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AB28-A580-4FE7-B0B3-9F35486B3D3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7746-2317-4356-9BE3-4F88A0C2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A)imagen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nubes, B) imagen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07746-2317-4356-9BE3-4F88A0C2D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8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E628-6C6E-4FA4-A621-315E0166606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FB9E-A2E8-4A3C-B98B-55FECA0978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6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72440" y="323849"/>
            <a:ext cx="5379720" cy="5501642"/>
            <a:chOff x="441960" y="822958"/>
            <a:chExt cx="5379720" cy="55016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8098" t="6643" r="14522"/>
            <a:stretch/>
          </p:blipFill>
          <p:spPr>
            <a:xfrm>
              <a:off x="441960" y="822959"/>
              <a:ext cx="5379720" cy="550164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41960" y="822958"/>
              <a:ext cx="5379720" cy="55016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34100" y="323848"/>
            <a:ext cx="5379720" cy="5501641"/>
            <a:chOff x="6156960" y="822958"/>
            <a:chExt cx="5379720" cy="55016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0574" t="6074" r="14717" b="321"/>
            <a:stretch/>
          </p:blipFill>
          <p:spPr>
            <a:xfrm>
              <a:off x="6156960" y="822958"/>
              <a:ext cx="5379720" cy="550164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56960" y="822958"/>
              <a:ext cx="5379720" cy="55016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" y="57447"/>
            <a:ext cx="11628120" cy="6431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68079" y="59134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6211" y="5913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7981" y="6534447"/>
            <a:ext cx="632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4. A)imagen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nubes, B) imagen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Landsat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 </a:t>
            </a:r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1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9734"/>
            <a:ext cx="10515600" cy="2103119"/>
          </a:xfrm>
        </p:spPr>
      </p:pic>
    </p:spTree>
    <p:extLst>
      <p:ext uri="{BB962C8B-B14F-4D97-AF65-F5344CB8AC3E}">
        <p14:creationId xmlns:p14="http://schemas.microsoft.com/office/powerpoint/2010/main" val="104860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Montenegro, Frank David (Alliance Bioversity-CIAT)</dc:creator>
  <cp:lastModifiedBy>Montenegro, Frank David (Alliance Bioversity-CIAT)</cp:lastModifiedBy>
  <cp:revision>4</cp:revision>
  <dcterms:created xsi:type="dcterms:W3CDTF">2020-11-11T21:50:45Z</dcterms:created>
  <dcterms:modified xsi:type="dcterms:W3CDTF">2020-11-11T22:14:19Z</dcterms:modified>
</cp:coreProperties>
</file>