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2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0" y="1686385"/>
            <a:ext cx="5654468" cy="2387600"/>
          </a:xfrm>
        </p:spPr>
        <p:txBody>
          <a:bodyPr anchor="t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Presentation title (max 4 lines)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00" y="4328429"/>
            <a:ext cx="5654468" cy="2380019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Author</a:t>
            </a:r>
          </a:p>
        </p:txBody>
      </p:sp>
    </p:spTree>
    <p:extLst>
      <p:ext uri="{BB962C8B-B14F-4D97-AF65-F5344CB8AC3E}">
        <p14:creationId xmlns:p14="http://schemas.microsoft.com/office/powerpoint/2010/main" val="3409935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BA3DF2B-1666-415A-BC47-49E55259D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053477"/>
          </a:xfrm>
        </p:spPr>
        <p:txBody>
          <a:bodyPr/>
          <a:lstStyle/>
          <a:p>
            <a:r>
              <a:rPr lang="en-US" dirty="0"/>
              <a:t>Title here (2 lines max)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0526"/>
            <a:ext cx="10515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00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52A39446-F44B-4952-8983-970440427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1087660"/>
          </a:xfrm>
        </p:spPr>
        <p:txBody>
          <a:bodyPr/>
          <a:lstStyle/>
          <a:p>
            <a:r>
              <a:rPr lang="en-US" dirty="0"/>
              <a:t>Title here (2 lines max)</a:t>
            </a:r>
          </a:p>
        </p:txBody>
      </p:sp>
    </p:spTree>
    <p:extLst>
      <p:ext uri="{BB962C8B-B14F-4D97-AF65-F5344CB8AC3E}">
        <p14:creationId xmlns:p14="http://schemas.microsoft.com/office/powerpoint/2010/main" val="4212569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ag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185923"/>
            <a:ext cx="10515600" cy="1087660"/>
          </a:xfrm>
        </p:spPr>
        <p:txBody>
          <a:bodyPr>
            <a:norm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Break Title</a:t>
            </a:r>
          </a:p>
        </p:txBody>
      </p:sp>
    </p:spTree>
    <p:extLst>
      <p:ext uri="{BB962C8B-B14F-4D97-AF65-F5344CB8AC3E}">
        <p14:creationId xmlns:p14="http://schemas.microsoft.com/office/powerpoint/2010/main" val="539465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01445396-F34C-4BF1-86B7-2C75E9E07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1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6936" y="2030506"/>
            <a:ext cx="92381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Page Break Title</a:t>
            </a:r>
          </a:p>
        </p:txBody>
      </p:sp>
    </p:spTree>
    <p:extLst>
      <p:ext uri="{BB962C8B-B14F-4D97-AF65-F5344CB8AC3E}">
        <p14:creationId xmlns:p14="http://schemas.microsoft.com/office/powerpoint/2010/main" val="3721942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ground photo&amp;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7938"/>
            <a:ext cx="5289846" cy="1600200"/>
          </a:xfrm>
          <a:solidFill>
            <a:srgbClr val="FFFFFF">
              <a:alpha val="60000"/>
            </a:srgbClr>
          </a:solidFill>
        </p:spPr>
        <p:txBody>
          <a:bodyPr anchor="b"/>
          <a:lstStyle>
            <a:lvl1pPr marL="365760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" y="2356500"/>
            <a:ext cx="5289846" cy="3941750"/>
          </a:xfrm>
          <a:solidFill>
            <a:srgbClr val="FFFFFF">
              <a:alpha val="60000"/>
            </a:srgbClr>
          </a:solidFill>
        </p:spPr>
        <p:txBody>
          <a:bodyPr/>
          <a:lstStyle>
            <a:lvl1pPr marL="640080" indent="-285750">
              <a:buFont typeface="Arial" panose="020B0604020202020204" pitchFamily="34" charset="0"/>
              <a:buChar char="•"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0563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506DADA-F367-4F35-8635-7656B783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148" y="435709"/>
            <a:ext cx="10977073" cy="931365"/>
          </a:xfrm>
        </p:spPr>
        <p:txBody>
          <a:bodyPr anchor="t">
            <a:normAutofit/>
          </a:bodyPr>
          <a:lstStyle>
            <a:lvl1pPr>
              <a:defRPr lang="en-US" sz="3600" b="1" kern="1200" baseline="0" dirty="0">
                <a:solidFill>
                  <a:srgbClr val="003366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Title here (2 lines max)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75161" y="1632247"/>
            <a:ext cx="5964965" cy="38115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598" y="1632246"/>
            <a:ext cx="5219178" cy="3811588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>
                <a:solidFill>
                  <a:srgbClr val="3B383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76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96537" y="2744330"/>
            <a:ext cx="5654138" cy="1289286"/>
          </a:xfrm>
        </p:spPr>
        <p:txBody>
          <a:bodyPr>
            <a:noAutofit/>
          </a:bodyPr>
          <a:lstStyle>
            <a:lvl1pPr algn="ctr">
              <a:defRPr sz="7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here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6096000" y="4358073"/>
            <a:ext cx="5654675" cy="1854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rgbClr val="FFCD33"/>
                </a:solidFill>
              </a:defRPr>
            </a:lvl2pPr>
            <a:lvl3pPr marL="914400" indent="0" algn="ctr">
              <a:buNone/>
              <a:defRPr sz="2000">
                <a:solidFill>
                  <a:srgbClr val="FFCD33"/>
                </a:solidFill>
              </a:defRPr>
            </a:lvl3pPr>
            <a:lvl4pPr marL="1371600" indent="0" algn="ctr">
              <a:buNone/>
              <a:defRPr sz="2000">
                <a:solidFill>
                  <a:srgbClr val="FFCD33"/>
                </a:solidFill>
              </a:defRPr>
            </a:lvl4pPr>
            <a:lvl5pPr marL="1828800" indent="0" algn="ctr">
              <a:buNone/>
              <a:defRPr sz="2000">
                <a:solidFill>
                  <a:srgbClr val="FFCD33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011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328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003366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B3838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B3838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B3838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B3838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B383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71" y="60545"/>
            <a:ext cx="10515600" cy="1053477"/>
          </a:xfrm>
        </p:spPr>
        <p:txBody>
          <a:bodyPr/>
          <a:lstStyle/>
          <a:p>
            <a:r>
              <a:rPr lang="en-US" dirty="0" smtClean="0"/>
              <a:t>Trends images satellite in Republic Dominican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" y="804998"/>
            <a:ext cx="4779373" cy="32684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378" r="-1"/>
          <a:stretch/>
        </p:blipFill>
        <p:spPr>
          <a:xfrm>
            <a:off x="5947954" y="1009830"/>
            <a:ext cx="5316854" cy="16383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788206" y="2565342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3B3838"/>
                </a:solidFill>
              </a:rPr>
              <a:t>2011</a:t>
            </a:r>
            <a:endParaRPr lang="en-US" sz="2400" dirty="0" smtClean="0">
              <a:solidFill>
                <a:srgbClr val="3B3838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617925" y="2565343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3B3838"/>
                </a:solidFill>
              </a:rPr>
              <a:t>2019</a:t>
            </a:r>
            <a:endParaRPr lang="en-US" sz="2400" dirty="0" smtClean="0">
              <a:solidFill>
                <a:srgbClr val="3B3838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52567" y="589558"/>
            <a:ext cx="2107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3B3838"/>
                </a:solidFill>
              </a:rPr>
              <a:t>Images Landsat</a:t>
            </a:r>
            <a:endParaRPr lang="en-US" sz="2400" dirty="0" smtClean="0">
              <a:solidFill>
                <a:srgbClr val="3B3838"/>
              </a:solidFill>
            </a:endParaRPr>
          </a:p>
        </p:txBody>
      </p:sp>
      <p:cxnSp>
        <p:nvCxnSpPr>
          <p:cNvPr id="19" name="Straight Arrow Connector 18"/>
          <p:cNvCxnSpPr>
            <a:endCxn id="3" idx="1"/>
          </p:cNvCxnSpPr>
          <p:nvPr/>
        </p:nvCxnSpPr>
        <p:spPr>
          <a:xfrm flipV="1">
            <a:off x="1942011" y="1828980"/>
            <a:ext cx="4005943" cy="33555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557637"/>
              </p:ext>
            </p:extLst>
          </p:nvPr>
        </p:nvGraphicFramePr>
        <p:xfrm>
          <a:off x="6619602" y="3048412"/>
          <a:ext cx="4074524" cy="1127713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710880">
                  <a:extLst>
                    <a:ext uri="{9D8B030D-6E8A-4147-A177-3AD203B41FA5}">
                      <a16:colId xmlns:a16="http://schemas.microsoft.com/office/drawing/2014/main" val="3077197787"/>
                    </a:ext>
                  </a:extLst>
                </a:gridCol>
                <a:gridCol w="1347216">
                  <a:extLst>
                    <a:ext uri="{9D8B030D-6E8A-4147-A177-3AD203B41FA5}">
                      <a16:colId xmlns:a16="http://schemas.microsoft.com/office/drawing/2014/main" val="11454257"/>
                    </a:ext>
                  </a:extLst>
                </a:gridCol>
                <a:gridCol w="640715">
                  <a:extLst>
                    <a:ext uri="{9D8B030D-6E8A-4147-A177-3AD203B41FA5}">
                      <a16:colId xmlns:a16="http://schemas.microsoft.com/office/drawing/2014/main" val="296377587"/>
                    </a:ext>
                  </a:extLst>
                </a:gridCol>
                <a:gridCol w="1375713">
                  <a:extLst>
                    <a:ext uri="{9D8B030D-6E8A-4147-A177-3AD203B41FA5}">
                      <a16:colId xmlns:a16="http://schemas.microsoft.com/office/drawing/2014/main" val="508697356"/>
                    </a:ext>
                  </a:extLst>
                </a:gridCol>
              </a:tblGrid>
              <a:tr h="295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time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crop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Temporary</a:t>
                      </a:r>
                      <a:r>
                        <a:rPr lang="en-US" sz="1400" b="1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crop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453722"/>
                  </a:ext>
                </a:extLst>
              </a:tr>
              <a:tr h="4309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386511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 </a:t>
                      </a:r>
                      <a:r>
                        <a:rPr lang="en-US" sz="14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Baseline 2011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Grass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5362180"/>
                  </a:ext>
                </a:extLst>
              </a:tr>
              <a:tr h="4010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386511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 </a:t>
                      </a:r>
                      <a:r>
                        <a:rPr lang="en-US" sz="14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Follow-up</a:t>
                      </a:r>
                      <a:r>
                        <a:rPr lang="en-US" sz="14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2014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guandul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95497671"/>
                  </a:ext>
                </a:extLst>
              </a:tr>
            </a:tbl>
          </a:graphicData>
        </a:graphic>
      </p:graphicFrame>
      <p:grpSp>
        <p:nvGrpSpPr>
          <p:cNvPr id="70" name="Group 69"/>
          <p:cNvGrpSpPr/>
          <p:nvPr/>
        </p:nvGrpSpPr>
        <p:grpSpPr>
          <a:xfrm>
            <a:off x="957669" y="4094838"/>
            <a:ext cx="10467703" cy="2586445"/>
            <a:chOff x="97971" y="4073434"/>
            <a:chExt cx="10467703" cy="258644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15" t="11518" r="4929"/>
            <a:stretch/>
          </p:blipFill>
          <p:spPr>
            <a:xfrm>
              <a:off x="97971" y="4502330"/>
              <a:ext cx="10467703" cy="2157549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1620353" y="4073434"/>
              <a:ext cx="18693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3B3838"/>
                  </a:solidFill>
                </a:rPr>
                <a:t>permanent crop</a:t>
              </a:r>
              <a:endParaRPr lang="en-US" sz="2000" dirty="0" smtClean="0">
                <a:solidFill>
                  <a:srgbClr val="3B3838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679763" y="6019820"/>
              <a:ext cx="18072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3B3838"/>
                  </a:solidFill>
                </a:rPr>
                <a:t>temporary crop</a:t>
              </a:r>
              <a:endParaRPr lang="en-US" sz="2000" dirty="0" smtClean="0">
                <a:solidFill>
                  <a:srgbClr val="3B3838"/>
                </a:solidFill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1121075" y="4285208"/>
              <a:ext cx="17417" cy="1472831"/>
            </a:xfrm>
            <a:prstGeom prst="straightConnector1">
              <a:avLst/>
            </a:prstGeom>
            <a:ln w="2857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3971107" y="4335215"/>
              <a:ext cx="17882" cy="1422824"/>
            </a:xfrm>
            <a:prstGeom prst="straightConnector1">
              <a:avLst/>
            </a:prstGeom>
            <a:ln w="2857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5091978" y="4316573"/>
              <a:ext cx="13268" cy="1441466"/>
            </a:xfrm>
            <a:prstGeom prst="straightConnector1">
              <a:avLst/>
            </a:prstGeom>
            <a:ln w="2857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>
              <a:off x="9572743" y="4308039"/>
              <a:ext cx="6686" cy="531680"/>
            </a:xfrm>
            <a:prstGeom prst="straightConnector1">
              <a:avLst/>
            </a:prstGeom>
            <a:ln w="2857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6247682" y="4099450"/>
              <a:ext cx="18693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3B3838"/>
                  </a:solidFill>
                </a:rPr>
                <a:t>permanent crop</a:t>
              </a:r>
              <a:endParaRPr lang="en-US" sz="2000" dirty="0" smtClean="0">
                <a:solidFill>
                  <a:srgbClr val="3B3838"/>
                </a:solidFill>
              </a:endParaRPr>
            </a:p>
          </p:txBody>
        </p:sp>
        <p:cxnSp>
          <p:nvCxnSpPr>
            <p:cNvPr id="49" name="Straight Arrow Connector 48"/>
            <p:cNvCxnSpPr>
              <a:endCxn id="27" idx="3"/>
            </p:cNvCxnSpPr>
            <p:nvPr/>
          </p:nvCxnSpPr>
          <p:spPr>
            <a:xfrm flipH="1" flipV="1">
              <a:off x="3489711" y="4273489"/>
              <a:ext cx="499278" cy="25995"/>
            </a:xfrm>
            <a:prstGeom prst="straightConnector1">
              <a:avLst/>
            </a:prstGeom>
            <a:ln w="2857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endCxn id="48" idx="1"/>
            </p:cNvCxnSpPr>
            <p:nvPr/>
          </p:nvCxnSpPr>
          <p:spPr>
            <a:xfrm>
              <a:off x="5091978" y="4299484"/>
              <a:ext cx="1155704" cy="21"/>
            </a:xfrm>
            <a:prstGeom prst="straightConnector1">
              <a:avLst/>
            </a:prstGeom>
            <a:ln w="2857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endCxn id="48" idx="3"/>
            </p:cNvCxnSpPr>
            <p:nvPr/>
          </p:nvCxnSpPr>
          <p:spPr>
            <a:xfrm flipH="1">
              <a:off x="8117040" y="4299484"/>
              <a:ext cx="1462389" cy="21"/>
            </a:xfrm>
            <a:prstGeom prst="straightConnector1">
              <a:avLst/>
            </a:prstGeom>
            <a:ln w="2857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endCxn id="27" idx="1"/>
            </p:cNvCxnSpPr>
            <p:nvPr/>
          </p:nvCxnSpPr>
          <p:spPr>
            <a:xfrm flipV="1">
              <a:off x="1121075" y="4273489"/>
              <a:ext cx="499278" cy="2770"/>
            </a:xfrm>
            <a:prstGeom prst="straightConnector1">
              <a:avLst/>
            </a:prstGeom>
            <a:ln w="2857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69" name="TextBox 68"/>
          <p:cNvSpPr txBox="1"/>
          <p:nvPr/>
        </p:nvSpPr>
        <p:spPr>
          <a:xfrm>
            <a:off x="104438" y="4817887"/>
            <a:ext cx="9108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3B3838"/>
                </a:solidFill>
              </a:rPr>
              <a:t>Time </a:t>
            </a:r>
            <a:br>
              <a:rPr lang="en-US" sz="2400" dirty="0" smtClean="0">
                <a:solidFill>
                  <a:srgbClr val="3B3838"/>
                </a:solidFill>
              </a:rPr>
            </a:br>
            <a:r>
              <a:rPr lang="en-US" sz="2400" dirty="0" smtClean="0">
                <a:solidFill>
                  <a:srgbClr val="3B3838"/>
                </a:solidFill>
              </a:rPr>
              <a:t>series</a:t>
            </a:r>
            <a:endParaRPr lang="en-US" sz="2400" dirty="0" smtClean="0">
              <a:solidFill>
                <a:srgbClr val="3B38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49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71" y="60545"/>
            <a:ext cx="10515600" cy="1053477"/>
          </a:xfrm>
        </p:spPr>
        <p:txBody>
          <a:bodyPr/>
          <a:lstStyle/>
          <a:p>
            <a:r>
              <a:rPr lang="en-US" dirty="0" smtClean="0"/>
              <a:t>Trends images satellite in Republic Dominican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288846" y="750860"/>
            <a:ext cx="4779373" cy="32684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378" r="-1"/>
          <a:stretch/>
        </p:blipFill>
        <p:spPr>
          <a:xfrm>
            <a:off x="3020105" y="4439568"/>
            <a:ext cx="5316854" cy="16383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860357" y="5995080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3B3838"/>
                </a:solidFill>
              </a:rPr>
              <a:t>2011</a:t>
            </a:r>
            <a:endParaRPr lang="en-US" sz="2400" dirty="0" smtClean="0">
              <a:solidFill>
                <a:srgbClr val="3B3838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90076" y="5995081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3B3838"/>
                </a:solidFill>
              </a:rPr>
              <a:t>2019</a:t>
            </a:r>
            <a:endParaRPr lang="en-US" sz="2400" dirty="0" smtClean="0">
              <a:solidFill>
                <a:srgbClr val="3B3838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7186" y="5027885"/>
            <a:ext cx="2107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3B3838"/>
                </a:solidFill>
              </a:rPr>
              <a:t>Images Landsat</a:t>
            </a:r>
            <a:endParaRPr lang="en-US" sz="2400" dirty="0" smtClean="0">
              <a:solidFill>
                <a:srgbClr val="3B3838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943497" y="2795451"/>
            <a:ext cx="2072640" cy="1715589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016137" y="2795451"/>
            <a:ext cx="3128690" cy="1644117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050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71" y="60545"/>
            <a:ext cx="10515600" cy="1053477"/>
          </a:xfrm>
        </p:spPr>
        <p:txBody>
          <a:bodyPr/>
          <a:lstStyle/>
          <a:p>
            <a:r>
              <a:rPr lang="en-US" dirty="0" smtClean="0"/>
              <a:t>Trends images satellite in Republic Dominican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378" r="-1"/>
          <a:stretch/>
        </p:blipFill>
        <p:spPr>
          <a:xfrm>
            <a:off x="3553097" y="899825"/>
            <a:ext cx="5316854" cy="16383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393349" y="2455337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3B3838"/>
                </a:solidFill>
              </a:rPr>
              <a:t>2011</a:t>
            </a:r>
            <a:endParaRPr lang="en-US" sz="2400" dirty="0" smtClean="0">
              <a:solidFill>
                <a:srgbClr val="3B3838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23068" y="2455338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3B3838"/>
                </a:solidFill>
              </a:rPr>
              <a:t>2019</a:t>
            </a:r>
            <a:endParaRPr lang="en-US" sz="2400" dirty="0" smtClean="0">
              <a:solidFill>
                <a:srgbClr val="3B3838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65595" y="1488142"/>
            <a:ext cx="2107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3B3838"/>
                </a:solidFill>
              </a:rPr>
              <a:t>Images Landsat</a:t>
            </a:r>
            <a:endParaRPr lang="en-US" sz="2400" dirty="0" smtClean="0">
              <a:solidFill>
                <a:srgbClr val="3B3838"/>
              </a:solidFill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72877"/>
              </p:ext>
            </p:extLst>
          </p:nvPr>
        </p:nvGraphicFramePr>
        <p:xfrm>
          <a:off x="4086496" y="5382317"/>
          <a:ext cx="4074524" cy="1127713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710880">
                  <a:extLst>
                    <a:ext uri="{9D8B030D-6E8A-4147-A177-3AD203B41FA5}">
                      <a16:colId xmlns:a16="http://schemas.microsoft.com/office/drawing/2014/main" val="3077197787"/>
                    </a:ext>
                  </a:extLst>
                </a:gridCol>
                <a:gridCol w="1347216">
                  <a:extLst>
                    <a:ext uri="{9D8B030D-6E8A-4147-A177-3AD203B41FA5}">
                      <a16:colId xmlns:a16="http://schemas.microsoft.com/office/drawing/2014/main" val="11454257"/>
                    </a:ext>
                  </a:extLst>
                </a:gridCol>
                <a:gridCol w="640715">
                  <a:extLst>
                    <a:ext uri="{9D8B030D-6E8A-4147-A177-3AD203B41FA5}">
                      <a16:colId xmlns:a16="http://schemas.microsoft.com/office/drawing/2014/main" val="296377587"/>
                    </a:ext>
                  </a:extLst>
                </a:gridCol>
                <a:gridCol w="1375713">
                  <a:extLst>
                    <a:ext uri="{9D8B030D-6E8A-4147-A177-3AD203B41FA5}">
                      <a16:colId xmlns:a16="http://schemas.microsoft.com/office/drawing/2014/main" val="508697356"/>
                    </a:ext>
                  </a:extLst>
                </a:gridCol>
              </a:tblGrid>
              <a:tr h="295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time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crop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Temporary</a:t>
                      </a:r>
                      <a:r>
                        <a:rPr lang="en-US" sz="1400" b="1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crop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453722"/>
                  </a:ext>
                </a:extLst>
              </a:tr>
              <a:tr h="4309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386511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 </a:t>
                      </a:r>
                      <a:r>
                        <a:rPr lang="en-US" sz="14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Baseline 2011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Grass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5362180"/>
                  </a:ext>
                </a:extLst>
              </a:tr>
              <a:tr h="4010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386511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 </a:t>
                      </a:r>
                      <a:r>
                        <a:rPr lang="en-US" sz="14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Follow-up</a:t>
                      </a:r>
                      <a:r>
                        <a:rPr lang="en-US" sz="14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2014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</a:t>
                      </a:r>
                      <a:r>
                        <a:rPr lang="en-US" sz="140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uandul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95497671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889906" y="2795872"/>
            <a:ext cx="10467703" cy="2586445"/>
            <a:chOff x="97971" y="4073434"/>
            <a:chExt cx="10467703" cy="2586445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15" t="11518" r="4929"/>
            <a:stretch/>
          </p:blipFill>
          <p:spPr>
            <a:xfrm>
              <a:off x="97971" y="4502330"/>
              <a:ext cx="10467703" cy="2157549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1620353" y="4073434"/>
              <a:ext cx="18693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3B3838"/>
                  </a:solidFill>
                </a:rPr>
                <a:t>permanent crop</a:t>
              </a:r>
              <a:endParaRPr lang="en-US" sz="2000" dirty="0" smtClean="0">
                <a:solidFill>
                  <a:srgbClr val="3B3838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79763" y="6019820"/>
              <a:ext cx="18072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3B3838"/>
                  </a:solidFill>
                </a:rPr>
                <a:t>temporary crop</a:t>
              </a:r>
              <a:endParaRPr lang="en-US" sz="2000" dirty="0" smtClean="0">
                <a:solidFill>
                  <a:srgbClr val="3B3838"/>
                </a:solidFill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1121075" y="4285208"/>
              <a:ext cx="17417" cy="1472831"/>
            </a:xfrm>
            <a:prstGeom prst="straightConnector1">
              <a:avLst/>
            </a:prstGeom>
            <a:ln w="2857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3971107" y="4335215"/>
              <a:ext cx="17882" cy="1422824"/>
            </a:xfrm>
            <a:prstGeom prst="straightConnector1">
              <a:avLst/>
            </a:prstGeom>
            <a:ln w="2857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5091978" y="4316573"/>
              <a:ext cx="13268" cy="1441466"/>
            </a:xfrm>
            <a:prstGeom prst="straightConnector1">
              <a:avLst/>
            </a:prstGeom>
            <a:ln w="2857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>
              <a:off x="9572743" y="4308039"/>
              <a:ext cx="6686" cy="531680"/>
            </a:xfrm>
            <a:prstGeom prst="straightConnector1">
              <a:avLst/>
            </a:prstGeom>
            <a:ln w="2857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6247682" y="4099450"/>
              <a:ext cx="18693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3B3838"/>
                  </a:solidFill>
                </a:rPr>
                <a:t>permanent crop</a:t>
              </a:r>
              <a:endParaRPr lang="en-US" sz="2000" dirty="0" smtClean="0">
                <a:solidFill>
                  <a:srgbClr val="3B3838"/>
                </a:solidFill>
              </a:endParaRPr>
            </a:p>
          </p:txBody>
        </p:sp>
        <p:cxnSp>
          <p:nvCxnSpPr>
            <p:cNvPr id="37" name="Straight Arrow Connector 36"/>
            <p:cNvCxnSpPr>
              <a:endCxn id="30" idx="3"/>
            </p:cNvCxnSpPr>
            <p:nvPr/>
          </p:nvCxnSpPr>
          <p:spPr>
            <a:xfrm flipH="1" flipV="1">
              <a:off x="3489711" y="4273489"/>
              <a:ext cx="499278" cy="25995"/>
            </a:xfrm>
            <a:prstGeom prst="straightConnector1">
              <a:avLst/>
            </a:prstGeom>
            <a:ln w="2857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endCxn id="36" idx="1"/>
            </p:cNvCxnSpPr>
            <p:nvPr/>
          </p:nvCxnSpPr>
          <p:spPr>
            <a:xfrm>
              <a:off x="5091978" y="4299484"/>
              <a:ext cx="1155704" cy="21"/>
            </a:xfrm>
            <a:prstGeom prst="straightConnector1">
              <a:avLst/>
            </a:prstGeom>
            <a:ln w="2857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endCxn id="36" idx="3"/>
            </p:cNvCxnSpPr>
            <p:nvPr/>
          </p:nvCxnSpPr>
          <p:spPr>
            <a:xfrm flipH="1">
              <a:off x="8117040" y="4299484"/>
              <a:ext cx="1462389" cy="21"/>
            </a:xfrm>
            <a:prstGeom prst="straightConnector1">
              <a:avLst/>
            </a:prstGeom>
            <a:ln w="2857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endCxn id="30" idx="1"/>
            </p:cNvCxnSpPr>
            <p:nvPr/>
          </p:nvCxnSpPr>
          <p:spPr>
            <a:xfrm flipV="1">
              <a:off x="1121075" y="4273489"/>
              <a:ext cx="499278" cy="2770"/>
            </a:xfrm>
            <a:prstGeom prst="straightConnector1">
              <a:avLst/>
            </a:prstGeom>
            <a:ln w="2857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0180134"/>
      </p:ext>
    </p:extLst>
  </p:cSld>
  <p:clrMapOvr>
    <a:masterClrMapping/>
  </p:clrMapOvr>
</p:sld>
</file>

<file path=ppt/theme/theme1.xml><?xml version="1.0" encoding="utf-8"?>
<a:theme xmlns:a="http://schemas.openxmlformats.org/drawingml/2006/main" name="Alliance Theme">
  <a:themeElements>
    <a:clrScheme name="Custom 2">
      <a:dk1>
        <a:srgbClr val="3B3838"/>
      </a:dk1>
      <a:lt1>
        <a:sysClr val="window" lastClr="FFFFFF"/>
      </a:lt1>
      <a:dk2>
        <a:srgbClr val="003366"/>
      </a:dk2>
      <a:lt2>
        <a:srgbClr val="E7E6E6"/>
      </a:lt2>
      <a:accent1>
        <a:srgbClr val="006EB6"/>
      </a:accent1>
      <a:accent2>
        <a:srgbClr val="98CA45"/>
      </a:accent2>
      <a:accent3>
        <a:srgbClr val="358540"/>
      </a:accent3>
      <a:accent4>
        <a:srgbClr val="F7D93D"/>
      </a:accent4>
      <a:accent5>
        <a:srgbClr val="F78B33"/>
      </a:accent5>
      <a:accent6>
        <a:srgbClr val="8F3F98"/>
      </a:accent6>
      <a:hlink>
        <a:srgbClr val="BB3A25"/>
      </a:hlink>
      <a:folHlink>
        <a:srgbClr val="006EB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 err="1" smtClean="0">
            <a:solidFill>
              <a:srgbClr val="3B3838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lliance_PPT_template_16x9.pptx" id="{CF439313-508C-483C-A67D-E3C2BDC870E8}" vid="{F78128C2-8578-4696-B7D2-045D8FE6FF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81</Words>
  <Application>Microsoft Office PowerPoint</Application>
  <PresentationFormat>Widescreen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Alliance Theme</vt:lpstr>
      <vt:lpstr>Trends images satellite in Republic Dominican</vt:lpstr>
      <vt:lpstr>Trends images satellite in Republic Dominican</vt:lpstr>
      <vt:lpstr>Trends images satellite in Republic Dominican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Trends images satellite in Republic Dominican</dc:title>
  <dc:creator>Montenegro, Frank David (Alliance Bioversity-CIAT)</dc:creator>
  <cp:lastModifiedBy>Montenegro, Frank David (Alliance Bioversity-CIAT)</cp:lastModifiedBy>
  <cp:revision>6</cp:revision>
  <dcterms:created xsi:type="dcterms:W3CDTF">2020-11-20T17:41:26Z</dcterms:created>
  <dcterms:modified xsi:type="dcterms:W3CDTF">2020-11-20T18:54:20Z</dcterms:modified>
</cp:coreProperties>
</file>