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713"/>
  </p:normalViewPr>
  <p:slideViewPr>
    <p:cSldViewPr snapToGrid="0" snapToObjects="1">
      <p:cViewPr>
        <p:scale>
          <a:sx n="135" d="100"/>
          <a:sy n="135" d="100"/>
        </p:scale>
        <p:origin x="144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05A91-A0FD-174C-8246-3CB30CF2D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5_Seg2105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D2339-17C0-C446-9CB4-039D0A91D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Student</a:t>
            </a:r>
            <a:r>
              <a:rPr lang="zh-CN" altLang="en-US" dirty="0"/>
              <a:t>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err="1"/>
              <a:t>Qunshu</a:t>
            </a:r>
            <a:r>
              <a:rPr lang="zh-CN" altLang="en-US" dirty="0"/>
              <a:t> </a:t>
            </a:r>
            <a:r>
              <a:rPr lang="en-US" altLang="zh-CN" dirty="0"/>
              <a:t>Fei</a:t>
            </a:r>
            <a:r>
              <a:rPr lang="zh-CN" altLang="en-US" dirty="0"/>
              <a:t> </a:t>
            </a:r>
            <a:endParaRPr lang="en-CA" altLang="zh-CN" dirty="0"/>
          </a:p>
          <a:p>
            <a:r>
              <a:rPr lang="en-US" altLang="zh-CN" dirty="0"/>
              <a:t>Student</a:t>
            </a:r>
            <a:r>
              <a:rPr lang="zh-CN" altLang="en-US" dirty="0"/>
              <a:t> </a:t>
            </a:r>
            <a:r>
              <a:rPr lang="en-US" altLang="zh-CN" dirty="0"/>
              <a:t>number:</a:t>
            </a:r>
            <a:r>
              <a:rPr lang="zh-CN" altLang="en-US" dirty="0"/>
              <a:t> </a:t>
            </a:r>
            <a:r>
              <a:rPr lang="en-US" altLang="zh-CN" dirty="0"/>
              <a:t>300016374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6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03B4-E942-3F44-8097-6469075C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2D217-22AF-5C46-9E46-D58299A38C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Improve</a:t>
            </a:r>
            <a:r>
              <a:rPr lang="zh-CN" altLang="en-US" sz="2400" dirty="0"/>
              <a:t> </a:t>
            </a:r>
            <a:r>
              <a:rPr lang="en-US" altLang="zh-CN" sz="2400" dirty="0"/>
              <a:t>coding</a:t>
            </a:r>
            <a:r>
              <a:rPr lang="zh-CN" altLang="en-US" sz="2400" dirty="0"/>
              <a:t> </a:t>
            </a:r>
            <a:r>
              <a:rPr lang="en-US" altLang="zh-CN" sz="2400" dirty="0"/>
              <a:t>skills</a:t>
            </a:r>
          </a:p>
          <a:p>
            <a:r>
              <a:rPr lang="en-US" altLang="zh-CN" sz="2400" dirty="0"/>
              <a:t>Fix</a:t>
            </a:r>
            <a:r>
              <a:rPr lang="zh-CN" altLang="en-US" sz="2400" dirty="0"/>
              <a:t> </a:t>
            </a:r>
            <a:r>
              <a:rPr lang="en-US" altLang="zh-CN" sz="2400" dirty="0"/>
              <a:t>some</a:t>
            </a:r>
            <a:r>
              <a:rPr lang="zh-CN" altLang="en-US" sz="2400" dirty="0"/>
              <a:t> </a:t>
            </a:r>
            <a:r>
              <a:rPr lang="en-US" altLang="zh-CN" sz="2400" dirty="0"/>
              <a:t>problems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assignment3</a:t>
            </a:r>
            <a:r>
              <a:rPr lang="zh-CN" altLang="en-US" sz="2400" dirty="0"/>
              <a:t> </a:t>
            </a:r>
            <a:endParaRPr lang="en-CA" altLang="zh-CN" sz="2400" dirty="0"/>
          </a:p>
          <a:p>
            <a:r>
              <a:rPr lang="en-US" altLang="zh-CN" sz="2400" dirty="0"/>
              <a:t>Seeking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better</a:t>
            </a:r>
            <a:r>
              <a:rPr lang="zh-CN" altLang="en-US" sz="2400" dirty="0"/>
              <a:t> </a:t>
            </a:r>
            <a:r>
              <a:rPr lang="en-US" altLang="zh-CN" sz="2400" dirty="0"/>
              <a:t>design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this</a:t>
            </a:r>
            <a:r>
              <a:rPr lang="zh-CN" altLang="en-US" sz="2400" dirty="0"/>
              <a:t> </a:t>
            </a:r>
            <a:r>
              <a:rPr lang="en-US" altLang="zh-CN" sz="2400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41049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2331-DCE4-3A4F-B345-23A732C8F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dirty="0"/>
              <a:t>Design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7EFEBD-DE02-C34D-A27D-9C51BE8359D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b="22253"/>
          <a:stretch/>
        </p:blipFill>
        <p:spPr>
          <a:xfrm>
            <a:off x="913775" y="2367092"/>
            <a:ext cx="4866539" cy="381855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5511BF3-7B2B-9E47-9630-328779B7E98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3"/>
          <a:srcRect t="1816" r="4522" b="14399"/>
          <a:stretch/>
        </p:blipFill>
        <p:spPr>
          <a:xfrm>
            <a:off x="6096000" y="2367092"/>
            <a:ext cx="4487801" cy="3818551"/>
          </a:xfrm>
        </p:spPr>
      </p:pic>
    </p:spTree>
    <p:extLst>
      <p:ext uri="{BB962C8B-B14F-4D97-AF65-F5344CB8AC3E}">
        <p14:creationId xmlns:p14="http://schemas.microsoft.com/office/powerpoint/2010/main" val="210000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E339-9E64-D94C-B83C-0F0A2F496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138722"/>
            <a:ext cx="10364452" cy="1613472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Thank</a:t>
            </a:r>
            <a:r>
              <a:rPr lang="zh-CN" altLang="en-US" sz="4000" dirty="0"/>
              <a:t> </a:t>
            </a:r>
            <a:r>
              <a:rPr lang="en-US" altLang="zh-CN" sz="4000" dirty="0"/>
              <a:t>you</a:t>
            </a:r>
            <a:r>
              <a:rPr lang="zh-CN" altLang="en-US" sz="4000" dirty="0"/>
              <a:t> </a:t>
            </a:r>
            <a:r>
              <a:rPr lang="en-US" altLang="zh-CN" sz="4000" dirty="0"/>
              <a:t>!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89E38-EC02-8548-8930-5357D4A4F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83717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45</TotalTime>
  <Words>34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Droplet</vt:lpstr>
      <vt:lpstr>Assignment 5_Seg2105</vt:lpstr>
      <vt:lpstr>Objective</vt:lpstr>
      <vt:lpstr>The Design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5_Seg2105</dc:title>
  <dc:creator>Qunshu Fei</dc:creator>
  <cp:lastModifiedBy>Qunshu Fei</cp:lastModifiedBy>
  <cp:revision>3</cp:revision>
  <dcterms:created xsi:type="dcterms:W3CDTF">2020-07-22T00:53:22Z</dcterms:created>
  <dcterms:modified xsi:type="dcterms:W3CDTF">2020-07-22T01:39:22Z</dcterms:modified>
</cp:coreProperties>
</file>