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880C7-0587-41E8-B7D6-86A64B2063D9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A945-7E17-497D-9ECE-20FE32D947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0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33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99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6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1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71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7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28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8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56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46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05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5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3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49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FE91-F3AB-42AC-B7CD-EB7B28F8E17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ranferrerrodriguez/Gest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mailto:franferrerrodriguez@gmail.com?subject=Proyecto%20Final%20de%20Ciclo:%20Dudas%20y%20sugerenci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297629"/>
            <a:ext cx="7766936" cy="1646302"/>
          </a:xfrm>
        </p:spPr>
        <p:txBody>
          <a:bodyPr/>
          <a:lstStyle/>
          <a:p>
            <a:r>
              <a:rPr lang="es-ES" dirty="0" smtClean="0"/>
              <a:t>Proyecto Final de Ciclo</a:t>
            </a:r>
            <a:br>
              <a:rPr lang="es-ES" dirty="0" smtClean="0"/>
            </a:br>
            <a:r>
              <a:rPr lang="es-ES" sz="3200" dirty="0" smtClean="0"/>
              <a:t>GestLine</a:t>
            </a:r>
            <a:endParaRPr lang="es-E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Desarrollo de Aplicaciones Multiplataforma</a:t>
            </a:r>
          </a:p>
          <a:p>
            <a:r>
              <a:rPr lang="es-ES" dirty="0" smtClean="0"/>
              <a:t>I.E.S. San Vicente</a:t>
            </a:r>
          </a:p>
          <a:p>
            <a:r>
              <a:rPr lang="es-ES" dirty="0" smtClean="0"/>
              <a:t>Francisco José Ferrer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64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Microservicios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Para el desarrollo del proyecto</a:t>
            </a:r>
            <a:r>
              <a:rPr lang="es-ES" dirty="0" smtClean="0"/>
              <a:t>, </a:t>
            </a:r>
            <a:r>
              <a:rPr lang="es-ES" dirty="0"/>
              <a:t>para la parte </a:t>
            </a:r>
            <a:r>
              <a:rPr lang="es-ES" dirty="0" err="1"/>
              <a:t>backend</a:t>
            </a:r>
            <a:r>
              <a:rPr lang="es-ES" dirty="0" smtClean="0"/>
              <a:t> </a:t>
            </a:r>
            <a:r>
              <a:rPr lang="es-ES" dirty="0"/>
              <a:t>se ha decidido implantar un sistema </a:t>
            </a:r>
            <a:r>
              <a:rPr lang="es-ES" dirty="0" smtClean="0"/>
              <a:t>distribuido de </a:t>
            </a:r>
            <a:r>
              <a:rPr lang="es-ES" dirty="0" err="1"/>
              <a:t>microservicios</a:t>
            </a:r>
            <a:r>
              <a:rPr lang="es-ES" dirty="0" smtClean="0"/>
              <a:t> basándonos en la arquitectura de la </a:t>
            </a:r>
            <a:r>
              <a:rPr lang="es-ES" dirty="0"/>
              <a:t>solución desarrollada por </a:t>
            </a:r>
            <a:r>
              <a:rPr lang="es-ES" dirty="0" err="1"/>
              <a:t>Netflix</a:t>
            </a:r>
            <a:r>
              <a:rPr lang="es-ES" dirty="0"/>
              <a:t> “Spring Cloud </a:t>
            </a:r>
            <a:r>
              <a:rPr lang="es-ES" dirty="0" err="1"/>
              <a:t>Netflix</a:t>
            </a:r>
            <a:r>
              <a:rPr lang="es-ES" dirty="0"/>
              <a:t>” (</a:t>
            </a:r>
            <a:r>
              <a:rPr lang="es-ES" dirty="0" err="1"/>
              <a:t>Netflix</a:t>
            </a:r>
            <a:r>
              <a:rPr lang="es-ES" dirty="0"/>
              <a:t> OSS). Dicho Framework está construido sobre Spring </a:t>
            </a:r>
            <a:r>
              <a:rPr lang="es-ES" dirty="0" err="1"/>
              <a:t>Boot</a:t>
            </a:r>
            <a:r>
              <a:rPr lang="es-ES" dirty="0"/>
              <a:t>, el </a:t>
            </a:r>
            <a:r>
              <a:rPr lang="es-ES" dirty="0" smtClean="0"/>
              <a:t>cual proporciona </a:t>
            </a:r>
            <a:r>
              <a:rPr lang="es-ES" dirty="0"/>
              <a:t>auto-configuraciones básicas para facilitar el desarrollo de los </a:t>
            </a:r>
            <a:r>
              <a:rPr lang="es-ES" dirty="0" err="1" smtClean="0"/>
              <a:t>microservicios</a:t>
            </a:r>
            <a:r>
              <a:rPr lang="es-ES" smtClean="0"/>
              <a:t>. Spring </a:t>
            </a:r>
            <a:r>
              <a:rPr lang="es-ES" dirty="0"/>
              <a:t>Cloud le ofrece al desarrollador las herramientas necesarias para la construcción de patrones comunes en sistemas distribuidos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Cada </a:t>
            </a:r>
            <a:r>
              <a:rPr lang="es-ES" dirty="0" err="1"/>
              <a:t>microservicio</a:t>
            </a:r>
            <a:r>
              <a:rPr lang="es-ES" dirty="0"/>
              <a:t>, siguiendo uno de sus principios, es dueño de sus propios datos de manera independiente. Es por esto que cada </a:t>
            </a:r>
            <a:r>
              <a:rPr lang="es-ES" dirty="0" err="1"/>
              <a:t>microservicio</a:t>
            </a:r>
            <a:r>
              <a:rPr lang="es-ES" dirty="0"/>
              <a:t> dispone de su propia base de datos. En este caso para el desarrollo del proyecto </a:t>
            </a:r>
            <a:r>
              <a:rPr lang="es-ES" dirty="0" smtClean="0"/>
              <a:t>se ha  </a:t>
            </a:r>
            <a:r>
              <a:rPr lang="es-ES" dirty="0"/>
              <a:t>decidido utilizar bases de datos H2.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43" y="4541173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Microservicios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6" y="1117600"/>
            <a:ext cx="8399324" cy="55626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del </a:t>
            </a:r>
            <a:r>
              <a:rPr lang="es-ES" dirty="0" err="1" smtClean="0"/>
              <a:t>Stack</a:t>
            </a:r>
            <a:r>
              <a:rPr lang="es-ES" dirty="0" smtClean="0"/>
              <a:t> de la solución de Spring Cloud </a:t>
            </a:r>
            <a:r>
              <a:rPr lang="es-ES" dirty="0" err="1" smtClean="0"/>
              <a:t>Netflix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39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734" y="5415999"/>
            <a:ext cx="8596668" cy="859762"/>
          </a:xfrm>
        </p:spPr>
        <p:txBody>
          <a:bodyPr/>
          <a:lstStyle/>
          <a:p>
            <a:r>
              <a:rPr lang="es-ES" dirty="0" smtClean="0"/>
              <a:t>Repositorio GitHub del proyecto completo: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https://github.com/franferrerrodriguez/GestLine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Dudas y sugerencias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3" y="3704928"/>
            <a:ext cx="1240559" cy="150942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29734" y="4152945"/>
            <a:ext cx="8596668" cy="85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dudas y sugerencias, podéis contactarme por email a:</a:t>
            </a:r>
          </a:p>
          <a:p>
            <a:pPr marL="0" indent="0">
              <a:buFont typeface="Wingdings 3" charset="2"/>
              <a:buNone/>
            </a:pPr>
            <a:r>
              <a:rPr lang="es-ES" dirty="0" smtClean="0">
                <a:hlinkClick r:id="rId4"/>
              </a:rPr>
              <a:t>franferrerrodriguez@gmail.com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3" y="5417940"/>
            <a:ext cx="1117687" cy="11176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02" y="888999"/>
            <a:ext cx="3079332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GestLine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81189"/>
            <a:ext cx="8596668" cy="3880773"/>
          </a:xfrm>
        </p:spPr>
        <p:txBody>
          <a:bodyPr/>
          <a:lstStyle/>
          <a:p>
            <a:r>
              <a:rPr lang="es-ES" dirty="0" err="1"/>
              <a:t>GestLine</a:t>
            </a:r>
            <a:r>
              <a:rPr lang="es-ES" dirty="0"/>
              <a:t> es una aplicación web que simula un área de clientes de una compañía de telecomunicaciones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Módulos de la aplicación:</a:t>
            </a:r>
          </a:p>
          <a:p>
            <a:pPr lvl="1"/>
            <a:r>
              <a:rPr lang="es-ES" dirty="0" smtClean="0"/>
              <a:t>Mis líneas</a:t>
            </a:r>
          </a:p>
          <a:p>
            <a:pPr lvl="1"/>
            <a:r>
              <a:rPr lang="es-ES" dirty="0" smtClean="0"/>
              <a:t>Consumos</a:t>
            </a:r>
          </a:p>
          <a:p>
            <a:pPr lvl="1"/>
            <a:r>
              <a:rPr lang="es-ES" dirty="0" smtClean="0"/>
              <a:t>Servicios</a:t>
            </a:r>
          </a:p>
          <a:p>
            <a:pPr lvl="1"/>
            <a:r>
              <a:rPr lang="es-ES" dirty="0" smtClean="0"/>
              <a:t>Facturas</a:t>
            </a:r>
          </a:p>
          <a:p>
            <a:pPr lvl="1"/>
            <a:r>
              <a:rPr lang="es-ES" dirty="0" smtClean="0"/>
              <a:t>Ajustes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23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153"/>
            <a:ext cx="8596668" cy="1320800"/>
          </a:xfrm>
        </p:spPr>
        <p:txBody>
          <a:bodyPr/>
          <a:lstStyle/>
          <a:p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1" y="694386"/>
            <a:ext cx="4209976" cy="4693410"/>
          </a:xfrm>
        </p:spPr>
        <p:txBody>
          <a:bodyPr/>
          <a:lstStyle/>
          <a:p>
            <a:r>
              <a:rPr lang="es-ES" dirty="0" smtClean="0"/>
              <a:t>El módulo de </a:t>
            </a:r>
            <a:r>
              <a:rPr lang="es-ES" dirty="0" err="1" smtClean="0"/>
              <a:t>Login</a:t>
            </a:r>
            <a:r>
              <a:rPr lang="es-ES" dirty="0" smtClean="0"/>
              <a:t> nos pedirá que nos identifiquemos con un documento de identidad o con un email además de la contraseña.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75666" y="694386"/>
            <a:ext cx="4209977" cy="46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Una vez que los datos introducidos son contrastados y coinciden con la base de datos, se renderizará la página principal de Mis líneas.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9" y="1964386"/>
            <a:ext cx="7716294" cy="4638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6554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866" y="27153"/>
            <a:ext cx="8596668" cy="1320800"/>
          </a:xfrm>
        </p:spPr>
        <p:txBody>
          <a:bodyPr/>
          <a:lstStyle/>
          <a:p>
            <a:r>
              <a:rPr lang="es-ES" dirty="0"/>
              <a:t>Mis líneas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30866" y="687553"/>
            <a:ext cx="4209976" cy="4693410"/>
          </a:xfrm>
        </p:spPr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la parte izquierda </a:t>
            </a:r>
            <a:r>
              <a:rPr lang="es-ES" dirty="0" smtClean="0"/>
              <a:t>visualizaremos </a:t>
            </a:r>
            <a:r>
              <a:rPr lang="es-ES" dirty="0"/>
              <a:t>información relativa las líneas del cliente con sus respectivos </a:t>
            </a:r>
            <a:r>
              <a:rPr lang="es-ES" dirty="0" smtClean="0"/>
              <a:t>consumos</a:t>
            </a:r>
            <a:r>
              <a:rPr lang="es-ES" dirty="0"/>
              <a:t>, tarifas, etc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75667" y="687553"/>
            <a:ext cx="4209977" cy="46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la </a:t>
            </a:r>
            <a:r>
              <a:rPr lang="es-ES" dirty="0"/>
              <a:t>parte </a:t>
            </a:r>
            <a:r>
              <a:rPr lang="es-ES" dirty="0" smtClean="0"/>
              <a:t>derecha visualizaremos un histograma con las últimas 6 facturas anuales del cliente.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" y="1881726"/>
            <a:ext cx="8011662" cy="4773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7465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Consumos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es-ES" dirty="0" smtClean="0"/>
              <a:t>En el módulo Consumos visualizaremos </a:t>
            </a:r>
            <a:r>
              <a:rPr lang="es-ES" dirty="0"/>
              <a:t>información relativa a los consumos por línea del cliente. Como podrían ser el consumo de minutos de llamadas nacionales e internacionales, total de SMS disponibles y enviados, consumo de datos (nacional e internacional), consumo de bonos de datos, etc.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52" y="1844040"/>
            <a:ext cx="6920431" cy="478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425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es-ES" dirty="0"/>
              <a:t>En el módulo Consumos visualizaremos</a:t>
            </a:r>
            <a:r>
              <a:rPr lang="es-ES" dirty="0" smtClean="0"/>
              <a:t> </a:t>
            </a:r>
            <a:r>
              <a:rPr lang="es-ES" dirty="0"/>
              <a:t>información relativa a los servicios que tiene el cliente contratados como pueden ser las llamadas internacionales, la navegación en internet, el </a:t>
            </a:r>
            <a:r>
              <a:rPr lang="es-ES" dirty="0" err="1"/>
              <a:t>Roaming</a:t>
            </a:r>
            <a:r>
              <a:rPr lang="es-ES" dirty="0"/>
              <a:t>, los SMS, etc.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44" y="1564640"/>
            <a:ext cx="7402096" cy="5113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4235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Facturas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3361266" cy="3556000"/>
          </a:xfrm>
        </p:spPr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smtClean="0"/>
              <a:t>la parte superior del </a:t>
            </a:r>
            <a:r>
              <a:rPr lang="es-ES" dirty="0"/>
              <a:t>módulo </a:t>
            </a:r>
            <a:r>
              <a:rPr lang="es-ES" dirty="0" smtClean="0"/>
              <a:t>Facturas visualizar el histograma </a:t>
            </a:r>
            <a:r>
              <a:rPr lang="es-ES" dirty="0"/>
              <a:t>con las últimas 6 facturas (6 meses) del cliente. En dicho histograma podremos hacer clic en el mes </a:t>
            </a:r>
            <a:r>
              <a:rPr lang="es-ES" dirty="0" smtClean="0"/>
              <a:t>deseado.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5894" y="4216400"/>
            <a:ext cx="3357456" cy="258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Cuando hacemos clic en uno de los meses, </a:t>
            </a:r>
            <a:r>
              <a:rPr lang="es-ES" dirty="0"/>
              <a:t>en la parte inferior </a:t>
            </a:r>
            <a:r>
              <a:rPr lang="es-ES" dirty="0" smtClean="0"/>
              <a:t>se cargará un </a:t>
            </a:r>
            <a:r>
              <a:rPr lang="es-ES" dirty="0"/>
              <a:t>resumen de dicha factura. Permitirá visualizar o descargar la factura deseada.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876300"/>
            <a:ext cx="7566307" cy="5213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13047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Ajustes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660401"/>
            <a:ext cx="8596668" cy="1056640"/>
          </a:xfrm>
        </p:spPr>
        <p:txBody>
          <a:bodyPr/>
          <a:lstStyle/>
          <a:p>
            <a:r>
              <a:rPr lang="es-ES" dirty="0"/>
              <a:t>En el módulo </a:t>
            </a:r>
            <a:r>
              <a:rPr lang="es-ES" dirty="0" smtClean="0"/>
              <a:t>Ajustes </a:t>
            </a:r>
            <a:r>
              <a:rPr lang="es-ES" dirty="0"/>
              <a:t>el usuario podrá visualizar toda la información relativa a sus datos personales. Así como modificar todos estos datos a excepción del segmento y el documento de identidad.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21" y="1573817"/>
            <a:ext cx="7374093" cy="5081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05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Frontend</a:t>
            </a:r>
            <a:r>
              <a:rPr lang="es-ES" dirty="0" smtClean="0"/>
              <a:t> (Angular)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71236"/>
            <a:ext cx="8746066" cy="3024094"/>
          </a:xfrm>
        </p:spPr>
        <p:txBody>
          <a:bodyPr>
            <a:normAutofit/>
          </a:bodyPr>
          <a:lstStyle/>
          <a:p>
            <a:r>
              <a:rPr lang="es-ES" sz="2200" b="1" dirty="0" smtClean="0"/>
              <a:t>Angular</a:t>
            </a:r>
            <a:r>
              <a:rPr lang="es-ES" sz="2200" b="1" dirty="0"/>
              <a:t>: </a:t>
            </a:r>
            <a:r>
              <a:rPr lang="es-ES" sz="2200" dirty="0"/>
              <a:t>es un </a:t>
            </a:r>
            <a:r>
              <a:rPr lang="es-ES" sz="2200" dirty="0" err="1"/>
              <a:t>framework</a:t>
            </a:r>
            <a:r>
              <a:rPr lang="es-ES" sz="2200" dirty="0"/>
              <a:t> </a:t>
            </a:r>
            <a:r>
              <a:rPr lang="es-ES" sz="2200" dirty="0" err="1"/>
              <a:t>opensource</a:t>
            </a:r>
            <a:r>
              <a:rPr lang="es-ES" sz="2200" dirty="0"/>
              <a:t> desarrollado por Google para facilitar la creación y programación de aplicaciones web de una sola página, las webs SPA (Single Page </a:t>
            </a:r>
            <a:r>
              <a:rPr lang="es-ES" sz="2200" dirty="0" err="1"/>
              <a:t>Application</a:t>
            </a:r>
            <a:r>
              <a:rPr lang="es-ES" sz="2200" dirty="0"/>
              <a:t>).</a:t>
            </a:r>
          </a:p>
          <a:p>
            <a:pPr marL="360363" indent="0">
              <a:buNone/>
            </a:pPr>
            <a:r>
              <a:rPr lang="es-ES" sz="2200" dirty="0" smtClean="0"/>
              <a:t>Angular </a:t>
            </a:r>
            <a:r>
              <a:rPr lang="es-ES" sz="2200" dirty="0"/>
              <a:t>separa completamente el </a:t>
            </a:r>
            <a:r>
              <a:rPr lang="es-ES" sz="2200" dirty="0" err="1"/>
              <a:t>frontend</a:t>
            </a:r>
            <a:r>
              <a:rPr lang="es-ES" sz="2200" dirty="0"/>
              <a:t> y el </a:t>
            </a:r>
            <a:r>
              <a:rPr lang="es-ES" sz="2200" dirty="0" err="1"/>
              <a:t>backend</a:t>
            </a:r>
            <a:r>
              <a:rPr lang="es-ES" sz="2200" dirty="0"/>
              <a:t> en la aplicación, evita escribir código repetitivo y mantiene </a:t>
            </a:r>
            <a:r>
              <a:rPr lang="es-ES" sz="2200" dirty="0" smtClean="0"/>
              <a:t>todo </a:t>
            </a:r>
            <a:r>
              <a:rPr lang="es-ES" sz="2200" dirty="0"/>
              <a:t>más ordenado gracias a su patrón MVC (Modelo-Vista-Controlador) asegurando los desarrollos con rapidez, a la </a:t>
            </a:r>
            <a:r>
              <a:rPr lang="es-ES" sz="2200" dirty="0" smtClean="0"/>
              <a:t>vez </a:t>
            </a:r>
            <a:r>
              <a:rPr lang="es-ES" sz="2200" dirty="0"/>
              <a:t>que posibilita modificaciones y actualizaciones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165600"/>
            <a:ext cx="8710506" cy="292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200" b="1" dirty="0" err="1" smtClean="0"/>
              <a:t>TypeScript</a:t>
            </a:r>
            <a:r>
              <a:rPr lang="es-ES" sz="2200" b="1" dirty="0" smtClean="0"/>
              <a:t>:</a:t>
            </a:r>
            <a:r>
              <a:rPr lang="es-ES" sz="2200" dirty="0" smtClean="0"/>
              <a:t> </a:t>
            </a:r>
            <a:r>
              <a:rPr lang="es-ES" sz="2200" dirty="0"/>
              <a:t>es el lenguaje principal de programación de Angular, y así toda la sintaxis y el modo de hacer las cosas en el código es el mismo, lo que añade coherencia y consistencia a la información, permitiendo, por ejemplo, la incorporación de nuevos programadores, en caso de ser necesarios, ya que pueden continuar su trabajo sin excesiva dificultad. 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2" y="771236"/>
            <a:ext cx="2072070" cy="20720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99" y="3795330"/>
            <a:ext cx="2472816" cy="24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642</Words>
  <Application>Microsoft Office PowerPoint</Application>
  <PresentationFormat>Panorámica</PresentationFormat>
  <Paragraphs>46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</vt:lpstr>
      <vt:lpstr>Proyecto Final de Ciclo GestLine</vt:lpstr>
      <vt:lpstr>¿Qué es GestLine?</vt:lpstr>
      <vt:lpstr>Login</vt:lpstr>
      <vt:lpstr>Mis líneas</vt:lpstr>
      <vt:lpstr>Consumos</vt:lpstr>
      <vt:lpstr>Servicios</vt:lpstr>
      <vt:lpstr>Facturas</vt:lpstr>
      <vt:lpstr>Ajustes</vt:lpstr>
      <vt:lpstr>Frontend (Angular)</vt:lpstr>
      <vt:lpstr>Backend (Microservicios)</vt:lpstr>
      <vt:lpstr>Backend (Microservicios)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 Ferrer Rodríguez</dc:creator>
  <cp:lastModifiedBy>Fran Ferrer Rodríguez</cp:lastModifiedBy>
  <cp:revision>47</cp:revision>
  <dcterms:created xsi:type="dcterms:W3CDTF">2020-06-01T09:28:30Z</dcterms:created>
  <dcterms:modified xsi:type="dcterms:W3CDTF">2020-06-06T15:29:38Z</dcterms:modified>
</cp:coreProperties>
</file>