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0" r:id="rId6"/>
    <p:sldId id="259" r:id="rId7"/>
    <p:sldId id="264" r:id="rId8"/>
    <p:sldId id="273" r:id="rId9"/>
    <p:sldId id="274" r:id="rId10"/>
    <p:sldId id="261" r:id="rId11"/>
    <p:sldId id="268" r:id="rId12"/>
    <p:sldId id="265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350"/>
  </p:normalViewPr>
  <p:slideViewPr>
    <p:cSldViewPr snapToGrid="0">
      <p:cViewPr varScale="1">
        <p:scale>
          <a:sx n="122" d="100"/>
          <a:sy n="122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0EB6-40E6-3E47-A3CB-07FE9D02C8E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566E-94BD-FA4D-9D37-8087B87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combinations of shares are considered: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b="0" dirty="0"/>
              <a:t>- using </a:t>
            </a:r>
            <a:r>
              <a:rPr lang="en-US" b="0" dirty="0" err="1"/>
              <a:t>itertools</a:t>
            </a:r>
            <a:r>
              <a:rPr lang="en-US" b="0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with combinations of all the possible sizes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from 1 share per combination to a combination with the total number of shares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combinations whose total price is 500€ or less are kept in memory,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still a big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other shares.</a:t>
            </a:r>
          </a:p>
          <a:p>
            <a:r>
              <a:rPr lang="en-US" dirty="0"/>
              <a:t>The actual profit of shares B, C, D, and E is better than actual profit of share A.</a:t>
            </a:r>
          </a:p>
          <a:p>
            <a:r>
              <a:rPr lang="en-US" dirty="0"/>
              <a:t>Optimized algorithm did not find the best combination.</a:t>
            </a:r>
          </a:p>
          <a:p>
            <a:r>
              <a:rPr lang="en-US" dirty="0"/>
              <a:t>Difference is 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share B.</a:t>
            </a:r>
          </a:p>
          <a:p>
            <a:r>
              <a:rPr lang="en-US" dirty="0"/>
              <a:t>The actual profit of share B is better than actual profit of share A because the price of B is much higher for an almost same profit percentage.</a:t>
            </a:r>
          </a:p>
          <a:p>
            <a:r>
              <a:rPr lang="en-US" dirty="0"/>
              <a:t>Optimized algorithm did not find the best share to buy in this case either.</a:t>
            </a:r>
          </a:p>
          <a:p>
            <a:r>
              <a:rPr lang="en-US" dirty="0"/>
              <a:t>Difference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 Optimized and Brute-force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01968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1927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Brute-force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5419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670"/>
            <a:ext cx="10188907" cy="43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datasets</a:t>
            </a:r>
          </a:p>
          <a:p>
            <a:r>
              <a:rPr lang="en-US" sz="2000" dirty="0"/>
              <a:t>Some shares have a price of 0 €. </a:t>
            </a:r>
          </a:p>
          <a:p>
            <a:pPr lvl="1"/>
            <a:r>
              <a:rPr lang="en-US" sz="1800" dirty="0"/>
              <a:t>Price = 0 €  </a:t>
            </a: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Actual profit = 0 €. </a:t>
            </a:r>
          </a:p>
          <a:p>
            <a:pPr lvl="1"/>
            <a:r>
              <a:rPr lang="en-US" sz="1800" dirty="0"/>
              <a:t>If Price ↗ after buying 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 Profit ↗</a:t>
            </a:r>
          </a:p>
          <a:p>
            <a:pPr lvl="1"/>
            <a:r>
              <a:rPr lang="en-US" sz="1800" dirty="0"/>
              <a:t>In optimized.py, we chose to buy those shares. Easily modifiable.</a:t>
            </a:r>
          </a:p>
          <a:p>
            <a:r>
              <a:rPr lang="en-US" sz="2000" dirty="0"/>
              <a:t>Some shares have a negative price. </a:t>
            </a:r>
          </a:p>
          <a:p>
            <a:pPr lvl="1"/>
            <a:r>
              <a:rPr lang="en-US" sz="1800" dirty="0"/>
              <a:t>Likely a typo.</a:t>
            </a:r>
          </a:p>
          <a:p>
            <a:pPr lvl="1"/>
            <a:r>
              <a:rPr lang="en-US" sz="1800" dirty="0"/>
              <a:t>All prices converted to positive number in optimized.py.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choices by optimized.py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optimized.py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70343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optimized.py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994248"/>
          </a:xfrm>
        </p:spPr>
        <p:txBody>
          <a:bodyPr>
            <a:normAutofit/>
          </a:bodyPr>
          <a:lstStyle/>
          <a:p>
            <a:r>
              <a:rPr lang="en-US" sz="2000" dirty="0"/>
              <a:t>Brute-force can find the best combination, but is not usable for a large dataset</a:t>
            </a:r>
          </a:p>
          <a:p>
            <a:r>
              <a:rPr lang="en-US" sz="2000" dirty="0"/>
              <a:t>Optimized is much faster but will oversee better combinations</a:t>
            </a:r>
          </a:p>
          <a:p>
            <a:r>
              <a:rPr lang="en-US" sz="2000" dirty="0"/>
              <a:t>Optimized solution’s performances are acceptable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go further…</a:t>
            </a:r>
          </a:p>
          <a:p>
            <a:r>
              <a:rPr lang="en-US" sz="2000" dirty="0"/>
              <a:t>Knapsack problem</a:t>
            </a:r>
          </a:p>
          <a:p>
            <a:pPr lvl="1"/>
            <a:r>
              <a:rPr lang="en-US" sz="1800" dirty="0"/>
              <a:t>Each share has a weight (price) and a value (profit)</a:t>
            </a:r>
          </a:p>
          <a:p>
            <a:pPr lvl="1"/>
            <a:r>
              <a:rPr lang="en-US" sz="1800" dirty="0"/>
              <a:t>The maximum weight capacity is the money that can be spent (500€)</a:t>
            </a:r>
          </a:p>
          <a:p>
            <a:pPr lvl="1"/>
            <a:r>
              <a:rPr lang="en-US" sz="1800" dirty="0"/>
              <a:t>Need more exploration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8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Our goal</a:t>
            </a:r>
          </a:p>
          <a:p>
            <a:pPr lvl="1"/>
            <a:r>
              <a:rPr lang="en-US" sz="1800" dirty="0"/>
              <a:t>Optimize </a:t>
            </a:r>
            <a:r>
              <a:rPr lang="en-US" sz="1800" b="1" dirty="0" err="1"/>
              <a:t>AlgoInvest&amp;Trade</a:t>
            </a:r>
            <a:r>
              <a:rPr lang="en-US" sz="1800" dirty="0"/>
              <a:t> investment strategies with algorithms</a:t>
            </a:r>
          </a:p>
          <a:p>
            <a:pPr lvl="1"/>
            <a:r>
              <a:rPr lang="en-US" sz="1800" dirty="0"/>
              <a:t>Choose the best combination of shares according to their price and profit percentage</a:t>
            </a:r>
            <a:endParaRPr lang="en-US" sz="2000" dirty="0"/>
          </a:p>
          <a:p>
            <a:r>
              <a:rPr lang="en-US" sz="2000" dirty="0"/>
              <a:t>Brute-force solution</a:t>
            </a:r>
          </a:p>
          <a:p>
            <a:pPr lvl="1"/>
            <a:r>
              <a:rPr lang="en-US" sz="1800" dirty="0"/>
              <a:t>Looks at every possible combination to figure out the best combination</a:t>
            </a:r>
          </a:p>
          <a:p>
            <a:r>
              <a:rPr lang="en-US" sz="2000" dirty="0"/>
              <a:t>Optimized solution</a:t>
            </a:r>
          </a:p>
          <a:p>
            <a:pPr lvl="1"/>
            <a:r>
              <a:rPr lang="en-US" sz="1800" dirty="0"/>
              <a:t>Find a good solution faster than the brute-force solution.</a:t>
            </a:r>
          </a:p>
          <a:p>
            <a:pPr lvl="1"/>
            <a:r>
              <a:rPr lang="en-US" sz="1800" dirty="0"/>
              <a:t>Does not need to compare all possible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C2A-2AEC-0E6F-F364-DA59737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4E4-2BCC-4AAF-B8BE-C53C540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Brute-force analysis</a:t>
            </a:r>
          </a:p>
          <a:p>
            <a:r>
              <a:rPr lang="en-US" sz="2000" dirty="0"/>
              <a:t>Optimized solution analysis</a:t>
            </a:r>
          </a:p>
          <a:p>
            <a:pPr lvl="1"/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Thought process</a:t>
            </a:r>
          </a:p>
          <a:p>
            <a:pPr lvl="1"/>
            <a:r>
              <a:rPr lang="en-US" sz="1800" dirty="0"/>
              <a:t>Limitations</a:t>
            </a:r>
          </a:p>
          <a:p>
            <a:r>
              <a:rPr lang="en-US" sz="2000" dirty="0"/>
              <a:t>Efficiency and Performance comparison</a:t>
            </a:r>
          </a:p>
          <a:p>
            <a:r>
              <a:rPr lang="en-US" sz="2000" dirty="0"/>
              <a:t>Dataset exploration report</a:t>
            </a:r>
          </a:p>
        </p:txBody>
      </p:sp>
    </p:spTree>
    <p:extLst>
      <p:ext uri="{BB962C8B-B14F-4D97-AF65-F5344CB8AC3E}">
        <p14:creationId xmlns:p14="http://schemas.microsoft.com/office/powerpoint/2010/main" val="961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43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All combinations of shares are considered, </a:t>
            </a:r>
          </a:p>
          <a:p>
            <a:r>
              <a:rPr lang="en-US" sz="2000" dirty="0"/>
              <a:t>Only combinations whose total price is 500€ or less are kept in memory</a:t>
            </a:r>
          </a:p>
          <a:p>
            <a:r>
              <a:rPr lang="en-US" sz="2000" dirty="0"/>
              <a:t>Actual profit of each combination is calculated and compared to the others</a:t>
            </a:r>
          </a:p>
          <a:p>
            <a:r>
              <a:rPr lang="en-US" sz="2000" dirty="0"/>
              <a:t>The combination with the best actual profit is selected</a:t>
            </a:r>
          </a:p>
          <a:p>
            <a:r>
              <a:rPr lang="en-US" sz="2000" dirty="0"/>
              <a:t>The number of combinations grows exponentially for each share 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Going through all combinations takes too much time</a:t>
            </a:r>
          </a:p>
          <a:p>
            <a:r>
              <a:rPr lang="en-US" sz="2000" dirty="0"/>
              <a:t>Logic: The most profitable shares are more likely to bring more profit</a:t>
            </a:r>
          </a:p>
          <a:p>
            <a:r>
              <a:rPr lang="en-US" sz="2000" dirty="0"/>
              <a:t>Buy most profitable shares first</a:t>
            </a:r>
          </a:p>
          <a:p>
            <a:r>
              <a:rPr lang="en-US" sz="2000" dirty="0"/>
              <a:t>Much faster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20" y="2250831"/>
            <a:ext cx="10187960" cy="460716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csv_file &lt;- shares with a name, a price and a profit as a percentage of the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Get a list of shares from csv_file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Sort all shares per profit percentage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Order: profit percentage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Buy shares in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share: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 wallet &gt; 0 and price of share &lt;=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Buy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wallet &lt;- wallet -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&gt; 0 and price of share &gt;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Do not buy share, check out next share in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Stop trying to buy shares, exit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 of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of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 names of shares bought, total price and total profit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8861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Only looks at one combination – No comparisons are done</a:t>
            </a:r>
          </a:p>
          <a:p>
            <a:r>
              <a:rPr lang="en-US" sz="2000" dirty="0"/>
              <a:t>Actual profit is a product of share price and profit percentage</a:t>
            </a:r>
          </a:p>
          <a:p>
            <a:pPr lvl="1"/>
            <a:r>
              <a:rPr lang="en-US" sz="1800" dirty="0"/>
              <a:t>Optimized.py only sorts by profit percentage</a:t>
            </a:r>
          </a:p>
          <a:p>
            <a:r>
              <a:rPr lang="en-US" sz="2000" dirty="0"/>
              <a:t>Edge cases</a:t>
            </a:r>
          </a:p>
          <a:p>
            <a:pPr lvl="1"/>
            <a:r>
              <a:rPr lang="en-US" sz="1800" dirty="0"/>
              <a:t>A better profit percentage for a lower price yields a lower actual profit </a:t>
            </a:r>
          </a:p>
          <a:p>
            <a:pPr lvl="1"/>
            <a:r>
              <a:rPr lang="en-US" sz="1800" dirty="0"/>
              <a:t>It may prevent buying shares with lower profit percentage and higher price, yielding higher actual profit.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96705"/>
              </p:ext>
            </p:extLst>
          </p:nvPr>
        </p:nvGraphicFramePr>
        <p:xfrm>
          <a:off x="1187450" y="3145790"/>
          <a:ext cx="8761412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C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D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20.4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E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5689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325391C4-93FE-BD3E-F5D2-41FD4A0C3FDC}"/>
              </a:ext>
            </a:extLst>
          </p:cNvPr>
          <p:cNvSpPr/>
          <p:nvPr/>
        </p:nvSpPr>
        <p:spPr>
          <a:xfrm>
            <a:off x="10005391" y="3935896"/>
            <a:ext cx="410818" cy="1541614"/>
          </a:xfrm>
          <a:prstGeom prst="righ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4924C-476C-ED35-95F5-9BFDAA41F82F}"/>
              </a:ext>
            </a:extLst>
          </p:cNvPr>
          <p:cNvSpPr txBox="1"/>
          <p:nvPr/>
        </p:nvSpPr>
        <p:spPr>
          <a:xfrm>
            <a:off x="10183175" y="431165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effectLst/>
                <a:latin typeface="Century Gothic" panose="020B0502020202020204" pitchFamily="34" charset="0"/>
              </a:rPr>
              <a:t>Total actual profit: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entury Gothic" panose="020B0502020202020204" pitchFamily="34" charset="0"/>
              </a:rPr>
              <a:t>86.30€</a:t>
            </a:r>
            <a:endParaRPr kumimoji="0" lang="en-US" altLang="en-US" sz="2400" b="0" i="0" u="none" strike="noStrike" cap="none" normalizeH="0" baseline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4BCCC7-AC3A-BA0E-C892-625716CBFD7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8636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44123"/>
              </p:ext>
            </p:extLst>
          </p:nvPr>
        </p:nvGraphicFramePr>
        <p:xfrm>
          <a:off x="1187450" y="3145790"/>
          <a:ext cx="8761412" cy="1172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3957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963A-A48A-46FF-6253-E365CFBB995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99789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17384</TotalTime>
  <Words>1089</Words>
  <Application>Microsoft Macintosh PowerPoint</Application>
  <PresentationFormat>Widescreen</PresentationFormat>
  <Paragraphs>227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Ion Boardroom</vt:lpstr>
      <vt:lpstr>AlgoInvest&amp;Trade</vt:lpstr>
      <vt:lpstr>Introduction</vt:lpstr>
      <vt:lpstr>Plan</vt:lpstr>
      <vt:lpstr>Brute Force Analysis</vt:lpstr>
      <vt:lpstr>Optimized Solution – Goal</vt:lpstr>
      <vt:lpstr>Optimized Solution – Thought process</vt:lpstr>
      <vt:lpstr>Optimized Solution – Limitations</vt:lpstr>
      <vt:lpstr>Optimized Solution – Edge Case 1</vt:lpstr>
      <vt:lpstr>Optimized Solution – Edge Case 2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10</cp:revision>
  <dcterms:created xsi:type="dcterms:W3CDTF">2023-02-02T22:35:54Z</dcterms:created>
  <dcterms:modified xsi:type="dcterms:W3CDTF">2023-03-17T15:28:44Z</dcterms:modified>
</cp:coreProperties>
</file>