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0" r:id="rId6"/>
    <p:sldId id="269" r:id="rId7"/>
    <p:sldId id="271" r:id="rId8"/>
    <p:sldId id="267" r:id="rId9"/>
    <p:sldId id="272" r:id="rId10"/>
    <p:sldId id="260" r:id="rId11"/>
    <p:sldId id="263" r:id="rId12"/>
    <p:sldId id="261" r:id="rId13"/>
    <p:sldId id="264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98771-CB95-46D9-912E-9F67D91DAC8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F756F-4CEE-4227-9038-E8E0B5404F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Data preprocesing</a:t>
          </a:r>
          <a:endParaRPr lang="en-US"/>
        </a:p>
      </dgm:t>
    </dgm:pt>
    <dgm:pt modelId="{CA8C965F-E53A-4275-BAA4-4713E68240E6}" type="parTrans" cxnId="{F8BDBE10-0D94-4E2C-B66E-0411A5B7DC5A}">
      <dgm:prSet/>
      <dgm:spPr/>
      <dgm:t>
        <a:bodyPr/>
        <a:lstStyle/>
        <a:p>
          <a:endParaRPr lang="en-US"/>
        </a:p>
      </dgm:t>
    </dgm:pt>
    <dgm:pt modelId="{59649411-D19F-49C4-8F87-AA9D9103F714}" type="sibTrans" cxnId="{F8BDBE10-0D94-4E2C-B66E-0411A5B7DC5A}">
      <dgm:prSet/>
      <dgm:spPr/>
      <dgm:t>
        <a:bodyPr/>
        <a:lstStyle/>
        <a:p>
          <a:endParaRPr lang="en-US"/>
        </a:p>
      </dgm:t>
    </dgm:pt>
    <dgm:pt modelId="{7A7BBADF-0CE5-45C3-BCAA-3EE9B7A1B0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Data normalization</a:t>
          </a:r>
          <a:endParaRPr lang="en-US"/>
        </a:p>
      </dgm:t>
    </dgm:pt>
    <dgm:pt modelId="{5DD3C7C4-77E7-43F7-B8BF-B3DB841F6100}" type="parTrans" cxnId="{39664FF5-227C-4A8A-878E-890B58AB1F66}">
      <dgm:prSet/>
      <dgm:spPr/>
      <dgm:t>
        <a:bodyPr/>
        <a:lstStyle/>
        <a:p>
          <a:endParaRPr lang="en-US"/>
        </a:p>
      </dgm:t>
    </dgm:pt>
    <dgm:pt modelId="{F8A3133B-2C32-406E-99AF-C968784D8C96}" type="sibTrans" cxnId="{39664FF5-227C-4A8A-878E-890B58AB1F66}">
      <dgm:prSet/>
      <dgm:spPr/>
      <dgm:t>
        <a:bodyPr/>
        <a:lstStyle/>
        <a:p>
          <a:endParaRPr lang="en-US"/>
        </a:p>
      </dgm:t>
    </dgm:pt>
    <dgm:pt modelId="{7C8F4F3C-4032-4342-8715-58284A43F5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Data integration</a:t>
          </a:r>
          <a:endParaRPr lang="en-US"/>
        </a:p>
      </dgm:t>
    </dgm:pt>
    <dgm:pt modelId="{F3533865-2992-42D9-B3D2-4676AE7AA0E2}" type="parTrans" cxnId="{7D68AB0C-9F15-43F6-B37B-57971917BA4F}">
      <dgm:prSet/>
      <dgm:spPr/>
      <dgm:t>
        <a:bodyPr/>
        <a:lstStyle/>
        <a:p>
          <a:endParaRPr lang="en-US"/>
        </a:p>
      </dgm:t>
    </dgm:pt>
    <dgm:pt modelId="{98EDBBB4-690C-41B7-BE4E-54E61088D8F4}" type="sibTrans" cxnId="{7D68AB0C-9F15-43F6-B37B-57971917BA4F}">
      <dgm:prSet/>
      <dgm:spPr/>
      <dgm:t>
        <a:bodyPr/>
        <a:lstStyle/>
        <a:p>
          <a:endParaRPr lang="en-US"/>
        </a:p>
      </dgm:t>
    </dgm:pt>
    <dgm:pt modelId="{63050672-6C46-49FE-8ED6-F0B0CF47C5FA}" type="pres">
      <dgm:prSet presAssocID="{40298771-CB95-46D9-912E-9F67D91DAC81}" presName="outerComposite" presStyleCnt="0">
        <dgm:presLayoutVars>
          <dgm:chMax val="5"/>
          <dgm:dir/>
          <dgm:resizeHandles val="exact"/>
        </dgm:presLayoutVars>
      </dgm:prSet>
      <dgm:spPr/>
    </dgm:pt>
    <dgm:pt modelId="{0686A3A1-6AD8-49ED-AB27-2AAEC24DD323}" type="pres">
      <dgm:prSet presAssocID="{40298771-CB95-46D9-912E-9F67D91DAC81}" presName="dummyMaxCanvas" presStyleCnt="0">
        <dgm:presLayoutVars/>
      </dgm:prSet>
      <dgm:spPr/>
    </dgm:pt>
    <dgm:pt modelId="{66364F95-E325-4EAE-ACD2-861A879F7469}" type="pres">
      <dgm:prSet presAssocID="{40298771-CB95-46D9-912E-9F67D91DAC81}" presName="ThreeNodes_1" presStyleLbl="node1" presStyleIdx="0" presStyleCnt="3">
        <dgm:presLayoutVars>
          <dgm:bulletEnabled val="1"/>
        </dgm:presLayoutVars>
      </dgm:prSet>
      <dgm:spPr/>
    </dgm:pt>
    <dgm:pt modelId="{081697C1-FF88-4F15-B9FF-461525F2D6F3}" type="pres">
      <dgm:prSet presAssocID="{40298771-CB95-46D9-912E-9F67D91DAC81}" presName="ThreeNodes_2" presStyleLbl="node1" presStyleIdx="1" presStyleCnt="3">
        <dgm:presLayoutVars>
          <dgm:bulletEnabled val="1"/>
        </dgm:presLayoutVars>
      </dgm:prSet>
      <dgm:spPr/>
    </dgm:pt>
    <dgm:pt modelId="{1F0D362A-187D-4B06-8C82-C423CA096F19}" type="pres">
      <dgm:prSet presAssocID="{40298771-CB95-46D9-912E-9F67D91DAC81}" presName="ThreeNodes_3" presStyleLbl="node1" presStyleIdx="2" presStyleCnt="3">
        <dgm:presLayoutVars>
          <dgm:bulletEnabled val="1"/>
        </dgm:presLayoutVars>
      </dgm:prSet>
      <dgm:spPr/>
    </dgm:pt>
    <dgm:pt modelId="{0D8CE6D5-481F-4528-9E52-25F4D3C1F62D}" type="pres">
      <dgm:prSet presAssocID="{40298771-CB95-46D9-912E-9F67D91DAC81}" presName="ThreeConn_1-2" presStyleLbl="fgAccFollowNode1" presStyleIdx="0" presStyleCnt="2">
        <dgm:presLayoutVars>
          <dgm:bulletEnabled val="1"/>
        </dgm:presLayoutVars>
      </dgm:prSet>
      <dgm:spPr/>
    </dgm:pt>
    <dgm:pt modelId="{6194C46D-C6EF-4918-9ECE-CDDF578BEFE3}" type="pres">
      <dgm:prSet presAssocID="{40298771-CB95-46D9-912E-9F67D91DAC81}" presName="ThreeConn_2-3" presStyleLbl="fgAccFollowNode1" presStyleIdx="1" presStyleCnt="2">
        <dgm:presLayoutVars>
          <dgm:bulletEnabled val="1"/>
        </dgm:presLayoutVars>
      </dgm:prSet>
      <dgm:spPr/>
    </dgm:pt>
    <dgm:pt modelId="{A72E3A92-1983-4E8B-9EBB-32752A21215E}" type="pres">
      <dgm:prSet presAssocID="{40298771-CB95-46D9-912E-9F67D91DAC81}" presName="ThreeNodes_1_text" presStyleLbl="node1" presStyleIdx="2" presStyleCnt="3">
        <dgm:presLayoutVars>
          <dgm:bulletEnabled val="1"/>
        </dgm:presLayoutVars>
      </dgm:prSet>
      <dgm:spPr/>
    </dgm:pt>
    <dgm:pt modelId="{24C168EB-35B0-4997-8B94-AB10E68D6635}" type="pres">
      <dgm:prSet presAssocID="{40298771-CB95-46D9-912E-9F67D91DAC81}" presName="ThreeNodes_2_text" presStyleLbl="node1" presStyleIdx="2" presStyleCnt="3">
        <dgm:presLayoutVars>
          <dgm:bulletEnabled val="1"/>
        </dgm:presLayoutVars>
      </dgm:prSet>
      <dgm:spPr/>
    </dgm:pt>
    <dgm:pt modelId="{7D91553E-5AF2-4905-9F47-11901DFB081B}" type="pres">
      <dgm:prSet presAssocID="{40298771-CB95-46D9-912E-9F67D91DAC8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D68AB0C-9F15-43F6-B37B-57971917BA4F}" srcId="{40298771-CB95-46D9-912E-9F67D91DAC81}" destId="{7C8F4F3C-4032-4342-8715-58284A43F5B5}" srcOrd="2" destOrd="0" parTransId="{F3533865-2992-42D9-B3D2-4676AE7AA0E2}" sibTransId="{98EDBBB4-690C-41B7-BE4E-54E61088D8F4}"/>
    <dgm:cxn modelId="{F8BDBE10-0D94-4E2C-B66E-0411A5B7DC5A}" srcId="{40298771-CB95-46D9-912E-9F67D91DAC81}" destId="{A23F756F-4CEE-4227-9038-E8E0B5404FD4}" srcOrd="0" destOrd="0" parTransId="{CA8C965F-E53A-4275-BAA4-4713E68240E6}" sibTransId="{59649411-D19F-49C4-8F87-AA9D9103F714}"/>
    <dgm:cxn modelId="{00058238-2C88-4E4E-B8AD-030F333F5D57}" type="presOf" srcId="{A23F756F-4CEE-4227-9038-E8E0B5404FD4}" destId="{A72E3A92-1983-4E8B-9EBB-32752A21215E}" srcOrd="1" destOrd="0" presId="urn:microsoft.com/office/officeart/2005/8/layout/vProcess5"/>
    <dgm:cxn modelId="{ECC78265-2B8E-4EFA-9350-C42EA9730287}" type="presOf" srcId="{7A7BBADF-0CE5-45C3-BCAA-3EE9B7A1B0CB}" destId="{24C168EB-35B0-4997-8B94-AB10E68D6635}" srcOrd="1" destOrd="0" presId="urn:microsoft.com/office/officeart/2005/8/layout/vProcess5"/>
    <dgm:cxn modelId="{1634F24F-3BF9-4C58-96D0-012F8467783F}" type="presOf" srcId="{7A7BBADF-0CE5-45C3-BCAA-3EE9B7A1B0CB}" destId="{081697C1-FF88-4F15-B9FF-461525F2D6F3}" srcOrd="0" destOrd="0" presId="urn:microsoft.com/office/officeart/2005/8/layout/vProcess5"/>
    <dgm:cxn modelId="{EAB91E7D-F52B-4FC9-8E2F-F47069509735}" type="presOf" srcId="{7C8F4F3C-4032-4342-8715-58284A43F5B5}" destId="{1F0D362A-187D-4B06-8C82-C423CA096F19}" srcOrd="0" destOrd="0" presId="urn:microsoft.com/office/officeart/2005/8/layout/vProcess5"/>
    <dgm:cxn modelId="{196A5085-EB1C-4B47-9BC0-6AF72258600B}" type="presOf" srcId="{40298771-CB95-46D9-912E-9F67D91DAC81}" destId="{63050672-6C46-49FE-8ED6-F0B0CF47C5FA}" srcOrd="0" destOrd="0" presId="urn:microsoft.com/office/officeart/2005/8/layout/vProcess5"/>
    <dgm:cxn modelId="{A5095BA6-B359-4F0C-9017-46E35F6FA840}" type="presOf" srcId="{7C8F4F3C-4032-4342-8715-58284A43F5B5}" destId="{7D91553E-5AF2-4905-9F47-11901DFB081B}" srcOrd="1" destOrd="0" presId="urn:microsoft.com/office/officeart/2005/8/layout/vProcess5"/>
    <dgm:cxn modelId="{207E58DB-C475-4B8A-84A4-B1BA338A35FB}" type="presOf" srcId="{F8A3133B-2C32-406E-99AF-C968784D8C96}" destId="{6194C46D-C6EF-4918-9ECE-CDDF578BEFE3}" srcOrd="0" destOrd="0" presId="urn:microsoft.com/office/officeart/2005/8/layout/vProcess5"/>
    <dgm:cxn modelId="{4374A1E7-2130-4EE7-8D78-58E896370326}" type="presOf" srcId="{59649411-D19F-49C4-8F87-AA9D9103F714}" destId="{0D8CE6D5-481F-4528-9E52-25F4D3C1F62D}" srcOrd="0" destOrd="0" presId="urn:microsoft.com/office/officeart/2005/8/layout/vProcess5"/>
    <dgm:cxn modelId="{70315BEF-B6B4-4CBB-AF11-53BCDCD1CB52}" type="presOf" srcId="{A23F756F-4CEE-4227-9038-E8E0B5404FD4}" destId="{66364F95-E325-4EAE-ACD2-861A879F7469}" srcOrd="0" destOrd="0" presId="urn:microsoft.com/office/officeart/2005/8/layout/vProcess5"/>
    <dgm:cxn modelId="{39664FF5-227C-4A8A-878E-890B58AB1F66}" srcId="{40298771-CB95-46D9-912E-9F67D91DAC81}" destId="{7A7BBADF-0CE5-45C3-BCAA-3EE9B7A1B0CB}" srcOrd="1" destOrd="0" parTransId="{5DD3C7C4-77E7-43F7-B8BF-B3DB841F6100}" sibTransId="{F8A3133B-2C32-406E-99AF-C968784D8C96}"/>
    <dgm:cxn modelId="{CE42076D-37D9-414F-8B6B-0FE1373F74E3}" type="presParOf" srcId="{63050672-6C46-49FE-8ED6-F0B0CF47C5FA}" destId="{0686A3A1-6AD8-49ED-AB27-2AAEC24DD323}" srcOrd="0" destOrd="0" presId="urn:microsoft.com/office/officeart/2005/8/layout/vProcess5"/>
    <dgm:cxn modelId="{7411E125-84FB-4F90-B0B2-11E24BE91BD9}" type="presParOf" srcId="{63050672-6C46-49FE-8ED6-F0B0CF47C5FA}" destId="{66364F95-E325-4EAE-ACD2-861A879F7469}" srcOrd="1" destOrd="0" presId="urn:microsoft.com/office/officeart/2005/8/layout/vProcess5"/>
    <dgm:cxn modelId="{6D27A3A7-FCF6-4BE9-8A1E-47B7EC08124D}" type="presParOf" srcId="{63050672-6C46-49FE-8ED6-F0B0CF47C5FA}" destId="{081697C1-FF88-4F15-B9FF-461525F2D6F3}" srcOrd="2" destOrd="0" presId="urn:microsoft.com/office/officeart/2005/8/layout/vProcess5"/>
    <dgm:cxn modelId="{499DAA7C-8F43-43B3-823D-91A2A811281D}" type="presParOf" srcId="{63050672-6C46-49FE-8ED6-F0B0CF47C5FA}" destId="{1F0D362A-187D-4B06-8C82-C423CA096F19}" srcOrd="3" destOrd="0" presId="urn:microsoft.com/office/officeart/2005/8/layout/vProcess5"/>
    <dgm:cxn modelId="{28CB4978-0A30-4409-97EB-454B130A283D}" type="presParOf" srcId="{63050672-6C46-49FE-8ED6-F0B0CF47C5FA}" destId="{0D8CE6D5-481F-4528-9E52-25F4D3C1F62D}" srcOrd="4" destOrd="0" presId="urn:microsoft.com/office/officeart/2005/8/layout/vProcess5"/>
    <dgm:cxn modelId="{05310445-4265-4FE5-A07D-855BC7001E59}" type="presParOf" srcId="{63050672-6C46-49FE-8ED6-F0B0CF47C5FA}" destId="{6194C46D-C6EF-4918-9ECE-CDDF578BEFE3}" srcOrd="5" destOrd="0" presId="urn:microsoft.com/office/officeart/2005/8/layout/vProcess5"/>
    <dgm:cxn modelId="{59500D36-8F43-4A15-99D0-E58765B6C964}" type="presParOf" srcId="{63050672-6C46-49FE-8ED6-F0B0CF47C5FA}" destId="{A72E3A92-1983-4E8B-9EBB-32752A21215E}" srcOrd="6" destOrd="0" presId="urn:microsoft.com/office/officeart/2005/8/layout/vProcess5"/>
    <dgm:cxn modelId="{D3123828-54A6-4A47-8FCF-343BD470188E}" type="presParOf" srcId="{63050672-6C46-49FE-8ED6-F0B0CF47C5FA}" destId="{24C168EB-35B0-4997-8B94-AB10E68D6635}" srcOrd="7" destOrd="0" presId="urn:microsoft.com/office/officeart/2005/8/layout/vProcess5"/>
    <dgm:cxn modelId="{33BCBC36-0B14-443C-8373-23A5C915D3F8}" type="presParOf" srcId="{63050672-6C46-49FE-8ED6-F0B0CF47C5FA}" destId="{7D91553E-5AF2-4905-9F47-11901DFB08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A3ABE-1AB3-4B52-B5E5-9117F93C9C0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D2E3837-ED1C-4E66-A525-1E4F44F30995}">
      <dgm:prSet phldrT="[Texto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chemeClr val="bg1"/>
              </a:solidFill>
              <a:latin typeface="AAAAAF+BrownTT-Regular"/>
            </a:rPr>
            <a:t>Normalize all the columns mentioned in slide 11 instead of just two.</a:t>
          </a:r>
          <a:endParaRPr lang="es-ES" dirty="0">
            <a:solidFill>
              <a:schemeClr val="bg1"/>
            </a:solidFill>
          </a:endParaRPr>
        </a:p>
      </dgm:t>
    </dgm:pt>
    <dgm:pt modelId="{D19002CF-98FD-452E-89BE-C90C62E12A21}" type="parTrans" cxnId="{78EA78AA-86C4-426D-8587-FCBDDC517E89}">
      <dgm:prSet/>
      <dgm:spPr/>
      <dgm:t>
        <a:bodyPr/>
        <a:lstStyle/>
        <a:p>
          <a:endParaRPr lang="es-ES"/>
        </a:p>
      </dgm:t>
    </dgm:pt>
    <dgm:pt modelId="{1610FCBE-A7AD-44BB-93EC-234085586587}" type="sibTrans" cxnId="{78EA78AA-86C4-426D-8587-FCBDDC517E89}">
      <dgm:prSet/>
      <dgm:spPr/>
      <dgm:t>
        <a:bodyPr/>
        <a:lstStyle/>
        <a:p>
          <a:endParaRPr lang="es-ES"/>
        </a:p>
      </dgm:t>
    </dgm:pt>
    <dgm:pt modelId="{383040C5-85CA-494D-BD2C-8735AC3030B7}">
      <dgm:prSet phldrT="[Texto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chemeClr val="bg1"/>
              </a:solidFill>
              <a:latin typeface="AAAAAF+BrownTT-Regular"/>
            </a:rPr>
            <a:t>Better definition of the Zip column.</a:t>
          </a:r>
          <a:endParaRPr lang="es-ES" dirty="0">
            <a:solidFill>
              <a:schemeClr val="bg1"/>
            </a:solidFill>
          </a:endParaRPr>
        </a:p>
      </dgm:t>
    </dgm:pt>
    <dgm:pt modelId="{ACDD218F-2C9A-4BB1-82E6-20D49508924E}" type="parTrans" cxnId="{B9BD546A-A736-4675-98CB-8831C5E25454}">
      <dgm:prSet/>
      <dgm:spPr/>
      <dgm:t>
        <a:bodyPr/>
        <a:lstStyle/>
        <a:p>
          <a:endParaRPr lang="es-ES"/>
        </a:p>
      </dgm:t>
    </dgm:pt>
    <dgm:pt modelId="{78850862-65D0-435F-A75D-10332C21F1B7}" type="sibTrans" cxnId="{B9BD546A-A736-4675-98CB-8831C5E25454}">
      <dgm:prSet/>
      <dgm:spPr/>
      <dgm:t>
        <a:bodyPr/>
        <a:lstStyle/>
        <a:p>
          <a:endParaRPr lang="es-ES"/>
        </a:p>
      </dgm:t>
    </dgm:pt>
    <dgm:pt modelId="{E95AC69E-9258-4252-BD3E-444B7812F38E}">
      <dgm:prSet phldrT="[Texto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chemeClr val="bg1"/>
              </a:solidFill>
              <a:latin typeface="AAAAAF+BrownTT-Regular"/>
            </a:rPr>
            <a:t>Keep additional columns that don’t appear in target data, if applies. (Interior color, </a:t>
          </a:r>
          <a:r>
            <a:rPr lang="en-US" dirty="0" err="1">
              <a:solidFill>
                <a:schemeClr val="bg1"/>
              </a:solidFill>
              <a:latin typeface="AAAAAF+BrownTT-Regular"/>
            </a:rPr>
            <a:t>Ccm</a:t>
          </a:r>
          <a:r>
            <a:rPr lang="en-US" dirty="0">
              <a:solidFill>
                <a:schemeClr val="bg1"/>
              </a:solidFill>
              <a:latin typeface="AAAAAF+BrownTT-Regular"/>
            </a:rPr>
            <a:t>, transmission type). </a:t>
          </a:r>
          <a:endParaRPr lang="es-ES" dirty="0">
            <a:solidFill>
              <a:schemeClr val="bg1"/>
            </a:solidFill>
          </a:endParaRPr>
        </a:p>
      </dgm:t>
    </dgm:pt>
    <dgm:pt modelId="{557D89FC-DB9F-432D-8E6A-F3BE8D17C1E9}" type="parTrans" cxnId="{6041773C-EA7B-4983-9CFD-C7F78E0EC283}">
      <dgm:prSet/>
      <dgm:spPr/>
      <dgm:t>
        <a:bodyPr/>
        <a:lstStyle/>
        <a:p>
          <a:endParaRPr lang="es-ES"/>
        </a:p>
      </dgm:t>
    </dgm:pt>
    <dgm:pt modelId="{FE067032-40F6-48BE-8612-CB236CA079A0}" type="sibTrans" cxnId="{6041773C-EA7B-4983-9CFD-C7F78E0EC283}">
      <dgm:prSet/>
      <dgm:spPr/>
      <dgm:t>
        <a:bodyPr/>
        <a:lstStyle/>
        <a:p>
          <a:endParaRPr lang="es-ES"/>
        </a:p>
      </dgm:t>
    </dgm:pt>
    <dgm:pt modelId="{376C9EF1-BE82-4F15-9AC4-3EFD966CCCEA}" type="pres">
      <dgm:prSet presAssocID="{8EFA3ABE-1AB3-4B52-B5E5-9117F93C9C04}" presName="Name0" presStyleCnt="0">
        <dgm:presLayoutVars>
          <dgm:chMax val="7"/>
          <dgm:chPref val="7"/>
          <dgm:dir/>
        </dgm:presLayoutVars>
      </dgm:prSet>
      <dgm:spPr/>
    </dgm:pt>
    <dgm:pt modelId="{DBBE4B83-4D92-4836-8D31-577B8BA75AB7}" type="pres">
      <dgm:prSet presAssocID="{8EFA3ABE-1AB3-4B52-B5E5-9117F93C9C04}" presName="Name1" presStyleCnt="0"/>
      <dgm:spPr/>
    </dgm:pt>
    <dgm:pt modelId="{217CC7B7-0A9A-448B-A6DD-351520D2D477}" type="pres">
      <dgm:prSet presAssocID="{8EFA3ABE-1AB3-4B52-B5E5-9117F93C9C04}" presName="cycle" presStyleCnt="0"/>
      <dgm:spPr/>
    </dgm:pt>
    <dgm:pt modelId="{05DB5C23-8FFC-4CEB-89D7-2989EC9642BF}" type="pres">
      <dgm:prSet presAssocID="{8EFA3ABE-1AB3-4B52-B5E5-9117F93C9C04}" presName="srcNode" presStyleLbl="node1" presStyleIdx="0" presStyleCnt="3"/>
      <dgm:spPr/>
    </dgm:pt>
    <dgm:pt modelId="{47E17356-8593-4DB3-AFD4-2F3B7A4C53BB}" type="pres">
      <dgm:prSet presAssocID="{8EFA3ABE-1AB3-4B52-B5E5-9117F93C9C04}" presName="conn" presStyleLbl="parChTrans1D2" presStyleIdx="0" presStyleCnt="1"/>
      <dgm:spPr/>
    </dgm:pt>
    <dgm:pt modelId="{97DC4941-A9C5-4D3A-A628-56A759374EEF}" type="pres">
      <dgm:prSet presAssocID="{8EFA3ABE-1AB3-4B52-B5E5-9117F93C9C04}" presName="extraNode" presStyleLbl="node1" presStyleIdx="0" presStyleCnt="3"/>
      <dgm:spPr/>
    </dgm:pt>
    <dgm:pt modelId="{05726C6C-0964-4423-A6AA-23A39F117D47}" type="pres">
      <dgm:prSet presAssocID="{8EFA3ABE-1AB3-4B52-B5E5-9117F93C9C04}" presName="dstNode" presStyleLbl="node1" presStyleIdx="0" presStyleCnt="3"/>
      <dgm:spPr/>
    </dgm:pt>
    <dgm:pt modelId="{7B44EDC2-9B95-4A66-86CF-7A38B4D8B01B}" type="pres">
      <dgm:prSet presAssocID="{AD2E3837-ED1C-4E66-A525-1E4F44F30995}" presName="text_1" presStyleLbl="node1" presStyleIdx="0" presStyleCnt="3">
        <dgm:presLayoutVars>
          <dgm:bulletEnabled val="1"/>
        </dgm:presLayoutVars>
      </dgm:prSet>
      <dgm:spPr/>
    </dgm:pt>
    <dgm:pt modelId="{0F626B69-80F6-41D4-80C8-B411FCB3F0A9}" type="pres">
      <dgm:prSet presAssocID="{AD2E3837-ED1C-4E66-A525-1E4F44F30995}" presName="accent_1" presStyleCnt="0"/>
      <dgm:spPr/>
    </dgm:pt>
    <dgm:pt modelId="{15AD33EB-4D72-4D45-B4F8-6A7CB205AF90}" type="pres">
      <dgm:prSet presAssocID="{AD2E3837-ED1C-4E66-A525-1E4F44F30995}" presName="accentRepeatNode" presStyleLbl="solidFgAcc1" presStyleIdx="0" presStyleCnt="3"/>
      <dgm:spPr/>
    </dgm:pt>
    <dgm:pt modelId="{A82E0C20-1536-40C7-BBF2-138435315E87}" type="pres">
      <dgm:prSet presAssocID="{383040C5-85CA-494D-BD2C-8735AC3030B7}" presName="text_2" presStyleLbl="node1" presStyleIdx="1" presStyleCnt="3">
        <dgm:presLayoutVars>
          <dgm:bulletEnabled val="1"/>
        </dgm:presLayoutVars>
      </dgm:prSet>
      <dgm:spPr/>
    </dgm:pt>
    <dgm:pt modelId="{070FE5B2-3BB4-4D05-8DE7-3F068E817A14}" type="pres">
      <dgm:prSet presAssocID="{383040C5-85CA-494D-BD2C-8735AC3030B7}" presName="accent_2" presStyleCnt="0"/>
      <dgm:spPr/>
    </dgm:pt>
    <dgm:pt modelId="{4A0B55CC-9D28-423A-83F5-895FAA4ADAE6}" type="pres">
      <dgm:prSet presAssocID="{383040C5-85CA-494D-BD2C-8735AC3030B7}" presName="accentRepeatNode" presStyleLbl="solidFgAcc1" presStyleIdx="1" presStyleCnt="3"/>
      <dgm:spPr/>
    </dgm:pt>
    <dgm:pt modelId="{2A869574-F327-47BD-851E-FCB2946CF4E9}" type="pres">
      <dgm:prSet presAssocID="{E95AC69E-9258-4252-BD3E-444B7812F38E}" presName="text_3" presStyleLbl="node1" presStyleIdx="2" presStyleCnt="3">
        <dgm:presLayoutVars>
          <dgm:bulletEnabled val="1"/>
        </dgm:presLayoutVars>
      </dgm:prSet>
      <dgm:spPr/>
    </dgm:pt>
    <dgm:pt modelId="{DEEF9D2E-A3EA-4514-961C-AFD5F020F095}" type="pres">
      <dgm:prSet presAssocID="{E95AC69E-9258-4252-BD3E-444B7812F38E}" presName="accent_3" presStyleCnt="0"/>
      <dgm:spPr/>
    </dgm:pt>
    <dgm:pt modelId="{EB0FA230-AFED-4060-8B66-F3312D981A60}" type="pres">
      <dgm:prSet presAssocID="{E95AC69E-9258-4252-BD3E-444B7812F38E}" presName="accentRepeatNode" presStyleLbl="solidFgAcc1" presStyleIdx="2" presStyleCnt="3"/>
      <dgm:spPr/>
    </dgm:pt>
  </dgm:ptLst>
  <dgm:cxnLst>
    <dgm:cxn modelId="{7030F81B-EF90-4A67-AA7C-A0936DBB6B71}" type="presOf" srcId="{E95AC69E-9258-4252-BD3E-444B7812F38E}" destId="{2A869574-F327-47BD-851E-FCB2946CF4E9}" srcOrd="0" destOrd="0" presId="urn:microsoft.com/office/officeart/2008/layout/VerticalCurvedList"/>
    <dgm:cxn modelId="{6041773C-EA7B-4983-9CFD-C7F78E0EC283}" srcId="{8EFA3ABE-1AB3-4B52-B5E5-9117F93C9C04}" destId="{E95AC69E-9258-4252-BD3E-444B7812F38E}" srcOrd="2" destOrd="0" parTransId="{557D89FC-DB9F-432D-8E6A-F3BE8D17C1E9}" sibTransId="{FE067032-40F6-48BE-8612-CB236CA079A0}"/>
    <dgm:cxn modelId="{67082862-8BFF-42F4-8D2F-05F50F46E605}" type="presOf" srcId="{1610FCBE-A7AD-44BB-93EC-234085586587}" destId="{47E17356-8593-4DB3-AFD4-2F3B7A4C53BB}" srcOrd="0" destOrd="0" presId="urn:microsoft.com/office/officeart/2008/layout/VerticalCurvedList"/>
    <dgm:cxn modelId="{B9BD546A-A736-4675-98CB-8831C5E25454}" srcId="{8EFA3ABE-1AB3-4B52-B5E5-9117F93C9C04}" destId="{383040C5-85CA-494D-BD2C-8735AC3030B7}" srcOrd="1" destOrd="0" parTransId="{ACDD218F-2C9A-4BB1-82E6-20D49508924E}" sibTransId="{78850862-65D0-435F-A75D-10332C21F1B7}"/>
    <dgm:cxn modelId="{7A05E598-C9D6-4ADF-8508-F0746A3B8A7A}" type="presOf" srcId="{383040C5-85CA-494D-BD2C-8735AC3030B7}" destId="{A82E0C20-1536-40C7-BBF2-138435315E87}" srcOrd="0" destOrd="0" presId="urn:microsoft.com/office/officeart/2008/layout/VerticalCurvedList"/>
    <dgm:cxn modelId="{78EA78AA-86C4-426D-8587-FCBDDC517E89}" srcId="{8EFA3ABE-1AB3-4B52-B5E5-9117F93C9C04}" destId="{AD2E3837-ED1C-4E66-A525-1E4F44F30995}" srcOrd="0" destOrd="0" parTransId="{D19002CF-98FD-452E-89BE-C90C62E12A21}" sibTransId="{1610FCBE-A7AD-44BB-93EC-234085586587}"/>
    <dgm:cxn modelId="{D5CCB3CA-63EB-42D2-9367-EE3A1C15B589}" type="presOf" srcId="{AD2E3837-ED1C-4E66-A525-1E4F44F30995}" destId="{7B44EDC2-9B95-4A66-86CF-7A38B4D8B01B}" srcOrd="0" destOrd="0" presId="urn:microsoft.com/office/officeart/2008/layout/VerticalCurvedList"/>
    <dgm:cxn modelId="{8AE039CB-F910-44F5-AEEC-4386D293EB4A}" type="presOf" srcId="{8EFA3ABE-1AB3-4B52-B5E5-9117F93C9C04}" destId="{376C9EF1-BE82-4F15-9AC4-3EFD966CCCEA}" srcOrd="0" destOrd="0" presId="urn:microsoft.com/office/officeart/2008/layout/VerticalCurvedList"/>
    <dgm:cxn modelId="{49C37E8C-6DA3-4FEF-83E7-741DBBB39DF4}" type="presParOf" srcId="{376C9EF1-BE82-4F15-9AC4-3EFD966CCCEA}" destId="{DBBE4B83-4D92-4836-8D31-577B8BA75AB7}" srcOrd="0" destOrd="0" presId="urn:microsoft.com/office/officeart/2008/layout/VerticalCurvedList"/>
    <dgm:cxn modelId="{D101C60C-B858-46CE-B144-8788B3C233AE}" type="presParOf" srcId="{DBBE4B83-4D92-4836-8D31-577B8BA75AB7}" destId="{217CC7B7-0A9A-448B-A6DD-351520D2D477}" srcOrd="0" destOrd="0" presId="urn:microsoft.com/office/officeart/2008/layout/VerticalCurvedList"/>
    <dgm:cxn modelId="{698048FA-8E60-44D2-A247-14BF26486324}" type="presParOf" srcId="{217CC7B7-0A9A-448B-A6DD-351520D2D477}" destId="{05DB5C23-8FFC-4CEB-89D7-2989EC9642BF}" srcOrd="0" destOrd="0" presId="urn:microsoft.com/office/officeart/2008/layout/VerticalCurvedList"/>
    <dgm:cxn modelId="{C898581C-F4B5-4A3D-BE99-5C365109C30B}" type="presParOf" srcId="{217CC7B7-0A9A-448B-A6DD-351520D2D477}" destId="{47E17356-8593-4DB3-AFD4-2F3B7A4C53BB}" srcOrd="1" destOrd="0" presId="urn:microsoft.com/office/officeart/2008/layout/VerticalCurvedList"/>
    <dgm:cxn modelId="{16B0194C-49BC-4799-B6FB-E376296AC271}" type="presParOf" srcId="{217CC7B7-0A9A-448B-A6DD-351520D2D477}" destId="{97DC4941-A9C5-4D3A-A628-56A759374EEF}" srcOrd="2" destOrd="0" presId="urn:microsoft.com/office/officeart/2008/layout/VerticalCurvedList"/>
    <dgm:cxn modelId="{1542A9D6-4C69-48B5-9DA8-6E078070B7CE}" type="presParOf" srcId="{217CC7B7-0A9A-448B-A6DD-351520D2D477}" destId="{05726C6C-0964-4423-A6AA-23A39F117D47}" srcOrd="3" destOrd="0" presId="urn:microsoft.com/office/officeart/2008/layout/VerticalCurvedList"/>
    <dgm:cxn modelId="{F60C041C-26DB-404A-A066-595F338F7123}" type="presParOf" srcId="{DBBE4B83-4D92-4836-8D31-577B8BA75AB7}" destId="{7B44EDC2-9B95-4A66-86CF-7A38B4D8B01B}" srcOrd="1" destOrd="0" presId="urn:microsoft.com/office/officeart/2008/layout/VerticalCurvedList"/>
    <dgm:cxn modelId="{5F000CEC-2FA2-475E-80CF-FD24F2DD470B}" type="presParOf" srcId="{DBBE4B83-4D92-4836-8D31-577B8BA75AB7}" destId="{0F626B69-80F6-41D4-80C8-B411FCB3F0A9}" srcOrd="2" destOrd="0" presId="urn:microsoft.com/office/officeart/2008/layout/VerticalCurvedList"/>
    <dgm:cxn modelId="{E39CBA2E-9AB6-4B79-8668-A5EBED9B886F}" type="presParOf" srcId="{0F626B69-80F6-41D4-80C8-B411FCB3F0A9}" destId="{15AD33EB-4D72-4D45-B4F8-6A7CB205AF90}" srcOrd="0" destOrd="0" presId="urn:microsoft.com/office/officeart/2008/layout/VerticalCurvedList"/>
    <dgm:cxn modelId="{C83CB7CD-D96F-428F-BF68-9E9C77F06E20}" type="presParOf" srcId="{DBBE4B83-4D92-4836-8D31-577B8BA75AB7}" destId="{A82E0C20-1536-40C7-BBF2-138435315E87}" srcOrd="3" destOrd="0" presId="urn:microsoft.com/office/officeart/2008/layout/VerticalCurvedList"/>
    <dgm:cxn modelId="{76A9FE10-D31E-450D-B825-AAED54702ED9}" type="presParOf" srcId="{DBBE4B83-4D92-4836-8D31-577B8BA75AB7}" destId="{070FE5B2-3BB4-4D05-8DE7-3F068E817A14}" srcOrd="4" destOrd="0" presId="urn:microsoft.com/office/officeart/2008/layout/VerticalCurvedList"/>
    <dgm:cxn modelId="{9EC1F59B-AB20-4A04-ACB2-13CFBB72D157}" type="presParOf" srcId="{070FE5B2-3BB4-4D05-8DE7-3F068E817A14}" destId="{4A0B55CC-9D28-423A-83F5-895FAA4ADAE6}" srcOrd="0" destOrd="0" presId="urn:microsoft.com/office/officeart/2008/layout/VerticalCurvedList"/>
    <dgm:cxn modelId="{87727D02-B3FD-43A4-BC02-2245DD6A88FA}" type="presParOf" srcId="{DBBE4B83-4D92-4836-8D31-577B8BA75AB7}" destId="{2A869574-F327-47BD-851E-FCB2946CF4E9}" srcOrd="5" destOrd="0" presId="urn:microsoft.com/office/officeart/2008/layout/VerticalCurvedList"/>
    <dgm:cxn modelId="{F240B369-26AF-4BFF-BB98-43BC569309BF}" type="presParOf" srcId="{DBBE4B83-4D92-4836-8D31-577B8BA75AB7}" destId="{DEEF9D2E-A3EA-4514-961C-AFD5F020F095}" srcOrd="6" destOrd="0" presId="urn:microsoft.com/office/officeart/2008/layout/VerticalCurvedList"/>
    <dgm:cxn modelId="{45C7FC56-3691-4DCC-9F21-A5A34BC1D0D7}" type="presParOf" srcId="{DEEF9D2E-A3EA-4514-961C-AFD5F020F095}" destId="{EB0FA230-AFED-4060-8B66-F3312D981A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EF9D6-F10B-4DE1-9464-81568985B31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7874729E-C084-4921-812E-7035524246F9}">
      <dgm:prSet phldrT="[Text]"/>
      <dgm:spPr/>
      <dgm:t>
        <a:bodyPr/>
        <a:lstStyle/>
        <a:p>
          <a:r>
            <a:rPr lang="en-US" dirty="0"/>
            <a:t>Consider gathering the attribute name currently in a single column data column into separated columns.</a:t>
          </a:r>
          <a:endParaRPr lang="es-ES_tradnl" dirty="0"/>
        </a:p>
      </dgm:t>
    </dgm:pt>
    <dgm:pt modelId="{8948730F-F1F8-4FF4-AFFE-4EC3F9D9B04A}" type="parTrans" cxnId="{5E51A855-397B-49CF-A587-6A85660D1E0C}">
      <dgm:prSet/>
      <dgm:spPr/>
      <dgm:t>
        <a:bodyPr/>
        <a:lstStyle/>
        <a:p>
          <a:endParaRPr lang="es-ES_tradnl"/>
        </a:p>
      </dgm:t>
    </dgm:pt>
    <dgm:pt modelId="{CB0DAB51-23CC-4DE0-BD5F-FF02F86BB1D9}" type="sibTrans" cxnId="{5E51A855-397B-49CF-A587-6A85660D1E0C}">
      <dgm:prSet/>
      <dgm:spPr/>
      <dgm:t>
        <a:bodyPr/>
        <a:lstStyle/>
        <a:p>
          <a:endParaRPr lang="es-ES_tradnl"/>
        </a:p>
      </dgm:t>
    </dgm:pt>
    <dgm:pt modelId="{E82E58A4-6E2A-4AF1-B28F-29CE8BAFD29C}">
      <dgm:prSet phldrT="[Text]"/>
      <dgm:spPr/>
      <dgm:t>
        <a:bodyPr/>
        <a:lstStyle/>
        <a:p>
          <a:r>
            <a:rPr lang="en-US" dirty="0"/>
            <a:t>Consider gathering the data either in English or German, in case the data is in another language flag it.</a:t>
          </a:r>
          <a:endParaRPr lang="es-ES_tradnl" dirty="0"/>
        </a:p>
      </dgm:t>
    </dgm:pt>
    <dgm:pt modelId="{88C2AEDD-BFEC-4FE0-8B80-808D2230DF62}" type="parTrans" cxnId="{D3FCE5B9-4239-4E13-A4C6-9AF904930CF6}">
      <dgm:prSet/>
      <dgm:spPr/>
      <dgm:t>
        <a:bodyPr/>
        <a:lstStyle/>
        <a:p>
          <a:endParaRPr lang="es-ES_tradnl"/>
        </a:p>
      </dgm:t>
    </dgm:pt>
    <dgm:pt modelId="{F9EF9BAD-D96B-440D-B528-A4F6D06937AA}" type="sibTrans" cxnId="{D3FCE5B9-4239-4E13-A4C6-9AF904930CF6}">
      <dgm:prSet/>
      <dgm:spPr/>
      <dgm:t>
        <a:bodyPr/>
        <a:lstStyle/>
        <a:p>
          <a:endParaRPr lang="es-ES_tradnl"/>
        </a:p>
      </dgm:t>
    </dgm:pt>
    <dgm:pt modelId="{22E2E0C0-123D-4FB5-84C4-0D0A7CB9CE10}">
      <dgm:prSet phldrT="[Text]"/>
      <dgm:spPr/>
      <dgm:t>
        <a:bodyPr/>
        <a:lstStyle/>
        <a:p>
          <a:r>
            <a:rPr lang="en-US" dirty="0"/>
            <a:t>Add </a:t>
          </a:r>
          <a:r>
            <a:rPr lang="en-US" dirty="0" err="1"/>
            <a:t>price_on_request</a:t>
          </a:r>
          <a:r>
            <a:rPr lang="en-US" dirty="0"/>
            <a:t> information, if there is no data set to null.</a:t>
          </a:r>
          <a:endParaRPr lang="es-ES_tradnl" dirty="0"/>
        </a:p>
      </dgm:t>
    </dgm:pt>
    <dgm:pt modelId="{885B2FBB-99C8-4AA6-B304-57ACB1EEBA69}" type="parTrans" cxnId="{91DB5019-BA28-46A0-8240-EE3161285EDC}">
      <dgm:prSet/>
      <dgm:spPr/>
      <dgm:t>
        <a:bodyPr/>
        <a:lstStyle/>
        <a:p>
          <a:endParaRPr lang="es-ES_tradnl"/>
        </a:p>
      </dgm:t>
    </dgm:pt>
    <dgm:pt modelId="{113A0BE4-AD62-45DA-8B57-95562BFBDEB9}" type="sibTrans" cxnId="{91DB5019-BA28-46A0-8240-EE3161285EDC}">
      <dgm:prSet/>
      <dgm:spPr/>
      <dgm:t>
        <a:bodyPr/>
        <a:lstStyle/>
        <a:p>
          <a:endParaRPr lang="es-ES_tradnl"/>
        </a:p>
      </dgm:t>
    </dgm:pt>
    <dgm:pt modelId="{C38152D0-5F64-4870-BF52-51CF9B8F54C5}">
      <dgm:prSet/>
      <dgm:spPr/>
      <dgm:t>
        <a:bodyPr/>
        <a:lstStyle/>
        <a:p>
          <a:r>
            <a:rPr lang="es-ES" dirty="0" err="1"/>
            <a:t>Add</a:t>
          </a:r>
          <a:r>
            <a:rPr lang="es-ES" dirty="0"/>
            <a:t> drive </a:t>
          </a:r>
          <a:r>
            <a:rPr lang="es-ES" dirty="0" err="1"/>
            <a:t>information</a:t>
          </a:r>
          <a:r>
            <a:rPr lang="es-ES" dirty="0"/>
            <a:t>, </a:t>
          </a:r>
          <a:r>
            <a:rPr lang="en-US" dirty="0"/>
            <a:t>if there is no data set to null.</a:t>
          </a:r>
          <a:r>
            <a:rPr lang="es-ES" dirty="0"/>
            <a:t> </a:t>
          </a:r>
        </a:p>
      </dgm:t>
    </dgm:pt>
    <dgm:pt modelId="{305BA2D5-B4D2-4F6F-B837-43E0F74A769B}" type="parTrans" cxnId="{AD5B351E-7220-4906-A467-F3DA24E4A9B1}">
      <dgm:prSet/>
      <dgm:spPr/>
      <dgm:t>
        <a:bodyPr/>
        <a:lstStyle/>
        <a:p>
          <a:endParaRPr lang="es-ES"/>
        </a:p>
      </dgm:t>
    </dgm:pt>
    <dgm:pt modelId="{F404FCE3-E4F7-4392-A6B4-0A7DCC65AE64}" type="sibTrans" cxnId="{AD5B351E-7220-4906-A467-F3DA24E4A9B1}">
      <dgm:prSet/>
      <dgm:spPr/>
      <dgm:t>
        <a:bodyPr/>
        <a:lstStyle/>
        <a:p>
          <a:endParaRPr lang="es-ES"/>
        </a:p>
      </dgm:t>
    </dgm:pt>
    <dgm:pt modelId="{D907AAA4-68A1-4C17-B2F4-E9F32C6EADCC}" type="pres">
      <dgm:prSet presAssocID="{334EF9D6-F10B-4DE1-9464-81568985B31A}" presName="Name0" presStyleCnt="0">
        <dgm:presLayoutVars>
          <dgm:chMax val="7"/>
          <dgm:chPref val="7"/>
          <dgm:dir/>
        </dgm:presLayoutVars>
      </dgm:prSet>
      <dgm:spPr/>
    </dgm:pt>
    <dgm:pt modelId="{E73310F7-E53C-4A74-9094-EB98BBEB3A01}" type="pres">
      <dgm:prSet presAssocID="{334EF9D6-F10B-4DE1-9464-81568985B31A}" presName="Name1" presStyleCnt="0"/>
      <dgm:spPr/>
    </dgm:pt>
    <dgm:pt modelId="{720F9A9E-B55F-466A-B548-0FEACB9754D4}" type="pres">
      <dgm:prSet presAssocID="{334EF9D6-F10B-4DE1-9464-81568985B31A}" presName="cycle" presStyleCnt="0"/>
      <dgm:spPr/>
    </dgm:pt>
    <dgm:pt modelId="{0A5B8D8B-BFAD-4183-A470-B33945E4F6D9}" type="pres">
      <dgm:prSet presAssocID="{334EF9D6-F10B-4DE1-9464-81568985B31A}" presName="srcNode" presStyleLbl="node1" presStyleIdx="0" presStyleCnt="4"/>
      <dgm:spPr/>
    </dgm:pt>
    <dgm:pt modelId="{D1680A80-0F8E-44B9-A0C5-34D750E47EAD}" type="pres">
      <dgm:prSet presAssocID="{334EF9D6-F10B-4DE1-9464-81568985B31A}" presName="conn" presStyleLbl="parChTrans1D2" presStyleIdx="0" presStyleCnt="1"/>
      <dgm:spPr/>
    </dgm:pt>
    <dgm:pt modelId="{0C7049C4-AB38-4410-8512-CFE7A2B8DBFF}" type="pres">
      <dgm:prSet presAssocID="{334EF9D6-F10B-4DE1-9464-81568985B31A}" presName="extraNode" presStyleLbl="node1" presStyleIdx="0" presStyleCnt="4"/>
      <dgm:spPr/>
    </dgm:pt>
    <dgm:pt modelId="{23521417-A851-466F-8825-9B5896D6F672}" type="pres">
      <dgm:prSet presAssocID="{334EF9D6-F10B-4DE1-9464-81568985B31A}" presName="dstNode" presStyleLbl="node1" presStyleIdx="0" presStyleCnt="4"/>
      <dgm:spPr/>
    </dgm:pt>
    <dgm:pt modelId="{455ED161-7EA4-45B9-A431-3F83B84E5383}" type="pres">
      <dgm:prSet presAssocID="{7874729E-C084-4921-812E-7035524246F9}" presName="text_1" presStyleLbl="node1" presStyleIdx="0" presStyleCnt="4">
        <dgm:presLayoutVars>
          <dgm:bulletEnabled val="1"/>
        </dgm:presLayoutVars>
      </dgm:prSet>
      <dgm:spPr/>
    </dgm:pt>
    <dgm:pt modelId="{AD6279B1-BE42-41A3-AE0D-5EDB4A7F9B15}" type="pres">
      <dgm:prSet presAssocID="{7874729E-C084-4921-812E-7035524246F9}" presName="accent_1" presStyleCnt="0"/>
      <dgm:spPr/>
    </dgm:pt>
    <dgm:pt modelId="{CA91AA0A-1D59-4BC3-9762-E0004B7CB85A}" type="pres">
      <dgm:prSet presAssocID="{7874729E-C084-4921-812E-7035524246F9}" presName="accentRepeatNode" presStyleLbl="solidFgAcc1" presStyleIdx="0" presStyleCnt="4"/>
      <dgm:spPr/>
    </dgm:pt>
    <dgm:pt modelId="{DC9B9F80-ABEF-43F1-86E2-51FCA4724F66}" type="pres">
      <dgm:prSet presAssocID="{E82E58A4-6E2A-4AF1-B28F-29CE8BAFD29C}" presName="text_2" presStyleLbl="node1" presStyleIdx="1" presStyleCnt="4">
        <dgm:presLayoutVars>
          <dgm:bulletEnabled val="1"/>
        </dgm:presLayoutVars>
      </dgm:prSet>
      <dgm:spPr/>
    </dgm:pt>
    <dgm:pt modelId="{BF2DF44F-6701-4669-A75F-18A6E3EEC496}" type="pres">
      <dgm:prSet presAssocID="{E82E58A4-6E2A-4AF1-B28F-29CE8BAFD29C}" presName="accent_2" presStyleCnt="0"/>
      <dgm:spPr/>
    </dgm:pt>
    <dgm:pt modelId="{F4C532AA-59F3-49F6-B5ED-2C45115893F9}" type="pres">
      <dgm:prSet presAssocID="{E82E58A4-6E2A-4AF1-B28F-29CE8BAFD29C}" presName="accentRepeatNode" presStyleLbl="solidFgAcc1" presStyleIdx="1" presStyleCnt="4"/>
      <dgm:spPr/>
    </dgm:pt>
    <dgm:pt modelId="{F1985A6D-96B7-4878-83ED-5BE60CCA6DDA}" type="pres">
      <dgm:prSet presAssocID="{22E2E0C0-123D-4FB5-84C4-0D0A7CB9CE10}" presName="text_3" presStyleLbl="node1" presStyleIdx="2" presStyleCnt="4">
        <dgm:presLayoutVars>
          <dgm:bulletEnabled val="1"/>
        </dgm:presLayoutVars>
      </dgm:prSet>
      <dgm:spPr/>
    </dgm:pt>
    <dgm:pt modelId="{DFD15837-EEBB-4194-BA58-B4B9A1DB699C}" type="pres">
      <dgm:prSet presAssocID="{22E2E0C0-123D-4FB5-84C4-0D0A7CB9CE10}" presName="accent_3" presStyleCnt="0"/>
      <dgm:spPr/>
    </dgm:pt>
    <dgm:pt modelId="{E9E21941-6513-4268-9639-43DC10D7F865}" type="pres">
      <dgm:prSet presAssocID="{22E2E0C0-123D-4FB5-84C4-0D0A7CB9CE10}" presName="accentRepeatNode" presStyleLbl="solidFgAcc1" presStyleIdx="2" presStyleCnt="4"/>
      <dgm:spPr/>
    </dgm:pt>
    <dgm:pt modelId="{302A46F8-A0BD-4791-B693-A7EAB4A6BDDC}" type="pres">
      <dgm:prSet presAssocID="{C38152D0-5F64-4870-BF52-51CF9B8F54C5}" presName="text_4" presStyleLbl="node1" presStyleIdx="3" presStyleCnt="4">
        <dgm:presLayoutVars>
          <dgm:bulletEnabled val="1"/>
        </dgm:presLayoutVars>
      </dgm:prSet>
      <dgm:spPr/>
    </dgm:pt>
    <dgm:pt modelId="{4163406C-C2D1-488B-9002-D4E116C36AD9}" type="pres">
      <dgm:prSet presAssocID="{C38152D0-5F64-4870-BF52-51CF9B8F54C5}" presName="accent_4" presStyleCnt="0"/>
      <dgm:spPr/>
    </dgm:pt>
    <dgm:pt modelId="{28F54D8A-604F-4A62-BAED-CA83273F7860}" type="pres">
      <dgm:prSet presAssocID="{C38152D0-5F64-4870-BF52-51CF9B8F54C5}" presName="accentRepeatNode" presStyleLbl="solidFgAcc1" presStyleIdx="3" presStyleCnt="4"/>
      <dgm:spPr/>
    </dgm:pt>
  </dgm:ptLst>
  <dgm:cxnLst>
    <dgm:cxn modelId="{91DB5019-BA28-46A0-8240-EE3161285EDC}" srcId="{334EF9D6-F10B-4DE1-9464-81568985B31A}" destId="{22E2E0C0-123D-4FB5-84C4-0D0A7CB9CE10}" srcOrd="2" destOrd="0" parTransId="{885B2FBB-99C8-4AA6-B304-57ACB1EEBA69}" sibTransId="{113A0BE4-AD62-45DA-8B57-95562BFBDEB9}"/>
    <dgm:cxn modelId="{AD5B351E-7220-4906-A467-F3DA24E4A9B1}" srcId="{334EF9D6-F10B-4DE1-9464-81568985B31A}" destId="{C38152D0-5F64-4870-BF52-51CF9B8F54C5}" srcOrd="3" destOrd="0" parTransId="{305BA2D5-B4D2-4F6F-B837-43E0F74A769B}" sibTransId="{F404FCE3-E4F7-4392-A6B4-0A7DCC65AE64}"/>
    <dgm:cxn modelId="{C39A6E61-E309-4381-AD05-8B536A5340AF}" type="presOf" srcId="{CB0DAB51-23CC-4DE0-BD5F-FF02F86BB1D9}" destId="{D1680A80-0F8E-44B9-A0C5-34D750E47EAD}" srcOrd="0" destOrd="0" presId="urn:microsoft.com/office/officeart/2008/layout/VerticalCurvedList"/>
    <dgm:cxn modelId="{4E878449-DBF1-4711-BFF8-1554E1257915}" type="presOf" srcId="{C38152D0-5F64-4870-BF52-51CF9B8F54C5}" destId="{302A46F8-A0BD-4791-B693-A7EAB4A6BDDC}" srcOrd="0" destOrd="0" presId="urn:microsoft.com/office/officeart/2008/layout/VerticalCurvedList"/>
    <dgm:cxn modelId="{4F5D054A-E421-4E07-A5B7-9F1C8BF4B10D}" type="presOf" srcId="{22E2E0C0-123D-4FB5-84C4-0D0A7CB9CE10}" destId="{F1985A6D-96B7-4878-83ED-5BE60CCA6DDA}" srcOrd="0" destOrd="0" presId="urn:microsoft.com/office/officeart/2008/layout/VerticalCurvedList"/>
    <dgm:cxn modelId="{5E51A855-397B-49CF-A587-6A85660D1E0C}" srcId="{334EF9D6-F10B-4DE1-9464-81568985B31A}" destId="{7874729E-C084-4921-812E-7035524246F9}" srcOrd="0" destOrd="0" parTransId="{8948730F-F1F8-4FF4-AFFE-4EC3F9D9B04A}" sibTransId="{CB0DAB51-23CC-4DE0-BD5F-FF02F86BB1D9}"/>
    <dgm:cxn modelId="{EDB91279-DBA5-4198-8CA1-4376E713B0EF}" type="presOf" srcId="{7874729E-C084-4921-812E-7035524246F9}" destId="{455ED161-7EA4-45B9-A431-3F83B84E5383}" srcOrd="0" destOrd="0" presId="urn:microsoft.com/office/officeart/2008/layout/VerticalCurvedList"/>
    <dgm:cxn modelId="{D3FCE5B9-4239-4E13-A4C6-9AF904930CF6}" srcId="{334EF9D6-F10B-4DE1-9464-81568985B31A}" destId="{E82E58A4-6E2A-4AF1-B28F-29CE8BAFD29C}" srcOrd="1" destOrd="0" parTransId="{88C2AEDD-BFEC-4FE0-8B80-808D2230DF62}" sibTransId="{F9EF9BAD-D96B-440D-B528-A4F6D06937AA}"/>
    <dgm:cxn modelId="{89AAE9D1-8E5C-4741-B5F0-8CC7FB472262}" type="presOf" srcId="{334EF9D6-F10B-4DE1-9464-81568985B31A}" destId="{D907AAA4-68A1-4C17-B2F4-E9F32C6EADCC}" srcOrd="0" destOrd="0" presId="urn:microsoft.com/office/officeart/2008/layout/VerticalCurvedList"/>
    <dgm:cxn modelId="{D8EDB7EE-D8F7-493D-90AE-658BAC2D7B23}" type="presOf" srcId="{E82E58A4-6E2A-4AF1-B28F-29CE8BAFD29C}" destId="{DC9B9F80-ABEF-43F1-86E2-51FCA4724F66}" srcOrd="0" destOrd="0" presId="urn:microsoft.com/office/officeart/2008/layout/VerticalCurvedList"/>
    <dgm:cxn modelId="{C1E572D4-0C9E-436B-AA08-4AA0B2FB9252}" type="presParOf" srcId="{D907AAA4-68A1-4C17-B2F4-E9F32C6EADCC}" destId="{E73310F7-E53C-4A74-9094-EB98BBEB3A01}" srcOrd="0" destOrd="0" presId="urn:microsoft.com/office/officeart/2008/layout/VerticalCurvedList"/>
    <dgm:cxn modelId="{F97097EE-82AA-4B07-A20F-1AAAAE5BBE87}" type="presParOf" srcId="{E73310F7-E53C-4A74-9094-EB98BBEB3A01}" destId="{720F9A9E-B55F-466A-B548-0FEACB9754D4}" srcOrd="0" destOrd="0" presId="urn:microsoft.com/office/officeart/2008/layout/VerticalCurvedList"/>
    <dgm:cxn modelId="{324B37A1-CF3F-4FCA-B8E6-A5B6EC549A86}" type="presParOf" srcId="{720F9A9E-B55F-466A-B548-0FEACB9754D4}" destId="{0A5B8D8B-BFAD-4183-A470-B33945E4F6D9}" srcOrd="0" destOrd="0" presId="urn:microsoft.com/office/officeart/2008/layout/VerticalCurvedList"/>
    <dgm:cxn modelId="{F5DFEAB7-E830-4A0A-8E90-EA5401496AD3}" type="presParOf" srcId="{720F9A9E-B55F-466A-B548-0FEACB9754D4}" destId="{D1680A80-0F8E-44B9-A0C5-34D750E47EAD}" srcOrd="1" destOrd="0" presId="urn:microsoft.com/office/officeart/2008/layout/VerticalCurvedList"/>
    <dgm:cxn modelId="{A849829E-4C19-4C62-8EBE-E397491A8990}" type="presParOf" srcId="{720F9A9E-B55F-466A-B548-0FEACB9754D4}" destId="{0C7049C4-AB38-4410-8512-CFE7A2B8DBFF}" srcOrd="2" destOrd="0" presId="urn:microsoft.com/office/officeart/2008/layout/VerticalCurvedList"/>
    <dgm:cxn modelId="{E86AE285-176E-4D24-9834-3130628DF2AF}" type="presParOf" srcId="{720F9A9E-B55F-466A-B548-0FEACB9754D4}" destId="{23521417-A851-466F-8825-9B5896D6F672}" srcOrd="3" destOrd="0" presId="urn:microsoft.com/office/officeart/2008/layout/VerticalCurvedList"/>
    <dgm:cxn modelId="{53F22113-870D-48A4-B764-14B4503FAD54}" type="presParOf" srcId="{E73310F7-E53C-4A74-9094-EB98BBEB3A01}" destId="{455ED161-7EA4-45B9-A431-3F83B84E5383}" srcOrd="1" destOrd="0" presId="urn:microsoft.com/office/officeart/2008/layout/VerticalCurvedList"/>
    <dgm:cxn modelId="{EBCC8E89-A9A7-4585-A61D-2F00077230C1}" type="presParOf" srcId="{E73310F7-E53C-4A74-9094-EB98BBEB3A01}" destId="{AD6279B1-BE42-41A3-AE0D-5EDB4A7F9B15}" srcOrd="2" destOrd="0" presId="urn:microsoft.com/office/officeart/2008/layout/VerticalCurvedList"/>
    <dgm:cxn modelId="{534CA7EC-B4F0-410E-94B0-594AECC78131}" type="presParOf" srcId="{AD6279B1-BE42-41A3-AE0D-5EDB4A7F9B15}" destId="{CA91AA0A-1D59-4BC3-9762-E0004B7CB85A}" srcOrd="0" destOrd="0" presId="urn:microsoft.com/office/officeart/2008/layout/VerticalCurvedList"/>
    <dgm:cxn modelId="{1A4C5FDE-A7C9-4784-985F-0083DA19DE5B}" type="presParOf" srcId="{E73310F7-E53C-4A74-9094-EB98BBEB3A01}" destId="{DC9B9F80-ABEF-43F1-86E2-51FCA4724F66}" srcOrd="3" destOrd="0" presId="urn:microsoft.com/office/officeart/2008/layout/VerticalCurvedList"/>
    <dgm:cxn modelId="{710B1728-074C-46C3-9066-EDDDB6BBF99A}" type="presParOf" srcId="{E73310F7-E53C-4A74-9094-EB98BBEB3A01}" destId="{BF2DF44F-6701-4669-A75F-18A6E3EEC496}" srcOrd="4" destOrd="0" presId="urn:microsoft.com/office/officeart/2008/layout/VerticalCurvedList"/>
    <dgm:cxn modelId="{217CFDDB-3274-43A1-98D8-3D4AC32B8631}" type="presParOf" srcId="{BF2DF44F-6701-4669-A75F-18A6E3EEC496}" destId="{F4C532AA-59F3-49F6-B5ED-2C45115893F9}" srcOrd="0" destOrd="0" presId="urn:microsoft.com/office/officeart/2008/layout/VerticalCurvedList"/>
    <dgm:cxn modelId="{876B6062-AFFA-4785-85C2-1D4D7C22456A}" type="presParOf" srcId="{E73310F7-E53C-4A74-9094-EB98BBEB3A01}" destId="{F1985A6D-96B7-4878-83ED-5BE60CCA6DDA}" srcOrd="5" destOrd="0" presId="urn:microsoft.com/office/officeart/2008/layout/VerticalCurvedList"/>
    <dgm:cxn modelId="{F060A89D-B469-4615-8636-C9655C9C4C57}" type="presParOf" srcId="{E73310F7-E53C-4A74-9094-EB98BBEB3A01}" destId="{DFD15837-EEBB-4194-BA58-B4B9A1DB699C}" srcOrd="6" destOrd="0" presId="urn:microsoft.com/office/officeart/2008/layout/VerticalCurvedList"/>
    <dgm:cxn modelId="{22ECBDFD-4092-45F8-BA33-D170E0106B31}" type="presParOf" srcId="{DFD15837-EEBB-4194-BA58-B4B9A1DB699C}" destId="{E9E21941-6513-4268-9639-43DC10D7F865}" srcOrd="0" destOrd="0" presId="urn:microsoft.com/office/officeart/2008/layout/VerticalCurvedList"/>
    <dgm:cxn modelId="{7A589BBE-BE91-4400-A378-D8C99F9D05BC}" type="presParOf" srcId="{E73310F7-E53C-4A74-9094-EB98BBEB3A01}" destId="{302A46F8-A0BD-4791-B693-A7EAB4A6BDDC}" srcOrd="7" destOrd="0" presId="urn:microsoft.com/office/officeart/2008/layout/VerticalCurvedList"/>
    <dgm:cxn modelId="{4CD4BFCA-246F-4745-B872-D631ADA59D1B}" type="presParOf" srcId="{E73310F7-E53C-4A74-9094-EB98BBEB3A01}" destId="{4163406C-C2D1-488B-9002-D4E116C36AD9}" srcOrd="8" destOrd="0" presId="urn:microsoft.com/office/officeart/2008/layout/VerticalCurvedList"/>
    <dgm:cxn modelId="{15B58FB8-2F34-44E2-89B0-8337E70FB173}" type="presParOf" srcId="{4163406C-C2D1-488B-9002-D4E116C36AD9}" destId="{28F54D8A-604F-4A62-BAED-CA83273F78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64F95-E325-4EAE-ACD2-861A879F7469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5300" kern="1200"/>
            <a:t>Data preprocesing</a:t>
          </a:r>
          <a:endParaRPr lang="en-US" sz="5300" kern="1200"/>
        </a:p>
      </dsp:txBody>
      <dsp:txXfrm>
        <a:off x="38234" y="38234"/>
        <a:ext cx="7529629" cy="1228933"/>
      </dsp:txXfrm>
    </dsp:sp>
    <dsp:sp modelId="{081697C1-FF88-4F15-B9FF-461525F2D6F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5300" kern="1200"/>
            <a:t>Data normalization</a:t>
          </a:r>
          <a:endParaRPr lang="en-US" sz="5300" kern="1200"/>
        </a:p>
      </dsp:txBody>
      <dsp:txXfrm>
        <a:off x="826903" y="1561202"/>
        <a:ext cx="7224611" cy="1228933"/>
      </dsp:txXfrm>
    </dsp:sp>
    <dsp:sp modelId="{1F0D362A-187D-4B06-8C82-C423CA096F1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5300" kern="1200"/>
            <a:t>Data integration</a:t>
          </a:r>
          <a:endParaRPr lang="en-US" sz="5300" kern="1200"/>
        </a:p>
      </dsp:txBody>
      <dsp:txXfrm>
        <a:off x="1615573" y="3084170"/>
        <a:ext cx="7224611" cy="1228933"/>
      </dsp:txXfrm>
    </dsp:sp>
    <dsp:sp modelId="{0D8CE6D5-481F-4528-9E52-25F4D3C1F62D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6194C46D-C6EF-4918-9ECE-CDDF578BEFE3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17356-8593-4DB3-AFD4-2F3B7A4C53BB}">
      <dsp:nvSpPr>
        <dsp:cNvPr id="0" name=""/>
        <dsp:cNvSpPr/>
      </dsp:nvSpPr>
      <dsp:spPr>
        <a:xfrm>
          <a:off x="-4359604" y="-668722"/>
          <a:ext cx="5193972" cy="5193972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4EDC2-9B95-4A66-86CF-7A38B4D8B01B}">
      <dsp:nvSpPr>
        <dsp:cNvPr id="0" name=""/>
        <dsp:cNvSpPr/>
      </dsp:nvSpPr>
      <dsp:spPr>
        <a:xfrm>
          <a:off x="536596" y="385652"/>
          <a:ext cx="7985974" cy="771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22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300" kern="1200" dirty="0">
              <a:solidFill>
                <a:schemeClr val="bg1"/>
              </a:solidFill>
              <a:latin typeface="AAAAAF+BrownTT-Regular"/>
            </a:rPr>
            <a:t>Normalize all the columns mentioned in slide 11 instead of just two.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536596" y="385652"/>
        <a:ext cx="7985974" cy="771305"/>
      </dsp:txXfrm>
    </dsp:sp>
    <dsp:sp modelId="{15AD33EB-4D72-4D45-B4F8-6A7CB205AF90}">
      <dsp:nvSpPr>
        <dsp:cNvPr id="0" name=""/>
        <dsp:cNvSpPr/>
      </dsp:nvSpPr>
      <dsp:spPr>
        <a:xfrm>
          <a:off x="54530" y="289239"/>
          <a:ext cx="964131" cy="964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E0C20-1536-40C7-BBF2-138435315E87}">
      <dsp:nvSpPr>
        <dsp:cNvPr id="0" name=""/>
        <dsp:cNvSpPr/>
      </dsp:nvSpPr>
      <dsp:spPr>
        <a:xfrm>
          <a:off x="816965" y="1542610"/>
          <a:ext cx="7705605" cy="771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22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300" kern="1200" dirty="0">
              <a:solidFill>
                <a:schemeClr val="bg1"/>
              </a:solidFill>
              <a:latin typeface="AAAAAF+BrownTT-Regular"/>
            </a:rPr>
            <a:t>Better definition of the Zip column.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816965" y="1542610"/>
        <a:ext cx="7705605" cy="771305"/>
      </dsp:txXfrm>
    </dsp:sp>
    <dsp:sp modelId="{4A0B55CC-9D28-423A-83F5-895FAA4ADAE6}">
      <dsp:nvSpPr>
        <dsp:cNvPr id="0" name=""/>
        <dsp:cNvSpPr/>
      </dsp:nvSpPr>
      <dsp:spPr>
        <a:xfrm>
          <a:off x="334899" y="1446197"/>
          <a:ext cx="964131" cy="964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69574-F327-47BD-851E-FCB2946CF4E9}">
      <dsp:nvSpPr>
        <dsp:cNvPr id="0" name=""/>
        <dsp:cNvSpPr/>
      </dsp:nvSpPr>
      <dsp:spPr>
        <a:xfrm>
          <a:off x="536596" y="2699568"/>
          <a:ext cx="7985974" cy="771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22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300" kern="1200" dirty="0">
              <a:solidFill>
                <a:schemeClr val="bg1"/>
              </a:solidFill>
              <a:latin typeface="AAAAAF+BrownTT-Regular"/>
            </a:rPr>
            <a:t>Keep additional columns that don’t appear in target data, if applies. (Interior color, </a:t>
          </a:r>
          <a:r>
            <a:rPr lang="en-US" sz="2300" kern="1200" dirty="0" err="1">
              <a:solidFill>
                <a:schemeClr val="bg1"/>
              </a:solidFill>
              <a:latin typeface="AAAAAF+BrownTT-Regular"/>
            </a:rPr>
            <a:t>Ccm</a:t>
          </a:r>
          <a:r>
            <a:rPr lang="en-US" sz="2300" kern="1200" dirty="0">
              <a:solidFill>
                <a:schemeClr val="bg1"/>
              </a:solidFill>
              <a:latin typeface="AAAAAF+BrownTT-Regular"/>
            </a:rPr>
            <a:t>, transmission type). 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536596" y="2699568"/>
        <a:ext cx="7985974" cy="771305"/>
      </dsp:txXfrm>
    </dsp:sp>
    <dsp:sp modelId="{EB0FA230-AFED-4060-8B66-F3312D981A60}">
      <dsp:nvSpPr>
        <dsp:cNvPr id="0" name=""/>
        <dsp:cNvSpPr/>
      </dsp:nvSpPr>
      <dsp:spPr>
        <a:xfrm>
          <a:off x="54530" y="2603155"/>
          <a:ext cx="964131" cy="964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80A80-0F8E-44B9-A0C5-34D750E47EAD}">
      <dsp:nvSpPr>
        <dsp:cNvPr id="0" name=""/>
        <dsp:cNvSpPr/>
      </dsp:nvSpPr>
      <dsp:spPr>
        <a:xfrm>
          <a:off x="-4177592" y="-641051"/>
          <a:ext cx="4977754" cy="4977754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ED161-7EA4-45B9-A431-3F83B84E5383}">
      <dsp:nvSpPr>
        <dsp:cNvPr id="0" name=""/>
        <dsp:cNvSpPr/>
      </dsp:nvSpPr>
      <dsp:spPr>
        <a:xfrm>
          <a:off x="419239" y="284121"/>
          <a:ext cx="7553900" cy="56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7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Consider gathering the attribute name currently in a single column data column into separated columns.</a:t>
          </a:r>
          <a:endParaRPr lang="es-ES_tradnl" sz="1700" kern="1200" dirty="0"/>
        </a:p>
      </dsp:txBody>
      <dsp:txXfrm>
        <a:off x="419239" y="284121"/>
        <a:ext cx="7553900" cy="568538"/>
      </dsp:txXfrm>
    </dsp:sp>
    <dsp:sp modelId="{CA91AA0A-1D59-4BC3-9762-E0004B7CB85A}">
      <dsp:nvSpPr>
        <dsp:cNvPr id="0" name=""/>
        <dsp:cNvSpPr/>
      </dsp:nvSpPr>
      <dsp:spPr>
        <a:xfrm>
          <a:off x="63902" y="213054"/>
          <a:ext cx="710673" cy="71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B9F80-ABEF-43F1-86E2-51FCA4724F66}">
      <dsp:nvSpPr>
        <dsp:cNvPr id="0" name=""/>
        <dsp:cNvSpPr/>
      </dsp:nvSpPr>
      <dsp:spPr>
        <a:xfrm>
          <a:off x="745196" y="1137077"/>
          <a:ext cx="7227944" cy="56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7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Consider gathering the data either in English or German, in case the data is in another language flag it.</a:t>
          </a:r>
          <a:endParaRPr lang="es-ES_tradnl" sz="1700" kern="1200" dirty="0"/>
        </a:p>
      </dsp:txBody>
      <dsp:txXfrm>
        <a:off x="745196" y="1137077"/>
        <a:ext cx="7227944" cy="568538"/>
      </dsp:txXfrm>
    </dsp:sp>
    <dsp:sp modelId="{F4C532AA-59F3-49F6-B5ED-2C45115893F9}">
      <dsp:nvSpPr>
        <dsp:cNvPr id="0" name=""/>
        <dsp:cNvSpPr/>
      </dsp:nvSpPr>
      <dsp:spPr>
        <a:xfrm>
          <a:off x="389859" y="1066010"/>
          <a:ext cx="710673" cy="71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5A6D-96B7-4878-83ED-5BE60CCA6DDA}">
      <dsp:nvSpPr>
        <dsp:cNvPr id="0" name=""/>
        <dsp:cNvSpPr/>
      </dsp:nvSpPr>
      <dsp:spPr>
        <a:xfrm>
          <a:off x="745196" y="1990034"/>
          <a:ext cx="7227944" cy="56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7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</a:t>
          </a:r>
          <a:r>
            <a:rPr lang="en-US" sz="1700" kern="1200" dirty="0" err="1"/>
            <a:t>price_on_request</a:t>
          </a:r>
          <a:r>
            <a:rPr lang="en-US" sz="1700" kern="1200" dirty="0"/>
            <a:t> information, if there is no data set to null.</a:t>
          </a:r>
          <a:endParaRPr lang="es-ES_tradnl" sz="1700" kern="1200" dirty="0"/>
        </a:p>
      </dsp:txBody>
      <dsp:txXfrm>
        <a:off x="745196" y="1990034"/>
        <a:ext cx="7227944" cy="568538"/>
      </dsp:txXfrm>
    </dsp:sp>
    <dsp:sp modelId="{E9E21941-6513-4268-9639-43DC10D7F865}">
      <dsp:nvSpPr>
        <dsp:cNvPr id="0" name=""/>
        <dsp:cNvSpPr/>
      </dsp:nvSpPr>
      <dsp:spPr>
        <a:xfrm>
          <a:off x="389859" y="1918966"/>
          <a:ext cx="710673" cy="71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A46F8-A0BD-4791-B693-A7EAB4A6BDDC}">
      <dsp:nvSpPr>
        <dsp:cNvPr id="0" name=""/>
        <dsp:cNvSpPr/>
      </dsp:nvSpPr>
      <dsp:spPr>
        <a:xfrm>
          <a:off x="419239" y="2842990"/>
          <a:ext cx="7553900" cy="56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7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Add</a:t>
          </a:r>
          <a:r>
            <a:rPr lang="es-ES" sz="1700" kern="1200" dirty="0"/>
            <a:t> drive </a:t>
          </a:r>
          <a:r>
            <a:rPr lang="es-ES" sz="1700" kern="1200" dirty="0" err="1"/>
            <a:t>information</a:t>
          </a:r>
          <a:r>
            <a:rPr lang="es-ES" sz="1700" kern="1200" dirty="0"/>
            <a:t>, </a:t>
          </a:r>
          <a:r>
            <a:rPr lang="en-US" sz="1700" kern="1200" dirty="0"/>
            <a:t>if there is no data set to null.</a:t>
          </a:r>
          <a:r>
            <a:rPr lang="es-ES" sz="1700" kern="1200" dirty="0"/>
            <a:t> </a:t>
          </a:r>
        </a:p>
      </dsp:txBody>
      <dsp:txXfrm>
        <a:off x="419239" y="2842990"/>
        <a:ext cx="7553900" cy="568538"/>
      </dsp:txXfrm>
    </dsp:sp>
    <dsp:sp modelId="{28F54D8A-604F-4A62-BAED-CA83273F7860}">
      <dsp:nvSpPr>
        <dsp:cNvPr id="0" name=""/>
        <dsp:cNvSpPr/>
      </dsp:nvSpPr>
      <dsp:spPr>
        <a:xfrm>
          <a:off x="63902" y="2771923"/>
          <a:ext cx="710673" cy="71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BF2B-8969-1377-893C-61D8CBD8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5D3FE-1C9D-93BA-8034-26FE3E2D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3A7A0-4068-CD53-C456-3EACE6FD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93C26-D3C6-A32B-C381-21ABA9B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9099F-47B1-F1AC-6BC0-E6A1D81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40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BE2AD-367B-86E1-36E5-8E761CEE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A593C-4AA2-F7E9-683B-EF55F09B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D73D2-DFFF-EF74-7879-F1907626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9AB79-352F-D83C-1FDB-88365477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6598C-D0E6-ADD6-D826-05640AD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3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6E80E-428C-2C2A-4C0C-0289A447B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BB24BD-0AB1-86D4-6402-FFE9C432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5081C-9E6E-733E-3609-A0FBC9F2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3D838-6E27-1E22-14EC-269A53B9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2DA10-25A8-FB87-6F94-57365379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88CA-0CF6-A5C2-BC80-FD953836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EDCC5-A7AF-87E6-E70F-7C18D27B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C52B3-339F-9A09-EAF8-2F2B0E30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36B02-9049-790E-E9FB-E60473FA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73C57-458E-DF48-3BC1-BF704209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E2D7-3834-787D-135B-ED842EE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A027F-490D-28A1-1A5E-89189D6EF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E825-2BFF-9A87-3CF3-7B137E16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51559-5BD1-287D-A36E-5FB2901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9C5D0-EA19-648B-86CB-81E17130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9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87F36-FACA-6455-8163-49670391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45B32-48C9-2220-D862-095E129D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51A01E-6034-508A-8F0C-8801004B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99D04-7AC6-06D4-EB79-F977E07B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F4DBDB-4298-BBC8-F4B3-46E55E2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50DF7E-C463-71A6-D2CE-F9E3EBF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98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CEEE2-C242-4092-5DAC-244477D8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10AAA9-5452-066A-8A53-D8AFB3A6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CEC75-7DA3-6F73-1067-5C1F437B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9EA8A-3707-68AE-9D80-B9A21AB7E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54BE-D85A-964C-AB5E-3CE6FA335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390684-F39B-173E-873F-9E481E65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23FC5F-E106-86AA-08CF-113B94A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1F7387-AAB8-4077-13BC-E9603EE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5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F7AE1-1662-32B9-759A-266946D5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62D6C4-E83C-96DB-65F8-70C3C2B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8D4DF1-DB5A-6C77-B692-D00B1C2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BEE566-20A2-3790-E225-E16243A8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4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2BD9C2-3B1D-EC19-EB36-4FF61BDE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A67DF9-D24B-4502-5123-6BD03A8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908ABD-9637-ACC2-B601-47FB18B4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9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8925-B39E-0219-8AF0-E4E2F7BD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3CD00-A5F3-DD9E-3B92-355AFD97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8733D-ADAF-AA07-4FCF-22252E61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5DBC8-4C76-F1D9-D574-B62E9442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0B481-1DB3-B5FC-13EF-AEC8634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0537B3-938C-69C2-AC1F-1450A1F3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A627F-98C4-DBE0-2172-0B327C5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F16376-A601-218F-5A49-27C163789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9844D-F01A-3435-3B28-73C46BB8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0A4E71-A2C7-2810-6B22-1D62F6F0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ECD12-120C-0B2A-4A23-2A0500B1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6B04B-A4C4-C00F-02FE-32E5A37F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B09DF5-0C5C-2CC4-1E63-3AA152B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F9957-E8CD-B280-EEC5-47C98000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F56AA-44BD-62D7-261B-3656B0DA5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95BA-650C-4BCF-8F63-B88BF8ADE149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3E630-93C3-CC3F-603E-28A0EB20A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3D6BA-F0BF-80D1-0A69-ACC17C651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EF84-580F-418C-AFDE-21B45AD83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2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34AFE-C1C7-59A0-2136-0AE9F01FD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s-ES" sz="4600"/>
              <a:t>Data Analyst Remote Task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D6F18C-8BBE-CA9F-DB24-FFF998A1D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    Francisco Florido Valero</a:t>
            </a: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AEBA75-DAFA-8310-C3D8-38139C95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18" y="643467"/>
            <a:ext cx="2911739" cy="2624667"/>
          </a:xfrm>
          <a:prstGeom prst="rect">
            <a:avLst/>
          </a:prstGeom>
        </p:spPr>
      </p:pic>
      <p:sp>
        <p:nvSpPr>
          <p:cNvPr id="26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17F05E-D69D-BF7E-3045-C91A570D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4063892"/>
            <a:ext cx="4040717" cy="16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Normalization</a:t>
            </a:r>
            <a:r>
              <a:rPr lang="es-ES" sz="4000" b="1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C3387F-4AA3-E3CD-EC84-2D7A1E03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039"/>
            <a:ext cx="10621346" cy="405753"/>
          </a:xfrm>
        </p:spPr>
        <p:txBody>
          <a:bodyPr>
            <a:normAutofit/>
          </a:bodyPr>
          <a:lstStyle/>
          <a:p>
            <a:r>
              <a:rPr lang="es-ES" sz="1800" b="1" u="sng" dirty="0" err="1"/>
              <a:t>Goal</a:t>
            </a:r>
            <a:r>
              <a:rPr lang="es-ES" sz="1800" dirty="0"/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AAAAF+BrownTT-Regular"/>
              </a:rPr>
              <a:t>Normalize columns that can cause duplicated ways of referring to the same attribute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AAAAF+BrownTT-Regular"/>
              </a:rPr>
              <a:t>.</a:t>
            </a:r>
            <a:endParaRPr lang="es-ES" sz="2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F13F1D-D1B2-7307-C343-095EF874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" y="2813232"/>
            <a:ext cx="3057478" cy="22194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81B36A-56C1-BC16-EB64-29D83284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820" y="2439379"/>
            <a:ext cx="3061454" cy="29671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8E78CF-59F6-A889-563E-A7FBF935E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033" y="2628857"/>
            <a:ext cx="3125766" cy="258816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DF5874-0A50-A751-958B-23D6565FC35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05061" y="3922941"/>
            <a:ext cx="830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36D14-624D-66F8-6D3B-2AC950F5947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397274" y="3922940"/>
            <a:ext cx="8307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4">
            <a:extLst>
              <a:ext uri="{FF2B5EF4-FFF2-40B4-BE49-F238E27FC236}">
                <a16:creationId xmlns:a16="http://schemas.microsoft.com/office/drawing/2014/main" id="{2B9302EF-B117-85F4-B448-49E54DC32D31}"/>
              </a:ext>
            </a:extLst>
          </p:cNvPr>
          <p:cNvSpPr txBox="1">
            <a:spLocks/>
          </p:cNvSpPr>
          <p:nvPr/>
        </p:nvSpPr>
        <p:spPr>
          <a:xfrm>
            <a:off x="838199" y="2004862"/>
            <a:ext cx="10409855" cy="72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u="sng" dirty="0"/>
              <a:t>“</a:t>
            </a:r>
            <a:r>
              <a:rPr lang="es-ES" sz="1800" u="sng" dirty="0" err="1"/>
              <a:t>Condition</a:t>
            </a:r>
            <a:r>
              <a:rPr lang="es-ES" sz="1800" u="sng" dirty="0"/>
              <a:t>” and “</a:t>
            </a:r>
            <a:r>
              <a:rPr lang="es-ES" sz="1800" u="sng" dirty="0" err="1"/>
              <a:t>type</a:t>
            </a:r>
            <a:r>
              <a:rPr lang="es-ES" sz="1800" u="sng" dirty="0"/>
              <a:t>” </a:t>
            </a:r>
            <a:r>
              <a:rPr lang="es-ES" sz="1800" u="sng" dirty="0" err="1"/>
              <a:t>normalization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18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Normalization</a:t>
            </a:r>
            <a:r>
              <a:rPr lang="es-ES" sz="4000" b="1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C3387F-4AA3-E3CD-EC84-2D7A1E03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79"/>
            <a:ext cx="10515600" cy="722266"/>
          </a:xfrm>
        </p:spPr>
        <p:txBody>
          <a:bodyPr>
            <a:normAutofit/>
          </a:bodyPr>
          <a:lstStyle/>
          <a:p>
            <a:r>
              <a:rPr lang="es-ES" sz="2000" u="sng" dirty="0" err="1"/>
              <a:t>Other</a:t>
            </a:r>
            <a:r>
              <a:rPr lang="es-ES" sz="2000" u="sng" dirty="0"/>
              <a:t> </a:t>
            </a:r>
            <a:r>
              <a:rPr lang="es-ES" sz="2000" u="sng" dirty="0" err="1"/>
              <a:t>normalizations</a:t>
            </a:r>
            <a:r>
              <a:rPr lang="es-ES" sz="2000" u="sng" dirty="0"/>
              <a:t> </a:t>
            </a:r>
            <a:r>
              <a:rPr lang="es-ES" sz="2000" u="sng" dirty="0" err="1"/>
              <a:t>suggested</a:t>
            </a:r>
            <a:r>
              <a:rPr lang="es-ES" sz="2000" u="sng" dirty="0"/>
              <a:t>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DE9E91-330F-5993-DA0C-6C2F3E267B51}"/>
              </a:ext>
            </a:extLst>
          </p:cNvPr>
          <p:cNvSpPr txBox="1"/>
          <p:nvPr/>
        </p:nvSpPr>
        <p:spPr>
          <a:xfrm>
            <a:off x="1434517" y="2555620"/>
            <a:ext cx="10363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u="sng" dirty="0" err="1"/>
              <a:t>Price_on_request</a:t>
            </a:r>
            <a:r>
              <a:rPr lang="es-ES" dirty="0"/>
              <a:t>: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normalized</a:t>
            </a:r>
            <a:r>
              <a:rPr lang="es-ES" dirty="0"/>
              <a:t> ([False:0,True:1]).  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u="sng" dirty="0"/>
              <a:t>Country</a:t>
            </a:r>
            <a:r>
              <a:rPr lang="es-ES" dirty="0"/>
              <a:t>: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normalized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country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avoid</a:t>
            </a:r>
            <a:r>
              <a:rPr lang="es-ES" dirty="0"/>
              <a:t> diferente </a:t>
            </a:r>
            <a:r>
              <a:rPr lang="es-ES" dirty="0" err="1"/>
              <a:t>classifications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u="sng" dirty="0" err="1"/>
              <a:t>carType</a:t>
            </a:r>
            <a:r>
              <a:rPr lang="es-ES" dirty="0"/>
              <a:t>: </a:t>
            </a:r>
            <a:r>
              <a:rPr lang="es-ES" dirty="0" err="1"/>
              <a:t>Normalization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avoid</a:t>
            </a:r>
            <a:r>
              <a:rPr lang="es-ES" dirty="0"/>
              <a:t> diferente </a:t>
            </a:r>
            <a:r>
              <a:rPr lang="es-ES" dirty="0" err="1"/>
              <a:t>classifications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097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Integration</a:t>
            </a:r>
            <a:r>
              <a:rPr lang="es-ES" sz="4000" b="1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C3387F-4AA3-E3CD-EC84-2D7A1E03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745"/>
            <a:ext cx="10515600" cy="828798"/>
          </a:xfrm>
        </p:spPr>
        <p:txBody>
          <a:bodyPr/>
          <a:lstStyle/>
          <a:p>
            <a:r>
              <a:rPr lang="es-ES" sz="2000" b="1" u="sng" dirty="0" err="1"/>
              <a:t>Goal</a:t>
            </a:r>
            <a:r>
              <a:rPr lang="es-ES" sz="2000" dirty="0"/>
              <a:t>: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AAAAF+BrownTT-Regular"/>
              </a:rPr>
              <a:t>Transform supplier´s data with a specific data scheme into a new dataset with target data scheme.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DA19B-EEC7-464C-15D5-D48A074331F7}"/>
              </a:ext>
            </a:extLst>
          </p:cNvPr>
          <p:cNvSpPr txBox="1"/>
          <p:nvPr/>
        </p:nvSpPr>
        <p:spPr>
          <a:xfrm>
            <a:off x="838200" y="2489246"/>
            <a:ext cx="1031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AAAAF+BrownTT-Regular"/>
              </a:rPr>
              <a:t>Step 1: Rename columns to match target </a:t>
            </a:r>
            <a:r>
              <a:rPr lang="en-US" u="sng" dirty="0" err="1">
                <a:solidFill>
                  <a:srgbClr val="000000"/>
                </a:solidFill>
                <a:latin typeface="AAAAAF+BrownTT-Regular"/>
              </a:rPr>
              <a:t>DataFrame</a:t>
            </a:r>
            <a:r>
              <a:rPr lang="en-US" u="sng" dirty="0">
                <a:solidFill>
                  <a:srgbClr val="000000"/>
                </a:solidFill>
                <a:latin typeface="AAAAAF+BrownTT-Regular"/>
              </a:rPr>
              <a:t>.</a:t>
            </a:r>
            <a:endParaRPr lang="es-ES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14482C-6C9D-EE97-6AB4-E1BBE5DA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7" y="3454178"/>
            <a:ext cx="4905998" cy="18708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B14D1B-758B-4508-B2FC-5D8DF6623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00" y="3195907"/>
            <a:ext cx="5820973" cy="238735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5FDB20-9406-4EB3-5EA4-9FBCD5C5E63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317725" y="4389582"/>
            <a:ext cx="64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7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Integration</a:t>
            </a:r>
            <a:r>
              <a:rPr lang="es-ES" sz="4000" b="1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DA19B-EEC7-464C-15D5-D48A074331F7}"/>
              </a:ext>
            </a:extLst>
          </p:cNvPr>
          <p:cNvSpPr txBox="1"/>
          <p:nvPr/>
        </p:nvSpPr>
        <p:spPr>
          <a:xfrm>
            <a:off x="803223" y="1741954"/>
            <a:ext cx="1031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AAAAF+BrownTT-Regular"/>
              </a:rPr>
              <a:t>Step 2: Add null columns that appear in target </a:t>
            </a:r>
            <a:r>
              <a:rPr lang="en-US" u="sng" dirty="0" err="1">
                <a:solidFill>
                  <a:srgbClr val="000000"/>
                </a:solidFill>
                <a:latin typeface="AAAAAF+BrownTT-Regular"/>
              </a:rPr>
              <a:t>DataFrame</a:t>
            </a:r>
            <a:r>
              <a:rPr lang="en-US" u="sng" dirty="0">
                <a:solidFill>
                  <a:srgbClr val="000000"/>
                </a:solidFill>
                <a:latin typeface="AAAAAF+BrownTT-Regular"/>
              </a:rPr>
              <a:t> but are not present.  </a:t>
            </a:r>
            <a:endParaRPr lang="es-ES" u="sng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179FB89-DD47-5915-76BD-2D9F8E48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51" y="2330359"/>
            <a:ext cx="7444618" cy="37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Integration</a:t>
            </a:r>
            <a:r>
              <a:rPr lang="es-ES" sz="4000" b="1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DA19B-EEC7-464C-15D5-D48A074331F7}"/>
              </a:ext>
            </a:extLst>
          </p:cNvPr>
          <p:cNvSpPr txBox="1"/>
          <p:nvPr/>
        </p:nvSpPr>
        <p:spPr>
          <a:xfrm>
            <a:off x="769667" y="1533280"/>
            <a:ext cx="1031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AAAAF+BrownTT-Regular"/>
              </a:rPr>
              <a:t>Step 3: Keep the columns needed.  </a:t>
            </a:r>
            <a:endParaRPr lang="es-ES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908A20-83CF-D897-AD58-1DA8CBEE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29" y="2254359"/>
            <a:ext cx="5085332" cy="40265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1B022B-CE3B-1C4D-A956-C90B598B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81" y="2254359"/>
            <a:ext cx="5536345" cy="35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Potential</a:t>
            </a:r>
            <a:r>
              <a:rPr lang="es-ES" sz="4000" b="1" dirty="0"/>
              <a:t> </a:t>
            </a:r>
            <a:r>
              <a:rPr lang="es-ES" sz="4000" b="1" dirty="0" err="1"/>
              <a:t>improvements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be </a:t>
            </a:r>
            <a:r>
              <a:rPr lang="es-ES" sz="4000" b="1" dirty="0" err="1"/>
              <a:t>implemented</a:t>
            </a:r>
            <a:endParaRPr lang="es-ES" sz="4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DA19B-EEC7-464C-15D5-D48A074331F7}"/>
              </a:ext>
            </a:extLst>
          </p:cNvPr>
          <p:cNvSpPr txBox="1"/>
          <p:nvPr/>
        </p:nvSpPr>
        <p:spPr>
          <a:xfrm>
            <a:off x="838200" y="2551837"/>
            <a:ext cx="1031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AAAAF+BrownTT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latin typeface="AAAAAF+BrownTT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latin typeface="AAAAAF+BrownTT-Regular"/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FF33F35-F4C0-525A-B44D-72D15F4A2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609490"/>
              </p:ext>
            </p:extLst>
          </p:nvPr>
        </p:nvGraphicFramePr>
        <p:xfrm>
          <a:off x="1459684" y="2298584"/>
          <a:ext cx="8574481" cy="38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57999"/>
            <a:ext cx="9352579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</a:t>
            </a: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6DA19B-EEC7-464C-15D5-D48A074331F7}"/>
              </a:ext>
            </a:extLst>
          </p:cNvPr>
          <p:cNvSpPr txBox="1"/>
          <p:nvPr/>
        </p:nvSpPr>
        <p:spPr>
          <a:xfrm>
            <a:off x="2410240" y="1883562"/>
            <a:ext cx="6740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AAAAF+BrownTT-Regular"/>
                <a:ea typeface="+mn-ea"/>
                <a:cs typeface="+mn-cs"/>
              </a:rPr>
              <a:t>Suggested actions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AAAF+BrownTT-Regular"/>
                <a:ea typeface="+mn-ea"/>
                <a:cs typeface="+mn-cs"/>
              </a:rPr>
              <a:t>points for the customer, if applies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AAAAF+BrownTT-Regular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BC4CB4-E3ED-459B-BC2D-04C2449D6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374955"/>
              </p:ext>
            </p:extLst>
          </p:nvPr>
        </p:nvGraphicFramePr>
        <p:xfrm>
          <a:off x="1619074" y="2572511"/>
          <a:ext cx="8022509" cy="3695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Idea outline">
            <a:extLst>
              <a:ext uri="{FF2B5EF4-FFF2-40B4-BE49-F238E27FC236}">
                <a16:creationId xmlns:a16="http://schemas.microsoft.com/office/drawing/2014/main" id="{94B03E1F-6538-41DF-8C9B-A39BFD18C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3764" y="1229629"/>
            <a:ext cx="1194914" cy="11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41987F17-B9C1-6F90-2306-2F1F9C2B7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02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Preparation</a:t>
            </a:r>
            <a:r>
              <a:rPr lang="es-ES" sz="4000" b="1"/>
              <a:t> </a:t>
            </a:r>
            <a:r>
              <a:rPr lang="es-ES" sz="4000" b="1" err="1"/>
              <a:t>Steps</a:t>
            </a:r>
            <a:r>
              <a:rPr lang="es-ES" sz="4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C3387F-4AA3-E3CD-EC84-2D7A1E03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575557"/>
          </a:xfrm>
        </p:spPr>
        <p:txBody>
          <a:bodyPr/>
          <a:lstStyle/>
          <a:p>
            <a:r>
              <a:rPr lang="es-ES" sz="2000" b="1" u="sng" dirty="0" err="1"/>
              <a:t>Goal</a:t>
            </a:r>
            <a:r>
              <a:rPr lang="es-ES" sz="2000" dirty="0"/>
              <a:t>: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AAAAF+BrownTT-Regular"/>
              </a:rPr>
              <a:t>Transform the supplier data to achieve the same granularity as the target data </a:t>
            </a:r>
          </a:p>
          <a:p>
            <a:endParaRPr lang="en-US" sz="2000" b="1" dirty="0">
              <a:solidFill>
                <a:srgbClr val="000000"/>
              </a:solidFill>
              <a:latin typeface="AAAAAF+BrownTT-Regular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AAAAAF+BrownTT-Regula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671119" y="1943127"/>
            <a:ext cx="1043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1: </a:t>
            </a:r>
            <a:r>
              <a:rPr lang="es-ES" u="sng" dirty="0" err="1"/>
              <a:t>Unpivot</a:t>
            </a:r>
            <a:r>
              <a:rPr lang="es-ES" u="sng" dirty="0"/>
              <a:t> </a:t>
            </a:r>
            <a:r>
              <a:rPr lang="es-ES" u="sng" dirty="0" err="1"/>
              <a:t>values</a:t>
            </a:r>
            <a:r>
              <a:rPr lang="es-ES" u="sng" dirty="0"/>
              <a:t> in “</a:t>
            </a:r>
            <a:r>
              <a:rPr lang="es-ES" u="sng" dirty="0" err="1"/>
              <a:t>Attribute</a:t>
            </a:r>
            <a:r>
              <a:rPr lang="es-ES" u="sng" dirty="0"/>
              <a:t> </a:t>
            </a:r>
            <a:r>
              <a:rPr lang="es-ES" u="sng" dirty="0" err="1"/>
              <a:t>Name</a:t>
            </a:r>
            <a:r>
              <a:rPr lang="es-ES" u="sng" dirty="0"/>
              <a:t>” </a:t>
            </a:r>
            <a:r>
              <a:rPr lang="es-ES" u="sng" dirty="0" err="1"/>
              <a:t>column</a:t>
            </a:r>
            <a:r>
              <a:rPr lang="es-ES" u="sng" dirty="0"/>
              <a:t> </a:t>
            </a:r>
            <a:r>
              <a:rPr lang="es-ES" u="sng" dirty="0" err="1"/>
              <a:t>to</a:t>
            </a:r>
            <a:r>
              <a:rPr lang="es-ES" u="sng" dirty="0"/>
              <a:t> </a:t>
            </a:r>
            <a:r>
              <a:rPr lang="es-ES" u="sng" dirty="0" err="1"/>
              <a:t>different</a:t>
            </a:r>
            <a:r>
              <a:rPr lang="es-ES" u="sng" dirty="0"/>
              <a:t> </a:t>
            </a:r>
            <a:r>
              <a:rPr lang="es-ES" u="sng" dirty="0" err="1"/>
              <a:t>attribute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.</a:t>
            </a:r>
          </a:p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8D2232-751A-3E5C-5E73-64BC10C0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7" y="3161599"/>
            <a:ext cx="4875320" cy="26208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8FD3701-7CE7-8AB1-894A-81245ADA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938" y="2663054"/>
            <a:ext cx="4682862" cy="3617897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59DC62D-06FA-6718-CF8E-CF000EB03D5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647677" y="4472003"/>
            <a:ext cx="1023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590365" y="152927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2: </a:t>
            </a:r>
            <a:r>
              <a:rPr lang="es-ES" u="sng" dirty="0" err="1"/>
              <a:t>Retrieving</a:t>
            </a:r>
            <a:r>
              <a:rPr lang="es-ES" u="sng" dirty="0"/>
              <a:t> </a:t>
            </a:r>
            <a:r>
              <a:rPr lang="es-ES" u="sng" dirty="0" err="1"/>
              <a:t>attributes</a:t>
            </a:r>
            <a:r>
              <a:rPr lang="es-ES" u="sng" dirty="0"/>
              <a:t> </a:t>
            </a:r>
            <a:r>
              <a:rPr lang="es-ES" u="sng" dirty="0" err="1"/>
              <a:t>that</a:t>
            </a:r>
            <a:r>
              <a:rPr lang="es-ES" u="sng" dirty="0"/>
              <a:t> can be </a:t>
            </a:r>
            <a:r>
              <a:rPr lang="es-ES" u="sng" dirty="0" err="1"/>
              <a:t>obtained</a:t>
            </a:r>
            <a:r>
              <a:rPr lang="es-ES" u="sng" dirty="0"/>
              <a:t> </a:t>
            </a:r>
            <a:r>
              <a:rPr lang="es-ES" u="sng" dirty="0" err="1"/>
              <a:t>out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existing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.</a:t>
            </a: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13E424-1C0F-8514-407E-D30E3C28F9D3}"/>
              </a:ext>
            </a:extLst>
          </p:cNvPr>
          <p:cNvSpPr txBox="1"/>
          <p:nvPr/>
        </p:nvSpPr>
        <p:spPr>
          <a:xfrm>
            <a:off x="929196" y="2306980"/>
            <a:ext cx="103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 </a:t>
            </a:r>
            <a:r>
              <a:rPr lang="es-ES" err="1"/>
              <a:t>model_variant</a:t>
            </a:r>
            <a:r>
              <a:rPr lang="es-ES"/>
              <a:t> </a:t>
            </a:r>
            <a:r>
              <a:rPr lang="es-ES" err="1"/>
              <a:t>column</a:t>
            </a:r>
            <a:r>
              <a:rPr lang="es-ES"/>
              <a:t>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B66DCA-2A25-F3D1-5310-96B7BBA2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1" y="3204594"/>
            <a:ext cx="4529297" cy="27933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44EA7A-E9E4-05F9-CF5C-D7F82CC0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48" y="3204594"/>
            <a:ext cx="4529297" cy="2754933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CD834A-2697-DF77-63A2-A156133E83D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570290" y="4582061"/>
            <a:ext cx="813858" cy="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738801" y="1618040"/>
            <a:ext cx="103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2: </a:t>
            </a:r>
            <a:r>
              <a:rPr lang="es-ES" u="sng" dirty="0" err="1"/>
              <a:t>Retrieving</a:t>
            </a:r>
            <a:r>
              <a:rPr lang="es-ES" u="sng" dirty="0"/>
              <a:t> </a:t>
            </a:r>
            <a:r>
              <a:rPr lang="es-ES" u="sng" dirty="0" err="1"/>
              <a:t>attributes</a:t>
            </a:r>
            <a:r>
              <a:rPr lang="es-ES" u="sng" dirty="0"/>
              <a:t> </a:t>
            </a:r>
            <a:r>
              <a:rPr lang="es-ES" u="sng" dirty="0" err="1"/>
              <a:t>that</a:t>
            </a:r>
            <a:r>
              <a:rPr lang="es-ES" u="sng" dirty="0"/>
              <a:t> can be </a:t>
            </a:r>
            <a:r>
              <a:rPr lang="es-ES" u="sng" dirty="0" err="1"/>
              <a:t>obtained</a:t>
            </a:r>
            <a:r>
              <a:rPr lang="es-ES" u="sng" dirty="0"/>
              <a:t> </a:t>
            </a:r>
            <a:r>
              <a:rPr lang="es-ES" u="sng" dirty="0" err="1"/>
              <a:t>out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existing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67ADBE-FEC8-C7B4-C634-8B6F8E179A42}"/>
              </a:ext>
            </a:extLst>
          </p:cNvPr>
          <p:cNvSpPr txBox="1"/>
          <p:nvPr/>
        </p:nvSpPr>
        <p:spPr>
          <a:xfrm>
            <a:off x="1203362" y="2393352"/>
            <a:ext cx="103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 Country, zip and </a:t>
            </a:r>
            <a:r>
              <a:rPr lang="es-ES" err="1"/>
              <a:t>currency</a:t>
            </a:r>
            <a:r>
              <a:rPr lang="es-ES"/>
              <a:t> </a:t>
            </a:r>
            <a:r>
              <a:rPr lang="es-ES" err="1"/>
              <a:t>column</a:t>
            </a:r>
            <a:r>
              <a:rPr lang="es-ES"/>
              <a:t>: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DA9283-32A7-7AB1-145A-FE228DF6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68" y="2967035"/>
            <a:ext cx="5776842" cy="35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755579" y="1681696"/>
            <a:ext cx="103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2: </a:t>
            </a:r>
            <a:r>
              <a:rPr lang="es-ES" u="sng" dirty="0" err="1"/>
              <a:t>Retrieving</a:t>
            </a:r>
            <a:r>
              <a:rPr lang="es-ES" u="sng" dirty="0"/>
              <a:t> </a:t>
            </a:r>
            <a:r>
              <a:rPr lang="es-ES" u="sng" dirty="0" err="1"/>
              <a:t>attributes</a:t>
            </a:r>
            <a:r>
              <a:rPr lang="es-ES" u="sng" dirty="0"/>
              <a:t> </a:t>
            </a:r>
            <a:r>
              <a:rPr lang="es-ES" u="sng" dirty="0" err="1"/>
              <a:t>that</a:t>
            </a:r>
            <a:r>
              <a:rPr lang="es-ES" u="sng" dirty="0"/>
              <a:t> can be </a:t>
            </a:r>
            <a:r>
              <a:rPr lang="es-ES" u="sng" dirty="0" err="1"/>
              <a:t>obtained</a:t>
            </a:r>
            <a:r>
              <a:rPr lang="es-ES" u="sng" dirty="0"/>
              <a:t> </a:t>
            </a:r>
            <a:r>
              <a:rPr lang="es-ES" u="sng" dirty="0" err="1"/>
              <a:t>out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existing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67ADBE-FEC8-C7B4-C634-8B6F8E179A42}"/>
              </a:ext>
            </a:extLst>
          </p:cNvPr>
          <p:cNvSpPr txBox="1"/>
          <p:nvPr/>
        </p:nvSpPr>
        <p:spPr>
          <a:xfrm>
            <a:off x="1203362" y="2364764"/>
            <a:ext cx="103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 </a:t>
            </a:r>
            <a:r>
              <a:rPr lang="es-ES" err="1"/>
              <a:t>Type</a:t>
            </a:r>
            <a:r>
              <a:rPr lang="es-ES"/>
              <a:t> </a:t>
            </a:r>
            <a:r>
              <a:rPr lang="es-ES" err="1"/>
              <a:t>column</a:t>
            </a:r>
            <a:r>
              <a:rPr lang="es-ES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759C99-9382-4558-048F-88F4F449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85" y="2960257"/>
            <a:ext cx="6906407" cy="36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755579" y="1690688"/>
            <a:ext cx="103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2: </a:t>
            </a:r>
            <a:r>
              <a:rPr lang="es-ES" u="sng" dirty="0" err="1"/>
              <a:t>Retrieving</a:t>
            </a:r>
            <a:r>
              <a:rPr lang="es-ES" u="sng" dirty="0"/>
              <a:t> </a:t>
            </a:r>
            <a:r>
              <a:rPr lang="es-ES" u="sng" dirty="0" err="1"/>
              <a:t>attributes</a:t>
            </a:r>
            <a:r>
              <a:rPr lang="es-ES" u="sng" dirty="0"/>
              <a:t> </a:t>
            </a:r>
            <a:r>
              <a:rPr lang="es-ES" u="sng" dirty="0" err="1"/>
              <a:t>that</a:t>
            </a:r>
            <a:r>
              <a:rPr lang="es-ES" u="sng" dirty="0"/>
              <a:t> can be </a:t>
            </a:r>
            <a:r>
              <a:rPr lang="es-ES" u="sng" dirty="0" err="1"/>
              <a:t>obtained</a:t>
            </a:r>
            <a:r>
              <a:rPr lang="es-ES" u="sng" dirty="0"/>
              <a:t> </a:t>
            </a:r>
            <a:r>
              <a:rPr lang="es-ES" u="sng" dirty="0" err="1"/>
              <a:t>out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existing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67ADBE-FEC8-C7B4-C634-8B6F8E179A42}"/>
              </a:ext>
            </a:extLst>
          </p:cNvPr>
          <p:cNvSpPr txBox="1"/>
          <p:nvPr/>
        </p:nvSpPr>
        <p:spPr>
          <a:xfrm>
            <a:off x="1169807" y="2321763"/>
            <a:ext cx="103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 Fuel </a:t>
            </a:r>
            <a:r>
              <a:rPr lang="es-ES" err="1"/>
              <a:t>Consumption</a:t>
            </a:r>
            <a:r>
              <a:rPr lang="es-ES"/>
              <a:t> </a:t>
            </a:r>
            <a:r>
              <a:rPr lang="es-ES" err="1"/>
              <a:t>unit</a:t>
            </a:r>
            <a:r>
              <a:rPr lang="es-ES"/>
              <a:t> </a:t>
            </a:r>
            <a:r>
              <a:rPr lang="es-ES" err="1"/>
              <a:t>column</a:t>
            </a:r>
            <a:r>
              <a:rPr lang="es-ES"/>
              <a:t> :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955409-3DAB-8A00-22C7-9FF4292D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32" y="3063790"/>
            <a:ext cx="27054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Data </a:t>
            </a:r>
            <a:r>
              <a:rPr lang="es-ES" sz="4000" b="1" dirty="0" err="1"/>
              <a:t>Pre-procesing</a:t>
            </a:r>
            <a:r>
              <a:rPr lang="es-ES" sz="4000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838200" y="1676682"/>
            <a:ext cx="103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3: </a:t>
            </a:r>
            <a:r>
              <a:rPr lang="es-ES" u="sng" dirty="0" err="1"/>
              <a:t>Differentiate</a:t>
            </a:r>
            <a:r>
              <a:rPr lang="es-ES" u="sng" dirty="0"/>
              <a:t> </a:t>
            </a:r>
            <a:r>
              <a:rPr lang="es-ES" u="sng" dirty="0" err="1"/>
              <a:t>between</a:t>
            </a:r>
            <a:r>
              <a:rPr lang="es-ES" u="sng" dirty="0"/>
              <a:t> </a:t>
            </a:r>
            <a:r>
              <a:rPr lang="es-ES" u="sng" dirty="0" err="1"/>
              <a:t>Kilometer</a:t>
            </a:r>
            <a:r>
              <a:rPr lang="es-ES" u="sng" dirty="0"/>
              <a:t> and miles.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71B82A-6BFA-FB56-9FEC-6C5B9232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89" y="2323013"/>
            <a:ext cx="6262486" cy="41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91A-C1B8-4D24-0CF4-5222CEB1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4264-C34D-D2FA-058D-84088024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5" y="50951"/>
            <a:ext cx="1819082" cy="1639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5449FF-2F66-726A-3B07-5F80590D18AB}"/>
              </a:ext>
            </a:extLst>
          </p:cNvPr>
          <p:cNvSpPr txBox="1"/>
          <p:nvPr/>
        </p:nvSpPr>
        <p:spPr>
          <a:xfrm>
            <a:off x="838200" y="577049"/>
            <a:ext cx="935257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/>
              <a:t>Data </a:t>
            </a:r>
            <a:r>
              <a:rPr lang="es-ES" sz="4000" b="1" err="1"/>
              <a:t>Preprocesing</a:t>
            </a:r>
            <a:r>
              <a:rPr lang="es-ES" sz="4000" b="1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CB0A7-91F7-C100-9F5A-66DC4734FE1D}"/>
              </a:ext>
            </a:extLst>
          </p:cNvPr>
          <p:cNvSpPr txBox="1"/>
          <p:nvPr/>
        </p:nvSpPr>
        <p:spPr>
          <a:xfrm>
            <a:off x="772357" y="1646880"/>
            <a:ext cx="103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Step 4: Change </a:t>
            </a:r>
            <a:r>
              <a:rPr lang="es-ES" u="sng" dirty="0" err="1"/>
              <a:t>the</a:t>
            </a:r>
            <a:r>
              <a:rPr lang="es-ES" u="sng" dirty="0"/>
              <a:t> </a:t>
            </a:r>
            <a:r>
              <a:rPr lang="es-ES" u="sng" dirty="0" err="1"/>
              <a:t>type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some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the</a:t>
            </a:r>
            <a:r>
              <a:rPr lang="es-ES" u="sng" dirty="0"/>
              <a:t> </a:t>
            </a:r>
            <a:r>
              <a:rPr lang="es-ES" u="sng" dirty="0" err="1"/>
              <a:t>columns</a:t>
            </a:r>
            <a:r>
              <a:rPr lang="es-ES" u="sng" dirty="0"/>
              <a:t> </a:t>
            </a:r>
            <a:r>
              <a:rPr lang="es-ES" u="sng" dirty="0" err="1"/>
              <a:t>to</a:t>
            </a:r>
            <a:r>
              <a:rPr lang="es-ES" u="sng" dirty="0"/>
              <a:t> match target data.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F4AC5D-67BA-018D-9680-D8F981A6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865"/>
            <a:ext cx="4914900" cy="542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866C15-12A2-8E30-1BBE-F06A4F2F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04" y="2497528"/>
            <a:ext cx="3529013" cy="3907381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FE6B2C-576B-6647-5EE9-09DD58CB8797}"/>
              </a:ext>
            </a:extLst>
          </p:cNvPr>
          <p:cNvCxnSpPr>
            <a:cxnSpLocks/>
          </p:cNvCxnSpPr>
          <p:nvPr/>
        </p:nvCxnSpPr>
        <p:spPr>
          <a:xfrm>
            <a:off x="5838738" y="2792327"/>
            <a:ext cx="1098957" cy="106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03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455</Words>
  <Application>Microsoft Office PowerPoint</Application>
  <PresentationFormat>Panorámica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AAAAAF+BrownTT-Regular</vt:lpstr>
      <vt:lpstr>Arial</vt:lpstr>
      <vt:lpstr>Calibri</vt:lpstr>
      <vt:lpstr>Calibri Light</vt:lpstr>
      <vt:lpstr>Courier New</vt:lpstr>
      <vt:lpstr>Tema de Office</vt:lpstr>
      <vt:lpstr>Data Analyst Remote Task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Remote Task</dc:title>
  <dc:creator>francisco florido</dc:creator>
  <cp:lastModifiedBy>francisco florido</cp:lastModifiedBy>
  <cp:revision>54</cp:revision>
  <dcterms:created xsi:type="dcterms:W3CDTF">2022-07-07T06:41:41Z</dcterms:created>
  <dcterms:modified xsi:type="dcterms:W3CDTF">2022-07-07T18:10:15Z</dcterms:modified>
</cp:coreProperties>
</file>