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B6B-4CA7-BAF3-22EE-41A952B8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45BB-8A7B-52DD-A75D-689BB782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BA07-ED73-A410-92CB-97ACBCF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C8D8-2BC9-AE94-6818-AB4D3D6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1362-1C90-52D8-CE96-1A735C9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AC1C-0C98-7BDC-9A3A-28F4C79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7E96-FBD6-366D-4A1B-571F8808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260E-409B-259F-39CD-DF89A0A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3055-4E0D-3532-E6A4-84208CB9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888A-2DEE-18FF-3BFE-88B4AFE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53F7E-4C3E-C5AB-14E2-1F5EA7C6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FEEE-1D39-AFEF-E8D2-4A7CC72D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5DB6-F76B-7C6B-83E1-4DD5739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6CA-5CDB-57C3-E04F-2FAAF15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697B-E1D0-919F-CEE8-5477B81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A1C-2DBC-97AD-7386-37977C97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1083-15B3-1E0C-A4B5-7FCD1E8B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A87C-2581-6922-9F47-5A019AC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66C8-435A-FEC8-8790-52E8AD33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74B2-1630-CA2C-54EE-642A0373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35B-C2EB-7CE5-AFCE-F322E13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9845-4700-F5A9-3DD3-2A46F8D8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43FD-830C-2A08-83A4-17DE4F4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BBA2-ED81-6C9B-7FBF-655E417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82C1-C6BF-B8AC-FA54-5648A8A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780F-2EE7-A97A-207E-B6A1CF4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87CE-FC70-4C6B-7F18-EBEC47EF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19BB-1276-776A-3E6E-5673E12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7CAE-F55F-453F-81F2-9994829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4F9B-2A8C-7C41-8CAD-91EF7025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D9A5-2BAE-98D9-F394-4538BF30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4C3-0F7A-8BCC-1441-9E172D0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F25B-ACFE-6B70-C857-6DA8BB60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43E2-634B-22FF-6F83-27FCAAB3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89C2-EE2E-88A7-FD62-71AFF824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54D5-2E56-1946-1CFF-B2FE8D50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79C88-8D29-A383-573D-6FB397F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5A42C-4243-6DAD-FB32-9B3C598D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79212-4CCE-820D-08CC-0DB77FE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704-CA8E-2072-05FC-6BF9E084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AC9D9-39D5-DCB0-4420-247844DD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2503-6291-844C-C8AC-30FB929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95FF-74A3-5A65-1E22-4DB94E43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1AD1D-7D49-84B8-A8FF-9CDE404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CC672-BAB3-7776-E05B-E59D8B27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16D19-CE8D-52E3-BE94-B30B07C2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2962-8E80-67E3-AF91-9D274BC0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F40F-6509-14AA-72D5-D592B9EA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6778-75EB-5A6C-248C-C24D3028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C7BE-CFD4-7EF0-E908-013FC26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CE4-A7A3-62CC-5F88-5F4BC9BE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3F46-380B-21DC-D177-E98D495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D69-2048-C09C-A9D1-CFB5A88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9A44E-E809-C06F-33B1-E548B69B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024D-B492-7932-C303-72DBCBA6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F6AB-5300-8CC5-E6F2-0C1C664B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BBEF-648E-5363-C420-ABD96768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A89C-6E82-5162-D772-070B245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8E736-FB3C-611D-16D7-B154F89F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EA75-49B3-1477-8211-EFC50C3B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31CD-BD03-A9F1-3A6D-8078CBE3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C0BD-1122-4552-A12E-5DC774C2660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4E04-4A4B-71E4-0F11-3AF68BEE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C95-1D1B-CE58-C08E-5352651B1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C28B-3C18-6821-E791-E1D39FBF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75008-C13C-0E2A-BB1C-EEB579B79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4764-AAF7-6FDD-88B4-4BEBAC68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74DF-0202-93D3-BAE2-6D758BB0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vs vertical scaling.</a:t>
            </a:r>
          </a:p>
        </p:txBody>
      </p:sp>
    </p:spTree>
    <p:extLst>
      <p:ext uri="{BB962C8B-B14F-4D97-AF65-F5344CB8AC3E}">
        <p14:creationId xmlns:p14="http://schemas.microsoft.com/office/powerpoint/2010/main" val="124869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E599-B3D6-B6C7-3AA0-060A6FB8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C74AB-10FC-DFBE-FC30-A87CCDD1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754" y="365125"/>
            <a:ext cx="7274749" cy="6357965"/>
          </a:xfrm>
        </p:spPr>
      </p:pic>
    </p:spTree>
    <p:extLst>
      <p:ext uri="{BB962C8B-B14F-4D97-AF65-F5344CB8AC3E}">
        <p14:creationId xmlns:p14="http://schemas.microsoft.com/office/powerpoint/2010/main" val="322619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5F91-C2EB-D330-9F18-6B8E3759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instance for each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F8990-D76F-A40C-2872-03785563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137" y="2376999"/>
            <a:ext cx="5185954" cy="4209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31BB4-66F6-D477-6681-79C6F3F1B2A8}"/>
              </a:ext>
            </a:extLst>
          </p:cNvPr>
          <p:cNvSpPr txBox="1"/>
          <p:nvPr/>
        </p:nvSpPr>
        <p:spPr>
          <a:xfrm>
            <a:off x="838200" y="1690688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were to make a mistake in dev, it won’t go to prod.</a:t>
            </a:r>
          </a:p>
          <a:p>
            <a:r>
              <a:rPr lang="en-US" dirty="0"/>
              <a:t>Malware.</a:t>
            </a:r>
          </a:p>
          <a:p>
            <a:r>
              <a:rPr lang="en-US" dirty="0"/>
              <a:t>Fit-for-purpose.</a:t>
            </a:r>
          </a:p>
          <a:p>
            <a:r>
              <a:rPr lang="en-US" dirty="0"/>
              <a:t>Private data. SLA.</a:t>
            </a:r>
          </a:p>
          <a:p>
            <a:endParaRPr lang="en-US" dirty="0"/>
          </a:p>
          <a:p>
            <a:r>
              <a:rPr lang="en-US" dirty="0"/>
              <a:t>API calls, session created, tunnel, ports, authentication.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8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F3F3-FB9A-F3CC-8518-D69ED05D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BFF2-97BC-28DE-28DA-A8D7A4A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Failover – automatic, another instance of the database. Backup.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8A4F-72A4-9EAE-FFA1-19DC71B1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108C3-7070-183B-EF2B-92BCC56D7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5766"/>
            <a:ext cx="10515599" cy="6307510"/>
          </a:xfrm>
        </p:spPr>
      </p:pic>
    </p:spTree>
    <p:extLst>
      <p:ext uri="{BB962C8B-B14F-4D97-AF65-F5344CB8AC3E}">
        <p14:creationId xmlns:p14="http://schemas.microsoft.com/office/powerpoint/2010/main" val="30815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1FB-7E12-22B6-8940-607993CF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20EA-C6B6-6AFC-C567-2407BDAF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Baseline implementation – what comes preloaded on that instance.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D179-2FFE-E34E-30C7-DB9BEB84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ServiceNow?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1BF-5C32-5E08-37A3-1150471C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Healthcare</a:t>
            </a:r>
          </a:p>
          <a:p>
            <a:r>
              <a:rPr lang="en-US" dirty="0"/>
              <a:t>Banks</a:t>
            </a:r>
          </a:p>
          <a:p>
            <a:r>
              <a:rPr lang="en-US" dirty="0"/>
              <a:t>Aviation</a:t>
            </a:r>
          </a:p>
          <a:p>
            <a:r>
              <a:rPr lang="en-US" dirty="0"/>
              <a:t>Retail</a:t>
            </a:r>
          </a:p>
          <a:p>
            <a:endParaRPr lang="en-US" dirty="0"/>
          </a:p>
          <a:p>
            <a:r>
              <a:rPr lang="en-US" dirty="0"/>
              <a:t>Similar processes 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Different level of access</a:t>
            </a:r>
          </a:p>
          <a:p>
            <a:r>
              <a:rPr lang="en-US" dirty="0"/>
              <a:t>Roles (roles, group, users in a group) – responsibilities</a:t>
            </a:r>
          </a:p>
          <a:p>
            <a:r>
              <a:rPr lang="en-US" dirty="0"/>
              <a:t>Manual process vs automation. All automatic processes were once manual.</a:t>
            </a:r>
          </a:p>
        </p:txBody>
      </p:sp>
    </p:spTree>
    <p:extLst>
      <p:ext uri="{BB962C8B-B14F-4D97-AF65-F5344CB8AC3E}">
        <p14:creationId xmlns:p14="http://schemas.microsoft.com/office/powerpoint/2010/main" val="76768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BBE9-D288-625A-6DCE-C5423F2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CC8B5-6621-55B9-0CBA-8CB57D43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51" y="1182452"/>
            <a:ext cx="10488349" cy="5050922"/>
          </a:xfrm>
        </p:spPr>
      </p:pic>
    </p:spTree>
    <p:extLst>
      <p:ext uri="{BB962C8B-B14F-4D97-AF65-F5344CB8AC3E}">
        <p14:creationId xmlns:p14="http://schemas.microsoft.com/office/powerpoint/2010/main" val="131744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47B2-06C7-A8DB-B82D-48CD8FC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039CE-7BAD-3CDC-E46B-1CE4AD29F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25" y="1156694"/>
            <a:ext cx="10083085" cy="5277129"/>
          </a:xfrm>
        </p:spPr>
      </p:pic>
    </p:spTree>
    <p:extLst>
      <p:ext uri="{BB962C8B-B14F-4D97-AF65-F5344CB8AC3E}">
        <p14:creationId xmlns:p14="http://schemas.microsoft.com/office/powerpoint/2010/main" val="392205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BC4-3990-D3B0-8DF9-916AEE6C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A615-4CF4-7522-BDEF-ABAEE99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/>
          <a:lstStyle/>
          <a:p>
            <a:r>
              <a:rPr lang="en-US" dirty="0"/>
              <a:t>Application are the main dropdown</a:t>
            </a:r>
          </a:p>
          <a:p>
            <a:r>
              <a:rPr lang="en-US" dirty="0"/>
              <a:t>Modules are under applications</a:t>
            </a:r>
          </a:p>
          <a:p>
            <a:r>
              <a:rPr lang="en-US" dirty="0"/>
              <a:t>Application -&gt; Module -&gt;Area of application -&gt; Individual records</a:t>
            </a:r>
          </a:p>
          <a:p>
            <a:r>
              <a:rPr lang="en-US" dirty="0"/>
              <a:t>We are in All Module Incident Application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2AB57-E551-EF8A-B0EA-3E427CEF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2136"/>
            <a:ext cx="12192000" cy="24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D6F-8E32-9BED-EAC2-C9C08254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BDBFC-54EB-C659-A64C-7AB8C702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23" y="1146753"/>
            <a:ext cx="11717859" cy="5513054"/>
          </a:xfrm>
        </p:spPr>
      </p:pic>
    </p:spTree>
    <p:extLst>
      <p:ext uri="{BB962C8B-B14F-4D97-AF65-F5344CB8AC3E}">
        <p14:creationId xmlns:p14="http://schemas.microsoft.com/office/powerpoint/2010/main" val="108237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79D8-37A6-E102-E46E-B09C4D9A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1CBE-12E2-C064-ACDC-122CB23B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F812-A27A-7402-6BD7-B74E89C2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B4B5-3447-1BFD-1C7D-3400DF1B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good Uber driver?</a:t>
            </a:r>
          </a:p>
          <a:p>
            <a:pPr lvl="1"/>
            <a:r>
              <a:rPr lang="en-US" dirty="0"/>
              <a:t>What makes them high performing?</a:t>
            </a:r>
          </a:p>
          <a:p>
            <a:pPr lvl="2"/>
            <a:r>
              <a:rPr lang="en-US" dirty="0"/>
              <a:t>KPIs. KPI vs Metric. Metric are broad data points. KPI are specific points linked to performance. </a:t>
            </a:r>
          </a:p>
          <a:p>
            <a:pPr lvl="1"/>
            <a:r>
              <a:rPr lang="en-US" dirty="0"/>
              <a:t>What happens if a driver takes too long to pick you up?</a:t>
            </a:r>
          </a:p>
          <a:p>
            <a:pPr lvl="2"/>
            <a:r>
              <a:rPr lang="en-US" dirty="0"/>
              <a:t>SLA is more on a driver side. </a:t>
            </a:r>
          </a:p>
        </p:txBody>
      </p:sp>
    </p:spTree>
    <p:extLst>
      <p:ext uri="{BB962C8B-B14F-4D97-AF65-F5344CB8AC3E}">
        <p14:creationId xmlns:p14="http://schemas.microsoft.com/office/powerpoint/2010/main" val="125226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2CF-5BCB-22FE-F059-3C893E58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E6304-96F0-79A0-9A75-C6A1EA7E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25" y="1825625"/>
            <a:ext cx="7579749" cy="4351338"/>
          </a:xfrm>
        </p:spPr>
      </p:pic>
    </p:spTree>
    <p:extLst>
      <p:ext uri="{BB962C8B-B14F-4D97-AF65-F5344CB8AC3E}">
        <p14:creationId xmlns:p14="http://schemas.microsoft.com/office/powerpoint/2010/main" val="13719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DA20-C750-50F5-E808-820AE90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AD83-175B-64E2-6BD6-1177C499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portion of services from Amazon itself (accessing their servers for example).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C7CA-EB67-03DB-D69D-13139A1E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6AAB2-D665-9197-D0B6-EB59A1939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69" y="365125"/>
            <a:ext cx="10732331" cy="5976472"/>
          </a:xfrm>
        </p:spPr>
      </p:pic>
    </p:spTree>
    <p:extLst>
      <p:ext uri="{BB962C8B-B14F-4D97-AF65-F5344CB8AC3E}">
        <p14:creationId xmlns:p14="http://schemas.microsoft.com/office/powerpoint/2010/main" val="35751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E39-CC89-7AD3-35D7-E88BDBA3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F85CF-1109-5BA2-7B7B-A56371FE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2" y="280992"/>
            <a:ext cx="11325379" cy="6211883"/>
          </a:xfrm>
        </p:spPr>
      </p:pic>
    </p:spTree>
    <p:extLst>
      <p:ext uri="{BB962C8B-B14F-4D97-AF65-F5344CB8AC3E}">
        <p14:creationId xmlns:p14="http://schemas.microsoft.com/office/powerpoint/2010/main" val="40456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BBDF-8773-4708-E64A-534CEF8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B3D357-E97D-21AD-F955-DA61C592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4851"/>
            <a:ext cx="9178670" cy="4193703"/>
          </a:xfrm>
        </p:spPr>
      </p:pic>
    </p:spTree>
    <p:extLst>
      <p:ext uri="{BB962C8B-B14F-4D97-AF65-F5344CB8AC3E}">
        <p14:creationId xmlns:p14="http://schemas.microsoft.com/office/powerpoint/2010/main" val="158325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8F3E-533F-C5C2-4DB1-61B7FACB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3921-0D39-2FE3-A489-7F864EFB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– relational database, visual representation of the database, which data from which database connects to what other data. How is data organized.</a:t>
            </a:r>
          </a:p>
          <a:p>
            <a:r>
              <a:rPr lang="en-US" dirty="0"/>
              <a:t>Index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99894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246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Class 6</vt:lpstr>
      <vt:lpstr>PowerPoint Presentation</vt:lpstr>
      <vt:lpstr>Review</vt:lpstr>
      <vt:lpstr>Learning Objectives</vt:lpstr>
      <vt:lpstr>What is Cloud Computing?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instance for each company</vt:lpstr>
      <vt:lpstr>PowerPoint Presentation</vt:lpstr>
      <vt:lpstr>PowerPoint Presentation</vt:lpstr>
      <vt:lpstr>PowerPoint Presentation</vt:lpstr>
      <vt:lpstr>Who Uses ServiceNow?</vt:lpstr>
      <vt:lpstr>PowerPoint Presentation</vt:lpstr>
      <vt:lpstr>PowerPoint Presentation</vt:lpstr>
      <vt:lpstr>Navigation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Frants Kavalionak</dc:creator>
  <cp:lastModifiedBy>Frants Kavalionak</cp:lastModifiedBy>
  <cp:revision>259</cp:revision>
  <dcterms:created xsi:type="dcterms:W3CDTF">2025-06-10T22:03:44Z</dcterms:created>
  <dcterms:modified xsi:type="dcterms:W3CDTF">2025-06-25T00:50:32Z</dcterms:modified>
</cp:coreProperties>
</file>