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8B6B-4CA7-BAF3-22EE-41A952B87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545BB-8A7B-52DD-A75D-689BB782D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2BA07-ED73-A410-92CB-97ACBCF5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DC8D8-2BC9-AE94-6818-AB4D3D64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1362-1C90-52D8-CE96-1A735C9B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AC1C-0C98-7BDC-9A3A-28F4C796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C7E96-FBD6-366D-4A1B-571F88081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D260E-409B-259F-39CD-DF89A0AD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73055-4E0D-3532-E6A4-84208CB9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7888A-2DEE-18FF-3BFE-88B4AFEB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7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53F7E-4C3E-C5AB-14E2-1F5EA7C6C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FFEEE-1D39-AFEF-E8D2-4A7CC72D9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95DB6-F76B-7C6B-83E1-4DD5739D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26CA-5CDB-57C3-E04F-2FAAF15C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A697B-E1D0-919F-CEE8-5477B811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5A1C-2DBC-97AD-7386-37977C97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11083-15B3-1E0C-A4B5-7FCD1E8B1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CA87C-2581-6922-9F47-5A019AC3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66C8-435A-FEC8-8790-52E8AD33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874B2-1630-CA2C-54EE-642A0373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5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B35B-C2EB-7CE5-AFCE-F322E137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49845-4700-F5A9-3DD3-2A46F8D8A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C43FD-830C-2A08-83A4-17DE4F47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DBBA2-ED81-6C9B-7FBF-655E4178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182C1-C6BF-B8AC-FA54-5648A8AA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1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780F-2EE7-A97A-207E-B6A1CF49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587CE-FC70-4C6B-7F18-EBEC47EF2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819BB-1276-776A-3E6E-5673E1258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07CAE-F55F-453F-81F2-99948295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04F9B-2A8C-7C41-8CAD-91EF7025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DD9A5-2BAE-98D9-F394-4538BF30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14C3-0F7A-8BCC-1441-9E172D0B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1F25B-ACFE-6B70-C857-6DA8BB60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643E2-634B-22FF-6F83-27FCAAB3F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289C2-EE2E-88A7-FD62-71AFF8246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254D5-2E56-1946-1CFF-B2FE8D50D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79C88-8D29-A383-573D-6FB397F8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5A42C-4243-6DAD-FB32-9B3C598D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79212-4CCE-820D-08CC-0DB77FE5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9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9704-CA8E-2072-05FC-6BF9E084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AC9D9-39D5-DCB0-4420-247844DD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22503-6291-844C-C8AC-30FB9294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A95FF-74A3-5A65-1E22-4DB94E43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9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1AD1D-7D49-84B8-A8FF-9CDE4049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CC672-BAB3-7776-E05B-E59D8B27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16D19-CE8D-52E3-BE94-B30B07C2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9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2962-8E80-67E3-AF91-9D274BC0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F40F-6509-14AA-72D5-D592B9EA4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86778-75EB-5A6C-248C-C24D3028F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AC7BE-CFD4-7EF0-E908-013FC264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18CE4-A7A3-62CC-5F88-5F4BC9BE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33F46-380B-21DC-D177-E98D4959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7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DD69-2048-C09C-A9D1-CFB5A88E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9A44E-E809-C06F-33B1-E548B69B0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5024D-B492-7932-C303-72DBCBA6B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FF6AB-5300-8CC5-E6F2-0C1C664B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C0BD-1122-4552-A12E-5DC774C2660D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0BBEF-648E-5363-C420-ABD96768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DA89C-6E82-5162-D772-070B245F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1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8E736-FB3C-611D-16D7-B154F89F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8EA75-49B3-1477-8211-EFC50C3BE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131CD-BD03-A9F1-3A6D-8078CBE3A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BC0BD-1122-4552-A12E-5DC774C2660D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94E04-4A4B-71E4-0F11-3AF68BEE0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6C95-1D1B-CE58-C08E-5352651B1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52C32-238D-407A-AFF2-BD85A889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C28B-3C18-6821-E791-E1D39FBF7B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75008-C13C-0E2A-BB1C-EEB579B79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2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B386-36DB-0C2B-BD7B-F1AF728E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DFBB-794B-AB7A-94BC-8A8FE7DC3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Little plus is another table that we’re accessing and we can borrow info from that table</a:t>
            </a:r>
          </a:p>
        </p:txBody>
      </p:sp>
    </p:spTree>
    <p:extLst>
      <p:ext uri="{BB962C8B-B14F-4D97-AF65-F5344CB8AC3E}">
        <p14:creationId xmlns:p14="http://schemas.microsoft.com/office/powerpoint/2010/main" val="29046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785F-8A07-CD26-8590-BDD7DCEC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8D35F-917C-884B-C155-B7D7BDF2C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a user see when they open a list?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3 components of a filter condition</a:t>
            </a:r>
          </a:p>
          <a:p>
            <a:pPr lvl="1"/>
            <a:r>
              <a:rPr lang="en-US" dirty="0"/>
              <a:t>Field, condition, value</a:t>
            </a:r>
          </a:p>
          <a:p>
            <a:endParaRPr lang="en-US" dirty="0"/>
          </a:p>
          <a:p>
            <a:r>
              <a:rPr lang="en-US" dirty="0"/>
              <a:t>What is List Collector?</a:t>
            </a:r>
          </a:p>
          <a:p>
            <a:pPr lvl="1"/>
            <a:r>
              <a:rPr lang="en-US"/>
              <a:t>Helps customize the view.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5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05CB-CF5B-2FC2-BC60-079B867FB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9DB0-4B9F-297F-1729-576AC2797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are almost like job titles</a:t>
            </a:r>
          </a:p>
          <a:p>
            <a:r>
              <a:rPr lang="en-US" dirty="0"/>
              <a:t>User can be assigned to a role, not only a group</a:t>
            </a:r>
          </a:p>
        </p:txBody>
      </p:sp>
    </p:spTree>
    <p:extLst>
      <p:ext uri="{BB962C8B-B14F-4D97-AF65-F5344CB8AC3E}">
        <p14:creationId xmlns:p14="http://schemas.microsoft.com/office/powerpoint/2010/main" val="179576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000-94DF-AF8F-88BA-E7CF736B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C8C13-8FD7-9444-E716-E8D493D2B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Roles, Users, Groups</a:t>
            </a:r>
          </a:p>
          <a:p>
            <a:r>
              <a:rPr lang="en-US" dirty="0"/>
              <a:t>Roles – used to define access at the application, module, and/or Access Control List.</a:t>
            </a:r>
          </a:p>
          <a:p>
            <a:pPr lvl="1"/>
            <a:r>
              <a:rPr lang="en-US" dirty="0"/>
              <a:t>Grant access to the application/modules that a user has access to in the All menu</a:t>
            </a:r>
          </a:p>
          <a:p>
            <a:pPr lvl="1"/>
            <a:r>
              <a:rPr lang="en-US" dirty="0"/>
              <a:t>Access data in the tables via the ACL (Create, Read, Update, Delete)</a:t>
            </a:r>
          </a:p>
          <a:p>
            <a:pPr lvl="1"/>
            <a:r>
              <a:rPr lang="en-US" dirty="0"/>
              <a:t>Can be assigned to a group or a single user. </a:t>
            </a:r>
          </a:p>
          <a:p>
            <a:pPr lvl="1"/>
            <a:r>
              <a:rPr lang="en-US" dirty="0"/>
              <a:t>Contain other roles.</a:t>
            </a:r>
          </a:p>
          <a:p>
            <a:r>
              <a:rPr lang="en-US" dirty="0"/>
              <a:t>Users –  a user can have more than role.</a:t>
            </a:r>
          </a:p>
          <a:p>
            <a:r>
              <a:rPr lang="en-US" dirty="0"/>
              <a:t>Groups – </a:t>
            </a:r>
          </a:p>
        </p:txBody>
      </p:sp>
    </p:spTree>
    <p:extLst>
      <p:ext uri="{BB962C8B-B14F-4D97-AF65-F5344CB8AC3E}">
        <p14:creationId xmlns:p14="http://schemas.microsoft.com/office/powerpoint/2010/main" val="218786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E3BA-4220-CE04-88B8-2229EB20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impersonation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FAF92-634B-2439-68C6-8090F0692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menu – Impersonate user – select a user – click Impersonate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ends impersonation:</a:t>
            </a:r>
          </a:p>
          <a:p>
            <a:r>
              <a:rPr lang="en-US" dirty="0"/>
              <a:t>End impersonation</a:t>
            </a:r>
          </a:p>
          <a:p>
            <a:r>
              <a:rPr lang="en-US" dirty="0"/>
              <a:t>Log out</a:t>
            </a:r>
          </a:p>
          <a:p>
            <a:r>
              <a:rPr lang="en-US" dirty="0"/>
              <a:t>Impersonate another user</a:t>
            </a:r>
          </a:p>
        </p:txBody>
      </p:sp>
    </p:spTree>
    <p:extLst>
      <p:ext uri="{BB962C8B-B14F-4D97-AF65-F5344CB8AC3E}">
        <p14:creationId xmlns:p14="http://schemas.microsoft.com/office/powerpoint/2010/main" val="314543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4728-5471-D316-9DFE-64B46AC1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657"/>
            <a:ext cx="10515600" cy="1325563"/>
          </a:xfrm>
        </p:spPr>
        <p:txBody>
          <a:bodyPr/>
          <a:lstStyle/>
          <a:p>
            <a:r>
              <a:rPr lang="en-US" dirty="0"/>
              <a:t>What is a list?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9E21E-9FE5-EDCE-9870-510793BAF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09" y="100362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list displays a set of records from a table within the content frame.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row represents a record.</a:t>
            </a:r>
          </a:p>
          <a:p>
            <a:pPr marL="0" indent="0">
              <a:buNone/>
            </a:pPr>
            <a:r>
              <a:rPr lang="en-US" dirty="0"/>
              <a:t>Each column represents a category/field.</a:t>
            </a:r>
          </a:p>
          <a:p>
            <a:pPr marL="0" indent="0">
              <a:buNone/>
            </a:pPr>
            <a:r>
              <a:rPr lang="en-US" dirty="0"/>
              <a:t>Each intersection represents a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F97942-A71D-670F-3C15-9550F7DE9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078" y="3382945"/>
            <a:ext cx="8147139" cy="31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5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809A-675A-A7AF-B633-92BAA656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– Database, tables, lists,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4BAF6-3154-01E4-1439-CEBBE896D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Table is a database.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4274C1-2668-C8A3-E3CE-41C079C4A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04" y="365125"/>
            <a:ext cx="10723295" cy="596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9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020A-7949-D8B0-ADF1-C1BF73F8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Control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10629-94C5-3C91-A64A-531FBCF74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Hamburger Menu under All or Favorites – this is options for the entire list. Is a type of context menu that is called a list control menu.</a:t>
            </a:r>
          </a:p>
          <a:p>
            <a:r>
              <a:rPr lang="en-US" dirty="0"/>
              <a:t>List control menu manipulates the total list we see.</a:t>
            </a:r>
          </a:p>
          <a:p>
            <a:r>
              <a:rPr lang="en-US" dirty="0"/>
              <a:t>Column list menu manipulated the column.</a:t>
            </a:r>
          </a:p>
          <a:p>
            <a:r>
              <a:rPr lang="en-US" dirty="0"/>
              <a:t>List – Column – Row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3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1FC8-115E-031D-45B4-C44EB881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Filter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14C865-0517-92FA-AB46-4F4475745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406" y="1387214"/>
            <a:ext cx="9844237" cy="5156884"/>
          </a:xfrm>
        </p:spPr>
      </p:pic>
    </p:spTree>
    <p:extLst>
      <p:ext uri="{BB962C8B-B14F-4D97-AF65-F5344CB8AC3E}">
        <p14:creationId xmlns:p14="http://schemas.microsoft.com/office/powerpoint/2010/main" val="168339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D4BC-5383-9A5A-7A7C-C3934B6D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5B2EA4-C303-7448-9F06-C101EE626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745" y="1825625"/>
            <a:ext cx="8584509" cy="4351338"/>
          </a:xfrm>
        </p:spPr>
      </p:pic>
    </p:spTree>
    <p:extLst>
      <p:ext uri="{BB962C8B-B14F-4D97-AF65-F5344CB8AC3E}">
        <p14:creationId xmlns:p14="http://schemas.microsoft.com/office/powerpoint/2010/main" val="57750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291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Class 9</vt:lpstr>
      <vt:lpstr>PowerPoint Presentation</vt:lpstr>
      <vt:lpstr>Review</vt:lpstr>
      <vt:lpstr>User impersonation </vt:lpstr>
      <vt:lpstr>What is a list?</vt:lpstr>
      <vt:lpstr>Key concepts – Database, tables, lists, forms</vt:lpstr>
      <vt:lpstr>List Control Menu</vt:lpstr>
      <vt:lpstr>List Filter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Frants Kavalionak</dc:creator>
  <cp:lastModifiedBy>Frants Kavalionak</cp:lastModifiedBy>
  <cp:revision>417</cp:revision>
  <dcterms:created xsi:type="dcterms:W3CDTF">2025-06-10T22:03:44Z</dcterms:created>
  <dcterms:modified xsi:type="dcterms:W3CDTF">2025-07-02T00:58:30Z</dcterms:modified>
</cp:coreProperties>
</file>