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9" r:id="rId5"/>
    <p:sldId id="258" r:id="rId6"/>
    <p:sldId id="260" r:id="rId7"/>
    <p:sldId id="261" r:id="rId8"/>
    <p:sldId id="262" r:id="rId9"/>
    <p:sldId id="263" r:id="rId10"/>
    <p:sldId id="264"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14"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68B6B-4CA7-BAF3-22EE-41A952B87C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7545BB-8A7B-52DD-A75D-689BB782DC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32BA07-ED73-A410-92CB-97ACBCF5DAA2}"/>
              </a:ext>
            </a:extLst>
          </p:cNvPr>
          <p:cNvSpPr>
            <a:spLocks noGrp="1"/>
          </p:cNvSpPr>
          <p:nvPr>
            <p:ph type="dt" sz="half" idx="10"/>
          </p:nvPr>
        </p:nvSpPr>
        <p:spPr/>
        <p:txBody>
          <a:bodyPr/>
          <a:lstStyle/>
          <a:p>
            <a:fld id="{875BC0BD-1122-4552-A12E-5DC774C2660D}" type="datetimeFigureOut">
              <a:rPr lang="en-US" smtClean="0"/>
              <a:t>6/25/2025</a:t>
            </a:fld>
            <a:endParaRPr lang="en-US"/>
          </a:p>
        </p:txBody>
      </p:sp>
      <p:sp>
        <p:nvSpPr>
          <p:cNvPr id="5" name="Footer Placeholder 4">
            <a:extLst>
              <a:ext uri="{FF2B5EF4-FFF2-40B4-BE49-F238E27FC236}">
                <a16:creationId xmlns:a16="http://schemas.microsoft.com/office/drawing/2014/main" id="{FC0DC8D8-2BC9-AE94-6818-AB4D3D6426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51362-1C90-52D8-CE96-1A735C9B9A07}"/>
              </a:ext>
            </a:extLst>
          </p:cNvPr>
          <p:cNvSpPr>
            <a:spLocks noGrp="1"/>
          </p:cNvSpPr>
          <p:nvPr>
            <p:ph type="sldNum" sz="quarter" idx="12"/>
          </p:nvPr>
        </p:nvSpPr>
        <p:spPr/>
        <p:txBody>
          <a:bodyPr/>
          <a:lstStyle/>
          <a:p>
            <a:fld id="{0A052C32-238D-407A-AFF2-BD85A8895F44}" type="slidenum">
              <a:rPr lang="en-US" smtClean="0"/>
              <a:t>‹#›</a:t>
            </a:fld>
            <a:endParaRPr lang="en-US"/>
          </a:p>
        </p:txBody>
      </p:sp>
    </p:spTree>
    <p:extLst>
      <p:ext uri="{BB962C8B-B14F-4D97-AF65-F5344CB8AC3E}">
        <p14:creationId xmlns:p14="http://schemas.microsoft.com/office/powerpoint/2010/main" val="85969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AC1C-0C98-7BDC-9A3A-28F4C796CB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9C7E96-FBD6-366D-4A1B-571F88081F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D260E-409B-259F-39CD-DF89A0AD695B}"/>
              </a:ext>
            </a:extLst>
          </p:cNvPr>
          <p:cNvSpPr>
            <a:spLocks noGrp="1"/>
          </p:cNvSpPr>
          <p:nvPr>
            <p:ph type="dt" sz="half" idx="10"/>
          </p:nvPr>
        </p:nvSpPr>
        <p:spPr/>
        <p:txBody>
          <a:bodyPr/>
          <a:lstStyle/>
          <a:p>
            <a:fld id="{875BC0BD-1122-4552-A12E-5DC774C2660D}" type="datetimeFigureOut">
              <a:rPr lang="en-US" smtClean="0"/>
              <a:t>6/25/2025</a:t>
            </a:fld>
            <a:endParaRPr lang="en-US"/>
          </a:p>
        </p:txBody>
      </p:sp>
      <p:sp>
        <p:nvSpPr>
          <p:cNvPr id="5" name="Footer Placeholder 4">
            <a:extLst>
              <a:ext uri="{FF2B5EF4-FFF2-40B4-BE49-F238E27FC236}">
                <a16:creationId xmlns:a16="http://schemas.microsoft.com/office/drawing/2014/main" id="{50873055-4E0D-3532-E6A4-84208CB90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7888A-2DEE-18FF-3BFE-88B4AFEB9B4E}"/>
              </a:ext>
            </a:extLst>
          </p:cNvPr>
          <p:cNvSpPr>
            <a:spLocks noGrp="1"/>
          </p:cNvSpPr>
          <p:nvPr>
            <p:ph type="sldNum" sz="quarter" idx="12"/>
          </p:nvPr>
        </p:nvSpPr>
        <p:spPr/>
        <p:txBody>
          <a:bodyPr/>
          <a:lstStyle/>
          <a:p>
            <a:fld id="{0A052C32-238D-407A-AFF2-BD85A8895F44}" type="slidenum">
              <a:rPr lang="en-US" smtClean="0"/>
              <a:t>‹#›</a:t>
            </a:fld>
            <a:endParaRPr lang="en-US"/>
          </a:p>
        </p:txBody>
      </p:sp>
    </p:spTree>
    <p:extLst>
      <p:ext uri="{BB962C8B-B14F-4D97-AF65-F5344CB8AC3E}">
        <p14:creationId xmlns:p14="http://schemas.microsoft.com/office/powerpoint/2010/main" val="1464771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A53F7E-4C3E-C5AB-14E2-1F5EA7C6C3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0FFEEE-1D39-AFEF-E8D2-4A7CC72D9C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095DB6-F76B-7C6B-83E1-4DD5739D3572}"/>
              </a:ext>
            </a:extLst>
          </p:cNvPr>
          <p:cNvSpPr>
            <a:spLocks noGrp="1"/>
          </p:cNvSpPr>
          <p:nvPr>
            <p:ph type="dt" sz="half" idx="10"/>
          </p:nvPr>
        </p:nvSpPr>
        <p:spPr/>
        <p:txBody>
          <a:bodyPr/>
          <a:lstStyle/>
          <a:p>
            <a:fld id="{875BC0BD-1122-4552-A12E-5DC774C2660D}" type="datetimeFigureOut">
              <a:rPr lang="en-US" smtClean="0"/>
              <a:t>6/25/2025</a:t>
            </a:fld>
            <a:endParaRPr lang="en-US"/>
          </a:p>
        </p:txBody>
      </p:sp>
      <p:sp>
        <p:nvSpPr>
          <p:cNvPr id="5" name="Footer Placeholder 4">
            <a:extLst>
              <a:ext uri="{FF2B5EF4-FFF2-40B4-BE49-F238E27FC236}">
                <a16:creationId xmlns:a16="http://schemas.microsoft.com/office/drawing/2014/main" id="{361426CA-5CDB-57C3-E04F-2FAAF15C02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A697B-E1D0-919F-CEE8-5477B81145D4}"/>
              </a:ext>
            </a:extLst>
          </p:cNvPr>
          <p:cNvSpPr>
            <a:spLocks noGrp="1"/>
          </p:cNvSpPr>
          <p:nvPr>
            <p:ph type="sldNum" sz="quarter" idx="12"/>
          </p:nvPr>
        </p:nvSpPr>
        <p:spPr/>
        <p:txBody>
          <a:bodyPr/>
          <a:lstStyle/>
          <a:p>
            <a:fld id="{0A052C32-238D-407A-AFF2-BD85A8895F44}" type="slidenum">
              <a:rPr lang="en-US" smtClean="0"/>
              <a:t>‹#›</a:t>
            </a:fld>
            <a:endParaRPr lang="en-US"/>
          </a:p>
        </p:txBody>
      </p:sp>
    </p:spTree>
    <p:extLst>
      <p:ext uri="{BB962C8B-B14F-4D97-AF65-F5344CB8AC3E}">
        <p14:creationId xmlns:p14="http://schemas.microsoft.com/office/powerpoint/2010/main" val="331546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5A1C-2DBC-97AD-7386-37977C974B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511083-15B3-1E0C-A4B5-7FCD1E8B1D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CA87C-2581-6922-9F47-5A019AC32196}"/>
              </a:ext>
            </a:extLst>
          </p:cNvPr>
          <p:cNvSpPr>
            <a:spLocks noGrp="1"/>
          </p:cNvSpPr>
          <p:nvPr>
            <p:ph type="dt" sz="half" idx="10"/>
          </p:nvPr>
        </p:nvSpPr>
        <p:spPr/>
        <p:txBody>
          <a:bodyPr/>
          <a:lstStyle/>
          <a:p>
            <a:fld id="{875BC0BD-1122-4552-A12E-5DC774C2660D}" type="datetimeFigureOut">
              <a:rPr lang="en-US" smtClean="0"/>
              <a:t>6/25/2025</a:t>
            </a:fld>
            <a:endParaRPr lang="en-US"/>
          </a:p>
        </p:txBody>
      </p:sp>
      <p:sp>
        <p:nvSpPr>
          <p:cNvPr id="5" name="Footer Placeholder 4">
            <a:extLst>
              <a:ext uri="{FF2B5EF4-FFF2-40B4-BE49-F238E27FC236}">
                <a16:creationId xmlns:a16="http://schemas.microsoft.com/office/drawing/2014/main" id="{63C966C8-435A-FEC8-8790-52E8AD337B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D874B2-1630-CA2C-54EE-642A03739684}"/>
              </a:ext>
            </a:extLst>
          </p:cNvPr>
          <p:cNvSpPr>
            <a:spLocks noGrp="1"/>
          </p:cNvSpPr>
          <p:nvPr>
            <p:ph type="sldNum" sz="quarter" idx="12"/>
          </p:nvPr>
        </p:nvSpPr>
        <p:spPr/>
        <p:txBody>
          <a:bodyPr/>
          <a:lstStyle/>
          <a:p>
            <a:fld id="{0A052C32-238D-407A-AFF2-BD85A8895F44}" type="slidenum">
              <a:rPr lang="en-US" smtClean="0"/>
              <a:t>‹#›</a:t>
            </a:fld>
            <a:endParaRPr lang="en-US"/>
          </a:p>
        </p:txBody>
      </p:sp>
    </p:spTree>
    <p:extLst>
      <p:ext uri="{BB962C8B-B14F-4D97-AF65-F5344CB8AC3E}">
        <p14:creationId xmlns:p14="http://schemas.microsoft.com/office/powerpoint/2010/main" val="2981757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B35B-C2EB-7CE5-AFCE-F322E137C8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649845-4700-F5A9-3DD3-2A46F8D8AE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FC43FD-830C-2A08-83A4-17DE4F478CFE}"/>
              </a:ext>
            </a:extLst>
          </p:cNvPr>
          <p:cNvSpPr>
            <a:spLocks noGrp="1"/>
          </p:cNvSpPr>
          <p:nvPr>
            <p:ph type="dt" sz="half" idx="10"/>
          </p:nvPr>
        </p:nvSpPr>
        <p:spPr/>
        <p:txBody>
          <a:bodyPr/>
          <a:lstStyle/>
          <a:p>
            <a:fld id="{875BC0BD-1122-4552-A12E-5DC774C2660D}" type="datetimeFigureOut">
              <a:rPr lang="en-US" smtClean="0"/>
              <a:t>6/25/2025</a:t>
            </a:fld>
            <a:endParaRPr lang="en-US"/>
          </a:p>
        </p:txBody>
      </p:sp>
      <p:sp>
        <p:nvSpPr>
          <p:cNvPr id="5" name="Footer Placeholder 4">
            <a:extLst>
              <a:ext uri="{FF2B5EF4-FFF2-40B4-BE49-F238E27FC236}">
                <a16:creationId xmlns:a16="http://schemas.microsoft.com/office/drawing/2014/main" id="{2E2DBBA2-ED81-6C9B-7FBF-655E41786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182C1-C6BF-B8AC-FA54-5648A8AAD1DF}"/>
              </a:ext>
            </a:extLst>
          </p:cNvPr>
          <p:cNvSpPr>
            <a:spLocks noGrp="1"/>
          </p:cNvSpPr>
          <p:nvPr>
            <p:ph type="sldNum" sz="quarter" idx="12"/>
          </p:nvPr>
        </p:nvSpPr>
        <p:spPr/>
        <p:txBody>
          <a:bodyPr/>
          <a:lstStyle/>
          <a:p>
            <a:fld id="{0A052C32-238D-407A-AFF2-BD85A8895F44}" type="slidenum">
              <a:rPr lang="en-US" smtClean="0"/>
              <a:t>‹#›</a:t>
            </a:fld>
            <a:endParaRPr lang="en-US"/>
          </a:p>
        </p:txBody>
      </p:sp>
    </p:spTree>
    <p:extLst>
      <p:ext uri="{BB962C8B-B14F-4D97-AF65-F5344CB8AC3E}">
        <p14:creationId xmlns:p14="http://schemas.microsoft.com/office/powerpoint/2010/main" val="116251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780F-2EE7-A97A-207E-B6A1CF497B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8587CE-FC70-4C6B-7F18-EBEC47EF20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F819BB-1276-776A-3E6E-5673E12584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D07CAE-F55F-453F-81F2-9994829587B4}"/>
              </a:ext>
            </a:extLst>
          </p:cNvPr>
          <p:cNvSpPr>
            <a:spLocks noGrp="1"/>
          </p:cNvSpPr>
          <p:nvPr>
            <p:ph type="dt" sz="half" idx="10"/>
          </p:nvPr>
        </p:nvSpPr>
        <p:spPr/>
        <p:txBody>
          <a:bodyPr/>
          <a:lstStyle/>
          <a:p>
            <a:fld id="{875BC0BD-1122-4552-A12E-5DC774C2660D}" type="datetimeFigureOut">
              <a:rPr lang="en-US" smtClean="0"/>
              <a:t>6/25/2025</a:t>
            </a:fld>
            <a:endParaRPr lang="en-US"/>
          </a:p>
        </p:txBody>
      </p:sp>
      <p:sp>
        <p:nvSpPr>
          <p:cNvPr id="6" name="Footer Placeholder 5">
            <a:extLst>
              <a:ext uri="{FF2B5EF4-FFF2-40B4-BE49-F238E27FC236}">
                <a16:creationId xmlns:a16="http://schemas.microsoft.com/office/drawing/2014/main" id="{A0104F9B-2A8C-7C41-8CAD-91EF70257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FDD9A5-2BAE-98D9-F394-4538BF30524D}"/>
              </a:ext>
            </a:extLst>
          </p:cNvPr>
          <p:cNvSpPr>
            <a:spLocks noGrp="1"/>
          </p:cNvSpPr>
          <p:nvPr>
            <p:ph type="sldNum" sz="quarter" idx="12"/>
          </p:nvPr>
        </p:nvSpPr>
        <p:spPr/>
        <p:txBody>
          <a:bodyPr/>
          <a:lstStyle/>
          <a:p>
            <a:fld id="{0A052C32-238D-407A-AFF2-BD85A8895F44}" type="slidenum">
              <a:rPr lang="en-US" smtClean="0"/>
              <a:t>‹#›</a:t>
            </a:fld>
            <a:endParaRPr lang="en-US"/>
          </a:p>
        </p:txBody>
      </p:sp>
    </p:spTree>
    <p:extLst>
      <p:ext uri="{BB962C8B-B14F-4D97-AF65-F5344CB8AC3E}">
        <p14:creationId xmlns:p14="http://schemas.microsoft.com/office/powerpoint/2010/main" val="80934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14C3-0F7A-8BCC-1441-9E172D0B10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1F25B-ACFE-6B70-C857-6DA8BB606F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1643E2-634B-22FF-6F83-27FCAAB3F9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E289C2-EE2E-88A7-FD62-71AFF8246E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4254D5-2E56-1946-1CFF-B2FE8D50D5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279C88-8D29-A383-573D-6FB397F884AF}"/>
              </a:ext>
            </a:extLst>
          </p:cNvPr>
          <p:cNvSpPr>
            <a:spLocks noGrp="1"/>
          </p:cNvSpPr>
          <p:nvPr>
            <p:ph type="dt" sz="half" idx="10"/>
          </p:nvPr>
        </p:nvSpPr>
        <p:spPr/>
        <p:txBody>
          <a:bodyPr/>
          <a:lstStyle/>
          <a:p>
            <a:fld id="{875BC0BD-1122-4552-A12E-5DC774C2660D}" type="datetimeFigureOut">
              <a:rPr lang="en-US" smtClean="0"/>
              <a:t>6/25/2025</a:t>
            </a:fld>
            <a:endParaRPr lang="en-US"/>
          </a:p>
        </p:txBody>
      </p:sp>
      <p:sp>
        <p:nvSpPr>
          <p:cNvPr id="8" name="Footer Placeholder 7">
            <a:extLst>
              <a:ext uri="{FF2B5EF4-FFF2-40B4-BE49-F238E27FC236}">
                <a16:creationId xmlns:a16="http://schemas.microsoft.com/office/drawing/2014/main" id="{0EB5A42C-4243-6DAD-FB32-9B3C598DF4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779212-4CCE-820D-08CC-0DB77FE51C40}"/>
              </a:ext>
            </a:extLst>
          </p:cNvPr>
          <p:cNvSpPr>
            <a:spLocks noGrp="1"/>
          </p:cNvSpPr>
          <p:nvPr>
            <p:ph type="sldNum" sz="quarter" idx="12"/>
          </p:nvPr>
        </p:nvSpPr>
        <p:spPr/>
        <p:txBody>
          <a:bodyPr/>
          <a:lstStyle/>
          <a:p>
            <a:fld id="{0A052C32-238D-407A-AFF2-BD85A8895F44}" type="slidenum">
              <a:rPr lang="en-US" smtClean="0"/>
              <a:t>‹#›</a:t>
            </a:fld>
            <a:endParaRPr lang="en-US"/>
          </a:p>
        </p:txBody>
      </p:sp>
    </p:spTree>
    <p:extLst>
      <p:ext uri="{BB962C8B-B14F-4D97-AF65-F5344CB8AC3E}">
        <p14:creationId xmlns:p14="http://schemas.microsoft.com/office/powerpoint/2010/main" val="3569994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9704-CA8E-2072-05FC-6BF9E084C3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2AC9D9-39D5-DCB0-4420-247844DD1AC6}"/>
              </a:ext>
            </a:extLst>
          </p:cNvPr>
          <p:cNvSpPr>
            <a:spLocks noGrp="1"/>
          </p:cNvSpPr>
          <p:nvPr>
            <p:ph type="dt" sz="half" idx="10"/>
          </p:nvPr>
        </p:nvSpPr>
        <p:spPr/>
        <p:txBody>
          <a:bodyPr/>
          <a:lstStyle/>
          <a:p>
            <a:fld id="{875BC0BD-1122-4552-A12E-5DC774C2660D}" type="datetimeFigureOut">
              <a:rPr lang="en-US" smtClean="0"/>
              <a:t>6/25/2025</a:t>
            </a:fld>
            <a:endParaRPr lang="en-US"/>
          </a:p>
        </p:txBody>
      </p:sp>
      <p:sp>
        <p:nvSpPr>
          <p:cNvPr id="4" name="Footer Placeholder 3">
            <a:extLst>
              <a:ext uri="{FF2B5EF4-FFF2-40B4-BE49-F238E27FC236}">
                <a16:creationId xmlns:a16="http://schemas.microsoft.com/office/drawing/2014/main" id="{BEE22503-6291-844C-C8AC-30FB9294C8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3A95FF-74A3-5A65-1E22-4DB94E4367B1}"/>
              </a:ext>
            </a:extLst>
          </p:cNvPr>
          <p:cNvSpPr>
            <a:spLocks noGrp="1"/>
          </p:cNvSpPr>
          <p:nvPr>
            <p:ph type="sldNum" sz="quarter" idx="12"/>
          </p:nvPr>
        </p:nvSpPr>
        <p:spPr/>
        <p:txBody>
          <a:bodyPr/>
          <a:lstStyle/>
          <a:p>
            <a:fld id="{0A052C32-238D-407A-AFF2-BD85A8895F44}" type="slidenum">
              <a:rPr lang="en-US" smtClean="0"/>
              <a:t>‹#›</a:t>
            </a:fld>
            <a:endParaRPr lang="en-US"/>
          </a:p>
        </p:txBody>
      </p:sp>
    </p:spTree>
    <p:extLst>
      <p:ext uri="{BB962C8B-B14F-4D97-AF65-F5344CB8AC3E}">
        <p14:creationId xmlns:p14="http://schemas.microsoft.com/office/powerpoint/2010/main" val="195829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E1AD1D-7D49-84B8-A8FF-9CDE4049F8AE}"/>
              </a:ext>
            </a:extLst>
          </p:cNvPr>
          <p:cNvSpPr>
            <a:spLocks noGrp="1"/>
          </p:cNvSpPr>
          <p:nvPr>
            <p:ph type="dt" sz="half" idx="10"/>
          </p:nvPr>
        </p:nvSpPr>
        <p:spPr/>
        <p:txBody>
          <a:bodyPr/>
          <a:lstStyle/>
          <a:p>
            <a:fld id="{875BC0BD-1122-4552-A12E-5DC774C2660D}" type="datetimeFigureOut">
              <a:rPr lang="en-US" smtClean="0"/>
              <a:t>6/25/2025</a:t>
            </a:fld>
            <a:endParaRPr lang="en-US"/>
          </a:p>
        </p:txBody>
      </p:sp>
      <p:sp>
        <p:nvSpPr>
          <p:cNvPr id="3" name="Footer Placeholder 2">
            <a:extLst>
              <a:ext uri="{FF2B5EF4-FFF2-40B4-BE49-F238E27FC236}">
                <a16:creationId xmlns:a16="http://schemas.microsoft.com/office/drawing/2014/main" id="{7C6CC672-BAB3-7776-E05B-E59D8B27C4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A16D19-CE8D-52E3-BE94-B30B07C24597}"/>
              </a:ext>
            </a:extLst>
          </p:cNvPr>
          <p:cNvSpPr>
            <a:spLocks noGrp="1"/>
          </p:cNvSpPr>
          <p:nvPr>
            <p:ph type="sldNum" sz="quarter" idx="12"/>
          </p:nvPr>
        </p:nvSpPr>
        <p:spPr/>
        <p:txBody>
          <a:bodyPr/>
          <a:lstStyle/>
          <a:p>
            <a:fld id="{0A052C32-238D-407A-AFF2-BD85A8895F44}" type="slidenum">
              <a:rPr lang="en-US" smtClean="0"/>
              <a:t>‹#›</a:t>
            </a:fld>
            <a:endParaRPr lang="en-US"/>
          </a:p>
        </p:txBody>
      </p:sp>
    </p:spTree>
    <p:extLst>
      <p:ext uri="{BB962C8B-B14F-4D97-AF65-F5344CB8AC3E}">
        <p14:creationId xmlns:p14="http://schemas.microsoft.com/office/powerpoint/2010/main" val="2086992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32962-8E80-67E3-AF91-9D274BC0B7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D5F40F-6509-14AA-72D5-D592B9EA4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686778-75EB-5A6C-248C-C24D3028F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FAC7BE-CFD4-7EF0-E908-013FC2642201}"/>
              </a:ext>
            </a:extLst>
          </p:cNvPr>
          <p:cNvSpPr>
            <a:spLocks noGrp="1"/>
          </p:cNvSpPr>
          <p:nvPr>
            <p:ph type="dt" sz="half" idx="10"/>
          </p:nvPr>
        </p:nvSpPr>
        <p:spPr/>
        <p:txBody>
          <a:bodyPr/>
          <a:lstStyle/>
          <a:p>
            <a:fld id="{875BC0BD-1122-4552-A12E-5DC774C2660D}" type="datetimeFigureOut">
              <a:rPr lang="en-US" smtClean="0"/>
              <a:t>6/25/2025</a:t>
            </a:fld>
            <a:endParaRPr lang="en-US"/>
          </a:p>
        </p:txBody>
      </p:sp>
      <p:sp>
        <p:nvSpPr>
          <p:cNvPr id="6" name="Footer Placeholder 5">
            <a:extLst>
              <a:ext uri="{FF2B5EF4-FFF2-40B4-BE49-F238E27FC236}">
                <a16:creationId xmlns:a16="http://schemas.microsoft.com/office/drawing/2014/main" id="{34F18CE4-A7A3-62CC-5F88-5F4BC9BE8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833F46-380B-21DC-D177-E98D4959CAE2}"/>
              </a:ext>
            </a:extLst>
          </p:cNvPr>
          <p:cNvSpPr>
            <a:spLocks noGrp="1"/>
          </p:cNvSpPr>
          <p:nvPr>
            <p:ph type="sldNum" sz="quarter" idx="12"/>
          </p:nvPr>
        </p:nvSpPr>
        <p:spPr/>
        <p:txBody>
          <a:bodyPr/>
          <a:lstStyle/>
          <a:p>
            <a:fld id="{0A052C32-238D-407A-AFF2-BD85A8895F44}" type="slidenum">
              <a:rPr lang="en-US" smtClean="0"/>
              <a:t>‹#›</a:t>
            </a:fld>
            <a:endParaRPr lang="en-US"/>
          </a:p>
        </p:txBody>
      </p:sp>
    </p:spTree>
    <p:extLst>
      <p:ext uri="{BB962C8B-B14F-4D97-AF65-F5344CB8AC3E}">
        <p14:creationId xmlns:p14="http://schemas.microsoft.com/office/powerpoint/2010/main" val="2241378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6DD69-2048-C09C-A9D1-CFB5A88ED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39A44E-E809-C06F-33B1-E548B69B0E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F5024D-B492-7932-C303-72DBCBA6B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FF6AB-5300-8CC5-E6F2-0C1C664B16A6}"/>
              </a:ext>
            </a:extLst>
          </p:cNvPr>
          <p:cNvSpPr>
            <a:spLocks noGrp="1"/>
          </p:cNvSpPr>
          <p:nvPr>
            <p:ph type="dt" sz="half" idx="10"/>
          </p:nvPr>
        </p:nvSpPr>
        <p:spPr/>
        <p:txBody>
          <a:bodyPr/>
          <a:lstStyle/>
          <a:p>
            <a:fld id="{875BC0BD-1122-4552-A12E-5DC774C2660D}" type="datetimeFigureOut">
              <a:rPr lang="en-US" smtClean="0"/>
              <a:t>6/25/2025</a:t>
            </a:fld>
            <a:endParaRPr lang="en-US"/>
          </a:p>
        </p:txBody>
      </p:sp>
      <p:sp>
        <p:nvSpPr>
          <p:cNvPr id="6" name="Footer Placeholder 5">
            <a:extLst>
              <a:ext uri="{FF2B5EF4-FFF2-40B4-BE49-F238E27FC236}">
                <a16:creationId xmlns:a16="http://schemas.microsoft.com/office/drawing/2014/main" id="{1600BBEF-648E-5363-C420-ABD967685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DDA89C-6E82-5162-D772-070B245FBE47}"/>
              </a:ext>
            </a:extLst>
          </p:cNvPr>
          <p:cNvSpPr>
            <a:spLocks noGrp="1"/>
          </p:cNvSpPr>
          <p:nvPr>
            <p:ph type="sldNum" sz="quarter" idx="12"/>
          </p:nvPr>
        </p:nvSpPr>
        <p:spPr/>
        <p:txBody>
          <a:bodyPr/>
          <a:lstStyle/>
          <a:p>
            <a:fld id="{0A052C32-238D-407A-AFF2-BD85A8895F44}" type="slidenum">
              <a:rPr lang="en-US" smtClean="0"/>
              <a:t>‹#›</a:t>
            </a:fld>
            <a:endParaRPr lang="en-US"/>
          </a:p>
        </p:txBody>
      </p:sp>
    </p:spTree>
    <p:extLst>
      <p:ext uri="{BB962C8B-B14F-4D97-AF65-F5344CB8AC3E}">
        <p14:creationId xmlns:p14="http://schemas.microsoft.com/office/powerpoint/2010/main" val="1365512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28E736-FB3C-611D-16D7-B154F89FB0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88EA75-49B3-1477-8211-EFC50C3BE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131CD-BD03-A9F1-3A6D-8078CBE3A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BC0BD-1122-4552-A12E-5DC774C2660D}" type="datetimeFigureOut">
              <a:rPr lang="en-US" smtClean="0"/>
              <a:t>6/25/2025</a:t>
            </a:fld>
            <a:endParaRPr lang="en-US"/>
          </a:p>
        </p:txBody>
      </p:sp>
      <p:sp>
        <p:nvSpPr>
          <p:cNvPr id="5" name="Footer Placeholder 4">
            <a:extLst>
              <a:ext uri="{FF2B5EF4-FFF2-40B4-BE49-F238E27FC236}">
                <a16:creationId xmlns:a16="http://schemas.microsoft.com/office/drawing/2014/main" id="{0CD94E04-4A4B-71E4-0F11-3AF68BEE00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8A6C95-1D1B-CE58-C08E-5352651B15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052C32-238D-407A-AFF2-BD85A8895F44}" type="slidenum">
              <a:rPr lang="en-US" smtClean="0"/>
              <a:t>‹#›</a:t>
            </a:fld>
            <a:endParaRPr lang="en-US"/>
          </a:p>
        </p:txBody>
      </p:sp>
    </p:spTree>
    <p:extLst>
      <p:ext uri="{BB962C8B-B14F-4D97-AF65-F5344CB8AC3E}">
        <p14:creationId xmlns:p14="http://schemas.microsoft.com/office/powerpoint/2010/main" val="279513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C28B-3C18-6821-E791-E1D39FBF7BC5}"/>
              </a:ext>
            </a:extLst>
          </p:cNvPr>
          <p:cNvSpPr>
            <a:spLocks noGrp="1"/>
          </p:cNvSpPr>
          <p:nvPr>
            <p:ph type="ctrTitle"/>
          </p:nvPr>
        </p:nvSpPr>
        <p:spPr/>
        <p:txBody>
          <a:bodyPr/>
          <a:lstStyle/>
          <a:p>
            <a:r>
              <a:rPr lang="en-US" dirty="0"/>
              <a:t>Class 7</a:t>
            </a:r>
          </a:p>
        </p:txBody>
      </p:sp>
      <p:sp>
        <p:nvSpPr>
          <p:cNvPr id="3" name="Subtitle 2">
            <a:extLst>
              <a:ext uri="{FF2B5EF4-FFF2-40B4-BE49-F238E27FC236}">
                <a16:creationId xmlns:a16="http://schemas.microsoft.com/office/drawing/2014/main" id="{26775008-C13C-0E2A-BB1C-EEB579B790A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26792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A2E10-784C-53A3-4FEB-9DABEE5D0BA8}"/>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EFEFA6B1-56CF-F828-0201-DBF8BCBBBDD3}"/>
              </a:ext>
            </a:extLst>
          </p:cNvPr>
          <p:cNvPicPr>
            <a:picLocks noGrp="1" noChangeAspect="1"/>
          </p:cNvPicPr>
          <p:nvPr>
            <p:ph idx="1"/>
          </p:nvPr>
        </p:nvPicPr>
        <p:blipFill>
          <a:blip r:embed="rId2"/>
          <a:stretch>
            <a:fillRect/>
          </a:stretch>
        </p:blipFill>
        <p:spPr>
          <a:xfrm>
            <a:off x="2041344" y="1825625"/>
            <a:ext cx="8109311" cy="4351338"/>
          </a:xfrm>
        </p:spPr>
      </p:pic>
    </p:spTree>
    <p:extLst>
      <p:ext uri="{BB962C8B-B14F-4D97-AF65-F5344CB8AC3E}">
        <p14:creationId xmlns:p14="http://schemas.microsoft.com/office/powerpoint/2010/main" val="362099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44768-1A14-AE05-4ED6-7AAA79687E29}"/>
              </a:ext>
            </a:extLst>
          </p:cNvPr>
          <p:cNvSpPr>
            <a:spLocks noGrp="1"/>
          </p:cNvSpPr>
          <p:nvPr>
            <p:ph type="title"/>
          </p:nvPr>
        </p:nvSpPr>
        <p:spPr/>
        <p:txBody>
          <a:bodyPr/>
          <a:lstStyle/>
          <a:p>
            <a:r>
              <a:rPr lang="en-US" dirty="0"/>
              <a:t>Walkthrough</a:t>
            </a:r>
          </a:p>
        </p:txBody>
      </p:sp>
      <p:sp>
        <p:nvSpPr>
          <p:cNvPr id="3" name="Content Placeholder 2">
            <a:extLst>
              <a:ext uri="{FF2B5EF4-FFF2-40B4-BE49-F238E27FC236}">
                <a16:creationId xmlns:a16="http://schemas.microsoft.com/office/drawing/2014/main" id="{0D735FFA-63BE-E8E8-91A7-D7E6B22CA471}"/>
              </a:ext>
            </a:extLst>
          </p:cNvPr>
          <p:cNvSpPr>
            <a:spLocks noGrp="1"/>
          </p:cNvSpPr>
          <p:nvPr>
            <p:ph idx="1"/>
          </p:nvPr>
        </p:nvSpPr>
        <p:spPr/>
        <p:txBody>
          <a:bodyPr/>
          <a:lstStyle/>
          <a:p>
            <a:r>
              <a:rPr lang="en-US" dirty="0"/>
              <a:t>Add a Custom Field to the Incident Form</a:t>
            </a:r>
          </a:p>
          <a:p>
            <a:endParaRPr lang="en-US" dirty="0"/>
          </a:p>
        </p:txBody>
      </p:sp>
      <p:pic>
        <p:nvPicPr>
          <p:cNvPr id="9" name="Picture 8">
            <a:extLst>
              <a:ext uri="{FF2B5EF4-FFF2-40B4-BE49-F238E27FC236}">
                <a16:creationId xmlns:a16="http://schemas.microsoft.com/office/drawing/2014/main" id="{9F0191E6-58E4-CE5E-C939-DBDB4FF7E769}"/>
              </a:ext>
            </a:extLst>
          </p:cNvPr>
          <p:cNvPicPr>
            <a:picLocks noChangeAspect="1"/>
          </p:cNvPicPr>
          <p:nvPr/>
        </p:nvPicPr>
        <p:blipFill>
          <a:blip r:embed="rId2"/>
          <a:stretch>
            <a:fillRect/>
          </a:stretch>
        </p:blipFill>
        <p:spPr>
          <a:xfrm>
            <a:off x="838200" y="2318202"/>
            <a:ext cx="9869277" cy="533474"/>
          </a:xfrm>
          <a:prstGeom prst="rect">
            <a:avLst/>
          </a:prstGeom>
        </p:spPr>
      </p:pic>
    </p:spTree>
    <p:extLst>
      <p:ext uri="{BB962C8B-B14F-4D97-AF65-F5344CB8AC3E}">
        <p14:creationId xmlns:p14="http://schemas.microsoft.com/office/powerpoint/2010/main" val="1077215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E535-BEC4-CE21-AECE-F56EBDB80B2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397E972-B823-48E0-C9F6-3D043581271F}"/>
              </a:ext>
            </a:extLst>
          </p:cNvPr>
          <p:cNvSpPr>
            <a:spLocks noGrp="1"/>
          </p:cNvSpPr>
          <p:nvPr>
            <p:ph idx="1"/>
          </p:nvPr>
        </p:nvSpPr>
        <p:spPr/>
        <p:txBody>
          <a:bodyPr/>
          <a:lstStyle/>
          <a:p>
            <a:r>
              <a:rPr lang="en-US" dirty="0"/>
              <a:t>Section has an owner – global</a:t>
            </a:r>
          </a:p>
          <a:p>
            <a:r>
              <a:rPr lang="en-US" dirty="0"/>
              <a:t>Ability to change the field options – incident manager</a:t>
            </a:r>
          </a:p>
        </p:txBody>
      </p:sp>
    </p:spTree>
    <p:extLst>
      <p:ext uri="{BB962C8B-B14F-4D97-AF65-F5344CB8AC3E}">
        <p14:creationId xmlns:p14="http://schemas.microsoft.com/office/powerpoint/2010/main" val="3495883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7547-62D3-ABDB-C961-AAA56D0CD1DF}"/>
              </a:ext>
            </a:extLst>
          </p:cNvPr>
          <p:cNvSpPr>
            <a:spLocks noGrp="1"/>
          </p:cNvSpPr>
          <p:nvPr>
            <p:ph type="title"/>
          </p:nvPr>
        </p:nvSpPr>
        <p:spPr/>
        <p:txBody>
          <a:bodyPr/>
          <a:lstStyle/>
          <a:p>
            <a:r>
              <a:rPr lang="en-US" dirty="0"/>
              <a:t>Objectives Retrospection</a:t>
            </a:r>
          </a:p>
        </p:txBody>
      </p:sp>
      <p:sp>
        <p:nvSpPr>
          <p:cNvPr id="3" name="Content Placeholder 2">
            <a:extLst>
              <a:ext uri="{FF2B5EF4-FFF2-40B4-BE49-F238E27FC236}">
                <a16:creationId xmlns:a16="http://schemas.microsoft.com/office/drawing/2014/main" id="{CDB35C69-3BFE-CC08-FC6E-8F00FDCE0951}"/>
              </a:ext>
            </a:extLst>
          </p:cNvPr>
          <p:cNvSpPr>
            <a:spLocks noGrp="1"/>
          </p:cNvSpPr>
          <p:nvPr>
            <p:ph idx="1"/>
          </p:nvPr>
        </p:nvSpPr>
        <p:spPr/>
        <p:txBody>
          <a:bodyPr/>
          <a:lstStyle/>
          <a:p>
            <a:r>
              <a:rPr lang="en-US" dirty="0"/>
              <a:t>What is baseline ServiceNow implementation?</a:t>
            </a:r>
          </a:p>
          <a:p>
            <a:pPr lvl="1"/>
            <a:r>
              <a:rPr lang="en-US" dirty="0"/>
              <a:t>Serves as a foundation for platform development</a:t>
            </a:r>
          </a:p>
          <a:p>
            <a:r>
              <a:rPr lang="en-US" dirty="0"/>
              <a:t>What distinguishes plugins from apps and plugins?</a:t>
            </a:r>
          </a:p>
          <a:p>
            <a:pPr lvl="1"/>
            <a:r>
              <a:rPr lang="en-US" dirty="0"/>
              <a:t>Standalone apps vs apps additions</a:t>
            </a:r>
          </a:p>
          <a:p>
            <a:r>
              <a:rPr lang="en-US" dirty="0"/>
              <a:t>Configuration – ability to create things that are in ServiceNow already, customization – new, </a:t>
            </a:r>
            <a:r>
              <a:rPr lang="en-US"/>
              <a:t>not from ServiceNow</a:t>
            </a:r>
            <a:endParaRPr lang="en-US" dirty="0"/>
          </a:p>
        </p:txBody>
      </p:sp>
    </p:spTree>
    <p:extLst>
      <p:ext uri="{BB962C8B-B14F-4D97-AF65-F5344CB8AC3E}">
        <p14:creationId xmlns:p14="http://schemas.microsoft.com/office/powerpoint/2010/main" val="4180227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93AE-FD6D-E09B-2E10-42399E9E9B10}"/>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16351017-4181-A6AF-638A-A12BD9316459}"/>
              </a:ext>
            </a:extLst>
          </p:cNvPr>
          <p:cNvSpPr>
            <a:spLocks noGrp="1"/>
          </p:cNvSpPr>
          <p:nvPr>
            <p:ph idx="1"/>
          </p:nvPr>
        </p:nvSpPr>
        <p:spPr/>
        <p:txBody>
          <a:bodyPr/>
          <a:lstStyle/>
          <a:p>
            <a:r>
              <a:rPr lang="en-US" dirty="0"/>
              <a:t>What is baseline ServiceNow implementation?</a:t>
            </a:r>
          </a:p>
          <a:p>
            <a:r>
              <a:rPr lang="en-US" dirty="0"/>
              <a:t>What distinguishes plugins from applications?</a:t>
            </a:r>
          </a:p>
          <a:p>
            <a:r>
              <a:rPr lang="en-US" dirty="0"/>
              <a:t>What is difference between configurations (change you want to make with ServiceNow giving you this ability out of the box) and customizations (change or enhancement that you need to do yourself)?</a:t>
            </a:r>
          </a:p>
          <a:p>
            <a:endParaRPr lang="en-US" dirty="0"/>
          </a:p>
        </p:txBody>
      </p:sp>
    </p:spTree>
    <p:extLst>
      <p:ext uri="{BB962C8B-B14F-4D97-AF65-F5344CB8AC3E}">
        <p14:creationId xmlns:p14="http://schemas.microsoft.com/office/powerpoint/2010/main" val="241075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F3A846-C4A5-A5B4-16E7-25259EE76615}"/>
              </a:ext>
            </a:extLst>
          </p:cNvPr>
          <p:cNvPicPr>
            <a:picLocks noChangeAspect="1"/>
          </p:cNvPicPr>
          <p:nvPr/>
        </p:nvPicPr>
        <p:blipFill>
          <a:blip r:embed="rId2"/>
          <a:stretch>
            <a:fillRect/>
          </a:stretch>
        </p:blipFill>
        <p:spPr>
          <a:xfrm>
            <a:off x="1104203" y="1090286"/>
            <a:ext cx="9983593" cy="4677428"/>
          </a:xfrm>
          <a:prstGeom prst="rect">
            <a:avLst/>
          </a:prstGeom>
        </p:spPr>
      </p:pic>
    </p:spTree>
    <p:extLst>
      <p:ext uri="{BB962C8B-B14F-4D97-AF65-F5344CB8AC3E}">
        <p14:creationId xmlns:p14="http://schemas.microsoft.com/office/powerpoint/2010/main" val="592782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AA211-8F7B-D461-9D55-D9B7484348D2}"/>
              </a:ext>
            </a:extLst>
          </p:cNvPr>
          <p:cNvSpPr>
            <a:spLocks noGrp="1"/>
          </p:cNvSpPr>
          <p:nvPr>
            <p:ph type="title"/>
          </p:nvPr>
        </p:nvSpPr>
        <p:spPr>
          <a:xfrm>
            <a:off x="732692" y="6877"/>
            <a:ext cx="10515600" cy="1325563"/>
          </a:xfrm>
        </p:spPr>
        <p:txBody>
          <a:bodyPr/>
          <a:lstStyle/>
          <a:p>
            <a:r>
              <a:rPr lang="en-US" dirty="0"/>
              <a:t>Review</a:t>
            </a:r>
          </a:p>
        </p:txBody>
      </p:sp>
      <p:sp>
        <p:nvSpPr>
          <p:cNvPr id="3" name="Content Placeholder 2">
            <a:extLst>
              <a:ext uri="{FF2B5EF4-FFF2-40B4-BE49-F238E27FC236}">
                <a16:creationId xmlns:a16="http://schemas.microsoft.com/office/drawing/2014/main" id="{C6281915-E465-6393-650E-514410CB4A03}"/>
              </a:ext>
            </a:extLst>
          </p:cNvPr>
          <p:cNvSpPr>
            <a:spLocks noGrp="1"/>
          </p:cNvSpPr>
          <p:nvPr>
            <p:ph idx="1"/>
          </p:nvPr>
        </p:nvSpPr>
        <p:spPr>
          <a:xfrm>
            <a:off x="732692" y="1182585"/>
            <a:ext cx="10515600" cy="4351338"/>
          </a:xfrm>
        </p:spPr>
        <p:txBody>
          <a:bodyPr/>
          <a:lstStyle/>
          <a:p>
            <a:r>
              <a:rPr lang="en-US" dirty="0"/>
              <a:t>Application Platform as a Service (</a:t>
            </a:r>
            <a:r>
              <a:rPr lang="en-US" dirty="0" err="1"/>
              <a:t>aPaaS</a:t>
            </a:r>
            <a:r>
              <a:rPr lang="en-US" dirty="0"/>
              <a:t>) – not worrying about application code, drag and drop low code in order to customize ServiceNow App. ServiceNow makes it easy to create your own platform for your own needs.</a:t>
            </a:r>
          </a:p>
          <a:p>
            <a:pPr lvl="1"/>
            <a:r>
              <a:rPr lang="en-US" dirty="0"/>
              <a:t>They can build applications with centralized control over updates, roles, and data integrity without managing infrastructure.</a:t>
            </a:r>
          </a:p>
          <a:p>
            <a:pPr lvl="1"/>
            <a:r>
              <a:rPr lang="en-US" dirty="0"/>
              <a:t>Focus on designing the logic </a:t>
            </a:r>
          </a:p>
          <a:p>
            <a:r>
              <a:rPr lang="en-US" dirty="0"/>
              <a:t>How do different people use ServiceNow?</a:t>
            </a:r>
          </a:p>
          <a:p>
            <a:pPr lvl="1"/>
            <a:r>
              <a:rPr lang="en-US" dirty="0"/>
              <a:t>Developer, IT, agents, HR, contact center, end users, sys admins</a:t>
            </a:r>
          </a:p>
          <a:p>
            <a:pPr lvl="1"/>
            <a:r>
              <a:rPr lang="en-US" dirty="0"/>
              <a:t>Different roles need different UIs</a:t>
            </a:r>
          </a:p>
        </p:txBody>
      </p:sp>
      <p:pic>
        <p:nvPicPr>
          <p:cNvPr id="5" name="Picture 4">
            <a:extLst>
              <a:ext uri="{FF2B5EF4-FFF2-40B4-BE49-F238E27FC236}">
                <a16:creationId xmlns:a16="http://schemas.microsoft.com/office/drawing/2014/main" id="{29596889-7C68-454E-1B98-23961E97BA87}"/>
              </a:ext>
            </a:extLst>
          </p:cNvPr>
          <p:cNvPicPr>
            <a:picLocks noChangeAspect="1"/>
          </p:cNvPicPr>
          <p:nvPr/>
        </p:nvPicPr>
        <p:blipFill>
          <a:blip r:embed="rId2"/>
          <a:stretch>
            <a:fillRect/>
          </a:stretch>
        </p:blipFill>
        <p:spPr>
          <a:xfrm>
            <a:off x="4348969" y="5384068"/>
            <a:ext cx="7344800" cy="1467055"/>
          </a:xfrm>
          <a:prstGeom prst="rect">
            <a:avLst/>
          </a:prstGeom>
        </p:spPr>
      </p:pic>
    </p:spTree>
    <p:extLst>
      <p:ext uri="{BB962C8B-B14F-4D97-AF65-F5344CB8AC3E}">
        <p14:creationId xmlns:p14="http://schemas.microsoft.com/office/powerpoint/2010/main" val="516541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AE7B-701A-5BB3-925A-CBD9874B5AFA}"/>
              </a:ext>
            </a:extLst>
          </p:cNvPr>
          <p:cNvSpPr>
            <a:spLocks noGrp="1"/>
          </p:cNvSpPr>
          <p:nvPr>
            <p:ph type="title"/>
          </p:nvPr>
        </p:nvSpPr>
        <p:spPr/>
        <p:txBody>
          <a:bodyPr/>
          <a:lstStyle/>
          <a:p>
            <a:r>
              <a:rPr lang="en-US" dirty="0"/>
              <a:t>Baseline Implementation</a:t>
            </a:r>
          </a:p>
        </p:txBody>
      </p:sp>
      <p:sp>
        <p:nvSpPr>
          <p:cNvPr id="3" name="Content Placeholder 2">
            <a:extLst>
              <a:ext uri="{FF2B5EF4-FFF2-40B4-BE49-F238E27FC236}">
                <a16:creationId xmlns:a16="http://schemas.microsoft.com/office/drawing/2014/main" id="{18AF5014-49CE-81FC-C5DD-09604FD340C5}"/>
              </a:ext>
            </a:extLst>
          </p:cNvPr>
          <p:cNvSpPr>
            <a:spLocks noGrp="1"/>
          </p:cNvSpPr>
          <p:nvPr>
            <p:ph idx="1"/>
          </p:nvPr>
        </p:nvSpPr>
        <p:spPr/>
        <p:txBody>
          <a:bodyPr>
            <a:normAutofit fontScale="92500"/>
          </a:bodyPr>
          <a:lstStyle/>
          <a:p>
            <a:r>
              <a:rPr lang="en-US" dirty="0"/>
              <a:t>Baseline applications that are included</a:t>
            </a:r>
          </a:p>
          <a:p>
            <a:pPr lvl="1"/>
            <a:r>
              <a:rPr lang="en-US" dirty="0"/>
              <a:t>Set of installed apps on a ServiceNow instance before any configuration or customization has been done.</a:t>
            </a:r>
          </a:p>
          <a:p>
            <a:r>
              <a:rPr lang="en-US" dirty="0"/>
              <a:t>What is an instance?</a:t>
            </a:r>
          </a:p>
          <a:p>
            <a:pPr lvl="1"/>
            <a:r>
              <a:rPr lang="en-US" dirty="0"/>
              <a:t>An instance is a copy of a ServiceNow environment that is specific to a customer. </a:t>
            </a:r>
          </a:p>
          <a:p>
            <a:pPr lvl="1"/>
            <a:r>
              <a:rPr lang="en-US" dirty="0"/>
              <a:t>There are Prod and Non-prod environments:</a:t>
            </a:r>
          </a:p>
          <a:p>
            <a:pPr lvl="2"/>
            <a:r>
              <a:rPr lang="en-US" dirty="0"/>
              <a:t>Production</a:t>
            </a:r>
          </a:p>
          <a:p>
            <a:pPr lvl="2"/>
            <a:r>
              <a:rPr lang="en-US" dirty="0"/>
              <a:t>Non-production</a:t>
            </a:r>
          </a:p>
          <a:p>
            <a:pPr lvl="3"/>
            <a:r>
              <a:rPr lang="en-US" dirty="0"/>
              <a:t>Development – where apps are built by admins</a:t>
            </a:r>
          </a:p>
          <a:p>
            <a:pPr lvl="3"/>
            <a:r>
              <a:rPr lang="en-US" dirty="0"/>
              <a:t>Test – where implementers test their changes before moving to prod</a:t>
            </a:r>
          </a:p>
          <a:p>
            <a:pPr lvl="1"/>
            <a:r>
              <a:rPr lang="en-US" dirty="0"/>
              <a:t>PDI (personal developer instance) – independent instance where developer and others may install, configure, develop, and learn</a:t>
            </a:r>
          </a:p>
          <a:p>
            <a:endParaRPr lang="en-US" dirty="0"/>
          </a:p>
        </p:txBody>
      </p:sp>
    </p:spTree>
    <p:extLst>
      <p:ext uri="{BB962C8B-B14F-4D97-AF65-F5344CB8AC3E}">
        <p14:creationId xmlns:p14="http://schemas.microsoft.com/office/powerpoint/2010/main" val="3563206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083D-A65A-01B5-52EC-431E37013F7E}"/>
              </a:ext>
            </a:extLst>
          </p:cNvPr>
          <p:cNvSpPr>
            <a:spLocks noGrp="1"/>
          </p:cNvSpPr>
          <p:nvPr>
            <p:ph type="title"/>
          </p:nvPr>
        </p:nvSpPr>
        <p:spPr>
          <a:xfrm>
            <a:off x="58616" y="7228"/>
            <a:ext cx="10515600" cy="1325563"/>
          </a:xfrm>
        </p:spPr>
        <p:txBody>
          <a:bodyPr/>
          <a:lstStyle/>
          <a:p>
            <a:r>
              <a:rPr lang="en-US" dirty="0"/>
              <a:t>Applications and plugins</a:t>
            </a:r>
          </a:p>
        </p:txBody>
      </p:sp>
      <p:pic>
        <p:nvPicPr>
          <p:cNvPr id="5" name="Content Placeholder 4">
            <a:extLst>
              <a:ext uri="{FF2B5EF4-FFF2-40B4-BE49-F238E27FC236}">
                <a16:creationId xmlns:a16="http://schemas.microsoft.com/office/drawing/2014/main" id="{B4CDCB42-361C-8533-E101-5D87F40D7467}"/>
              </a:ext>
            </a:extLst>
          </p:cNvPr>
          <p:cNvPicPr>
            <a:picLocks noGrp="1" noChangeAspect="1"/>
          </p:cNvPicPr>
          <p:nvPr>
            <p:ph idx="1"/>
          </p:nvPr>
        </p:nvPicPr>
        <p:blipFill>
          <a:blip r:embed="rId2"/>
          <a:stretch>
            <a:fillRect/>
          </a:stretch>
        </p:blipFill>
        <p:spPr>
          <a:xfrm>
            <a:off x="838200" y="1317562"/>
            <a:ext cx="8640381" cy="3515216"/>
          </a:xfrm>
        </p:spPr>
      </p:pic>
      <p:sp>
        <p:nvSpPr>
          <p:cNvPr id="6" name="TextBox 5">
            <a:extLst>
              <a:ext uri="{FF2B5EF4-FFF2-40B4-BE49-F238E27FC236}">
                <a16:creationId xmlns:a16="http://schemas.microsoft.com/office/drawing/2014/main" id="{A7D4E8A6-55BF-A4A0-0901-F68E5B9E20B5}"/>
              </a:ext>
            </a:extLst>
          </p:cNvPr>
          <p:cNvSpPr txBox="1"/>
          <p:nvPr/>
        </p:nvSpPr>
        <p:spPr>
          <a:xfrm>
            <a:off x="838200" y="4665784"/>
            <a:ext cx="4349261" cy="646331"/>
          </a:xfrm>
          <a:prstGeom prst="rect">
            <a:avLst/>
          </a:prstGeom>
          <a:noFill/>
        </p:spPr>
        <p:txBody>
          <a:bodyPr wrap="square" rtlCol="0">
            <a:spAutoFit/>
          </a:bodyPr>
          <a:lstStyle/>
          <a:p>
            <a:r>
              <a:rPr lang="en-US" dirty="0"/>
              <a:t>Set of modules, tables, forms, workflows. Designed to solve a specific problem.</a:t>
            </a:r>
          </a:p>
        </p:txBody>
      </p:sp>
      <p:sp>
        <p:nvSpPr>
          <p:cNvPr id="7" name="TextBox 6">
            <a:extLst>
              <a:ext uri="{FF2B5EF4-FFF2-40B4-BE49-F238E27FC236}">
                <a16:creationId xmlns:a16="http://schemas.microsoft.com/office/drawing/2014/main" id="{797A9DB8-A8AE-7016-407C-9F9B27689074}"/>
              </a:ext>
            </a:extLst>
          </p:cNvPr>
          <p:cNvSpPr txBox="1"/>
          <p:nvPr/>
        </p:nvSpPr>
        <p:spPr>
          <a:xfrm>
            <a:off x="5316416" y="4665784"/>
            <a:ext cx="4349261" cy="1477328"/>
          </a:xfrm>
          <a:prstGeom prst="rect">
            <a:avLst/>
          </a:prstGeom>
          <a:noFill/>
        </p:spPr>
        <p:txBody>
          <a:bodyPr wrap="square" rtlCol="0">
            <a:spAutoFit/>
          </a:bodyPr>
          <a:lstStyle/>
          <a:p>
            <a:r>
              <a:rPr lang="en-US" dirty="0"/>
              <a:t>Add on to an application</a:t>
            </a:r>
          </a:p>
          <a:p>
            <a:endParaRPr lang="en-US" dirty="0"/>
          </a:p>
          <a:p>
            <a:r>
              <a:rPr lang="en-US" dirty="0"/>
              <a:t>Big plugin: Discovery plugin – allows ServiceNow to go to all apps, scan them and load to database.</a:t>
            </a:r>
          </a:p>
        </p:txBody>
      </p:sp>
      <p:pic>
        <p:nvPicPr>
          <p:cNvPr id="9" name="Picture 8">
            <a:extLst>
              <a:ext uri="{FF2B5EF4-FFF2-40B4-BE49-F238E27FC236}">
                <a16:creationId xmlns:a16="http://schemas.microsoft.com/office/drawing/2014/main" id="{C9F8AB30-E48F-1E2A-8A44-CE80AA7302FB}"/>
              </a:ext>
            </a:extLst>
          </p:cNvPr>
          <p:cNvPicPr>
            <a:picLocks noChangeAspect="1"/>
          </p:cNvPicPr>
          <p:nvPr/>
        </p:nvPicPr>
        <p:blipFill>
          <a:blip r:embed="rId3"/>
          <a:stretch>
            <a:fillRect/>
          </a:stretch>
        </p:blipFill>
        <p:spPr>
          <a:xfrm>
            <a:off x="5559555" y="155448"/>
            <a:ext cx="6887536" cy="1371791"/>
          </a:xfrm>
          <a:prstGeom prst="rect">
            <a:avLst/>
          </a:prstGeom>
        </p:spPr>
      </p:pic>
    </p:spTree>
    <p:extLst>
      <p:ext uri="{BB962C8B-B14F-4D97-AF65-F5344CB8AC3E}">
        <p14:creationId xmlns:p14="http://schemas.microsoft.com/office/powerpoint/2010/main" val="565695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EF9F6-5207-8855-1098-DEF192440F74}"/>
              </a:ext>
            </a:extLst>
          </p:cNvPr>
          <p:cNvSpPr>
            <a:spLocks noGrp="1"/>
          </p:cNvSpPr>
          <p:nvPr>
            <p:ph type="title"/>
          </p:nvPr>
        </p:nvSpPr>
        <p:spPr/>
        <p:txBody>
          <a:bodyPr/>
          <a:lstStyle/>
          <a:p>
            <a:r>
              <a:rPr lang="en-US" dirty="0"/>
              <a:t>Configuration and customization</a:t>
            </a:r>
          </a:p>
        </p:txBody>
      </p:sp>
      <p:sp>
        <p:nvSpPr>
          <p:cNvPr id="3" name="Content Placeholder 2">
            <a:extLst>
              <a:ext uri="{FF2B5EF4-FFF2-40B4-BE49-F238E27FC236}">
                <a16:creationId xmlns:a16="http://schemas.microsoft.com/office/drawing/2014/main" id="{B4D8A9E7-B2C5-D207-3D45-153D2B078942}"/>
              </a:ext>
            </a:extLst>
          </p:cNvPr>
          <p:cNvSpPr>
            <a:spLocks noGrp="1"/>
          </p:cNvSpPr>
          <p:nvPr>
            <p:ph idx="1"/>
          </p:nvPr>
        </p:nvSpPr>
        <p:spPr/>
        <p:txBody>
          <a:bodyPr/>
          <a:lstStyle/>
          <a:p>
            <a:r>
              <a:rPr lang="en-US" dirty="0"/>
              <a:t>Configuration – something already exists and you make some changes to it. Set up certain things that are already there.</a:t>
            </a:r>
          </a:p>
          <a:p>
            <a:pPr lvl="1"/>
            <a:r>
              <a:rPr lang="en-US" dirty="0"/>
              <a:t>Most of admins do</a:t>
            </a:r>
          </a:p>
          <a:p>
            <a:pPr lvl="1"/>
            <a:r>
              <a:rPr lang="en-US" dirty="0"/>
              <a:t>Things done without code</a:t>
            </a:r>
          </a:p>
          <a:p>
            <a:pPr lvl="2"/>
            <a:endParaRPr lang="en-US" dirty="0"/>
          </a:p>
          <a:p>
            <a:endParaRPr lang="en-US" dirty="0"/>
          </a:p>
          <a:p>
            <a:endParaRPr lang="en-US" dirty="0"/>
          </a:p>
          <a:p>
            <a:r>
              <a:rPr lang="en-US" dirty="0"/>
              <a:t>Customization – make something detailed. Modifying the ServiceNow to suit the needs of the org. </a:t>
            </a:r>
          </a:p>
        </p:txBody>
      </p:sp>
    </p:spTree>
    <p:extLst>
      <p:ext uri="{BB962C8B-B14F-4D97-AF65-F5344CB8AC3E}">
        <p14:creationId xmlns:p14="http://schemas.microsoft.com/office/powerpoint/2010/main" val="141436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44184-913B-FCA4-ED63-1E623C565EA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CD5A912-9325-26EB-BA82-89A192CA719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19B01F7-FFCD-D9D6-6740-500EE052FA8D}"/>
              </a:ext>
            </a:extLst>
          </p:cNvPr>
          <p:cNvPicPr>
            <a:picLocks noChangeAspect="1"/>
          </p:cNvPicPr>
          <p:nvPr/>
        </p:nvPicPr>
        <p:blipFill>
          <a:blip r:embed="rId2"/>
          <a:stretch>
            <a:fillRect/>
          </a:stretch>
        </p:blipFill>
        <p:spPr>
          <a:xfrm>
            <a:off x="1355468" y="926122"/>
            <a:ext cx="9834902" cy="4911969"/>
          </a:xfrm>
          <a:prstGeom prst="rect">
            <a:avLst/>
          </a:prstGeom>
        </p:spPr>
      </p:pic>
    </p:spTree>
    <p:extLst>
      <p:ext uri="{BB962C8B-B14F-4D97-AF65-F5344CB8AC3E}">
        <p14:creationId xmlns:p14="http://schemas.microsoft.com/office/powerpoint/2010/main" val="134483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3CB6-DC83-9EEA-2EF1-461F0A9DA5D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915CB2C-50FA-430D-CC04-14B79A5ED10E}"/>
              </a:ext>
            </a:extLst>
          </p:cNvPr>
          <p:cNvSpPr>
            <a:spLocks noGrp="1"/>
          </p:cNvSpPr>
          <p:nvPr>
            <p:ph idx="1"/>
          </p:nvPr>
        </p:nvSpPr>
        <p:spPr/>
        <p:txBody>
          <a:bodyPr/>
          <a:lstStyle/>
          <a:p>
            <a:r>
              <a:rPr lang="en-US" dirty="0"/>
              <a:t>Configuration – changing already existing</a:t>
            </a:r>
          </a:p>
          <a:p>
            <a:r>
              <a:rPr lang="en-US" dirty="0"/>
              <a:t>Customization – creating something new</a:t>
            </a:r>
          </a:p>
          <a:p>
            <a:endParaRPr lang="en-US" dirty="0"/>
          </a:p>
          <a:p>
            <a:r>
              <a:rPr lang="en-US" dirty="0"/>
              <a:t>Configuration - Adding a new field – because it already exists.</a:t>
            </a:r>
          </a:p>
          <a:p>
            <a:r>
              <a:rPr lang="en-US" dirty="0"/>
              <a:t>Customization - In JavaScript a specific flow creating from scratch, anything that you are building out.</a:t>
            </a:r>
          </a:p>
        </p:txBody>
      </p:sp>
    </p:spTree>
    <p:extLst>
      <p:ext uri="{BB962C8B-B14F-4D97-AF65-F5344CB8AC3E}">
        <p14:creationId xmlns:p14="http://schemas.microsoft.com/office/powerpoint/2010/main" val="1594470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1215</TotalTime>
  <Words>447</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Class 7</vt:lpstr>
      <vt:lpstr>Learning Objectives</vt:lpstr>
      <vt:lpstr>PowerPoint Presentation</vt:lpstr>
      <vt:lpstr>Review</vt:lpstr>
      <vt:lpstr>Baseline Implementation</vt:lpstr>
      <vt:lpstr>Applications and plugins</vt:lpstr>
      <vt:lpstr>Configuration and customization</vt:lpstr>
      <vt:lpstr>PowerPoint Presentation</vt:lpstr>
      <vt:lpstr>PowerPoint Presentation</vt:lpstr>
      <vt:lpstr>PowerPoint Presentation</vt:lpstr>
      <vt:lpstr>Walkthrough</vt:lpstr>
      <vt:lpstr>PowerPoint Presentation</vt:lpstr>
      <vt:lpstr>Objectives Retrospection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Frants Kavalionak</dc:creator>
  <cp:lastModifiedBy>Frants Kavalionak</cp:lastModifiedBy>
  <cp:revision>324</cp:revision>
  <dcterms:created xsi:type="dcterms:W3CDTF">2025-06-10T22:03:44Z</dcterms:created>
  <dcterms:modified xsi:type="dcterms:W3CDTF">2025-06-26T01:06:50Z</dcterms:modified>
</cp:coreProperties>
</file>