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B6B-4CA7-BAF3-22EE-41A952B8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45BB-8A7B-52DD-A75D-689BB782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BA07-ED73-A410-92CB-97ACBCF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C8D8-2BC9-AE94-6818-AB4D3D6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1362-1C90-52D8-CE96-1A735C9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AC1C-0C98-7BDC-9A3A-28F4C79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7E96-FBD6-366D-4A1B-571F8808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260E-409B-259F-39CD-DF89A0A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3055-4E0D-3532-E6A4-84208CB9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888A-2DEE-18FF-3BFE-88B4AFE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53F7E-4C3E-C5AB-14E2-1F5EA7C6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FEEE-1D39-AFEF-E8D2-4A7CC72D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5DB6-F76B-7C6B-83E1-4DD5739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6CA-5CDB-57C3-E04F-2FAAF15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697B-E1D0-919F-CEE8-5477B81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A1C-2DBC-97AD-7386-37977C97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1083-15B3-1E0C-A4B5-7FCD1E8B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A87C-2581-6922-9F47-5A019AC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66C8-435A-FEC8-8790-52E8AD33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74B2-1630-CA2C-54EE-642A0373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35B-C2EB-7CE5-AFCE-F322E13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9845-4700-F5A9-3DD3-2A46F8D8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43FD-830C-2A08-83A4-17DE4F4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BBA2-ED81-6C9B-7FBF-655E417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82C1-C6BF-B8AC-FA54-5648A8A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780F-2EE7-A97A-207E-B6A1CF4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87CE-FC70-4C6B-7F18-EBEC47EF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19BB-1276-776A-3E6E-5673E12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7CAE-F55F-453F-81F2-9994829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4F9B-2A8C-7C41-8CAD-91EF7025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D9A5-2BAE-98D9-F394-4538BF30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4C3-0F7A-8BCC-1441-9E172D0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F25B-ACFE-6B70-C857-6DA8BB60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43E2-634B-22FF-6F83-27FCAAB3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89C2-EE2E-88A7-FD62-71AFF824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54D5-2E56-1946-1CFF-B2FE8D50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79C88-8D29-A383-573D-6FB397F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5A42C-4243-6DAD-FB32-9B3C598D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79212-4CCE-820D-08CC-0DB77FE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704-CA8E-2072-05FC-6BF9E084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AC9D9-39D5-DCB0-4420-247844DD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2503-6291-844C-C8AC-30FB929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95FF-74A3-5A65-1E22-4DB94E43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1AD1D-7D49-84B8-A8FF-9CDE404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CC672-BAB3-7776-E05B-E59D8B27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16D19-CE8D-52E3-BE94-B30B07C2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2962-8E80-67E3-AF91-9D274BC0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F40F-6509-14AA-72D5-D592B9EA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6778-75EB-5A6C-248C-C24D3028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C7BE-CFD4-7EF0-E908-013FC26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CE4-A7A3-62CC-5F88-5F4BC9BE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3F46-380B-21DC-D177-E98D495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D69-2048-C09C-A9D1-CFB5A88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9A44E-E809-C06F-33B1-E548B69B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024D-B492-7932-C303-72DBCBA6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F6AB-5300-8CC5-E6F2-0C1C664B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BBEF-648E-5363-C420-ABD96768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A89C-6E82-5162-D772-070B245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8E736-FB3C-611D-16D7-B154F89F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EA75-49B3-1477-8211-EFC50C3B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31CD-BD03-A9F1-3A6D-8078CBE3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C0BD-1122-4552-A12E-5DC774C2660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4E04-4A4B-71E4-0F11-3AF68BEE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C95-1D1B-CE58-C08E-5352651B1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C28B-3C18-6821-E791-E1D39FBF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75008-C13C-0E2A-BB1C-EEB579B79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41B2-93DE-ABAA-631C-DE80903E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4C916E-6D91-5BB9-39D5-040E630F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EF04F-33C7-D1B8-E174-E1C1ED04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218627"/>
            <a:ext cx="11326806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49A-414E-E3CA-B61F-C65C72B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F295-B491-C927-8971-CE2A39BD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has roles that a child has but also some extra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6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9A78-41F0-7365-568C-812FE2B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9CA88-58C2-316A-052E-50D96AEA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67" y="578889"/>
            <a:ext cx="10332985" cy="5700222"/>
          </a:xfrm>
        </p:spPr>
      </p:pic>
    </p:spTree>
    <p:extLst>
      <p:ext uri="{BB962C8B-B14F-4D97-AF65-F5344CB8AC3E}">
        <p14:creationId xmlns:p14="http://schemas.microsoft.com/office/powerpoint/2010/main" val="240118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16DB-67D1-D529-535D-AB525697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AF1A0F-E36B-FB2B-0718-E5E5340CA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75" y="1825625"/>
            <a:ext cx="7895850" cy="4351338"/>
          </a:xfrm>
        </p:spPr>
      </p:pic>
    </p:spTree>
    <p:extLst>
      <p:ext uri="{BB962C8B-B14F-4D97-AF65-F5344CB8AC3E}">
        <p14:creationId xmlns:p14="http://schemas.microsoft.com/office/powerpoint/2010/main" val="4853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A595-B338-A813-462E-B7EDBFF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1162-D755-3C32-39F9-96ECE68A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Catalog Admin Role to the Catalog Request Approves for </a:t>
            </a:r>
            <a:r>
              <a:rPr lang="en-US"/>
              <a:t>Sales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6438-3DF5-A591-28B9-6570653A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8EC9-8295-0BC2-5AD1-FE893233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features is included in baseline ServiceNow without plugin activation?</a:t>
            </a:r>
          </a:p>
          <a:p>
            <a:pPr marL="0" indent="0">
              <a:buNone/>
            </a:pPr>
            <a:r>
              <a:rPr lang="en-US" dirty="0"/>
              <a:t>	Incident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are customization in ServiceNow?</a:t>
            </a:r>
          </a:p>
          <a:p>
            <a:pPr marL="0" indent="0">
              <a:buNone/>
            </a:pPr>
            <a:r>
              <a:rPr lang="en-US" dirty="0"/>
              <a:t>	Writing a script, creating a business rule that overrides out-of-box functionality.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 between app and plugin?</a:t>
            </a:r>
          </a:p>
          <a:p>
            <a:pPr marL="0" indent="0">
              <a:buNone/>
            </a:pPr>
            <a:r>
              <a:rPr lang="en-US" dirty="0"/>
              <a:t>	Plugin (made by ServiceNow) adds specific platform functionality, application (could be done by partners) is a package of modules that provide a business solution.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working in a custom app scope and trying to modify a global table like incident which of the following steps might be required?</a:t>
            </a:r>
          </a:p>
          <a:p>
            <a:pPr marL="0" indent="0">
              <a:buNone/>
            </a:pPr>
            <a:r>
              <a:rPr lang="en-US" dirty="0"/>
              <a:t>	Switch to the scope that owns the incident table</a:t>
            </a:r>
          </a:p>
          <a:p>
            <a:pPr marL="0" indent="0">
              <a:buNone/>
            </a:pPr>
            <a:r>
              <a:rPr lang="en-US" dirty="0"/>
              <a:t>	Request cross-scope write access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810E-4494-C137-EA1C-32D35EB0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265B-E5A2-E2B9-7034-24D2A6D2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1471-DA92-17C1-AC2C-A8BA2A4E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Configuration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C44AB6-74DC-2ADB-861D-94B8A82C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BE2D0-DE79-5C96-6810-0B8A18AD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1" y="1690688"/>
            <a:ext cx="1048848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25C0-AF5E-1DB8-83FA-FBA930A9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D87B1-D32A-8F66-D923-2042E10E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59" y="1825625"/>
            <a:ext cx="8188682" cy="4351338"/>
          </a:xfrm>
        </p:spPr>
      </p:pic>
    </p:spTree>
    <p:extLst>
      <p:ext uri="{BB962C8B-B14F-4D97-AF65-F5344CB8AC3E}">
        <p14:creationId xmlns:p14="http://schemas.microsoft.com/office/powerpoint/2010/main" val="356563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0851-2B8B-BA17-ED8F-E03FEB8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28B64-168D-889B-1076-08ADCB3C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017089"/>
          </a:xfrm>
        </p:spPr>
      </p:pic>
    </p:spTree>
    <p:extLst>
      <p:ext uri="{BB962C8B-B14F-4D97-AF65-F5344CB8AC3E}">
        <p14:creationId xmlns:p14="http://schemas.microsoft.com/office/powerpoint/2010/main" val="40599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B8DE-9072-670A-374E-2D936E8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2948-C5F4-B485-FBD6-1B783631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have permissions attached, you assign roles to groups</a:t>
            </a:r>
          </a:p>
          <a:p>
            <a:r>
              <a:rPr lang="en-US" dirty="0"/>
              <a:t>Parent child relationship, everything that a child can do + specific permissions for a parent.</a:t>
            </a:r>
          </a:p>
          <a:p>
            <a:r>
              <a:rPr lang="en-US" dirty="0"/>
              <a:t>Permissions = roles. Roles are assigned to group. Job title = group. </a:t>
            </a:r>
          </a:p>
          <a:p>
            <a:r>
              <a:rPr lang="en-US" dirty="0"/>
              <a:t>Roles are collections of permissions, while permissions define specific actions users are allowed to access.</a:t>
            </a:r>
          </a:p>
          <a:p>
            <a:r>
              <a:rPr lang="en-US" dirty="0"/>
              <a:t>If it helps AWS defines it as : roles are entities you create and assign specific permissions to that allow trusted identities such as workforce identities and applications to perform actions in AWS</a:t>
            </a:r>
          </a:p>
        </p:txBody>
      </p:sp>
    </p:spTree>
    <p:extLst>
      <p:ext uri="{BB962C8B-B14F-4D97-AF65-F5344CB8AC3E}">
        <p14:creationId xmlns:p14="http://schemas.microsoft.com/office/powerpoint/2010/main" val="28337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5830-6DFD-8BA7-2A34-C673D57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A8C8-E416-4B5C-1CC7-3DF0039C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a record on the User [sys-user]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1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6635-F926-E13C-3C30-EAA4F4E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FAB9C-4B70-8640-5B18-96CDDF6CC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01" y="365125"/>
            <a:ext cx="10816467" cy="5824252"/>
          </a:xfrm>
        </p:spPr>
      </p:pic>
    </p:spTree>
    <p:extLst>
      <p:ext uri="{BB962C8B-B14F-4D97-AF65-F5344CB8AC3E}">
        <p14:creationId xmlns:p14="http://schemas.microsoft.com/office/powerpoint/2010/main" val="173740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252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 8</vt:lpstr>
      <vt:lpstr> </vt:lpstr>
      <vt:lpstr>Users and Roles</vt:lpstr>
      <vt:lpstr>Review: Configuration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Frants Kavalionak</dc:creator>
  <cp:lastModifiedBy>Frants Kavalionak</cp:lastModifiedBy>
  <cp:revision>375</cp:revision>
  <dcterms:created xsi:type="dcterms:W3CDTF">2025-06-10T22:03:44Z</dcterms:created>
  <dcterms:modified xsi:type="dcterms:W3CDTF">2025-06-27T00:53:16Z</dcterms:modified>
</cp:coreProperties>
</file>