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E5B9-DA9A-1D02-F213-683016513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388D6-9589-C876-3AC6-6585F8B7C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D97C4-F9B3-2E7F-79C8-623E7F57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469A-3FFB-4AC1-B4C5-EFFD5050225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E5889-1D12-2424-F928-45502096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7CBCF-C6B6-B935-83BC-031D6542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3CF-41FD-4070-8EE0-61306B37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4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5B10-7718-50C5-2AA4-91937A4D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0EBCB-C444-312A-5A0E-B9D67A104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FDDDA-A16B-FAC2-01B2-93E2A481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469A-3FFB-4AC1-B4C5-EFFD5050225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6F53B-21DE-56B0-D421-4CEA63AE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BAB97-F424-0166-92B2-6EAF0957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3CF-41FD-4070-8EE0-61306B37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1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53B55-A312-0953-2C2D-5B87E1D34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C1401-8A50-C24C-5930-17926A2AF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0609E-9A06-B60A-1159-0171D3A3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469A-3FFB-4AC1-B4C5-EFFD5050225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86C90-F98C-2838-ECC5-E424A2F1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696DC-534F-C011-64A4-7A928B10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3CF-41FD-4070-8EE0-61306B37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EBC-B7D0-F89C-ACB3-8D191B9C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84F05-4D54-418A-5519-E9EB0BFB1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F0F4C-575F-E271-8C4C-C9737615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469A-3FFB-4AC1-B4C5-EFFD5050225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44C5C-F72D-939B-637D-3934AD83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917F7-2959-9AAA-5F62-C0727657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3CF-41FD-4070-8EE0-61306B37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8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7168-E421-494E-AE07-FA93F0F1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73D02-FD92-1366-5729-16C1BE8D9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6193F-C17B-6331-2BCD-35702B81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469A-3FFB-4AC1-B4C5-EFFD5050225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01877-2498-1872-EDCB-20B166DC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8B720-A997-BB69-3546-56AF06D9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3CF-41FD-4070-8EE0-61306B37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7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0739-7701-327C-4183-3C8037BA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1B382-3323-5A7B-0F1A-4BE380C34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2850B-6453-4E9A-CB2D-CCDD702F3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EF9B4-5070-3C51-11B0-A0D8DAAE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469A-3FFB-4AC1-B4C5-EFFD5050225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D4299-3A2A-6378-EC7A-F09F1D02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54E9C-C082-A295-E146-E1CDCA6C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3CF-41FD-4070-8EE0-61306B37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6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A5B0-3B21-C0D2-A8E8-848F4430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D42A-2DA5-E98A-0823-F408FB3FE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DDDED-FADE-9FA0-66B6-DD21C7120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48598-519F-4459-4F06-94E8B5416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107AB-F092-59DF-B23F-825C26FB0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8FD4B-A6A8-D3C1-F7E7-BEAA1C44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469A-3FFB-4AC1-B4C5-EFFD5050225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64A72-2E0D-21E9-33FE-1644553D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417F0-F5C9-A936-D1B7-AEBAF36A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3CF-41FD-4070-8EE0-61306B37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0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7978-E229-700F-7627-131A67C2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F5DFB-9D96-7685-9858-CB6126D9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469A-3FFB-4AC1-B4C5-EFFD5050225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0A934-4265-7389-EE1F-FFAA92DA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C9411-F9D9-96AD-8D12-733C0F11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3CF-41FD-4070-8EE0-61306B37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1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3E0BA-3F33-E28F-AF3A-B6D38778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469A-3FFB-4AC1-B4C5-EFFD5050225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B42E3-CA01-D4D8-3A03-0EA9D870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360D4-4927-3D17-BDB4-BB9164C5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3CF-41FD-4070-8EE0-61306B37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7DAD-C3D2-1AE5-18CA-C3F98377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EDC21-A839-DBCC-E3D2-E5C640D9D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7EBB1-A521-6561-4373-A66B12667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7EEFB-C2A2-5591-2E0E-121F9095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469A-3FFB-4AC1-B4C5-EFFD5050225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32B6A-86EE-11A4-DFCA-FB10582A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48E15-E04C-F845-7F28-AFB8C00B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3CF-41FD-4070-8EE0-61306B37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9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BE6C-0D4A-A4B0-9878-22EA31B2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A1977-F4D5-8E0D-0F27-E8C37D527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0E2E-C44B-DDC5-5CBE-8DF3DA749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F3EA-D898-6BFA-815C-5543A745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469A-3FFB-4AC1-B4C5-EFFD5050225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9F919-0A7C-325C-1C0D-DB88BF0B8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DC1F6-5447-6658-CA3D-6B316CC7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3CF-41FD-4070-8EE0-61306B37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0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43231-17F6-717F-6CA3-E92D24C4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31E2B-E15A-09C1-2201-6E41C887E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52D3E-5D34-8EE6-D195-98CEC0319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9469A-3FFB-4AC1-B4C5-EFFD5050225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03480-4C6A-6F02-EFF1-7F84F4D1B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79994-B7D5-7143-F498-BC45B6E30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BF3CF-41FD-4070-8EE0-61306B37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5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2459-7E12-F54C-ABDC-B57866D7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12778-A1A3-D32F-450B-83C9AFD5F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(answer all questions as yes)</a:t>
            </a:r>
          </a:p>
          <a:p>
            <a:pPr marL="514350" indent="-514350">
              <a:buAutoNum type="arabicParenR"/>
            </a:pPr>
            <a:r>
              <a:rPr lang="en-US" dirty="0" err="1"/>
              <a:t>Npm</a:t>
            </a:r>
            <a:r>
              <a:rPr lang="en-US" dirty="0"/>
              <a:t> install express –save</a:t>
            </a:r>
          </a:p>
          <a:p>
            <a:pPr marL="514350" indent="-514350">
              <a:buAutoNum type="arabicParenR"/>
            </a:pPr>
            <a:r>
              <a:rPr lang="en-US" dirty="0"/>
              <a:t>Type &gt; .</a:t>
            </a:r>
            <a:r>
              <a:rPr lang="en-US" dirty="0" err="1"/>
              <a:t>gitignore</a:t>
            </a:r>
            <a:r>
              <a:rPr lang="en-US" dirty="0"/>
              <a:t> (list folder name </a:t>
            </a:r>
            <a:r>
              <a:rPr lang="en-US" i="1" dirty="0" err="1"/>
              <a:t>node_modules</a:t>
            </a:r>
            <a:r>
              <a:rPr lang="en-US" dirty="0"/>
              <a:t>)</a:t>
            </a:r>
          </a:p>
          <a:p>
            <a:pPr marL="514350" indent="-514350">
              <a:buAutoNum type="arabicParenR"/>
            </a:pPr>
            <a:r>
              <a:rPr lang="en-US" dirty="0"/>
              <a:t>Type &gt; server.js</a:t>
            </a:r>
          </a:p>
          <a:p>
            <a:pPr marL="514350" indent="-514350">
              <a:buAutoNum type="arabicParenR"/>
            </a:pPr>
            <a:r>
              <a:rPr lang="en-US" dirty="0"/>
              <a:t>In server.js file write out the logic</a:t>
            </a:r>
          </a:p>
          <a:p>
            <a:pPr marL="514350" indent="-514350">
              <a:buAutoNum type="arabicParenR"/>
            </a:pPr>
            <a:r>
              <a:rPr lang="en-US" dirty="0"/>
              <a:t>Node server.js (to run the server)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5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Frants Kavalionak</dc:creator>
  <cp:lastModifiedBy>Frants Kavalionak</cp:lastModifiedBy>
  <cp:revision>2</cp:revision>
  <dcterms:created xsi:type="dcterms:W3CDTF">2023-06-29T00:45:57Z</dcterms:created>
  <dcterms:modified xsi:type="dcterms:W3CDTF">2023-06-29T01:42:23Z</dcterms:modified>
</cp:coreProperties>
</file>