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2798-52DC-E6CA-3CE1-4B8D1F43D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C6B69-3649-9B9F-F705-7B31F31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AE3C-12E9-D83E-4949-4C442DC7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D2D-E9ED-4EE7-94B0-4E725D34E61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4312-84CE-F8C7-6F91-4B4287A7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18E2-D44E-E0ED-DBF0-E34DBB9E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41F8-F9AC-4F6A-B809-9938515B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C2DE-64C7-E4D4-06D4-1E04BDB5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FC25D-0C91-80F7-E054-4C821243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B3C4-B133-82E9-BED3-B1390CEE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D2D-E9ED-4EE7-94B0-4E725D34E61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8999-2E89-F7B1-7532-0B2C2558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4398-9F78-D1A3-C2C2-66F242DF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41F8-F9AC-4F6A-B809-9938515B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D24DF-D66F-9715-BDF0-AD9984605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2821C-53A0-289F-18E3-B5F6EFC3E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3CC7-1B29-DB5B-565B-6B3E635D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D2D-E9ED-4EE7-94B0-4E725D34E61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973C-000B-66D2-A76D-4F6E7BD6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5683-AEB7-A4D1-E4AD-9CD47E9F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41F8-F9AC-4F6A-B809-9938515B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6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67C7-0BE5-7816-0D2C-A6344088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6336-6817-3156-A9B3-ECB27505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D20B-482F-9F6D-5082-6EF56D3D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D2D-E9ED-4EE7-94B0-4E725D34E61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7C44-3E06-FED4-41A9-8316EE41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06E7-EE6C-8527-1F17-ECA1CAA3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41F8-F9AC-4F6A-B809-9938515B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5182-89A5-A0C8-0927-CF7C6E54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0F2CB-0283-9563-5E14-1A03C779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373AE-D368-0539-47EB-22F0309C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D2D-E9ED-4EE7-94B0-4E725D34E61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D874-9D90-4BAB-2917-D4F2BB02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DCD6-21EE-E06D-F90C-7DFA15DF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41F8-F9AC-4F6A-B809-9938515B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9FE4-43CA-CB52-FA02-7FCECC0A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7511-63D0-FA16-4358-D7399E3C4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CB0C-A0DB-1D5E-3163-BFA8AB04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00353-61CC-7EEB-A6CD-1C7A79A5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D2D-E9ED-4EE7-94B0-4E725D34E61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26CBD-5668-0D9A-83D4-7A0BB620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CA9BB-92AD-1190-8604-B32680D0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41F8-F9AC-4F6A-B809-9938515B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4A64-0722-4133-9BFA-1BD88E7C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B22C-4CE3-0607-C52B-45A867BD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BE050-D5EF-09B7-3BC9-F253873A3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65A07-E7D7-C9F4-2580-34A66BA87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33F09-270D-D8C4-07DF-59D37B5BB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860C8-DDE1-727B-269C-D7AD0677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D2D-E9ED-4EE7-94B0-4E725D34E61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D022D-E776-4756-8964-E0B8728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7CF86-4C5F-E08C-F00C-98148562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41F8-F9AC-4F6A-B809-9938515B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CFFC-2D74-4D4B-6599-9932BAC7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85D70-5377-9F4D-7A49-D497F640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D2D-E9ED-4EE7-94B0-4E725D34E61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392C5-BE8B-E4F5-403F-206C9310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A75B-B869-FAA7-DF87-9EB0744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41F8-F9AC-4F6A-B809-9938515B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74CD0-62E0-7815-6F94-A6C88778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D2D-E9ED-4EE7-94B0-4E725D34E61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083CC-E033-5D40-8662-C5AD5FE8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6740C-4E29-0FFE-01E2-CF792E21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41F8-F9AC-4F6A-B809-9938515B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81DC-63E4-017F-C07E-36F0B67E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1722-05C4-45B8-BEC3-7FA88D6D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87073-D41B-719F-4E02-DB4697048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C07-19E5-C5FF-9487-DD76C043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D2D-E9ED-4EE7-94B0-4E725D34E61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E92F-7BF9-0BBA-CB4D-9FC84D96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BF0F7-A573-836B-0110-F59DC974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41F8-F9AC-4F6A-B809-9938515B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ADE4-5119-8BD0-61EB-3350E3F4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3DC3F-3FF8-4FDB-FFBA-D326B1C38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AF6A2-8F42-357B-A664-05926274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473E-3263-1800-FBC7-2AEC6B87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D2D-E9ED-4EE7-94B0-4E725D34E61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A8F94-7715-58D0-313E-3F5B3B30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6473F-6379-DCE5-238E-8E9DFA57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41F8-F9AC-4F6A-B809-9938515B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7E2AC-5EA1-0463-F4A2-EAD07C44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91ABA-509A-3DCE-7A2A-3CD2F9046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41D6-68CF-ED72-7DBD-A0C9188E7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9ED2D-E9ED-4EE7-94B0-4E725D34E61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5A4E-61F5-92D2-4CEB-03DE58A3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230F-45F4-5BFC-7041-0DC5D00F8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41F8-F9AC-4F6A-B809-9938515B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08983F-1434-6D3D-F4F5-5685CA21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204337"/>
            <a:ext cx="11755491" cy="6449325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27BA3B1-6C15-BDF2-7E73-FEB4B6745330}"/>
              </a:ext>
            </a:extLst>
          </p:cNvPr>
          <p:cNvCxnSpPr>
            <a:cxnSpLocks/>
          </p:cNvCxnSpPr>
          <p:nvPr/>
        </p:nvCxnSpPr>
        <p:spPr>
          <a:xfrm>
            <a:off x="3447535" y="3608173"/>
            <a:ext cx="1884406" cy="698157"/>
          </a:xfrm>
          <a:prstGeom prst="curvedConnector3">
            <a:avLst>
              <a:gd name="adj1" fmla="val 99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84B309-B3A8-18C2-7F65-65A99CEBE190}"/>
              </a:ext>
            </a:extLst>
          </p:cNvPr>
          <p:cNvCxnSpPr/>
          <p:nvPr/>
        </p:nvCxnSpPr>
        <p:spPr>
          <a:xfrm flipH="1">
            <a:off x="3818238" y="3966519"/>
            <a:ext cx="1519881" cy="40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498F7F-70EC-1889-0115-0903161B45EB}"/>
              </a:ext>
            </a:extLst>
          </p:cNvPr>
          <p:cNvCxnSpPr/>
          <p:nvPr/>
        </p:nvCxnSpPr>
        <p:spPr>
          <a:xfrm>
            <a:off x="5331941" y="3957251"/>
            <a:ext cx="1528120" cy="39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5B4E40-6E6B-7FC7-65DB-B4D2D8A43792}"/>
              </a:ext>
            </a:extLst>
          </p:cNvPr>
          <p:cNvCxnSpPr/>
          <p:nvPr/>
        </p:nvCxnSpPr>
        <p:spPr>
          <a:xfrm>
            <a:off x="5331941" y="3957251"/>
            <a:ext cx="3181864" cy="41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87669DEA-A4C2-E981-CFF1-E9DFDDFCF8C9}"/>
              </a:ext>
            </a:extLst>
          </p:cNvPr>
          <p:cNvSpPr/>
          <p:nvPr/>
        </p:nvSpPr>
        <p:spPr>
          <a:xfrm>
            <a:off x="883508" y="3703938"/>
            <a:ext cx="1204784" cy="698157"/>
          </a:xfrm>
          <a:prstGeom prst="borderCallout1">
            <a:avLst>
              <a:gd name="adj1" fmla="val 47953"/>
              <a:gd name="adj2" fmla="val 99359"/>
              <a:gd name="adj3" fmla="val -11394"/>
              <a:gd name="adj4" fmla="val 1314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Adds Product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C9DFD91B-61DB-1B6B-1C36-34AE39BDC489}"/>
              </a:ext>
            </a:extLst>
          </p:cNvPr>
          <p:cNvSpPr/>
          <p:nvPr/>
        </p:nvSpPr>
        <p:spPr>
          <a:xfrm>
            <a:off x="937054" y="2571235"/>
            <a:ext cx="1204784" cy="698157"/>
          </a:xfrm>
          <a:prstGeom prst="borderCallout1">
            <a:avLst>
              <a:gd name="adj1" fmla="val 47953"/>
              <a:gd name="adj2" fmla="val 99359"/>
              <a:gd name="adj3" fmla="val 69137"/>
              <a:gd name="adj4" fmla="val 1278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Captures New Product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B17BB2F8-7E3F-8E28-6453-0B1F4BE97274}"/>
              </a:ext>
            </a:extLst>
          </p:cNvPr>
          <p:cNvSpPr/>
          <p:nvPr/>
        </p:nvSpPr>
        <p:spPr>
          <a:xfrm>
            <a:off x="883508" y="4829721"/>
            <a:ext cx="1204784" cy="698157"/>
          </a:xfrm>
          <a:prstGeom prst="borderCallout1">
            <a:avLst>
              <a:gd name="adj1" fmla="val 47953"/>
              <a:gd name="adj2" fmla="val 99359"/>
              <a:gd name="adj3" fmla="val -125553"/>
              <a:gd name="adj4" fmla="val 1334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Selects Random Product from the List of Available Products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157B80D-2CED-D2DB-85D3-BD2DA09889DA}"/>
              </a:ext>
            </a:extLst>
          </p:cNvPr>
          <p:cNvSpPr/>
          <p:nvPr/>
        </p:nvSpPr>
        <p:spPr>
          <a:xfrm>
            <a:off x="883508" y="5686456"/>
            <a:ext cx="1204784" cy="698157"/>
          </a:xfrm>
          <a:prstGeom prst="borderCallout1">
            <a:avLst>
              <a:gd name="adj1" fmla="val 47953"/>
              <a:gd name="adj2" fmla="val 99359"/>
              <a:gd name="adj3" fmla="val -237057"/>
              <a:gd name="adj4" fmla="val 1991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Sorts listed products by name, date or likes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F5924B-68FD-806C-6688-535CB377B561}"/>
              </a:ext>
            </a:extLst>
          </p:cNvPr>
          <p:cNvSpPr/>
          <p:nvPr/>
        </p:nvSpPr>
        <p:spPr>
          <a:xfrm>
            <a:off x="7883610" y="3269392"/>
            <a:ext cx="1692875" cy="839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Product Card Content: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Product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Product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2 buttons: </a:t>
            </a:r>
            <a:r>
              <a:rPr lang="en-US" sz="700"/>
              <a:t>Contact User </a:t>
            </a:r>
            <a:r>
              <a:rPr lang="en-US" sz="700" dirty="0"/>
              <a:t>and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Number of Likes + Counter Likes</a:t>
            </a:r>
          </a:p>
        </p:txBody>
      </p:sp>
    </p:spTree>
    <p:extLst>
      <p:ext uri="{BB962C8B-B14F-4D97-AF65-F5344CB8AC3E}">
        <p14:creationId xmlns:p14="http://schemas.microsoft.com/office/powerpoint/2010/main" val="271323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Frants Kavalionak</dc:creator>
  <cp:lastModifiedBy>Frants Kavalionak</cp:lastModifiedBy>
  <cp:revision>1</cp:revision>
  <dcterms:created xsi:type="dcterms:W3CDTF">2024-03-14T19:42:07Z</dcterms:created>
  <dcterms:modified xsi:type="dcterms:W3CDTF">2024-03-14T19:48:17Z</dcterms:modified>
</cp:coreProperties>
</file>