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666EE-9D02-4522-9349-C7A8718FB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907559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Czym to jest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</a:rPr>
              <a:t>responsywność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 strony i jak ją zbudować?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1C17D0-5EE2-4A71-9D3E-234BFBE9A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Franek Garczorz ZSPM 2cTi</a:t>
            </a:r>
          </a:p>
        </p:txBody>
      </p:sp>
    </p:spTree>
    <p:extLst>
      <p:ext uri="{BB962C8B-B14F-4D97-AF65-F5344CB8AC3E}">
        <p14:creationId xmlns:p14="http://schemas.microsoft.com/office/powerpoint/2010/main" val="25957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535655-375A-4F02-AC2D-C144DE50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5911"/>
          </a:xfrm>
        </p:spPr>
        <p:txBody>
          <a:bodyPr anchor="ctr"/>
          <a:lstStyle/>
          <a:p>
            <a:pPr algn="ctr"/>
            <a:r>
              <a:rPr lang="pl-PL" dirty="0"/>
              <a:t>Czym jest strona responsywna?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79AE8CE-8BA7-4563-86F2-62DFDBAA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24" y="2437801"/>
            <a:ext cx="7300817" cy="3954609"/>
          </a:xfrm>
          <a:effectLst>
            <a:outerShdw blurRad="50800" dir="14400000">
              <a:srgbClr val="000000">
                <a:alpha val="40000"/>
              </a:srgbClr>
            </a:outerShdw>
            <a:softEdge rad="3810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002C65-EBF4-475A-AECC-5592A5F1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95" y="2437801"/>
            <a:ext cx="3509481" cy="395482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879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5C0342-7011-409F-9E0C-5977BE14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5912"/>
          </a:xfrm>
        </p:spPr>
        <p:txBody>
          <a:bodyPr anchor="ctr"/>
          <a:lstStyle/>
          <a:p>
            <a:pPr algn="ctr"/>
            <a:r>
              <a:rPr lang="pl-PL" dirty="0"/>
              <a:t>Co muszę umieć aby się nimi zająć?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50A31E-4EEA-48A4-BDF6-162ED6365DBE}"/>
              </a:ext>
            </a:extLst>
          </p:cNvPr>
          <p:cNvSpPr txBox="1"/>
          <p:nvPr/>
        </p:nvSpPr>
        <p:spPr>
          <a:xfrm>
            <a:off x="0" y="2093027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/>
              <a:t>Przyda się: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11EB427-0450-4703-BBD7-2B4A4F6FDB95}"/>
              </a:ext>
            </a:extLst>
          </p:cNvPr>
          <p:cNvSpPr/>
          <p:nvPr/>
        </p:nvSpPr>
        <p:spPr>
          <a:xfrm>
            <a:off x="370641" y="3139601"/>
            <a:ext cx="5338618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0FEA342-70BB-41AA-9638-3DC57BE41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97" y="3927469"/>
            <a:ext cx="1023901" cy="1444554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76637E8-1CA0-43C6-A441-AD86C9707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51" r="14269"/>
          <a:stretch/>
        </p:blipFill>
        <p:spPr>
          <a:xfrm>
            <a:off x="3350703" y="3927469"/>
            <a:ext cx="1023901" cy="1444554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12977C-308D-40D1-9E40-E43A4DC1D831}"/>
              </a:ext>
            </a:extLst>
          </p:cNvPr>
          <p:cNvSpPr txBox="1"/>
          <p:nvPr/>
        </p:nvSpPr>
        <p:spPr>
          <a:xfrm>
            <a:off x="370641" y="2617365"/>
            <a:ext cx="53386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Na początek: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2AD06360-6439-4E30-AE52-F34E652AD8DD}"/>
              </a:ext>
            </a:extLst>
          </p:cNvPr>
          <p:cNvSpPr/>
          <p:nvPr/>
        </p:nvSpPr>
        <p:spPr>
          <a:xfrm>
            <a:off x="6482741" y="3139600"/>
            <a:ext cx="5338618" cy="302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9DBC0F-3D12-46B8-91C1-4FEB7676052E}"/>
              </a:ext>
            </a:extLst>
          </p:cNvPr>
          <p:cNvSpPr txBox="1"/>
          <p:nvPr/>
        </p:nvSpPr>
        <p:spPr>
          <a:xfrm>
            <a:off x="6482741" y="2617365"/>
            <a:ext cx="53386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W późniejszym etapie: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EDF4D134-92F0-40B2-B766-A63AC52AF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696343" y="3927170"/>
            <a:ext cx="1031846" cy="144349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5056C98-01A4-4106-BC6B-25D24F8FF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698609" y="3927171"/>
            <a:ext cx="1031846" cy="144349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D378D09-CC46-4C03-B9BE-40F404967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1" t="5549" r="-649" b="6475"/>
          <a:stretch/>
        </p:blipFill>
        <p:spPr>
          <a:xfrm>
            <a:off x="6709265" y="3927171"/>
            <a:ext cx="1031846" cy="1443493"/>
          </a:xfrm>
          <a:prstGeom prst="rect">
            <a:avLst/>
          </a:prstGeom>
        </p:spPr>
      </p:pic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B0EE9879-0AF1-4114-A152-8235DBDE9FD5}"/>
              </a:ext>
            </a:extLst>
          </p:cNvPr>
          <p:cNvSpPr/>
          <p:nvPr/>
        </p:nvSpPr>
        <p:spPr>
          <a:xfrm>
            <a:off x="7941791" y="3345489"/>
            <a:ext cx="3635016" cy="2606859"/>
          </a:xfrm>
          <a:prstGeom prst="round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3D830D04-1794-4C39-AFFE-1D5320E0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696" y="4296502"/>
            <a:ext cx="1031846" cy="92244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FF30B4B8-A835-48D6-8EED-BB21E346C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723" y="4333489"/>
            <a:ext cx="1064493" cy="922440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86B56F0-DCE4-46E1-9044-E3889499853A}"/>
              </a:ext>
            </a:extLst>
          </p:cNvPr>
          <p:cNvSpPr txBox="1"/>
          <p:nvPr/>
        </p:nvSpPr>
        <p:spPr>
          <a:xfrm>
            <a:off x="8135696" y="3927170"/>
            <a:ext cx="10318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097D0B2-B71A-41FD-8894-7FF9AD7A4BAE}"/>
              </a:ext>
            </a:extLst>
          </p:cNvPr>
          <p:cNvSpPr txBox="1"/>
          <p:nvPr/>
        </p:nvSpPr>
        <p:spPr>
          <a:xfrm>
            <a:off x="10315722" y="3927170"/>
            <a:ext cx="10644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>
                <a:latin typeface="Aharoni" panose="02010803020104030203" pitchFamily="2" charset="-79"/>
                <a:cs typeface="Aharoni" panose="02010803020104030203" pitchFamily="2" charset="-79"/>
              </a:rPr>
              <a:t>VUE</a:t>
            </a:r>
          </a:p>
        </p:txBody>
      </p:sp>
      <p:pic>
        <p:nvPicPr>
          <p:cNvPr id="43" name="Obraz 42" descr="Obraz zawierający tekst, clipart&#10;&#10;Opis wygenerowany automatycznie">
            <a:extLst>
              <a:ext uri="{FF2B5EF4-FFF2-40B4-BE49-F238E27FC236}">
                <a16:creationId xmlns:a16="http://schemas.microsoft.com/office/drawing/2014/main" id="{D8814EC4-4752-434A-AB04-3C26C4B2D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447" y="4890949"/>
            <a:ext cx="892932" cy="959427"/>
          </a:xfrm>
          <a:prstGeom prst="rect">
            <a:avLst/>
          </a:prstGeom>
        </p:spPr>
      </p:pic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D6685DC-E4F6-49B1-B67E-1B8C3137635F}"/>
              </a:ext>
            </a:extLst>
          </p:cNvPr>
          <p:cNvSpPr txBox="1"/>
          <p:nvPr/>
        </p:nvSpPr>
        <p:spPr>
          <a:xfrm>
            <a:off x="9280804" y="4603833"/>
            <a:ext cx="10542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400" dirty="0">
                <a:latin typeface="Aharoni" panose="02010803020104030203" pitchFamily="2" charset="-79"/>
                <a:cs typeface="Aharoni" panose="02010803020104030203" pitchFamily="2" charset="-79"/>
              </a:rPr>
              <a:t>ANGULAR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7E7B1619-CDE7-4CC1-BB18-7E1CF5564829}"/>
              </a:ext>
            </a:extLst>
          </p:cNvPr>
          <p:cNvSpPr txBox="1"/>
          <p:nvPr/>
        </p:nvSpPr>
        <p:spPr>
          <a:xfrm>
            <a:off x="7954713" y="3434235"/>
            <a:ext cx="36220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u="sng" dirty="0">
                <a:latin typeface="Aharoni" panose="02010803020104030203" pitchFamily="2" charset="-79"/>
                <a:cs typeface="Aharoni" panose="02010803020104030203" pitchFamily="2" charset="-79"/>
              </a:rPr>
              <a:t>FRAMEWORKI</a:t>
            </a:r>
          </a:p>
        </p:txBody>
      </p:sp>
    </p:spTree>
    <p:extLst>
      <p:ext uri="{BB962C8B-B14F-4D97-AF65-F5344CB8AC3E}">
        <p14:creationId xmlns:p14="http://schemas.microsoft.com/office/powerpoint/2010/main" val="421219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7E0B4-B36F-415C-B727-98B0FDCB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7380"/>
          </a:xfrm>
        </p:spPr>
        <p:txBody>
          <a:bodyPr anchor="ctr"/>
          <a:lstStyle/>
          <a:p>
            <a:pPr algn="ctr"/>
            <a:r>
              <a:rPr lang="pl-PL" dirty="0"/>
              <a:t>„Bez tego ani rusz”</a:t>
            </a:r>
            <a:br>
              <a:rPr lang="pl-PL" dirty="0"/>
            </a:br>
            <a:r>
              <a:rPr lang="pl-PL" dirty="0"/>
              <a:t>~Tomasz Gwiazda</a:t>
            </a: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1B14DEFC-4D88-4148-9553-7195797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29" y="2944948"/>
            <a:ext cx="9795542" cy="2877012"/>
          </a:xfr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8139C89-9712-407C-A6AE-E58D75C35815}"/>
              </a:ext>
            </a:extLst>
          </p:cNvPr>
          <p:cNvSpPr/>
          <p:nvPr/>
        </p:nvSpPr>
        <p:spPr>
          <a:xfrm>
            <a:off x="1661719" y="3904655"/>
            <a:ext cx="9332052" cy="289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0209DE06-E466-48ED-ABB4-16B6A21E626C}"/>
              </a:ext>
            </a:extLst>
          </p:cNvPr>
          <p:cNvSpPr/>
          <p:nvPr/>
        </p:nvSpPr>
        <p:spPr>
          <a:xfrm rot="18121429">
            <a:off x="686782" y="2896863"/>
            <a:ext cx="528058" cy="141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ACFF073B-E958-4BDB-BC43-20C9E5DB7442}"/>
              </a:ext>
            </a:extLst>
          </p:cNvPr>
          <p:cNvSpPr/>
          <p:nvPr/>
        </p:nvSpPr>
        <p:spPr>
          <a:xfrm rot="524549">
            <a:off x="8943874" y="1995895"/>
            <a:ext cx="528058" cy="18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id="{CCCB60FB-4100-494F-8B70-FDA6C415D21C}"/>
              </a:ext>
            </a:extLst>
          </p:cNvPr>
          <p:cNvSpPr/>
          <p:nvPr/>
        </p:nvSpPr>
        <p:spPr>
          <a:xfrm rot="9056257">
            <a:off x="10579727" y="4153247"/>
            <a:ext cx="528058" cy="1879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dół 11">
            <a:extLst>
              <a:ext uri="{FF2B5EF4-FFF2-40B4-BE49-F238E27FC236}">
                <a16:creationId xmlns:a16="http://schemas.microsoft.com/office/drawing/2014/main" id="{013C0504-8C67-4C28-BF75-BFF8EC5A3E5F}"/>
              </a:ext>
            </a:extLst>
          </p:cNvPr>
          <p:cNvSpPr/>
          <p:nvPr/>
        </p:nvSpPr>
        <p:spPr>
          <a:xfrm rot="13206216">
            <a:off x="4984056" y="4185581"/>
            <a:ext cx="528058" cy="1087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6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D40F91D-1BDD-409D-A8B4-D957F885B8DE}"/>
              </a:ext>
            </a:extLst>
          </p:cNvPr>
          <p:cNvSpPr/>
          <p:nvPr/>
        </p:nvSpPr>
        <p:spPr>
          <a:xfrm>
            <a:off x="8064615" y="5493977"/>
            <a:ext cx="2701256" cy="92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F02AB0C0-6E5C-4E51-BDF7-145DD667AA4E}"/>
              </a:ext>
            </a:extLst>
          </p:cNvPr>
          <p:cNvSpPr/>
          <p:nvPr/>
        </p:nvSpPr>
        <p:spPr>
          <a:xfrm>
            <a:off x="8724550" y="3586294"/>
            <a:ext cx="2869035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4ACC9BB6-6EAD-4BE3-ACF8-CE4A9BB37E3E}"/>
              </a:ext>
            </a:extLst>
          </p:cNvPr>
          <p:cNvSpPr/>
          <p:nvPr/>
        </p:nvSpPr>
        <p:spPr>
          <a:xfrm>
            <a:off x="4348294" y="5143340"/>
            <a:ext cx="2457974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0642438-65D1-4284-AF19-FB96D9E07BBE}"/>
              </a:ext>
            </a:extLst>
          </p:cNvPr>
          <p:cNvSpPr/>
          <p:nvPr/>
        </p:nvSpPr>
        <p:spPr>
          <a:xfrm>
            <a:off x="5335397" y="3636059"/>
            <a:ext cx="2172750" cy="923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BE7186D4-E8D7-44F9-9C5B-B1099EFE66BC}"/>
              </a:ext>
            </a:extLst>
          </p:cNvPr>
          <p:cNvSpPr/>
          <p:nvPr/>
        </p:nvSpPr>
        <p:spPr>
          <a:xfrm>
            <a:off x="1426128" y="5527642"/>
            <a:ext cx="1996581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DEF3207B-D274-4125-83B8-C886B288D699}"/>
              </a:ext>
            </a:extLst>
          </p:cNvPr>
          <p:cNvSpPr/>
          <p:nvPr/>
        </p:nvSpPr>
        <p:spPr>
          <a:xfrm>
            <a:off x="880845" y="3586294"/>
            <a:ext cx="245797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E4C226-DC72-414E-9BA9-8FD03F87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904300"/>
          </a:xfrm>
        </p:spPr>
        <p:txBody>
          <a:bodyPr anchor="ctr"/>
          <a:lstStyle/>
          <a:p>
            <a:pPr algn="ctr"/>
            <a:r>
              <a:rPr lang="pl-PL" dirty="0"/>
              <a:t>Jednostki w </a:t>
            </a:r>
            <a:r>
              <a:rPr lang="pl-PL" dirty="0" err="1"/>
              <a:t>css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D283BB-D13A-4AB5-85E4-4E5AF274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104941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5400" dirty="0" err="1"/>
              <a:t>px</a:t>
            </a:r>
            <a:r>
              <a:rPr lang="pl-PL" sz="5400" dirty="0"/>
              <a:t>, </a:t>
            </a:r>
            <a:r>
              <a:rPr lang="pl-PL" sz="5400" dirty="0" err="1"/>
              <a:t>vh</a:t>
            </a:r>
            <a:r>
              <a:rPr lang="pl-PL" sz="5400" dirty="0"/>
              <a:t>, </a:t>
            </a:r>
            <a:r>
              <a:rPr lang="pl-PL" sz="5400" dirty="0" err="1"/>
              <a:t>vw</a:t>
            </a:r>
            <a:r>
              <a:rPr lang="pl-PL" sz="5400" dirty="0"/>
              <a:t>, %, em/rem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0A676FA-5AB5-4388-B5D5-E18B50DBCE11}"/>
              </a:ext>
            </a:extLst>
          </p:cNvPr>
          <p:cNvSpPr txBox="1"/>
          <p:nvPr/>
        </p:nvSpPr>
        <p:spPr>
          <a:xfrm>
            <a:off x="880845" y="3586295"/>
            <a:ext cx="2457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px</a:t>
            </a:r>
            <a:r>
              <a:rPr lang="pl-PL" dirty="0"/>
              <a:t>- 1px w </a:t>
            </a:r>
            <a:r>
              <a:rPr lang="pl-PL" dirty="0" err="1"/>
              <a:t>css</a:t>
            </a:r>
            <a:r>
              <a:rPr lang="pl-PL" dirty="0"/>
              <a:t> ≠ 1px na ekranie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34D813-90B2-4ADC-A36B-B218AB4FB85B}"/>
              </a:ext>
            </a:extLst>
          </p:cNvPr>
          <p:cNvSpPr txBox="1"/>
          <p:nvPr/>
        </p:nvSpPr>
        <p:spPr>
          <a:xfrm>
            <a:off x="5335397" y="3609988"/>
            <a:ext cx="2172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vh</a:t>
            </a:r>
            <a:r>
              <a:rPr lang="pl-PL" dirty="0"/>
              <a:t>- 1/100 WYSOKOSĆI okna użytkownika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3164C7-357A-421E-9179-4C1CBEDB6531}"/>
              </a:ext>
            </a:extLst>
          </p:cNvPr>
          <p:cNvSpPr txBox="1"/>
          <p:nvPr/>
        </p:nvSpPr>
        <p:spPr>
          <a:xfrm>
            <a:off x="4348294" y="5141856"/>
            <a:ext cx="24579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 err="1"/>
              <a:t>vw</a:t>
            </a:r>
            <a:r>
              <a:rPr lang="pl-PL" dirty="0"/>
              <a:t>- 1/100 SZEROKOŚCI okna użytkownika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01F49F4-BF61-4119-91B1-BB76F36E4B02}"/>
              </a:ext>
            </a:extLst>
          </p:cNvPr>
          <p:cNvSpPr txBox="1"/>
          <p:nvPr/>
        </p:nvSpPr>
        <p:spPr>
          <a:xfrm>
            <a:off x="1426129" y="5493978"/>
            <a:ext cx="19965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%- po prostu % danej wartości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D1D4A9F-373A-4E66-A316-9F607C9E2049}"/>
              </a:ext>
            </a:extLst>
          </p:cNvPr>
          <p:cNvSpPr txBox="1"/>
          <p:nvPr/>
        </p:nvSpPr>
        <p:spPr>
          <a:xfrm>
            <a:off x="8724550" y="3586294"/>
            <a:ext cx="28690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em- działa jak x, może być zmienny dla </a:t>
            </a:r>
            <a:r>
              <a:rPr lang="pl-PL" dirty="0" err="1"/>
              <a:t>każego</a:t>
            </a:r>
            <a:r>
              <a:rPr lang="pl-PL" dirty="0"/>
              <a:t> elementu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FFCFE8A-BCC5-49B3-865F-8AE5D0A87BF8}"/>
              </a:ext>
            </a:extLst>
          </p:cNvPr>
          <p:cNvSpPr txBox="1"/>
          <p:nvPr/>
        </p:nvSpPr>
        <p:spPr>
          <a:xfrm>
            <a:off x="8064615" y="5493978"/>
            <a:ext cx="27012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dirty="0"/>
              <a:t>rem- działa jak x, jest taki sam dla całego dokumentu</a:t>
            </a:r>
          </a:p>
        </p:txBody>
      </p:sp>
    </p:spTree>
    <p:extLst>
      <p:ext uri="{BB962C8B-B14F-4D97-AF65-F5344CB8AC3E}">
        <p14:creationId xmlns:p14="http://schemas.microsoft.com/office/powerpoint/2010/main" val="415723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431</TotalTime>
  <Words>110</Words>
  <Application>Microsoft Office PowerPoint</Application>
  <PresentationFormat>Panoramiczny</PresentationFormat>
  <Paragraphs>20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Aharoni</vt:lpstr>
      <vt:lpstr>Century Gothic</vt:lpstr>
      <vt:lpstr>Wingdings 2</vt:lpstr>
      <vt:lpstr>Cytat</vt:lpstr>
      <vt:lpstr>Czym to jest responsywność strony i jak ją zbudować?</vt:lpstr>
      <vt:lpstr>Czym jest strona responsywna?</vt:lpstr>
      <vt:lpstr>Co muszę umieć aby się nimi zająć?</vt:lpstr>
      <vt:lpstr>„Bez tego ani rusz” ~Tomasz Gwiazda</vt:lpstr>
      <vt:lpstr>Jednostki w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Czym to jest responsywność strony i jak ją wdrożyć</dc:title>
  <dc:creator>Franciszek Garczorz</dc:creator>
  <cp:lastModifiedBy>Franciszek Garczorz</cp:lastModifiedBy>
  <cp:revision>22</cp:revision>
  <dcterms:created xsi:type="dcterms:W3CDTF">2021-03-20T20:01:52Z</dcterms:created>
  <dcterms:modified xsi:type="dcterms:W3CDTF">2021-03-22T11:57:39Z</dcterms:modified>
</cp:coreProperties>
</file>