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7315200" cy="96012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6AA6-5EA5-4B8D-820D-0E71922FE161}" type="datetimeFigureOut">
              <a:rPr lang="es-VE" smtClean="0"/>
              <a:t>2/2/2018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8CF3-EAC8-4637-9197-D16224404E3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7185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6AA6-5EA5-4B8D-820D-0E71922FE161}" type="datetimeFigureOut">
              <a:rPr lang="es-VE" smtClean="0"/>
              <a:t>2/2/2018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8CF3-EAC8-4637-9197-D16224404E3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7819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6AA6-5EA5-4B8D-820D-0E71922FE161}" type="datetimeFigureOut">
              <a:rPr lang="es-VE" smtClean="0"/>
              <a:t>2/2/2018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8CF3-EAC8-4637-9197-D16224404E3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5102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6AA6-5EA5-4B8D-820D-0E71922FE161}" type="datetimeFigureOut">
              <a:rPr lang="es-VE" smtClean="0"/>
              <a:t>2/2/2018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8CF3-EAC8-4637-9197-D16224404E3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6050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6AA6-5EA5-4B8D-820D-0E71922FE161}" type="datetimeFigureOut">
              <a:rPr lang="es-VE" smtClean="0"/>
              <a:t>2/2/2018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8CF3-EAC8-4637-9197-D16224404E3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241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6AA6-5EA5-4B8D-820D-0E71922FE161}" type="datetimeFigureOut">
              <a:rPr lang="es-VE" smtClean="0"/>
              <a:t>2/2/2018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8CF3-EAC8-4637-9197-D16224404E3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2566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6AA6-5EA5-4B8D-820D-0E71922FE161}" type="datetimeFigureOut">
              <a:rPr lang="es-VE" smtClean="0"/>
              <a:t>2/2/2018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8CF3-EAC8-4637-9197-D16224404E3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7451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6AA6-5EA5-4B8D-820D-0E71922FE161}" type="datetimeFigureOut">
              <a:rPr lang="es-VE" smtClean="0"/>
              <a:t>2/2/2018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8CF3-EAC8-4637-9197-D16224404E3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8079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6AA6-5EA5-4B8D-820D-0E71922FE161}" type="datetimeFigureOut">
              <a:rPr lang="es-VE" smtClean="0"/>
              <a:t>2/2/2018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8CF3-EAC8-4637-9197-D16224404E3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8931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6AA6-5EA5-4B8D-820D-0E71922FE161}" type="datetimeFigureOut">
              <a:rPr lang="es-VE" smtClean="0"/>
              <a:t>2/2/2018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8CF3-EAC8-4637-9197-D16224404E3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8105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6AA6-5EA5-4B8D-820D-0E71922FE161}" type="datetimeFigureOut">
              <a:rPr lang="es-VE" smtClean="0"/>
              <a:t>2/2/2018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8CF3-EAC8-4637-9197-D16224404E3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694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56AA6-5EA5-4B8D-820D-0E71922FE161}" type="datetimeFigureOut">
              <a:rPr lang="es-VE" smtClean="0"/>
              <a:t>2/2/2018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38CF3-EAC8-4637-9197-D16224404E3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7707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/>
        </p:nvSpPr>
        <p:spPr>
          <a:xfrm>
            <a:off x="7459455" y="1037802"/>
            <a:ext cx="1268435" cy="1511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7" name="Rectángulo 16"/>
          <p:cNvSpPr/>
          <p:nvPr/>
        </p:nvSpPr>
        <p:spPr>
          <a:xfrm>
            <a:off x="5854353" y="1037804"/>
            <a:ext cx="1615035" cy="1511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Rectángulo 6"/>
          <p:cNvSpPr/>
          <p:nvPr/>
        </p:nvSpPr>
        <p:spPr>
          <a:xfrm>
            <a:off x="1443711" y="2314452"/>
            <a:ext cx="2924269" cy="1536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Cilindro 4"/>
          <p:cNvSpPr/>
          <p:nvPr/>
        </p:nvSpPr>
        <p:spPr>
          <a:xfrm>
            <a:off x="9400428" y="1150372"/>
            <a:ext cx="1374594" cy="12899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026" name="Picture 2" descr="Resultado de imagen para rub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578" y="1169246"/>
            <a:ext cx="533785" cy="6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selen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247" y="1524200"/>
            <a:ext cx="748671" cy="69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sinatra rub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44" y="1863592"/>
            <a:ext cx="685887" cy="68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pyth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915" y="2612946"/>
            <a:ext cx="1135945" cy="76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request pyth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064" y="2543051"/>
            <a:ext cx="788958" cy="101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mongod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818" y="1372558"/>
            <a:ext cx="1003814" cy="117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9183576" y="2513380"/>
            <a:ext cx="218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Almacen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1</a:t>
            </a:r>
            <a:endParaRPr lang="es-VE" dirty="0"/>
          </a:p>
        </p:txBody>
      </p:sp>
      <p:sp>
        <p:nvSpPr>
          <p:cNvPr id="13" name="Forma libre 12"/>
          <p:cNvSpPr/>
          <p:nvPr/>
        </p:nvSpPr>
        <p:spPr>
          <a:xfrm>
            <a:off x="4046195" y="2384346"/>
            <a:ext cx="170344" cy="457200"/>
          </a:xfrm>
          <a:custGeom>
            <a:avLst/>
            <a:gdLst>
              <a:gd name="connsiteX0" fmla="*/ 164763 w 421288"/>
              <a:gd name="connsiteY0" fmla="*/ 0 h 1143000"/>
              <a:gd name="connsiteX1" fmla="*/ 91611 w 421288"/>
              <a:gd name="connsiteY1" fmla="*/ 173736 h 1143000"/>
              <a:gd name="connsiteX2" fmla="*/ 365931 w 421288"/>
              <a:gd name="connsiteY2" fmla="*/ 265176 h 1143000"/>
              <a:gd name="connsiteX3" fmla="*/ 171 w 421288"/>
              <a:gd name="connsiteY3" fmla="*/ 402336 h 1143000"/>
              <a:gd name="connsiteX4" fmla="*/ 420795 w 421288"/>
              <a:gd name="connsiteY4" fmla="*/ 493776 h 1143000"/>
              <a:gd name="connsiteX5" fmla="*/ 91611 w 421288"/>
              <a:gd name="connsiteY5" fmla="*/ 612648 h 1143000"/>
              <a:gd name="connsiteX6" fmla="*/ 411651 w 421288"/>
              <a:gd name="connsiteY6" fmla="*/ 694944 h 1143000"/>
              <a:gd name="connsiteX7" fmla="*/ 128187 w 421288"/>
              <a:gd name="connsiteY7" fmla="*/ 777240 h 1143000"/>
              <a:gd name="connsiteX8" fmla="*/ 265347 w 421288"/>
              <a:gd name="connsiteY8" fmla="*/ 850392 h 1143000"/>
              <a:gd name="connsiteX9" fmla="*/ 265347 w 421288"/>
              <a:gd name="connsiteY9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1288" h="1143000">
                <a:moveTo>
                  <a:pt x="164763" y="0"/>
                </a:moveTo>
                <a:cubicBezTo>
                  <a:pt x="111423" y="64770"/>
                  <a:pt x="58083" y="129540"/>
                  <a:pt x="91611" y="173736"/>
                </a:cubicBezTo>
                <a:cubicBezTo>
                  <a:pt x="125139" y="217932"/>
                  <a:pt x="381171" y="227076"/>
                  <a:pt x="365931" y="265176"/>
                </a:cubicBezTo>
                <a:cubicBezTo>
                  <a:pt x="350691" y="303276"/>
                  <a:pt x="-8973" y="364236"/>
                  <a:pt x="171" y="402336"/>
                </a:cubicBezTo>
                <a:cubicBezTo>
                  <a:pt x="9315" y="440436"/>
                  <a:pt x="405555" y="458724"/>
                  <a:pt x="420795" y="493776"/>
                </a:cubicBezTo>
                <a:cubicBezTo>
                  <a:pt x="436035" y="528828"/>
                  <a:pt x="93135" y="579120"/>
                  <a:pt x="91611" y="612648"/>
                </a:cubicBezTo>
                <a:cubicBezTo>
                  <a:pt x="90087" y="646176"/>
                  <a:pt x="405555" y="667512"/>
                  <a:pt x="411651" y="694944"/>
                </a:cubicBezTo>
                <a:cubicBezTo>
                  <a:pt x="417747" y="722376"/>
                  <a:pt x="152571" y="751332"/>
                  <a:pt x="128187" y="777240"/>
                </a:cubicBezTo>
                <a:cubicBezTo>
                  <a:pt x="103803" y="803148"/>
                  <a:pt x="242487" y="789432"/>
                  <a:pt x="265347" y="850392"/>
                </a:cubicBezTo>
                <a:cubicBezTo>
                  <a:pt x="288207" y="911352"/>
                  <a:pt x="257727" y="1088136"/>
                  <a:pt x="265347" y="11430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1400">
              <a:ln>
                <a:solidFill>
                  <a:schemeClr val="tx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orma libre 14"/>
          <p:cNvSpPr/>
          <p:nvPr/>
        </p:nvSpPr>
        <p:spPr>
          <a:xfrm>
            <a:off x="4057213" y="2996327"/>
            <a:ext cx="170344" cy="457200"/>
          </a:xfrm>
          <a:custGeom>
            <a:avLst/>
            <a:gdLst>
              <a:gd name="connsiteX0" fmla="*/ 164763 w 421288"/>
              <a:gd name="connsiteY0" fmla="*/ 0 h 1143000"/>
              <a:gd name="connsiteX1" fmla="*/ 91611 w 421288"/>
              <a:gd name="connsiteY1" fmla="*/ 173736 h 1143000"/>
              <a:gd name="connsiteX2" fmla="*/ 365931 w 421288"/>
              <a:gd name="connsiteY2" fmla="*/ 265176 h 1143000"/>
              <a:gd name="connsiteX3" fmla="*/ 171 w 421288"/>
              <a:gd name="connsiteY3" fmla="*/ 402336 h 1143000"/>
              <a:gd name="connsiteX4" fmla="*/ 420795 w 421288"/>
              <a:gd name="connsiteY4" fmla="*/ 493776 h 1143000"/>
              <a:gd name="connsiteX5" fmla="*/ 91611 w 421288"/>
              <a:gd name="connsiteY5" fmla="*/ 612648 h 1143000"/>
              <a:gd name="connsiteX6" fmla="*/ 411651 w 421288"/>
              <a:gd name="connsiteY6" fmla="*/ 694944 h 1143000"/>
              <a:gd name="connsiteX7" fmla="*/ 128187 w 421288"/>
              <a:gd name="connsiteY7" fmla="*/ 777240 h 1143000"/>
              <a:gd name="connsiteX8" fmla="*/ 265347 w 421288"/>
              <a:gd name="connsiteY8" fmla="*/ 850392 h 1143000"/>
              <a:gd name="connsiteX9" fmla="*/ 265347 w 421288"/>
              <a:gd name="connsiteY9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1288" h="1143000">
                <a:moveTo>
                  <a:pt x="164763" y="0"/>
                </a:moveTo>
                <a:cubicBezTo>
                  <a:pt x="111423" y="64770"/>
                  <a:pt x="58083" y="129540"/>
                  <a:pt x="91611" y="173736"/>
                </a:cubicBezTo>
                <a:cubicBezTo>
                  <a:pt x="125139" y="217932"/>
                  <a:pt x="381171" y="227076"/>
                  <a:pt x="365931" y="265176"/>
                </a:cubicBezTo>
                <a:cubicBezTo>
                  <a:pt x="350691" y="303276"/>
                  <a:pt x="-8973" y="364236"/>
                  <a:pt x="171" y="402336"/>
                </a:cubicBezTo>
                <a:cubicBezTo>
                  <a:pt x="9315" y="440436"/>
                  <a:pt x="405555" y="458724"/>
                  <a:pt x="420795" y="493776"/>
                </a:cubicBezTo>
                <a:cubicBezTo>
                  <a:pt x="436035" y="528828"/>
                  <a:pt x="93135" y="579120"/>
                  <a:pt x="91611" y="612648"/>
                </a:cubicBezTo>
                <a:cubicBezTo>
                  <a:pt x="90087" y="646176"/>
                  <a:pt x="405555" y="667512"/>
                  <a:pt x="411651" y="694944"/>
                </a:cubicBezTo>
                <a:cubicBezTo>
                  <a:pt x="417747" y="722376"/>
                  <a:pt x="152571" y="751332"/>
                  <a:pt x="128187" y="777240"/>
                </a:cubicBezTo>
                <a:cubicBezTo>
                  <a:pt x="103803" y="803148"/>
                  <a:pt x="242487" y="789432"/>
                  <a:pt x="265347" y="850392"/>
                </a:cubicBezTo>
                <a:cubicBezTo>
                  <a:pt x="288207" y="911352"/>
                  <a:pt x="257727" y="1088136"/>
                  <a:pt x="265347" y="11430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1400">
              <a:ln>
                <a:solidFill>
                  <a:schemeClr val="tx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499913" y="2728944"/>
            <a:ext cx="198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Descargador</a:t>
            </a:r>
            <a:r>
              <a:rPr lang="en-US" dirty="0" smtClean="0"/>
              <a:t> 1</a:t>
            </a:r>
            <a:endParaRPr lang="es-VE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378033" y="4185018"/>
            <a:ext cx="13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Planificador</a:t>
            </a:r>
            <a:endParaRPr lang="es-VE" dirty="0"/>
          </a:p>
        </p:txBody>
      </p:sp>
      <p:sp>
        <p:nvSpPr>
          <p:cNvPr id="8" name="CuadroTexto 7"/>
          <p:cNvSpPr txBox="1"/>
          <p:nvPr/>
        </p:nvSpPr>
        <p:spPr>
          <a:xfrm rot="16200000">
            <a:off x="5286117" y="1625730"/>
            <a:ext cx="147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Servicio</a:t>
            </a:r>
            <a:r>
              <a:rPr lang="en-US" dirty="0" smtClean="0"/>
              <a:t> REST</a:t>
            </a:r>
            <a:endParaRPr lang="es-VE" dirty="0"/>
          </a:p>
        </p:txBody>
      </p:sp>
      <p:cxnSp>
        <p:nvCxnSpPr>
          <p:cNvPr id="10" name="Conector recto de flecha 9"/>
          <p:cNvCxnSpPr>
            <a:stCxn id="13" idx="2"/>
          </p:cNvCxnSpPr>
          <p:nvPr/>
        </p:nvCxnSpPr>
        <p:spPr>
          <a:xfrm flipV="1">
            <a:off x="4194156" y="1486413"/>
            <a:ext cx="1660197" cy="100400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15" idx="2"/>
          </p:cNvCxnSpPr>
          <p:nvPr/>
        </p:nvCxnSpPr>
        <p:spPr>
          <a:xfrm>
            <a:off x="4205174" y="3102397"/>
            <a:ext cx="1649179" cy="88230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53" idx="1"/>
            <a:endCxn id="45" idx="3"/>
          </p:cNvCxnSpPr>
          <p:nvPr/>
        </p:nvCxnSpPr>
        <p:spPr>
          <a:xfrm flipH="1">
            <a:off x="4367983" y="2670862"/>
            <a:ext cx="1498305" cy="130185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ilindro 31"/>
          <p:cNvSpPr/>
          <p:nvPr/>
        </p:nvSpPr>
        <p:spPr>
          <a:xfrm>
            <a:off x="9400428" y="3640120"/>
            <a:ext cx="1374594" cy="12899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36" name="Picture 12" descr="Resultado de imagen para mongod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818" y="3862306"/>
            <a:ext cx="1003814" cy="117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uadroTexto 36"/>
          <p:cNvSpPr txBox="1"/>
          <p:nvPr/>
        </p:nvSpPr>
        <p:spPr>
          <a:xfrm>
            <a:off x="9183576" y="4967567"/>
            <a:ext cx="218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Almacen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2</a:t>
            </a:r>
            <a:endParaRPr lang="es-VE" dirty="0"/>
          </a:p>
        </p:txBody>
      </p:sp>
      <p:sp>
        <p:nvSpPr>
          <p:cNvPr id="38" name="CuadroTexto 37"/>
          <p:cNvSpPr txBox="1"/>
          <p:nvPr/>
        </p:nvSpPr>
        <p:spPr>
          <a:xfrm>
            <a:off x="6509846" y="5385957"/>
            <a:ext cx="198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Descargador</a:t>
            </a:r>
            <a:r>
              <a:rPr lang="en-US" dirty="0" smtClean="0"/>
              <a:t> 2</a:t>
            </a:r>
            <a:endParaRPr lang="es-VE" dirty="0"/>
          </a:p>
        </p:txBody>
      </p:sp>
      <p:cxnSp>
        <p:nvCxnSpPr>
          <p:cNvPr id="26" name="Conector recto de flecha 25"/>
          <p:cNvCxnSpPr>
            <a:stCxn id="57" idx="3"/>
            <a:endCxn id="32" idx="2"/>
          </p:cNvCxnSpPr>
          <p:nvPr/>
        </p:nvCxnSpPr>
        <p:spPr>
          <a:xfrm>
            <a:off x="8746527" y="4283120"/>
            <a:ext cx="653901" cy="1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>
            <a:stCxn id="19" idx="3"/>
            <a:endCxn id="5" idx="2"/>
          </p:cNvCxnSpPr>
          <p:nvPr/>
        </p:nvCxnSpPr>
        <p:spPr>
          <a:xfrm>
            <a:off x="8727890" y="1793372"/>
            <a:ext cx="672538" cy="1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>
            <a:stCxn id="63" idx="1"/>
            <a:endCxn id="45" idx="3"/>
          </p:cNvCxnSpPr>
          <p:nvPr/>
        </p:nvCxnSpPr>
        <p:spPr>
          <a:xfrm flipH="1" flipV="1">
            <a:off x="4367983" y="3972715"/>
            <a:ext cx="1516942" cy="118789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a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323772"/>
              </p:ext>
            </p:extLst>
          </p:nvPr>
        </p:nvGraphicFramePr>
        <p:xfrm>
          <a:off x="1443711" y="3850795"/>
          <a:ext cx="2924272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534"/>
                <a:gridCol w="365534"/>
                <a:gridCol w="365534"/>
                <a:gridCol w="365534"/>
                <a:gridCol w="365534"/>
                <a:gridCol w="365534"/>
                <a:gridCol w="365534"/>
                <a:gridCol w="365534"/>
              </a:tblGrid>
              <a:tr h="21909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Tabla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963751"/>
              </p:ext>
            </p:extLst>
          </p:nvPr>
        </p:nvGraphicFramePr>
        <p:xfrm>
          <a:off x="5866288" y="2548942"/>
          <a:ext cx="286160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700"/>
                <a:gridCol w="357700"/>
                <a:gridCol w="357700"/>
                <a:gridCol w="357700"/>
                <a:gridCol w="357700"/>
                <a:gridCol w="357700"/>
                <a:gridCol w="357700"/>
                <a:gridCol w="357700"/>
              </a:tblGrid>
              <a:tr h="21909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7" name="Rectángulo 56"/>
          <p:cNvSpPr/>
          <p:nvPr/>
        </p:nvSpPr>
        <p:spPr>
          <a:xfrm>
            <a:off x="7478092" y="3527550"/>
            <a:ext cx="1268435" cy="1511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8" name="Rectángulo 57"/>
          <p:cNvSpPr/>
          <p:nvPr/>
        </p:nvSpPr>
        <p:spPr>
          <a:xfrm>
            <a:off x="5872990" y="3527552"/>
            <a:ext cx="1615035" cy="1511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59" name="Picture 2" descr="Resultado de imagen para rub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215" y="3658994"/>
            <a:ext cx="533785" cy="6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Resultado de imagen para selen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884" y="4013948"/>
            <a:ext cx="748671" cy="69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Resultado de imagen para sinatra rub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081" y="4353340"/>
            <a:ext cx="685887" cy="68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uadroTexto 61"/>
          <p:cNvSpPr txBox="1"/>
          <p:nvPr/>
        </p:nvSpPr>
        <p:spPr>
          <a:xfrm rot="16200000">
            <a:off x="5304754" y="4115478"/>
            <a:ext cx="147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Servicio</a:t>
            </a:r>
            <a:r>
              <a:rPr lang="en-US" dirty="0" smtClean="0"/>
              <a:t> REST</a:t>
            </a:r>
            <a:endParaRPr lang="es-VE" dirty="0"/>
          </a:p>
        </p:txBody>
      </p:sp>
      <p:graphicFrame>
        <p:nvGraphicFramePr>
          <p:cNvPr id="63" name="Tabla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648724"/>
              </p:ext>
            </p:extLst>
          </p:nvPr>
        </p:nvGraphicFramePr>
        <p:xfrm>
          <a:off x="5884925" y="5038690"/>
          <a:ext cx="286160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700"/>
                <a:gridCol w="357700"/>
                <a:gridCol w="357700"/>
                <a:gridCol w="357700"/>
                <a:gridCol w="357700"/>
                <a:gridCol w="357700"/>
                <a:gridCol w="357700"/>
                <a:gridCol w="357700"/>
              </a:tblGrid>
              <a:tr h="21909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31" name="CuadroTexto 1030"/>
          <p:cNvSpPr txBox="1"/>
          <p:nvPr/>
        </p:nvSpPr>
        <p:spPr>
          <a:xfrm>
            <a:off x="4591976" y="1689549"/>
            <a:ext cx="63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post</a:t>
            </a:r>
            <a:endParaRPr lang="es-VE" dirty="0"/>
          </a:p>
        </p:txBody>
      </p:sp>
      <p:sp>
        <p:nvSpPr>
          <p:cNvPr id="75" name="CuadroTexto 74"/>
          <p:cNvSpPr txBox="1"/>
          <p:nvPr/>
        </p:nvSpPr>
        <p:spPr>
          <a:xfrm>
            <a:off x="4943346" y="3865859"/>
            <a:ext cx="63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</a:t>
            </a:r>
            <a:endParaRPr lang="es-VE" dirty="0"/>
          </a:p>
        </p:txBody>
      </p:sp>
      <p:cxnSp>
        <p:nvCxnSpPr>
          <p:cNvPr id="76" name="Conector recto de flecha 75"/>
          <p:cNvCxnSpPr>
            <a:stCxn id="13" idx="4"/>
            <a:endCxn id="53" idx="1"/>
          </p:cNvCxnSpPr>
          <p:nvPr/>
        </p:nvCxnSpPr>
        <p:spPr>
          <a:xfrm>
            <a:off x="4216340" y="2581856"/>
            <a:ext cx="1649948" cy="8900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78"/>
          <p:cNvCxnSpPr>
            <a:stCxn id="15" idx="4"/>
            <a:endCxn id="63" idx="1"/>
          </p:cNvCxnSpPr>
          <p:nvPr/>
        </p:nvCxnSpPr>
        <p:spPr>
          <a:xfrm>
            <a:off x="4227358" y="3193837"/>
            <a:ext cx="1657567" cy="196677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uadroTexto 81"/>
          <p:cNvSpPr txBox="1"/>
          <p:nvPr/>
        </p:nvSpPr>
        <p:spPr>
          <a:xfrm>
            <a:off x="4932764" y="3158218"/>
            <a:ext cx="63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post</a:t>
            </a:r>
            <a:endParaRPr lang="es-VE" dirty="0"/>
          </a:p>
        </p:txBody>
      </p:sp>
      <p:sp>
        <p:nvSpPr>
          <p:cNvPr id="1042" name="Rectángulo 1041"/>
          <p:cNvSpPr/>
          <p:nvPr/>
        </p:nvSpPr>
        <p:spPr>
          <a:xfrm>
            <a:off x="147499" y="2936754"/>
            <a:ext cx="754471" cy="406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URL </a:t>
            </a:r>
            <a:r>
              <a:rPr lang="en-US" sz="1200" dirty="0" err="1" smtClean="0"/>
              <a:t>Semillas</a:t>
            </a:r>
            <a:r>
              <a:rPr lang="en-US" sz="1200" dirty="0" smtClean="0"/>
              <a:t> </a:t>
            </a:r>
            <a:endParaRPr lang="es-VE" sz="1200" dirty="0"/>
          </a:p>
        </p:txBody>
      </p:sp>
      <p:sp>
        <p:nvSpPr>
          <p:cNvPr id="1043" name="Flecha derecha 1042"/>
          <p:cNvSpPr/>
          <p:nvPr/>
        </p:nvSpPr>
        <p:spPr>
          <a:xfrm>
            <a:off x="981341" y="3012940"/>
            <a:ext cx="334108" cy="221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45" name="Forma libre 1044"/>
          <p:cNvSpPr/>
          <p:nvPr/>
        </p:nvSpPr>
        <p:spPr>
          <a:xfrm>
            <a:off x="1171440" y="3314700"/>
            <a:ext cx="266835" cy="704850"/>
          </a:xfrm>
          <a:custGeom>
            <a:avLst/>
            <a:gdLst>
              <a:gd name="connsiteX0" fmla="*/ 238260 w 266835"/>
              <a:gd name="connsiteY0" fmla="*/ 704850 h 704850"/>
              <a:gd name="connsiteX1" fmla="*/ 135 w 266835"/>
              <a:gd name="connsiteY1" fmla="*/ 485775 h 704850"/>
              <a:gd name="connsiteX2" fmla="*/ 266835 w 266835"/>
              <a:gd name="connsiteY2" fmla="*/ 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835" h="704850">
                <a:moveTo>
                  <a:pt x="238260" y="704850"/>
                </a:moveTo>
                <a:cubicBezTo>
                  <a:pt x="116816" y="654050"/>
                  <a:pt x="-4627" y="603250"/>
                  <a:pt x="135" y="485775"/>
                </a:cubicBezTo>
                <a:cubicBezTo>
                  <a:pt x="4897" y="368300"/>
                  <a:pt x="222385" y="79375"/>
                  <a:pt x="266835" y="0"/>
                </a:cubicBezTo>
              </a:path>
            </a:pathLst>
          </a:custGeom>
          <a:noFill/>
          <a:ln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5285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/>
        </p:nvSpPr>
        <p:spPr>
          <a:xfrm>
            <a:off x="7459455" y="1037802"/>
            <a:ext cx="1268435" cy="1511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7" name="Rectángulo 16"/>
          <p:cNvSpPr/>
          <p:nvPr/>
        </p:nvSpPr>
        <p:spPr>
          <a:xfrm>
            <a:off x="5854353" y="1037804"/>
            <a:ext cx="1615035" cy="1511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Rectángulo 6"/>
          <p:cNvSpPr/>
          <p:nvPr/>
        </p:nvSpPr>
        <p:spPr>
          <a:xfrm>
            <a:off x="1443711" y="2314452"/>
            <a:ext cx="2924269" cy="1536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Cilindro 4"/>
          <p:cNvSpPr/>
          <p:nvPr/>
        </p:nvSpPr>
        <p:spPr>
          <a:xfrm>
            <a:off x="9400428" y="1150372"/>
            <a:ext cx="1374594" cy="12899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026" name="Picture 2" descr="Resultado de imagen para rub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578" y="1169246"/>
            <a:ext cx="533785" cy="6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selen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247" y="1524200"/>
            <a:ext cx="748671" cy="69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sinatra rub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44" y="1863592"/>
            <a:ext cx="685887" cy="68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pyth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915" y="2612946"/>
            <a:ext cx="1135945" cy="76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request pyth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064" y="2543051"/>
            <a:ext cx="788958" cy="101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mongod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818" y="1372558"/>
            <a:ext cx="1003814" cy="117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9183576" y="2513380"/>
            <a:ext cx="218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Base </a:t>
            </a:r>
            <a:r>
              <a:rPr lang="en-US" dirty="0" smtClean="0"/>
              <a:t>1</a:t>
            </a:r>
            <a:endParaRPr lang="es-VE" dirty="0"/>
          </a:p>
        </p:txBody>
      </p:sp>
      <p:sp>
        <p:nvSpPr>
          <p:cNvPr id="13" name="Forma libre 12"/>
          <p:cNvSpPr/>
          <p:nvPr/>
        </p:nvSpPr>
        <p:spPr>
          <a:xfrm>
            <a:off x="4046195" y="2384346"/>
            <a:ext cx="170344" cy="457200"/>
          </a:xfrm>
          <a:custGeom>
            <a:avLst/>
            <a:gdLst>
              <a:gd name="connsiteX0" fmla="*/ 164763 w 421288"/>
              <a:gd name="connsiteY0" fmla="*/ 0 h 1143000"/>
              <a:gd name="connsiteX1" fmla="*/ 91611 w 421288"/>
              <a:gd name="connsiteY1" fmla="*/ 173736 h 1143000"/>
              <a:gd name="connsiteX2" fmla="*/ 365931 w 421288"/>
              <a:gd name="connsiteY2" fmla="*/ 265176 h 1143000"/>
              <a:gd name="connsiteX3" fmla="*/ 171 w 421288"/>
              <a:gd name="connsiteY3" fmla="*/ 402336 h 1143000"/>
              <a:gd name="connsiteX4" fmla="*/ 420795 w 421288"/>
              <a:gd name="connsiteY4" fmla="*/ 493776 h 1143000"/>
              <a:gd name="connsiteX5" fmla="*/ 91611 w 421288"/>
              <a:gd name="connsiteY5" fmla="*/ 612648 h 1143000"/>
              <a:gd name="connsiteX6" fmla="*/ 411651 w 421288"/>
              <a:gd name="connsiteY6" fmla="*/ 694944 h 1143000"/>
              <a:gd name="connsiteX7" fmla="*/ 128187 w 421288"/>
              <a:gd name="connsiteY7" fmla="*/ 777240 h 1143000"/>
              <a:gd name="connsiteX8" fmla="*/ 265347 w 421288"/>
              <a:gd name="connsiteY8" fmla="*/ 850392 h 1143000"/>
              <a:gd name="connsiteX9" fmla="*/ 265347 w 421288"/>
              <a:gd name="connsiteY9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1288" h="1143000">
                <a:moveTo>
                  <a:pt x="164763" y="0"/>
                </a:moveTo>
                <a:cubicBezTo>
                  <a:pt x="111423" y="64770"/>
                  <a:pt x="58083" y="129540"/>
                  <a:pt x="91611" y="173736"/>
                </a:cubicBezTo>
                <a:cubicBezTo>
                  <a:pt x="125139" y="217932"/>
                  <a:pt x="381171" y="227076"/>
                  <a:pt x="365931" y="265176"/>
                </a:cubicBezTo>
                <a:cubicBezTo>
                  <a:pt x="350691" y="303276"/>
                  <a:pt x="-8973" y="364236"/>
                  <a:pt x="171" y="402336"/>
                </a:cubicBezTo>
                <a:cubicBezTo>
                  <a:pt x="9315" y="440436"/>
                  <a:pt x="405555" y="458724"/>
                  <a:pt x="420795" y="493776"/>
                </a:cubicBezTo>
                <a:cubicBezTo>
                  <a:pt x="436035" y="528828"/>
                  <a:pt x="93135" y="579120"/>
                  <a:pt x="91611" y="612648"/>
                </a:cubicBezTo>
                <a:cubicBezTo>
                  <a:pt x="90087" y="646176"/>
                  <a:pt x="405555" y="667512"/>
                  <a:pt x="411651" y="694944"/>
                </a:cubicBezTo>
                <a:cubicBezTo>
                  <a:pt x="417747" y="722376"/>
                  <a:pt x="152571" y="751332"/>
                  <a:pt x="128187" y="777240"/>
                </a:cubicBezTo>
                <a:cubicBezTo>
                  <a:pt x="103803" y="803148"/>
                  <a:pt x="242487" y="789432"/>
                  <a:pt x="265347" y="850392"/>
                </a:cubicBezTo>
                <a:cubicBezTo>
                  <a:pt x="288207" y="911352"/>
                  <a:pt x="257727" y="1088136"/>
                  <a:pt x="265347" y="11430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1400">
              <a:ln>
                <a:solidFill>
                  <a:schemeClr val="tx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orma libre 14"/>
          <p:cNvSpPr/>
          <p:nvPr/>
        </p:nvSpPr>
        <p:spPr>
          <a:xfrm>
            <a:off x="4057213" y="2996327"/>
            <a:ext cx="170344" cy="457200"/>
          </a:xfrm>
          <a:custGeom>
            <a:avLst/>
            <a:gdLst>
              <a:gd name="connsiteX0" fmla="*/ 164763 w 421288"/>
              <a:gd name="connsiteY0" fmla="*/ 0 h 1143000"/>
              <a:gd name="connsiteX1" fmla="*/ 91611 w 421288"/>
              <a:gd name="connsiteY1" fmla="*/ 173736 h 1143000"/>
              <a:gd name="connsiteX2" fmla="*/ 365931 w 421288"/>
              <a:gd name="connsiteY2" fmla="*/ 265176 h 1143000"/>
              <a:gd name="connsiteX3" fmla="*/ 171 w 421288"/>
              <a:gd name="connsiteY3" fmla="*/ 402336 h 1143000"/>
              <a:gd name="connsiteX4" fmla="*/ 420795 w 421288"/>
              <a:gd name="connsiteY4" fmla="*/ 493776 h 1143000"/>
              <a:gd name="connsiteX5" fmla="*/ 91611 w 421288"/>
              <a:gd name="connsiteY5" fmla="*/ 612648 h 1143000"/>
              <a:gd name="connsiteX6" fmla="*/ 411651 w 421288"/>
              <a:gd name="connsiteY6" fmla="*/ 694944 h 1143000"/>
              <a:gd name="connsiteX7" fmla="*/ 128187 w 421288"/>
              <a:gd name="connsiteY7" fmla="*/ 777240 h 1143000"/>
              <a:gd name="connsiteX8" fmla="*/ 265347 w 421288"/>
              <a:gd name="connsiteY8" fmla="*/ 850392 h 1143000"/>
              <a:gd name="connsiteX9" fmla="*/ 265347 w 421288"/>
              <a:gd name="connsiteY9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1288" h="1143000">
                <a:moveTo>
                  <a:pt x="164763" y="0"/>
                </a:moveTo>
                <a:cubicBezTo>
                  <a:pt x="111423" y="64770"/>
                  <a:pt x="58083" y="129540"/>
                  <a:pt x="91611" y="173736"/>
                </a:cubicBezTo>
                <a:cubicBezTo>
                  <a:pt x="125139" y="217932"/>
                  <a:pt x="381171" y="227076"/>
                  <a:pt x="365931" y="265176"/>
                </a:cubicBezTo>
                <a:cubicBezTo>
                  <a:pt x="350691" y="303276"/>
                  <a:pt x="-8973" y="364236"/>
                  <a:pt x="171" y="402336"/>
                </a:cubicBezTo>
                <a:cubicBezTo>
                  <a:pt x="9315" y="440436"/>
                  <a:pt x="405555" y="458724"/>
                  <a:pt x="420795" y="493776"/>
                </a:cubicBezTo>
                <a:cubicBezTo>
                  <a:pt x="436035" y="528828"/>
                  <a:pt x="93135" y="579120"/>
                  <a:pt x="91611" y="612648"/>
                </a:cubicBezTo>
                <a:cubicBezTo>
                  <a:pt x="90087" y="646176"/>
                  <a:pt x="405555" y="667512"/>
                  <a:pt x="411651" y="694944"/>
                </a:cubicBezTo>
                <a:cubicBezTo>
                  <a:pt x="417747" y="722376"/>
                  <a:pt x="152571" y="751332"/>
                  <a:pt x="128187" y="777240"/>
                </a:cubicBezTo>
                <a:cubicBezTo>
                  <a:pt x="103803" y="803148"/>
                  <a:pt x="242487" y="789432"/>
                  <a:pt x="265347" y="850392"/>
                </a:cubicBezTo>
                <a:cubicBezTo>
                  <a:pt x="288207" y="911352"/>
                  <a:pt x="257727" y="1088136"/>
                  <a:pt x="265347" y="11430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1400">
              <a:ln>
                <a:solidFill>
                  <a:schemeClr val="tx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468100" y="2801364"/>
            <a:ext cx="198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Downloader 1</a:t>
            </a:r>
            <a:endParaRPr lang="es-VE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378033" y="4185018"/>
            <a:ext cx="13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Distpacher</a:t>
            </a:r>
            <a:endParaRPr lang="es-VE" dirty="0"/>
          </a:p>
        </p:txBody>
      </p:sp>
      <p:sp>
        <p:nvSpPr>
          <p:cNvPr id="8" name="CuadroTexto 7"/>
          <p:cNvSpPr txBox="1"/>
          <p:nvPr/>
        </p:nvSpPr>
        <p:spPr>
          <a:xfrm rot="16200000">
            <a:off x="5286117" y="1625730"/>
            <a:ext cx="147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 Service</a:t>
            </a:r>
            <a:endParaRPr lang="es-VE" dirty="0"/>
          </a:p>
        </p:txBody>
      </p:sp>
      <p:cxnSp>
        <p:nvCxnSpPr>
          <p:cNvPr id="10" name="Conector recto de flecha 9"/>
          <p:cNvCxnSpPr>
            <a:stCxn id="13" idx="2"/>
          </p:cNvCxnSpPr>
          <p:nvPr/>
        </p:nvCxnSpPr>
        <p:spPr>
          <a:xfrm flipV="1">
            <a:off x="4194156" y="1486413"/>
            <a:ext cx="1660197" cy="100400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15" idx="2"/>
          </p:cNvCxnSpPr>
          <p:nvPr/>
        </p:nvCxnSpPr>
        <p:spPr>
          <a:xfrm>
            <a:off x="4205174" y="3102397"/>
            <a:ext cx="1649179" cy="88230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53" idx="1"/>
            <a:endCxn id="45" idx="3"/>
          </p:cNvCxnSpPr>
          <p:nvPr/>
        </p:nvCxnSpPr>
        <p:spPr>
          <a:xfrm flipH="1">
            <a:off x="4367983" y="2670862"/>
            <a:ext cx="1498305" cy="130185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ilindro 31"/>
          <p:cNvSpPr/>
          <p:nvPr/>
        </p:nvSpPr>
        <p:spPr>
          <a:xfrm>
            <a:off x="9400428" y="3640120"/>
            <a:ext cx="1374594" cy="12899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36" name="Picture 12" descr="Resultado de imagen para mongod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818" y="3862306"/>
            <a:ext cx="1003814" cy="117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uadroTexto 36"/>
          <p:cNvSpPr txBox="1"/>
          <p:nvPr/>
        </p:nvSpPr>
        <p:spPr>
          <a:xfrm>
            <a:off x="9183576" y="4967567"/>
            <a:ext cx="218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Base 2</a:t>
            </a:r>
            <a:endParaRPr lang="es-VE" dirty="0"/>
          </a:p>
        </p:txBody>
      </p:sp>
      <p:sp>
        <p:nvSpPr>
          <p:cNvPr id="38" name="CuadroTexto 37"/>
          <p:cNvSpPr txBox="1"/>
          <p:nvPr/>
        </p:nvSpPr>
        <p:spPr>
          <a:xfrm>
            <a:off x="6509846" y="5385957"/>
            <a:ext cx="198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Downloader 2</a:t>
            </a:r>
            <a:endParaRPr lang="es-VE" dirty="0"/>
          </a:p>
        </p:txBody>
      </p:sp>
      <p:cxnSp>
        <p:nvCxnSpPr>
          <p:cNvPr id="26" name="Conector recto de flecha 25"/>
          <p:cNvCxnSpPr>
            <a:stCxn id="57" idx="3"/>
            <a:endCxn id="32" idx="2"/>
          </p:cNvCxnSpPr>
          <p:nvPr/>
        </p:nvCxnSpPr>
        <p:spPr>
          <a:xfrm>
            <a:off x="8746527" y="4283120"/>
            <a:ext cx="653901" cy="1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>
            <a:stCxn id="19" idx="3"/>
            <a:endCxn id="5" idx="2"/>
          </p:cNvCxnSpPr>
          <p:nvPr/>
        </p:nvCxnSpPr>
        <p:spPr>
          <a:xfrm>
            <a:off x="8727890" y="1793372"/>
            <a:ext cx="672538" cy="1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>
            <a:stCxn id="63" idx="1"/>
            <a:endCxn id="45" idx="3"/>
          </p:cNvCxnSpPr>
          <p:nvPr/>
        </p:nvCxnSpPr>
        <p:spPr>
          <a:xfrm flipH="1" flipV="1">
            <a:off x="4367983" y="3972715"/>
            <a:ext cx="1516942" cy="118789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a 44"/>
          <p:cNvGraphicFramePr>
            <a:graphicFrameLocks noGrp="1"/>
          </p:cNvGraphicFramePr>
          <p:nvPr>
            <p:extLst/>
          </p:nvPr>
        </p:nvGraphicFramePr>
        <p:xfrm>
          <a:off x="1443711" y="3850795"/>
          <a:ext cx="2924272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534"/>
                <a:gridCol w="365534"/>
                <a:gridCol w="365534"/>
                <a:gridCol w="365534"/>
                <a:gridCol w="365534"/>
                <a:gridCol w="365534"/>
                <a:gridCol w="365534"/>
                <a:gridCol w="365534"/>
              </a:tblGrid>
              <a:tr h="21909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Tabla 52"/>
          <p:cNvGraphicFramePr>
            <a:graphicFrameLocks noGrp="1"/>
          </p:cNvGraphicFramePr>
          <p:nvPr>
            <p:extLst/>
          </p:nvPr>
        </p:nvGraphicFramePr>
        <p:xfrm>
          <a:off x="5866288" y="2548942"/>
          <a:ext cx="286160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700"/>
                <a:gridCol w="357700"/>
                <a:gridCol w="357700"/>
                <a:gridCol w="357700"/>
                <a:gridCol w="357700"/>
                <a:gridCol w="357700"/>
                <a:gridCol w="357700"/>
                <a:gridCol w="357700"/>
              </a:tblGrid>
              <a:tr h="21909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7" name="Rectángulo 56"/>
          <p:cNvSpPr/>
          <p:nvPr/>
        </p:nvSpPr>
        <p:spPr>
          <a:xfrm>
            <a:off x="7478092" y="3527550"/>
            <a:ext cx="1268435" cy="1511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8" name="Rectángulo 57"/>
          <p:cNvSpPr/>
          <p:nvPr/>
        </p:nvSpPr>
        <p:spPr>
          <a:xfrm>
            <a:off x="5872990" y="3527552"/>
            <a:ext cx="1615035" cy="1511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59" name="Picture 2" descr="Resultado de imagen para rub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215" y="3658994"/>
            <a:ext cx="533785" cy="6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Resultado de imagen para selen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884" y="4013948"/>
            <a:ext cx="748671" cy="69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Resultado de imagen para sinatra rub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081" y="4353340"/>
            <a:ext cx="685887" cy="68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uadroTexto 61"/>
          <p:cNvSpPr txBox="1"/>
          <p:nvPr/>
        </p:nvSpPr>
        <p:spPr>
          <a:xfrm rot="16200000">
            <a:off x="5304754" y="4115478"/>
            <a:ext cx="147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 Service</a:t>
            </a:r>
            <a:endParaRPr lang="es-VE" dirty="0"/>
          </a:p>
        </p:txBody>
      </p:sp>
      <p:graphicFrame>
        <p:nvGraphicFramePr>
          <p:cNvPr id="63" name="Tabla 62"/>
          <p:cNvGraphicFramePr>
            <a:graphicFrameLocks noGrp="1"/>
          </p:cNvGraphicFramePr>
          <p:nvPr>
            <p:extLst/>
          </p:nvPr>
        </p:nvGraphicFramePr>
        <p:xfrm>
          <a:off x="5884925" y="5038690"/>
          <a:ext cx="286160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700"/>
                <a:gridCol w="357700"/>
                <a:gridCol w="357700"/>
                <a:gridCol w="357700"/>
                <a:gridCol w="357700"/>
                <a:gridCol w="357700"/>
                <a:gridCol w="357700"/>
                <a:gridCol w="357700"/>
              </a:tblGrid>
              <a:tr h="21909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31" name="CuadroTexto 1030"/>
          <p:cNvSpPr txBox="1"/>
          <p:nvPr/>
        </p:nvSpPr>
        <p:spPr>
          <a:xfrm>
            <a:off x="4591976" y="1689549"/>
            <a:ext cx="63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post</a:t>
            </a:r>
            <a:endParaRPr lang="es-VE" dirty="0"/>
          </a:p>
        </p:txBody>
      </p:sp>
      <p:sp>
        <p:nvSpPr>
          <p:cNvPr id="75" name="CuadroTexto 74"/>
          <p:cNvSpPr txBox="1"/>
          <p:nvPr/>
        </p:nvSpPr>
        <p:spPr>
          <a:xfrm>
            <a:off x="4943346" y="3865859"/>
            <a:ext cx="63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</a:t>
            </a:r>
            <a:endParaRPr lang="es-VE" dirty="0"/>
          </a:p>
        </p:txBody>
      </p:sp>
      <p:cxnSp>
        <p:nvCxnSpPr>
          <p:cNvPr id="76" name="Conector recto de flecha 75"/>
          <p:cNvCxnSpPr>
            <a:stCxn id="13" idx="4"/>
            <a:endCxn id="53" idx="1"/>
          </p:cNvCxnSpPr>
          <p:nvPr/>
        </p:nvCxnSpPr>
        <p:spPr>
          <a:xfrm>
            <a:off x="4216340" y="2581856"/>
            <a:ext cx="1649948" cy="8900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78"/>
          <p:cNvCxnSpPr>
            <a:stCxn id="15" idx="4"/>
            <a:endCxn id="63" idx="1"/>
          </p:cNvCxnSpPr>
          <p:nvPr/>
        </p:nvCxnSpPr>
        <p:spPr>
          <a:xfrm>
            <a:off x="4227358" y="3193837"/>
            <a:ext cx="1657567" cy="196677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uadroTexto 81"/>
          <p:cNvSpPr txBox="1"/>
          <p:nvPr/>
        </p:nvSpPr>
        <p:spPr>
          <a:xfrm>
            <a:off x="4932764" y="3158218"/>
            <a:ext cx="63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post</a:t>
            </a:r>
            <a:endParaRPr lang="es-VE" dirty="0"/>
          </a:p>
        </p:txBody>
      </p:sp>
      <p:sp>
        <p:nvSpPr>
          <p:cNvPr id="1042" name="Rectángulo 1041"/>
          <p:cNvSpPr/>
          <p:nvPr/>
        </p:nvSpPr>
        <p:spPr>
          <a:xfrm>
            <a:off x="147499" y="2936754"/>
            <a:ext cx="754471" cy="406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URL </a:t>
            </a:r>
            <a:r>
              <a:rPr lang="en-US" sz="1200" dirty="0" smtClean="0"/>
              <a:t>Seed</a:t>
            </a:r>
            <a:endParaRPr lang="es-VE" sz="1200" dirty="0"/>
          </a:p>
        </p:txBody>
      </p:sp>
      <p:sp>
        <p:nvSpPr>
          <p:cNvPr id="1043" name="Flecha derecha 1042"/>
          <p:cNvSpPr/>
          <p:nvPr/>
        </p:nvSpPr>
        <p:spPr>
          <a:xfrm>
            <a:off x="981341" y="3012940"/>
            <a:ext cx="334108" cy="221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45" name="Forma libre 1044"/>
          <p:cNvSpPr/>
          <p:nvPr/>
        </p:nvSpPr>
        <p:spPr>
          <a:xfrm>
            <a:off x="1171440" y="3314700"/>
            <a:ext cx="266835" cy="704850"/>
          </a:xfrm>
          <a:custGeom>
            <a:avLst/>
            <a:gdLst>
              <a:gd name="connsiteX0" fmla="*/ 238260 w 266835"/>
              <a:gd name="connsiteY0" fmla="*/ 704850 h 704850"/>
              <a:gd name="connsiteX1" fmla="*/ 135 w 266835"/>
              <a:gd name="connsiteY1" fmla="*/ 485775 h 704850"/>
              <a:gd name="connsiteX2" fmla="*/ 266835 w 266835"/>
              <a:gd name="connsiteY2" fmla="*/ 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835" h="704850">
                <a:moveTo>
                  <a:pt x="238260" y="704850"/>
                </a:moveTo>
                <a:cubicBezTo>
                  <a:pt x="116816" y="654050"/>
                  <a:pt x="-4627" y="603250"/>
                  <a:pt x="135" y="485775"/>
                </a:cubicBezTo>
                <a:cubicBezTo>
                  <a:pt x="4897" y="368300"/>
                  <a:pt x="222385" y="79375"/>
                  <a:pt x="266835" y="0"/>
                </a:cubicBezTo>
              </a:path>
            </a:pathLst>
          </a:custGeom>
          <a:noFill/>
          <a:ln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842190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84</Words>
  <Application>Microsoft Office PowerPoint</Application>
  <PresentationFormat>Panorámica</PresentationFormat>
  <Paragraphs>64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Sans</dc:creator>
  <cp:lastModifiedBy>Francisco Sans</cp:lastModifiedBy>
  <cp:revision>6</cp:revision>
  <cp:lastPrinted>2018-02-02T13:14:05Z</cp:lastPrinted>
  <dcterms:created xsi:type="dcterms:W3CDTF">2018-02-02T12:48:54Z</dcterms:created>
  <dcterms:modified xsi:type="dcterms:W3CDTF">2018-02-02T20:01:15Z</dcterms:modified>
</cp:coreProperties>
</file>