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29" d="100"/>
          <a:sy n="129" d="100"/>
        </p:scale>
        <p:origin x="4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8C1E-EE1F-714A-8EF5-ABB3E7F7D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9FF4D-1EEA-B141-BBF0-0608126E4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838C3-9D45-BE42-B5C6-B96D115B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738D-0C91-B546-B419-A52273926F8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F511-1B9C-A543-92AD-BB0748B7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D4C58-6CF0-F442-80AD-22967B21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A470-0569-0043-82DB-817E73E8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5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318C-4F2F-C346-BF2E-6A818B27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14F8A-2F19-5F48-B6A4-71305407B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C5BDE-3040-7448-913E-2142D352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738D-0C91-B546-B419-A52273926F8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FBF28-6455-1B44-A33D-C7439CB7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2DCC8-C2ED-EE4D-AFBD-0AAB7682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A470-0569-0043-82DB-817E73E8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9F68D-D4CF-AD45-A28E-624F5B474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FE6BD-A716-FF4B-BE47-C6A64E26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30F5E-1202-CD45-A8ED-3C07D718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738D-0C91-B546-B419-A52273926F8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665A3-0603-6F47-AF4D-4A84A1AA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BC14F-373F-2E4A-A31E-CC7F9133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A470-0569-0043-82DB-817E73E8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86CC-8043-1E48-9B4D-9A9C8235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1A6A-2A28-D246-A38C-DF658862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153F4-DB15-DD41-B3A1-09CD25DF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738D-0C91-B546-B419-A52273926F8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73CC9-4DE4-5C48-9E79-1DDD4E48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6365B-8D3E-D44E-8880-421B169C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A470-0569-0043-82DB-817E73E8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2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EE64-7D75-864D-8045-B4D67CCC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6E89B-5E13-2641-BDAF-967D5F541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E19C-B0D7-F345-8403-E69780EE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738D-0C91-B546-B419-A52273926F8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711F-1625-844F-B26F-A3B5BBFA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8F13-FA37-3C4A-8235-7D6892FF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A470-0569-0043-82DB-817E73E8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2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9952-6BFA-9D47-BF45-7F6B1613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CC46-CDD1-2D45-B035-4217C9BDA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07658-D335-E547-984D-3F9D0A02E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7005A-C4B5-E642-B336-8B4B7922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738D-0C91-B546-B419-A52273926F8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7C4D7-C0BC-914F-8223-CB7817D9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D4685-E10B-F747-A385-4F8A3AC6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A470-0569-0043-82DB-817E73E8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2FCD-1A67-B94F-A10A-E15E372F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0DCE-2360-AB4B-8414-BCE3717C7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32407-A33C-ED42-8199-162F35022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56F01-4264-B149-ADFC-23505AE63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31E25-8412-F740-90F7-AA1F354D8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0EE9D-D32B-8243-B553-F8090DDC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738D-0C91-B546-B419-A52273926F8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2C59E-0889-E948-A230-DEFA7F01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8472C-B5A3-FC41-A9CB-9642EF6C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A470-0569-0043-82DB-817E73E8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6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345E-2BB5-834B-A1C7-01F369EA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E341F-6A75-1C4D-A99C-528E96FF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738D-0C91-B546-B419-A52273926F8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C6A3C-1858-A84C-9FF2-A48865DC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9A939-78ED-A842-B75B-5C0D5812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A470-0569-0043-82DB-817E73E8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2E0E-D763-2740-BE83-9B9D5142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738D-0C91-B546-B419-A52273926F8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66C25-BDB9-404D-9F1A-A6C02925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BCD88-7A88-8F45-82B8-7B416128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A470-0569-0043-82DB-817E73E8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75FC-B01B-5A4E-BCFA-3410C8DA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DB52-6F0C-FB4A-80E7-C9666E18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7E8A3-2A3C-3E4C-AFCC-C977FDB5F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0825F-6072-D64E-A472-BC3F5E6C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738D-0C91-B546-B419-A52273926F8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39398-0C1C-4F4D-AB38-83844881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2CC24-9C53-E64F-B5C7-7F454C72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A470-0569-0043-82DB-817E73E8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FF99-AA05-D04F-A230-EA23B4E9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F284B-3424-2343-AE1A-BD2CDECC7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6CFCA-DFFA-7B47-A5C8-7BAC5FDD8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54EDB-EA6B-AA46-BA67-0D1FC6AB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738D-0C91-B546-B419-A52273926F8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3713B-91FB-A94F-A159-62709054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73486-7A73-1648-A803-DFD98364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A470-0569-0043-82DB-817E73E8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5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34736-16F1-7348-A30E-CF152923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94055-F62E-634B-B8C8-B5D131CDA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4983C-92A8-D34F-B5D5-862603ADA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A738D-0C91-B546-B419-A52273926F8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8E0C8-7E8A-8546-9114-3BC561330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BB0E7-F0A0-CE4C-8177-57BF0A8AB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A470-0569-0043-82DB-817E73E8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D28-6145-1A40-8F6B-D35A3BB5D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Airbus Ship Detection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6C3F-058E-004B-B2FA-40A32C7B8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1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7DD4-EDF5-C840-93C7-FF308516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FEF7-5538-8747-814D-2D2888D7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4049"/>
            <a:ext cx="10515600" cy="19029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Automatically detect and bound instances of ships in satellite imagery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F788E-D051-7046-B666-BF9B6EAA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40" y="1690688"/>
            <a:ext cx="10662720" cy="224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7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CD28-7CE1-0C46-93A6-B682EB6A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72B8C9-B03A-E246-B288-39DB6BAB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87" y="2038865"/>
            <a:ext cx="10800026" cy="359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8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BD1B-39F9-C84C-AE1F-71F72A4C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0DF9-7E3A-644F-8C8E-96E98B802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153478" cy="6690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ResNet-50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85BEE-7766-2E4B-B3F7-FD753DD8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064" y="118690"/>
            <a:ext cx="4095415" cy="66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D6D9-E471-F14F-B7F7-3ABE904F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7EC4E-FED0-E84B-AB89-A2478533F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7152"/>
          <a:stretch/>
        </p:blipFill>
        <p:spPr>
          <a:xfrm>
            <a:off x="6684154" y="0"/>
            <a:ext cx="5222923" cy="6773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73794-F8BA-CD4C-816A-69E45CC7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64" y="1444462"/>
            <a:ext cx="5457101" cy="531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5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D6D9-E471-F14F-B7F7-3ABE904F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73794-F8BA-CD4C-816A-69E45CC7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64" y="1393621"/>
            <a:ext cx="5457101" cy="5379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45A9D-E45B-E649-80FA-27FC68B77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7152"/>
          <a:stretch/>
        </p:blipFill>
        <p:spPr>
          <a:xfrm>
            <a:off x="6684154" y="0"/>
            <a:ext cx="5222923" cy="67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7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39727D-6392-2C4C-9481-9D5107F3B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6" y="1416557"/>
            <a:ext cx="5590679" cy="5356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5D6D9-E471-F14F-B7F7-3ABE904F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6FCE0D-7A66-B448-8BF4-627797E88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7152"/>
          <a:stretch/>
        </p:blipFill>
        <p:spPr>
          <a:xfrm>
            <a:off x="6684154" y="0"/>
            <a:ext cx="5222923" cy="67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0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9C90-749A-0F4F-AAEB-3FBE4AA3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1750E-CC4E-1545-99E6-7A0B98D7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574" y="1938130"/>
            <a:ext cx="5180851" cy="40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7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{88986960-D554-F345-9774-57EE73815DD1}tf10001120</Template>
  <TotalTime>37</TotalTime>
  <Words>25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Airbus Ship Detection Challenge</vt:lpstr>
      <vt:lpstr>Project Objective</vt:lpstr>
      <vt:lpstr>ETL</vt:lpstr>
      <vt:lpstr>Modeling Strategy</vt:lpstr>
      <vt:lpstr>Results</vt:lpstr>
      <vt:lpstr>Results</vt:lpstr>
      <vt:lpstr>Results</vt:lpstr>
      <vt:lpstr>Validation Metrics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Airbus Ship Detection Challenge</dc:title>
  <dc:creator>Francisco Gonzalez</dc:creator>
  <cp:lastModifiedBy>Francisco Gonzalez</cp:lastModifiedBy>
  <cp:revision>4</cp:revision>
  <dcterms:created xsi:type="dcterms:W3CDTF">2019-03-14T20:10:11Z</dcterms:created>
  <dcterms:modified xsi:type="dcterms:W3CDTF">2019-03-14T20:48:01Z</dcterms:modified>
</cp:coreProperties>
</file>