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BF0E-3820-C343-916B-7B15FCB9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E13E59-ED26-C441-A11F-2A17BE8F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8712A-2FCE-1F48-9E34-F68210A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1AAED-6415-7149-B81F-0F1C4E5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860FA-B43E-3A42-A7BC-B8D74B06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33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7567-7B3F-A64F-A1BA-25505DD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321C8-7D79-DC47-A2A7-53A68BBD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C246F-FD92-5D46-AF55-743316F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B500E-73E4-7247-9398-EBA7D43F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3DEE7-6549-6F4A-9A33-CD481C86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6CC571-418D-0446-B1BD-E52E6428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D76C82-8828-0943-AFB9-9E7F82AA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DB66D-92C9-5440-A56A-20FCBFE3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98C14-6897-7B45-8CAB-669E6740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C3F47-6B92-E841-BACF-AF1E68B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3B3C4-497A-C648-9A47-B6DFC31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5772F-C649-E640-9135-CBC91903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7AF67-F5B5-A341-B80F-4C2D38DD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CD2A6-18FF-CD4A-85EA-EACCC29D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57D0E-4B7F-6946-931C-3E305ED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EFAC7-40F7-2C48-8E09-DD5814BC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A765F-6D6F-D543-9C63-B75BF8BA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1E006-92FC-1A44-B31C-C942D4EE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BED23-D9CD-1D4F-9DE8-900BB885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72DE2-2CFF-F64D-82E4-8A73347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3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3AD56-EB09-0940-9A9B-7450B0DC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533B3-0BA0-414A-980C-2BC3C9CE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634C53-5512-6747-8820-9601651A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4742C-BC4C-3D49-BF51-C04C1FDF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2BC26-7BD8-2849-9C8E-33CDB172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39B26A-0B9D-D949-9D81-57D70646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00144-DA1C-5741-9FE8-7A273801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4D233-D82C-4247-99EB-7081E58A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055AD9-8DF0-244A-8724-7F7FC05D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2ED882-5B5A-724F-A16D-124B902AF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F57C19-BA59-A44A-811D-03357697D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DCEE8F-DEDB-EE41-86D0-66AAD7F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A09117-D7FB-6F45-9FD0-A8520C58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A1AA4D-F4EA-FE4C-BA9A-2CFCC5A8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0457-1E88-2744-AAD8-29149BE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83DCD-732A-DC47-BA36-47D931A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01B2C0-C9C9-FB4D-A8FE-F412402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62C594-8997-9D44-B5C4-8FF28FA9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ECAFCF-6E7C-4E42-A559-1695D187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1C4466-9AE0-6345-B289-11C1E27E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E7D42-C2CC-464F-8BB0-CEFFE51D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14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94C8-2AAF-6842-A91F-95F537A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1BDE4-AB46-1541-8F43-44E22AF1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3B00E-AAD1-124D-9ACE-97FB5029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0817F-FDE6-5A4B-8E98-AEEB546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14D0C2-AB1A-C940-B505-06C60DC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125505-1C08-F348-A17B-828AD469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B10A-4635-8342-A327-57E0AE8B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7CB058-E08E-AB49-8B2B-4B34D05D3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741C0-0F90-E04D-B140-007A6BF5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EC02E-9C4E-6C40-95FA-3021F73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9892A-A19F-354D-A6E2-1E1EC547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51A38E-2C75-744A-8D99-B743D0BA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0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050D7C-81F1-394A-8FD5-E26C6340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69870-5BEF-0D46-8391-A2942098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F4488-1F33-864D-8201-EBA37DF4A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453F-5AE7-7B40-8B97-CCB947F208CB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FF94F-2A99-F848-9116-92CA719E2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8397C-9C17-E547-A9BC-8E1D1695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7E3922-BF0D-BB42-A93D-B2020FE25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Time4You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FA37E0-7253-E74A-A51E-AB14A0EE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/>
              <a:t>Gruppe 6</a:t>
            </a:r>
          </a:p>
        </p:txBody>
      </p:sp>
    </p:spTree>
    <p:extLst>
      <p:ext uri="{BB962C8B-B14F-4D97-AF65-F5344CB8AC3E}">
        <p14:creationId xmlns:p14="http://schemas.microsoft.com/office/powerpoint/2010/main" val="347977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F7A6A9-D10F-464A-8D37-F0549839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Projektverlauf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34A5B-2815-764C-AB9E-92BB5326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9651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F5E0E2-AC7C-9644-B830-683A73A9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065118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Prototyp V 1.0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47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CE54-6955-BD44-A02F-7460ABF14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52"/>
            <a:ext cx="9144000" cy="781851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85000"/>
                  </a:schemeClr>
                </a:solidFill>
              </a:rPr>
              <a:t>Use-Case 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4EC976-BB9A-1947-B182-70E08149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0303"/>
            <a:ext cx="9144000" cy="394927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Time4You</a:t>
            </a:r>
          </a:p>
        </p:txBody>
      </p:sp>
      <p:pic>
        <p:nvPicPr>
          <p:cNvPr id="4" name="Grafik 3" descr="Programmierer">
            <a:extLst>
              <a:ext uri="{FF2B5EF4-FFF2-40B4-BE49-F238E27FC236}">
                <a16:creationId xmlns:a16="http://schemas.microsoft.com/office/drawing/2014/main" id="{4E171CF7-9A13-344A-ADD3-63A9AF59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5" y="3016342"/>
            <a:ext cx="914400" cy="914400"/>
          </a:xfrm>
          <a:prstGeom prst="rect">
            <a:avLst/>
          </a:prstGeom>
        </p:spPr>
      </p:pic>
      <p:pic>
        <p:nvPicPr>
          <p:cNvPr id="5" name="Grafik 4" descr="Programmierer">
            <a:extLst>
              <a:ext uri="{FF2B5EF4-FFF2-40B4-BE49-F238E27FC236}">
                <a16:creationId xmlns:a16="http://schemas.microsoft.com/office/drawing/2014/main" id="{17DFA48E-C91B-7949-A336-5010E414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6956" y="3016342"/>
            <a:ext cx="914400" cy="914400"/>
          </a:xfrm>
          <a:prstGeom prst="rect">
            <a:avLst/>
          </a:prstGeom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FBDAB07-E8A7-A242-B1E6-2E0F256D7A11}"/>
              </a:ext>
            </a:extLst>
          </p:cNvPr>
          <p:cNvSpPr/>
          <p:nvPr/>
        </p:nvSpPr>
        <p:spPr>
          <a:xfrm>
            <a:off x="2207491" y="1690688"/>
            <a:ext cx="7777018" cy="44024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57E45A-A548-8340-9119-3F1BE653BF41}"/>
              </a:ext>
            </a:extLst>
          </p:cNvPr>
          <p:cNvSpPr txBox="1"/>
          <p:nvPr/>
        </p:nvSpPr>
        <p:spPr>
          <a:xfrm>
            <a:off x="277981" y="3930741"/>
            <a:ext cx="125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Standard</a:t>
            </a:r>
          </a:p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Mitarbeiter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23C6B3-60D0-4B44-B242-814D4574AA57}"/>
              </a:ext>
            </a:extLst>
          </p:cNvPr>
          <p:cNvSpPr txBox="1"/>
          <p:nvPr/>
        </p:nvSpPr>
        <p:spPr>
          <a:xfrm>
            <a:off x="10612818" y="3930742"/>
            <a:ext cx="134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Projektleiter</a:t>
            </a:r>
          </a:p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Mitarbeiter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01F06-0913-D848-A382-CDB3611056B1}"/>
              </a:ext>
            </a:extLst>
          </p:cNvPr>
          <p:cNvSpPr/>
          <p:nvPr/>
        </p:nvSpPr>
        <p:spPr>
          <a:xfrm>
            <a:off x="5437435" y="2055679"/>
            <a:ext cx="1313874" cy="5392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Anmeldung</a:t>
            </a:r>
            <a:endParaRPr lang="de-DE" dirty="0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E7F031D-9FB2-4C49-A952-592358E6966D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 flipV="1">
            <a:off x="1365065" y="2325328"/>
            <a:ext cx="4072370" cy="11482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65DBB997-9479-B443-A65C-EC4631D8389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751309" y="2325328"/>
            <a:ext cx="3916691" cy="12104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255BF7E-0B72-BC49-81BA-1C21FCC47DEE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 flipH="1">
            <a:off x="5091297" y="2594977"/>
            <a:ext cx="1003075" cy="697069"/>
          </a:xfrm>
          <a:prstGeom prst="straightConnector1">
            <a:avLst/>
          </a:prstGeom>
          <a:ln w="222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393F3F-BDBD-5E41-825B-7242A1851791}"/>
              </a:ext>
            </a:extLst>
          </p:cNvPr>
          <p:cNvSpPr/>
          <p:nvPr/>
        </p:nvSpPr>
        <p:spPr>
          <a:xfrm>
            <a:off x="4329652" y="3292046"/>
            <a:ext cx="1523290" cy="5979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Zeiterfassungs</a:t>
            </a:r>
          </a:p>
          <a:p>
            <a:pPr algn="ctr"/>
            <a:r>
              <a:rPr lang="de-DE" sz="1200" dirty="0"/>
              <a:t>Seite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F5B43D9-5B6B-974A-8DBD-CAC8D894357F}"/>
              </a:ext>
            </a:extLst>
          </p:cNvPr>
          <p:cNvSpPr txBox="1"/>
          <p:nvPr/>
        </p:nvSpPr>
        <p:spPr>
          <a:xfrm>
            <a:off x="5721912" y="2812409"/>
            <a:ext cx="1214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“Verifizierung“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C520FF9-2009-474F-ABBC-3AF579375502}"/>
              </a:ext>
            </a:extLst>
          </p:cNvPr>
          <p:cNvCxnSpPr>
            <a:cxnSpLocks/>
            <a:stCxn id="22" idx="3"/>
            <a:endCxn id="39" idx="0"/>
          </p:cNvCxnSpPr>
          <p:nvPr/>
        </p:nvCxnSpPr>
        <p:spPr>
          <a:xfrm flipH="1">
            <a:off x="3435619" y="3802433"/>
            <a:ext cx="1117114" cy="743768"/>
          </a:xfrm>
          <a:prstGeom prst="straightConnector1">
            <a:avLst/>
          </a:prstGeom>
          <a:ln w="222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C4E0278-ED32-6743-A1E7-7230BEE6D78D}"/>
              </a:ext>
            </a:extLst>
          </p:cNvPr>
          <p:cNvCxnSpPr>
            <a:cxnSpLocks/>
            <a:stCxn id="22" idx="4"/>
            <a:endCxn id="37" idx="0"/>
          </p:cNvCxnSpPr>
          <p:nvPr/>
        </p:nvCxnSpPr>
        <p:spPr>
          <a:xfrm>
            <a:off x="5091297" y="3890002"/>
            <a:ext cx="0" cy="645053"/>
          </a:xfrm>
          <a:prstGeom prst="straightConnector1">
            <a:avLst/>
          </a:prstGeom>
          <a:ln w="222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0FA9BB-E9B1-024F-BC3C-5C32AC47FF36}"/>
              </a:ext>
            </a:extLst>
          </p:cNvPr>
          <p:cNvCxnSpPr>
            <a:cxnSpLocks/>
            <a:stCxn id="22" idx="5"/>
            <a:endCxn id="38" idx="0"/>
          </p:cNvCxnSpPr>
          <p:nvPr/>
        </p:nvCxnSpPr>
        <p:spPr>
          <a:xfrm>
            <a:off x="5629861" y="3802433"/>
            <a:ext cx="1117114" cy="742136"/>
          </a:xfrm>
          <a:prstGeom prst="straightConnector1">
            <a:avLst/>
          </a:prstGeom>
          <a:ln w="222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72E4F7-DDBF-0D4C-826E-7E6459821674}"/>
              </a:ext>
            </a:extLst>
          </p:cNvPr>
          <p:cNvSpPr/>
          <p:nvPr/>
        </p:nvSpPr>
        <p:spPr>
          <a:xfrm>
            <a:off x="4434360" y="4535055"/>
            <a:ext cx="1313874" cy="5392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Pause</a:t>
            </a:r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59AB28-FFFF-5646-9FE6-D9CA82BB67EF}"/>
              </a:ext>
            </a:extLst>
          </p:cNvPr>
          <p:cNvSpPr/>
          <p:nvPr/>
        </p:nvSpPr>
        <p:spPr>
          <a:xfrm>
            <a:off x="6090038" y="4544569"/>
            <a:ext cx="1313874" cy="5392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Gehen</a:t>
            </a:r>
            <a:endParaRPr lang="de-D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E41AD1-7A3E-7F4B-9C3D-13882697E649}"/>
              </a:ext>
            </a:extLst>
          </p:cNvPr>
          <p:cNvSpPr/>
          <p:nvPr/>
        </p:nvSpPr>
        <p:spPr>
          <a:xfrm>
            <a:off x="2778682" y="4546201"/>
            <a:ext cx="1313874" cy="5392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Kommen</a:t>
            </a:r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BD0245-D961-E94F-A80B-601A43634BF0}"/>
              </a:ext>
            </a:extLst>
          </p:cNvPr>
          <p:cNvSpPr/>
          <p:nvPr/>
        </p:nvSpPr>
        <p:spPr>
          <a:xfrm>
            <a:off x="7341686" y="3292046"/>
            <a:ext cx="1794744" cy="6386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Einsicht der Mitarbeiterzeiten</a:t>
            </a:r>
            <a:endParaRPr lang="de-DE" dirty="0"/>
          </a:p>
        </p:txBody>
      </p: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5A5B7CC-4406-FE43-9E67-14DC1516629F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9136430" y="3535815"/>
            <a:ext cx="1517821" cy="755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93B1FE-71E3-FF4C-A4E0-4CE6ED26DA6B}"/>
              </a:ext>
            </a:extLst>
          </p:cNvPr>
          <p:cNvSpPr/>
          <p:nvPr/>
        </p:nvSpPr>
        <p:spPr>
          <a:xfrm>
            <a:off x="7341686" y="4030658"/>
            <a:ext cx="1794744" cy="6386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Export der Arbeitszeit (Excel)</a:t>
            </a:r>
            <a:endParaRPr lang="de-DE" dirty="0"/>
          </a:p>
        </p:txBody>
      </p: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08D0F8C7-D9BF-2F4C-8654-B9721ADC0EE9}"/>
              </a:ext>
            </a:extLst>
          </p:cNvPr>
          <p:cNvCxnSpPr>
            <a:cxnSpLocks/>
          </p:cNvCxnSpPr>
          <p:nvPr/>
        </p:nvCxnSpPr>
        <p:spPr>
          <a:xfrm flipV="1">
            <a:off x="9136430" y="3516228"/>
            <a:ext cx="1531570" cy="8337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CE54-6955-BD44-A02F-7460ABF14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52"/>
            <a:ext cx="9144000" cy="781851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85000"/>
                  </a:schemeClr>
                </a:solidFill>
              </a:rPr>
              <a:t>Mockup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4EC976-BB9A-1947-B182-70E08149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0303"/>
            <a:ext cx="9144000" cy="394927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Time4You</a:t>
            </a:r>
          </a:p>
        </p:txBody>
      </p:sp>
      <p:pic>
        <p:nvPicPr>
          <p:cNvPr id="7" name="Grafik 6" descr="Ein Bild, das Text, schwarz enthält.&#10;&#10;Automatisch generierte Beschreibung">
            <a:extLst>
              <a:ext uri="{FF2B5EF4-FFF2-40B4-BE49-F238E27FC236}">
                <a16:creationId xmlns:a16="http://schemas.microsoft.com/office/drawing/2014/main" id="{F8BFF4A4-651B-304B-80EF-6EE8F47B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61" y="1425230"/>
            <a:ext cx="8499476" cy="49758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1840DB3-288E-EC41-8327-7991A677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1" y="1615074"/>
            <a:ext cx="10177777" cy="44756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928FF32-375C-2148-A189-9894F02DE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11" y="1812154"/>
            <a:ext cx="10177778" cy="41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F5E0E2-AC7C-9644-B830-683A73A9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065118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Prototyp V 1.0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creenshot, Monitor, schwarz, Bildschirm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EA4A614B-9318-9049-A581-AFA2BD3D2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1"/>
          <a:stretch/>
        </p:blipFill>
        <p:spPr>
          <a:xfrm>
            <a:off x="618633" y="1685479"/>
            <a:ext cx="8454346" cy="48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F5E0E2-AC7C-9644-B830-683A73A9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065118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Prototyp V 1.0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creenshot, Monitor, schwarz, Bildschirm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EA4A614B-9318-9049-A581-AFA2BD3D2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1"/>
          <a:stretch/>
        </p:blipFill>
        <p:spPr>
          <a:xfrm>
            <a:off x="618633" y="1685479"/>
            <a:ext cx="8454346" cy="48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6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740ADE-75B4-E44D-8657-48652477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chemeClr val="bg1">
              <a:lumMod val="65000"/>
              <a:lumOff val="3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DE" sz="3600" dirty="0"/>
              <a:t>Unsere Erfahrung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A5CB46-7993-7F4E-8F16-F835845B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de-DE" sz="2000" u="sng" dirty="0">
                <a:solidFill>
                  <a:srgbClr val="00B050"/>
                </a:solidFill>
              </a:rPr>
              <a:t>Positiv</a:t>
            </a:r>
          </a:p>
          <a:p>
            <a:pPr lvl="1"/>
            <a:endParaRPr lang="de-DE" sz="1600" u="sng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18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C40611D-3C81-6B4C-BF02-19166AE6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e-DE" sz="2000" u="sng" dirty="0">
                <a:solidFill>
                  <a:srgbClr val="FF0000"/>
                </a:solidFill>
              </a:rPr>
              <a:t>Negativ</a:t>
            </a:r>
          </a:p>
        </p:txBody>
      </p:sp>
    </p:spTree>
    <p:extLst>
      <p:ext uri="{BB962C8B-B14F-4D97-AF65-F5344CB8AC3E}">
        <p14:creationId xmlns:p14="http://schemas.microsoft.com/office/powerpoint/2010/main" val="69056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Time4You</vt:lpstr>
      <vt:lpstr>Projektverlauf</vt:lpstr>
      <vt:lpstr>Prototyp V 1.0</vt:lpstr>
      <vt:lpstr>Use-Case Diagramm</vt:lpstr>
      <vt:lpstr>Mockup</vt:lpstr>
      <vt:lpstr>Prototyp V 1.0</vt:lpstr>
      <vt:lpstr>Prototyp V 1.0</vt:lpstr>
      <vt:lpstr>Unsere Erfahrung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Time4You</dc:title>
  <dc:creator>Franjic Franjo GBS-BMTL1b_2018</dc:creator>
  <cp:lastModifiedBy>Franjic Franjo GBS-BMTL1b_2018</cp:lastModifiedBy>
  <cp:revision>6</cp:revision>
  <dcterms:created xsi:type="dcterms:W3CDTF">2019-12-17T06:42:53Z</dcterms:created>
  <dcterms:modified xsi:type="dcterms:W3CDTF">2019-12-19T17:12:36Z</dcterms:modified>
</cp:coreProperties>
</file>