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BF0E-3820-C343-916B-7B15FCB9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E13E59-ED26-C441-A11F-2A17BE8F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8712A-2FCE-1F48-9E34-F68210A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01AAED-6415-7149-B81F-0F1C4E5E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860FA-B43E-3A42-A7BC-B8D74B06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33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67567-7B3F-A64F-A1BA-25505DD7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2321C8-7D79-DC47-A2A7-53A68BBD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C246F-FD92-5D46-AF55-743316F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1B500E-73E4-7247-9398-EBA7D43F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3DEE7-6549-6F4A-9A33-CD481C86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8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6CC571-418D-0446-B1BD-E52E6428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D76C82-8828-0943-AFB9-9E7F82AA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DB66D-92C9-5440-A56A-20FCBFE3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98C14-6897-7B45-8CAB-669E6740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3C3F47-6B92-E841-BACF-AF1E68BB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3B3C4-497A-C648-9A47-B6DFC31F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5772F-C649-E640-9135-CBC91903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27AF67-F5B5-A341-B80F-4C2D38DD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CD2A6-18FF-CD4A-85EA-EACCC29D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357D0E-4B7F-6946-931C-3E305ED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7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EFAC7-40F7-2C48-8E09-DD5814BC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A765F-6D6F-D543-9C63-B75BF8BAC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1E006-92FC-1A44-B31C-C942D4EE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2BED23-D9CD-1D4F-9DE8-900BB885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72DE2-2CFF-F64D-82E4-8A73347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3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3AD56-EB09-0940-9A9B-7450B0DC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533B3-0BA0-414A-980C-2BC3C9CE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634C53-5512-6747-8820-9601651A3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B4742C-BC4C-3D49-BF51-C04C1FDF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2BC26-7BD8-2849-9C8E-33CDB172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39B26A-0B9D-D949-9D81-57D70646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00144-DA1C-5741-9FE8-7A273801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24D233-D82C-4247-99EB-7081E58A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055AD9-8DF0-244A-8724-7F7FC05D8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2ED882-5B5A-724F-A16D-124B902AF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F57C19-BA59-A44A-811D-03357697D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DCEE8F-DEDB-EE41-86D0-66AAD7F2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A09117-D7FB-6F45-9FD0-A8520C58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A1AA4D-F4EA-FE4C-BA9A-2CFCC5A8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65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C0457-1E88-2744-AAD8-29149BE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83DCD-732A-DC47-BA36-47D931A4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01B2C0-C9C9-FB4D-A8FE-F412402D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62C594-8997-9D44-B5C4-8FF28FA9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1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ECAFCF-6E7C-4E42-A559-1695D187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1C4466-9AE0-6345-B289-11C1E27E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E7D42-C2CC-464F-8BB0-CEFFE51D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14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C94C8-2AAF-6842-A91F-95F537A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81BDE4-AB46-1541-8F43-44E22AF18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83B00E-AAD1-124D-9ACE-97FB5029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90817F-FDE6-5A4B-8E98-AEEB546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14D0C2-AB1A-C940-B505-06C60DC8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125505-1C08-F348-A17B-828AD469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8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B10A-4635-8342-A327-57E0AE8B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7CB058-E08E-AB49-8B2B-4B34D05D3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A741C0-0F90-E04D-B140-007A6BF5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9EC02E-9C4E-6C40-95FA-3021F734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453F-5AE7-7B40-8B97-CCB947F208CB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9892A-A19F-354D-A6E2-1E1EC547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51A38E-2C75-744A-8D99-B743D0BA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0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050D7C-81F1-394A-8FD5-E26C6340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869870-5BEF-0D46-8391-A2942098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F4488-1F33-864D-8201-EBA37DF4A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453F-5AE7-7B40-8B97-CCB947F208CB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FF94F-2A99-F848-9116-92CA719E2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8397C-9C17-E547-A9BC-8E1D1695A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B53E-7E37-E741-9BA7-F4913646DB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0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E3922-BF0D-BB42-A93D-B2020FE25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FA37E0-7253-E74A-A51E-AB14A0EE9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77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Franjic Franjo GBS-BMTL1b_2018</dc:creator>
  <cp:lastModifiedBy>Franjic Franjo GBS-BMTL1b_2018</cp:lastModifiedBy>
  <cp:revision>1</cp:revision>
  <dcterms:created xsi:type="dcterms:W3CDTF">2019-11-21T19:24:35Z</dcterms:created>
  <dcterms:modified xsi:type="dcterms:W3CDTF">2019-11-21T19:24:53Z</dcterms:modified>
</cp:coreProperties>
</file>