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9"/>
    <p:restoredTop sz="92197"/>
  </p:normalViewPr>
  <p:slideViewPr>
    <p:cSldViewPr snapToGrid="0" snapToObjects="1">
      <p:cViewPr>
        <p:scale>
          <a:sx n="140" d="100"/>
          <a:sy n="140" d="100"/>
        </p:scale>
        <p:origin x="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D0E2-04D0-C948-A04D-0B284C1C1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851DC-1D2A-C542-A075-D6C37782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461C-D114-3C40-B963-F17521E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977C-A7FA-4F47-9854-EDDA40DF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B416-DCA6-3540-A144-DA38CBA3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0E0A-55F4-544B-B9D5-DCB9358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5D98F-97F9-2144-BB78-B4A21F1F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84D1-8966-3A40-86E1-CD13D0AE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3CF9-90A7-0248-85A3-54851E5D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5844-261D-6C4B-8AE8-49AEDF6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6F556-0F71-C649-8451-5AE1071B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DC3C3-067F-0C46-942B-748B1992B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09F3-D2B9-F24A-96C4-FBDBCFA4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6C70-502F-AC42-9A24-44AE103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AE73-01C5-1844-9A8F-7904707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67B4-B155-1543-A690-56F37018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573B-7C55-F94A-B6F8-D1824ABB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04A6-AB55-094A-B757-A9A133F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6075-A302-1C42-A231-C08191D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EAD8-22C4-C044-B2AB-D0A764E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39D9-3FAD-E948-B3A4-C7395C12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4733-DCAD-D045-87C0-3083164E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40D9-6D2B-3F45-AF00-6E9A80EE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C101-90CC-E144-8DEA-309464FC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B0FE-CBA3-F043-A132-DFF002CC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865-FD11-6E4B-9A0C-5501BE3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7A1B-032C-2341-98BA-A78031D1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C2037-4592-2049-A1E6-100F5068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1A985-BA69-9E47-8653-3B66BA35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6E56-B62A-4B44-91AF-13F87F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1E81-FB6F-B544-AD57-7632D590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752-C154-1E45-88D0-21CE783A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D8A9-AB7B-7B42-9F94-13F783E7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4921-29F7-5243-A6E3-BBC1617DB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7231-1341-B343-AEAC-343D841E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5E9D-DCCD-404A-B701-E56D5EA19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C77A-90DE-234E-8A4D-353AC518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568F-1FCA-5B48-B887-BC21911A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74A28-6951-5F4E-B4A0-1B0D6159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5321-28F5-E64E-A9C1-F09E8317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0BF0A-B2E5-7D42-BD07-A3D6D494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7FB40-7449-0D45-92B8-1BE1BC89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4D506-899B-9E46-A0FA-0F1D7F8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66C08-F173-1B4D-AD7A-0472E61B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32CB0-17C8-1A41-8BC8-33412F1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A453-E1F0-FC4F-A95C-E42EC88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5C8-3886-0149-AFEF-5F5D142E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D614-C390-2A41-98C2-B555E8D8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8114-18DB-124D-81BF-7F91ED27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EB11-3DD2-034D-9DAA-35F65F07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9A13A-C034-284D-AF7F-17823A6F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AC50-1803-8349-81AE-493D1E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9661-0ECC-B046-A8A3-E137CA0D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256B2-C59C-824F-8A01-D7F71CF19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8BC6-1DE2-DF40-8C5D-56608B62E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2D20-7222-6E4A-968A-456125A8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B33-4165-1C48-93B1-4D0FFC80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2C12-2E32-1A48-9E8E-3842C55D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AE066-9473-6041-85AA-6C84BB80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AC44C-6493-594A-B626-3AF412277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BB01-A2D2-AB4D-9E3C-FD005C0F5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A929-49EE-B647-832F-567E3A3FDFBE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9B0B-7295-8647-B968-80D9EA9D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DC7C-FAB6-124B-A0BD-6D921EFA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DF95-0997-644D-89BD-CF3C1EF92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65834C4-6DC6-364A-8EC9-889C2BDF7713}"/>
              </a:ext>
            </a:extLst>
          </p:cNvPr>
          <p:cNvGrpSpPr/>
          <p:nvPr/>
        </p:nvGrpSpPr>
        <p:grpSpPr>
          <a:xfrm>
            <a:off x="3709400" y="341974"/>
            <a:ext cx="3370846" cy="4518346"/>
            <a:chOff x="3709400" y="341974"/>
            <a:chExt cx="3370846" cy="451834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7B64A36-16AF-0549-BD1C-CB4A429D6359}"/>
                </a:ext>
              </a:extLst>
            </p:cNvPr>
            <p:cNvSpPr/>
            <p:nvPr/>
          </p:nvSpPr>
          <p:spPr>
            <a:xfrm>
              <a:off x="3709400" y="341974"/>
              <a:ext cx="3299721" cy="4518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Multilanguage Bot Stack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(Parent Stack)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F7D04EE-3A01-F843-85D7-DF77464589CB}"/>
                </a:ext>
              </a:extLst>
            </p:cNvPr>
            <p:cNvSpPr/>
            <p:nvPr/>
          </p:nvSpPr>
          <p:spPr>
            <a:xfrm>
              <a:off x="5045176" y="1989636"/>
              <a:ext cx="1963946" cy="1376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7005D2-54FA-8741-AB28-04D8264B5F8A}"/>
                </a:ext>
              </a:extLst>
            </p:cNvPr>
            <p:cNvSpPr/>
            <p:nvPr/>
          </p:nvSpPr>
          <p:spPr>
            <a:xfrm>
              <a:off x="6801481" y="2013342"/>
              <a:ext cx="278765" cy="1330413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5185993" y="2104488"/>
            <a:ext cx="3142350" cy="1144042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API Stack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(API Gateway,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Lambda)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6272200" y="2666581"/>
            <a:ext cx="931129" cy="858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>
            <a:off x="5914127" y="1805014"/>
            <a:ext cx="2473" cy="51454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28" idx="1"/>
            <a:endCxn id="66" idx="1"/>
          </p:cNvCxnSpPr>
          <p:nvPr/>
        </p:nvCxnSpPr>
        <p:spPr>
          <a:xfrm flipV="1">
            <a:off x="3336825" y="2668536"/>
            <a:ext cx="712675" cy="6627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3901440" y="658037"/>
            <a:ext cx="1059089" cy="3549125"/>
          </a:xfrm>
          <a:prstGeom prst="rect">
            <a:avLst/>
          </a:prstGeom>
          <a:solidFill>
            <a:schemeClr val="bg1"/>
          </a:solidFill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(DNS, CDN, Website)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76" idx="1"/>
            <a:endCxn id="128" idx="0"/>
          </p:cNvCxnSpPr>
          <p:nvPr/>
        </p:nvCxnSpPr>
        <p:spPr>
          <a:xfrm rot="10800000" flipV="1">
            <a:off x="3095033" y="1460921"/>
            <a:ext cx="962463" cy="979292"/>
          </a:xfrm>
          <a:prstGeom prst="bentConnector2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5185993" y="739039"/>
            <a:ext cx="1456269" cy="1136847"/>
          </a:xfrm>
          <a:prstGeom prst="rect">
            <a:avLst/>
          </a:prstGeom>
          <a:solidFill>
            <a:schemeClr val="bg1"/>
          </a:solidFill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(Cognito)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 rot="5400000">
            <a:off x="7308905" y="2060957"/>
            <a:ext cx="50004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37" idx="1"/>
            <a:endCxn id="84" idx="3"/>
          </p:cNvCxnSpPr>
          <p:nvPr/>
        </p:nvCxnSpPr>
        <p:spPr>
          <a:xfrm rot="10800000">
            <a:off x="7914530" y="2666581"/>
            <a:ext cx="795929" cy="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1150780" y="511257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908093" y="1172293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5185994" y="3659578"/>
            <a:ext cx="1653357" cy="1046495"/>
          </a:xfrm>
          <a:prstGeom prst="rect">
            <a:avLst/>
          </a:prstGeom>
          <a:solidFill>
            <a:schemeClr val="bg1"/>
          </a:solidFill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Pipeline 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730CC-58C4-8548-9786-0CB86674CA0E}"/>
              </a:ext>
            </a:extLst>
          </p:cNvPr>
          <p:cNvSpPr txBox="1"/>
          <p:nvPr/>
        </p:nvSpPr>
        <p:spPr>
          <a:xfrm>
            <a:off x="8554499" y="3011657"/>
            <a:ext cx="975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</a:t>
            </a:r>
          </a:p>
          <a:p>
            <a:pPr algn="ctr"/>
            <a:r>
              <a:rPr lang="en-US" sz="900" dirty="0"/>
              <a:t> (Amazon Lex)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4D14EE3-2832-7E4F-A6B0-A2954272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458" y="2314915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1D4F8C-CE3E-094C-9E35-4296DFB299B0}"/>
              </a:ext>
            </a:extLst>
          </p:cNvPr>
          <p:cNvSpPr txBox="1"/>
          <p:nvPr/>
        </p:nvSpPr>
        <p:spPr>
          <a:xfrm>
            <a:off x="6757364" y="774126"/>
            <a:ext cx="154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Side-Processor</a:t>
            </a:r>
          </a:p>
          <a:p>
            <a:pPr algn="ctr"/>
            <a:r>
              <a:rPr lang="en-US" sz="800" dirty="0"/>
              <a:t>(Amazon Translate)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AD7C85A-3BF3-E444-88CD-45217787F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3329" y="1099733"/>
            <a:ext cx="711200" cy="71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FE4D0-9800-334C-ADE0-BD8B71512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437" y="4931951"/>
            <a:ext cx="698447" cy="698447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600E802-A826-3D4C-B181-CAF77B25EA8F}"/>
              </a:ext>
            </a:extLst>
          </p:cNvPr>
          <p:cNvCxnSpPr>
            <a:cxnSpLocks/>
            <a:stCxn id="5" idx="0"/>
            <a:endCxn id="65" idx="3"/>
          </p:cNvCxnSpPr>
          <p:nvPr/>
        </p:nvCxnSpPr>
        <p:spPr>
          <a:xfrm rot="16200000" flipV="1">
            <a:off x="5191123" y="3328500"/>
            <a:ext cx="57697" cy="934531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5B90644-52E5-3A43-AAC9-DB811F5158FC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5629932" y="3538318"/>
            <a:ext cx="572591" cy="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650FA1A-AF8F-9646-8F17-E2189C81EC07}"/>
              </a:ext>
            </a:extLst>
          </p:cNvPr>
          <p:cNvCxnSpPr>
            <a:cxnSpLocks/>
            <a:stCxn id="8" idx="0"/>
            <a:endCxn id="41" idx="1"/>
          </p:cNvCxnSpPr>
          <p:nvPr/>
        </p:nvCxnSpPr>
        <p:spPr>
          <a:xfrm rot="5400000" flipH="1" flipV="1">
            <a:off x="5116325" y="4478749"/>
            <a:ext cx="706539" cy="199866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5A04EFC-6495-634C-9578-149AE7A26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7495" y="3419312"/>
            <a:ext cx="695210" cy="69521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3622E83-3954-204B-A0E6-276D981E1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7495" y="1105321"/>
            <a:ext cx="711200" cy="7112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606E9C3-91AB-2340-BAD3-350A4BE01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8527" y="1093814"/>
            <a:ext cx="711200" cy="7112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C5F73DB6-5F7C-3F44-881D-2FB5223455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03329" y="2310981"/>
            <a:ext cx="711200" cy="7112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F9845CA-975F-2045-B437-2283F9D9C3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1000" y="2319563"/>
            <a:ext cx="711200" cy="7112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F687F40-9C12-6049-86AC-6ECFCB84D7A9}"/>
              </a:ext>
            </a:extLst>
          </p:cNvPr>
          <p:cNvSpPr txBox="1"/>
          <p:nvPr/>
        </p:nvSpPr>
        <p:spPr>
          <a:xfrm>
            <a:off x="4942393" y="3421087"/>
            <a:ext cx="5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Deploy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C228791-AD71-9742-BFE1-C9D639D28DFD}"/>
              </a:ext>
            </a:extLst>
          </p:cNvPr>
          <p:cNvSpPr txBox="1"/>
          <p:nvPr/>
        </p:nvSpPr>
        <p:spPr>
          <a:xfrm>
            <a:off x="2850898" y="2887409"/>
            <a:ext cx="474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Users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F0F4E78F-9B5C-044D-8F8B-24233E5100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318961" y="5514285"/>
            <a:ext cx="483586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AC9E563-A2EC-B240-A022-A40592CC32C3}"/>
              </a:ext>
            </a:extLst>
          </p:cNvPr>
          <p:cNvSpPr txBox="1"/>
          <p:nvPr/>
        </p:nvSpPr>
        <p:spPr>
          <a:xfrm>
            <a:off x="6091338" y="5985665"/>
            <a:ext cx="91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Engineering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EAC0093-32DC-7746-B320-D2EBB684DC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2853239" y="2440213"/>
            <a:ext cx="483586" cy="469900"/>
          </a:xfrm>
          <a:prstGeom prst="rect">
            <a:avLst/>
          </a:prstGeom>
        </p:spPr>
      </p:pic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40AD9675-FF34-7844-97D6-0CD0DD2EED53}"/>
              </a:ext>
            </a:extLst>
          </p:cNvPr>
          <p:cNvCxnSpPr>
            <a:cxnSpLocks/>
            <a:stCxn id="126" idx="3"/>
            <a:endCxn id="8" idx="2"/>
          </p:cNvCxnSpPr>
          <p:nvPr/>
        </p:nvCxnSpPr>
        <p:spPr>
          <a:xfrm rot="10800000">
            <a:off x="5369661" y="5630399"/>
            <a:ext cx="949300" cy="118837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5CBA172-77DE-C143-A46B-EA88A22C1EE1}"/>
              </a:ext>
            </a:extLst>
          </p:cNvPr>
          <p:cNvSpPr txBox="1"/>
          <p:nvPr/>
        </p:nvSpPr>
        <p:spPr>
          <a:xfrm>
            <a:off x="4605168" y="5743706"/>
            <a:ext cx="1506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Fixes </a:t>
            </a:r>
          </a:p>
          <a:p>
            <a:pPr algn="ctr"/>
            <a:r>
              <a:rPr lang="en-US" sz="1000" i="1" dirty="0"/>
              <a:t>and awesome features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6DF87B7-C9BB-FC49-8C2F-8A4F6FFCFF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81499" y="3788103"/>
            <a:ext cx="654629" cy="654629"/>
          </a:xfrm>
          <a:prstGeom prst="rect">
            <a:avLst/>
          </a:prstGeom>
        </p:spPr>
      </p:pic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3F731DD-0E19-F54B-B98C-32BF4D2A34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6971" y="3445834"/>
            <a:ext cx="324830" cy="475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D5A23ACA-D820-7C48-B791-859297762815}"/>
              </a:ext>
            </a:extLst>
          </p:cNvPr>
          <p:cNvCxnSpPr>
            <a:cxnSpLocks/>
            <a:stCxn id="156" idx="2"/>
            <a:endCxn id="126" idx="1"/>
          </p:cNvCxnSpPr>
          <p:nvPr/>
        </p:nvCxnSpPr>
        <p:spPr>
          <a:xfrm rot="5400000">
            <a:off x="6751850" y="4762408"/>
            <a:ext cx="1037525" cy="936129"/>
          </a:xfrm>
          <a:prstGeom prst="bentConnector2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E608ECE-5A17-AA4D-AF61-7333DB6C0DD3}"/>
              </a:ext>
            </a:extLst>
          </p:cNvPr>
          <p:cNvSpPr txBox="1"/>
          <p:nvPr/>
        </p:nvSpPr>
        <p:spPr>
          <a:xfrm>
            <a:off x="6921779" y="5761972"/>
            <a:ext cx="153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Alerting and monitoring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398DE-415F-5741-AACE-B3A1DB7074C4}"/>
              </a:ext>
            </a:extLst>
          </p:cNvPr>
          <p:cNvSpPr txBox="1"/>
          <p:nvPr/>
        </p:nvSpPr>
        <p:spPr>
          <a:xfrm>
            <a:off x="7250435" y="4426291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CloudWatch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94B86B-DCCC-4E4C-AAE8-F847F524A421}"/>
              </a:ext>
            </a:extLst>
          </p:cNvPr>
          <p:cNvSpPr txBox="1"/>
          <p:nvPr/>
        </p:nvSpPr>
        <p:spPr>
          <a:xfrm>
            <a:off x="5125280" y="3976330"/>
            <a:ext cx="48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Build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A7CB3D-83D9-654E-84BE-B0B70AF27313}"/>
              </a:ext>
            </a:extLst>
          </p:cNvPr>
          <p:cNvGrpSpPr/>
          <p:nvPr/>
        </p:nvGrpSpPr>
        <p:grpSpPr>
          <a:xfrm>
            <a:off x="5569527" y="3821208"/>
            <a:ext cx="729132" cy="760693"/>
            <a:chOff x="6046986" y="4262937"/>
            <a:chExt cx="729132" cy="760693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185AE6FB-7B95-5041-BE83-C83D9839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046986" y="4310651"/>
              <a:ext cx="729132" cy="71297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035570-E65A-344C-9C08-7372DB95BD5C}"/>
                </a:ext>
              </a:extLst>
            </p:cNvPr>
            <p:cNvSpPr/>
            <p:nvPr/>
          </p:nvSpPr>
          <p:spPr>
            <a:xfrm>
              <a:off x="6099246" y="4266343"/>
              <a:ext cx="130897" cy="10308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229E33-B624-174A-9E9A-5DE008139862}"/>
                </a:ext>
              </a:extLst>
            </p:cNvPr>
            <p:cNvSpPr/>
            <p:nvPr/>
          </p:nvSpPr>
          <p:spPr>
            <a:xfrm>
              <a:off x="6328236" y="4266343"/>
              <a:ext cx="130897" cy="1030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A0F44B-2707-6D49-B8BB-AB5F9DCC3274}"/>
                </a:ext>
              </a:extLst>
            </p:cNvPr>
            <p:cNvSpPr/>
            <p:nvPr/>
          </p:nvSpPr>
          <p:spPr>
            <a:xfrm>
              <a:off x="6550695" y="4262937"/>
              <a:ext cx="130897" cy="1030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ED6949B-435C-F04E-BF42-C66E8CC7758C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5756335" y="3438858"/>
            <a:ext cx="764701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4D78565-634C-E64F-9687-A13F3A3D4CBD}"/>
              </a:ext>
            </a:extLst>
          </p:cNvPr>
          <p:cNvSpPr txBox="1"/>
          <p:nvPr/>
        </p:nvSpPr>
        <p:spPr>
          <a:xfrm>
            <a:off x="7691679" y="3327918"/>
            <a:ext cx="6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Metrics,</a:t>
            </a:r>
          </a:p>
          <a:p>
            <a:r>
              <a:rPr lang="en-US" sz="900" i="1" dirty="0"/>
              <a:t>Logs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E02E804-F727-914C-9E4B-495A15B52424}"/>
              </a:ext>
            </a:extLst>
          </p:cNvPr>
          <p:cNvSpPr txBox="1"/>
          <p:nvPr/>
        </p:nvSpPr>
        <p:spPr>
          <a:xfrm>
            <a:off x="5439875" y="3343755"/>
            <a:ext cx="502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Deploy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4128F1-3323-E141-9D97-E148AA9C440C}"/>
              </a:ext>
            </a:extLst>
          </p:cNvPr>
          <p:cNvSpPr txBox="1"/>
          <p:nvPr/>
        </p:nvSpPr>
        <p:spPr>
          <a:xfrm>
            <a:off x="6131845" y="3357115"/>
            <a:ext cx="57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Test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C186EA-66F2-2043-9C19-E4B641AD7E7E}"/>
              </a:ext>
            </a:extLst>
          </p:cNvPr>
          <p:cNvSpPr txBox="1"/>
          <p:nvPr/>
        </p:nvSpPr>
        <p:spPr>
          <a:xfrm>
            <a:off x="4344091" y="3160984"/>
            <a:ext cx="654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S3 Origin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2F2910-244F-9042-AE5F-59C08BFD1013}"/>
              </a:ext>
            </a:extLst>
          </p:cNvPr>
          <p:cNvSpPr txBox="1"/>
          <p:nvPr/>
        </p:nvSpPr>
        <p:spPr>
          <a:xfrm>
            <a:off x="5052091" y="2657665"/>
            <a:ext cx="5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API </a:t>
            </a:r>
          </a:p>
          <a:p>
            <a:pPr algn="r"/>
            <a:r>
              <a:rPr lang="en-US" sz="900" i="1" dirty="0"/>
              <a:t>Origin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3B5BE2E-EE8F-4C4B-8E37-52508DA45F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49500" y="2312936"/>
            <a:ext cx="711200" cy="711200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2FFCEB7-9510-5145-97F6-09FBD780021F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4760700" y="2668536"/>
            <a:ext cx="800300" cy="66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5116DAE-16AE-0148-B01E-D932BF18D29C}"/>
              </a:ext>
            </a:extLst>
          </p:cNvPr>
          <p:cNvSpPr/>
          <p:nvPr/>
        </p:nvSpPr>
        <p:spPr>
          <a:xfrm>
            <a:off x="7172663" y="3665215"/>
            <a:ext cx="1132026" cy="1046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75DBA7-DF3E-6D43-A844-5FAFAC52692B}"/>
              </a:ext>
            </a:extLst>
          </p:cNvPr>
          <p:cNvSpPr txBox="1"/>
          <p:nvPr/>
        </p:nvSpPr>
        <p:spPr>
          <a:xfrm>
            <a:off x="4368205" y="5050862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Repo</a:t>
            </a:r>
          </a:p>
          <a:p>
            <a:r>
              <a:rPr lang="en-US" sz="900" dirty="0"/>
              <a:t>(Github)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4405100" y="3024136"/>
            <a:ext cx="0" cy="39517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8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5185993" y="2068054"/>
            <a:ext cx="3142350" cy="118047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API Stack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6272200" y="2666581"/>
            <a:ext cx="931129" cy="858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>
            <a:off x="5914127" y="1878166"/>
            <a:ext cx="2473" cy="44139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4405100" y="3024136"/>
            <a:ext cx="0" cy="348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28" idx="1"/>
            <a:endCxn id="66" idx="1"/>
          </p:cNvCxnSpPr>
          <p:nvPr/>
        </p:nvCxnSpPr>
        <p:spPr>
          <a:xfrm flipV="1">
            <a:off x="3336825" y="2668536"/>
            <a:ext cx="712675" cy="6627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3900748" y="812190"/>
            <a:ext cx="1059089" cy="347597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(CDN, Website)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76" idx="1"/>
            <a:endCxn id="128" idx="0"/>
          </p:cNvCxnSpPr>
          <p:nvPr/>
        </p:nvCxnSpPr>
        <p:spPr>
          <a:xfrm rot="10800000" flipV="1">
            <a:off x="3095032" y="1586241"/>
            <a:ext cx="964584" cy="853971"/>
          </a:xfrm>
          <a:prstGeom prst="bentConnector2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5185993" y="812191"/>
            <a:ext cx="1456269" cy="113684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(Cognito)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 rot="5400000">
            <a:off x="7308905" y="2060957"/>
            <a:ext cx="50004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37" idx="1"/>
            <a:endCxn id="84" idx="3"/>
          </p:cNvCxnSpPr>
          <p:nvPr/>
        </p:nvCxnSpPr>
        <p:spPr>
          <a:xfrm rot="10800000">
            <a:off x="7914530" y="2666581"/>
            <a:ext cx="795929" cy="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FBEA5F-E52F-A34D-8142-840A6750ED85}"/>
              </a:ext>
            </a:extLst>
          </p:cNvPr>
          <p:cNvSpPr txBox="1"/>
          <p:nvPr/>
        </p:nvSpPr>
        <p:spPr>
          <a:xfrm>
            <a:off x="4333975" y="49179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Repo</a:t>
            </a:r>
          </a:p>
          <a:p>
            <a:r>
              <a:rPr lang="en-US" sz="900" dirty="0"/>
              <a:t>(Github)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6737764" y="48414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7531027" y="84090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5185994" y="3659578"/>
            <a:ext cx="1680964" cy="1046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Pipeline 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730CC-58C4-8548-9786-0CB86674CA0E}"/>
              </a:ext>
            </a:extLst>
          </p:cNvPr>
          <p:cNvSpPr txBox="1"/>
          <p:nvPr/>
        </p:nvSpPr>
        <p:spPr>
          <a:xfrm>
            <a:off x="8554499" y="3011657"/>
            <a:ext cx="975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</a:t>
            </a:r>
          </a:p>
          <a:p>
            <a:pPr algn="ctr"/>
            <a:r>
              <a:rPr lang="en-US" sz="900" dirty="0"/>
              <a:t> (Amazon Lex)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4D14EE3-2832-7E4F-A6B0-A2954272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458" y="2314915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1D4F8C-CE3E-094C-9E35-4296DFB299B0}"/>
              </a:ext>
            </a:extLst>
          </p:cNvPr>
          <p:cNvSpPr txBox="1"/>
          <p:nvPr/>
        </p:nvSpPr>
        <p:spPr>
          <a:xfrm>
            <a:off x="6757364" y="774126"/>
            <a:ext cx="154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Side-Processor</a:t>
            </a:r>
          </a:p>
          <a:p>
            <a:pPr algn="ctr"/>
            <a:r>
              <a:rPr lang="en-US" sz="800" dirty="0"/>
              <a:t>(Amazon Translate)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AD7C85A-3BF3-E444-88CD-45217787F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3329" y="1099733"/>
            <a:ext cx="711200" cy="71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FE4D0-9800-334C-ADE0-BD8B71512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880" y="4761066"/>
            <a:ext cx="698447" cy="698447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600E802-A826-3D4C-B181-CAF77B25EA8F}"/>
              </a:ext>
            </a:extLst>
          </p:cNvPr>
          <p:cNvCxnSpPr>
            <a:cxnSpLocks/>
            <a:stCxn id="5" idx="0"/>
            <a:endCxn id="65" idx="3"/>
          </p:cNvCxnSpPr>
          <p:nvPr/>
        </p:nvCxnSpPr>
        <p:spPr>
          <a:xfrm rot="16200000" flipV="1">
            <a:off x="5168021" y="3305398"/>
            <a:ext cx="103900" cy="934531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5B90644-52E5-3A43-AAC9-DB811F5158FC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5629932" y="3538318"/>
            <a:ext cx="572591" cy="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650FA1A-AF8F-9646-8F17-E2189C81EC07}"/>
              </a:ext>
            </a:extLst>
          </p:cNvPr>
          <p:cNvCxnSpPr>
            <a:cxnSpLocks/>
            <a:stCxn id="8" idx="0"/>
            <a:endCxn id="41" idx="1"/>
          </p:cNvCxnSpPr>
          <p:nvPr/>
        </p:nvCxnSpPr>
        <p:spPr>
          <a:xfrm rot="5400000" flipH="1" flipV="1">
            <a:off x="5200988" y="4392528"/>
            <a:ext cx="535654" cy="201423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5A04EFC-6495-634C-9578-149AE7A26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7495" y="3373109"/>
            <a:ext cx="695210" cy="69521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3622E83-3954-204B-A0E6-276D981E1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9616" y="1230642"/>
            <a:ext cx="711200" cy="7112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606E9C3-91AB-2340-BAD3-350A4BE01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8527" y="1166966"/>
            <a:ext cx="711200" cy="7112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C5F73DB6-5F7C-3F44-881D-2FB5223455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03329" y="2310981"/>
            <a:ext cx="711200" cy="7112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F9845CA-975F-2045-B437-2283F9D9C3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1000" y="2319563"/>
            <a:ext cx="711200" cy="7112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F687F40-9C12-6049-86AC-6ECFCB84D7A9}"/>
              </a:ext>
            </a:extLst>
          </p:cNvPr>
          <p:cNvSpPr txBox="1"/>
          <p:nvPr/>
        </p:nvSpPr>
        <p:spPr>
          <a:xfrm>
            <a:off x="4942393" y="3421087"/>
            <a:ext cx="556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Deploy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C228791-AD71-9742-BFE1-C9D639D28DFD}"/>
              </a:ext>
            </a:extLst>
          </p:cNvPr>
          <p:cNvSpPr txBox="1"/>
          <p:nvPr/>
        </p:nvSpPr>
        <p:spPr>
          <a:xfrm>
            <a:off x="2694605" y="2887409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Worldwide </a:t>
            </a:r>
          </a:p>
          <a:p>
            <a:pPr algn="ctr"/>
            <a:r>
              <a:rPr lang="en-US" sz="1000" dirty="0"/>
              <a:t>Users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F0F4E78F-9B5C-044D-8F8B-24233E5100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337169" y="5411291"/>
            <a:ext cx="483586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AC9E563-A2EC-B240-A022-A40592CC32C3}"/>
              </a:ext>
            </a:extLst>
          </p:cNvPr>
          <p:cNvSpPr txBox="1"/>
          <p:nvPr/>
        </p:nvSpPr>
        <p:spPr>
          <a:xfrm>
            <a:off x="6138684" y="5852459"/>
            <a:ext cx="91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Engineering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EAC0093-32DC-7746-B320-D2EBB684DC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2853239" y="2440213"/>
            <a:ext cx="483586" cy="469900"/>
          </a:xfrm>
          <a:prstGeom prst="rect">
            <a:avLst/>
          </a:prstGeom>
        </p:spPr>
      </p:pic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40AD9675-FF34-7844-97D6-0CD0DD2EED53}"/>
              </a:ext>
            </a:extLst>
          </p:cNvPr>
          <p:cNvCxnSpPr>
            <a:cxnSpLocks/>
            <a:stCxn id="126" idx="3"/>
            <a:endCxn id="8" idx="2"/>
          </p:cNvCxnSpPr>
          <p:nvPr/>
        </p:nvCxnSpPr>
        <p:spPr>
          <a:xfrm rot="10800000">
            <a:off x="5368105" y="5459513"/>
            <a:ext cx="969065" cy="186728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5CBA172-77DE-C143-A46B-EA88A22C1EE1}"/>
              </a:ext>
            </a:extLst>
          </p:cNvPr>
          <p:cNvSpPr txBox="1"/>
          <p:nvPr/>
        </p:nvSpPr>
        <p:spPr>
          <a:xfrm>
            <a:off x="4642941" y="5626125"/>
            <a:ext cx="1506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Fixes and Features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6DF87B7-C9BB-FC49-8C2F-8A4F6FFCFF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81499" y="3788103"/>
            <a:ext cx="654629" cy="654629"/>
          </a:xfrm>
          <a:prstGeom prst="rect">
            <a:avLst/>
          </a:prstGeom>
        </p:spPr>
      </p:pic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3F731DD-0E19-F54B-B98C-32BF4D2A34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6971" y="3445834"/>
            <a:ext cx="324830" cy="475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D5A23ACA-D820-7C48-B791-859297762815}"/>
              </a:ext>
            </a:extLst>
          </p:cNvPr>
          <p:cNvCxnSpPr>
            <a:cxnSpLocks/>
            <a:stCxn id="156" idx="2"/>
            <a:endCxn id="126" idx="1"/>
          </p:cNvCxnSpPr>
          <p:nvPr/>
        </p:nvCxnSpPr>
        <p:spPr>
          <a:xfrm rot="5400000">
            <a:off x="6766462" y="4766004"/>
            <a:ext cx="934531" cy="825943"/>
          </a:xfrm>
          <a:prstGeom prst="bentConnector2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E608ECE-5A17-AA4D-AF61-7333DB6C0DD3}"/>
              </a:ext>
            </a:extLst>
          </p:cNvPr>
          <p:cNvSpPr txBox="1"/>
          <p:nvPr/>
        </p:nvSpPr>
        <p:spPr>
          <a:xfrm>
            <a:off x="6871265" y="5625417"/>
            <a:ext cx="153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Monitoring &amp; Alerting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398DE-415F-5741-AACE-B3A1DB7074C4}"/>
              </a:ext>
            </a:extLst>
          </p:cNvPr>
          <p:cNvSpPr txBox="1"/>
          <p:nvPr/>
        </p:nvSpPr>
        <p:spPr>
          <a:xfrm>
            <a:off x="7250435" y="4426291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CloudWatch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94B86B-DCCC-4E4C-AAE8-F847F524A421}"/>
              </a:ext>
            </a:extLst>
          </p:cNvPr>
          <p:cNvSpPr txBox="1"/>
          <p:nvPr/>
        </p:nvSpPr>
        <p:spPr>
          <a:xfrm>
            <a:off x="4712440" y="4507597"/>
            <a:ext cx="48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Build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A7CB3D-83D9-654E-84BE-B0B70AF27313}"/>
              </a:ext>
            </a:extLst>
          </p:cNvPr>
          <p:cNvGrpSpPr/>
          <p:nvPr/>
        </p:nvGrpSpPr>
        <p:grpSpPr>
          <a:xfrm>
            <a:off x="5569527" y="3821208"/>
            <a:ext cx="729132" cy="760693"/>
            <a:chOff x="6046986" y="4262937"/>
            <a:chExt cx="729132" cy="760693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185AE6FB-7B95-5041-BE83-C83D9839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046986" y="4310651"/>
              <a:ext cx="729132" cy="71297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035570-E65A-344C-9C08-7372DB95BD5C}"/>
                </a:ext>
              </a:extLst>
            </p:cNvPr>
            <p:cNvSpPr/>
            <p:nvPr/>
          </p:nvSpPr>
          <p:spPr>
            <a:xfrm>
              <a:off x="6099246" y="4266343"/>
              <a:ext cx="130897" cy="10308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229E33-B624-174A-9E9A-5DE008139862}"/>
                </a:ext>
              </a:extLst>
            </p:cNvPr>
            <p:cNvSpPr/>
            <p:nvPr/>
          </p:nvSpPr>
          <p:spPr>
            <a:xfrm>
              <a:off x="6328236" y="4266343"/>
              <a:ext cx="130897" cy="1030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A0F44B-2707-6D49-B8BB-AB5F9DCC3274}"/>
                </a:ext>
              </a:extLst>
            </p:cNvPr>
            <p:cNvSpPr/>
            <p:nvPr/>
          </p:nvSpPr>
          <p:spPr>
            <a:xfrm>
              <a:off x="6550695" y="4262937"/>
              <a:ext cx="130897" cy="1030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ED6949B-435C-F04E-BF42-C66E8CC7758C}"/>
              </a:ext>
            </a:extLst>
          </p:cNvPr>
          <p:cNvCxnSpPr>
            <a:cxnSpLocks/>
            <a:stCxn id="80" idx="0"/>
          </p:cNvCxnSpPr>
          <p:nvPr/>
        </p:nvCxnSpPr>
        <p:spPr>
          <a:xfrm rot="5400000" flipH="1" flipV="1">
            <a:off x="5756335" y="3438858"/>
            <a:ext cx="764701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4D78565-634C-E64F-9687-A13F3A3D4CBD}"/>
              </a:ext>
            </a:extLst>
          </p:cNvPr>
          <p:cNvSpPr txBox="1"/>
          <p:nvPr/>
        </p:nvSpPr>
        <p:spPr>
          <a:xfrm>
            <a:off x="7691679" y="3327918"/>
            <a:ext cx="6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Metrics,</a:t>
            </a:r>
          </a:p>
          <a:p>
            <a:r>
              <a:rPr lang="en-US" sz="900" i="1" dirty="0"/>
              <a:t>Logs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E02E804-F727-914C-9E4B-495A15B52424}"/>
              </a:ext>
            </a:extLst>
          </p:cNvPr>
          <p:cNvSpPr txBox="1"/>
          <p:nvPr/>
        </p:nvSpPr>
        <p:spPr>
          <a:xfrm>
            <a:off x="5348435" y="3261459"/>
            <a:ext cx="502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Deploy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4128F1-3323-E141-9D97-E148AA9C440C}"/>
              </a:ext>
            </a:extLst>
          </p:cNvPr>
          <p:cNvSpPr txBox="1"/>
          <p:nvPr/>
        </p:nvSpPr>
        <p:spPr>
          <a:xfrm>
            <a:off x="6150133" y="3274819"/>
            <a:ext cx="57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Test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99A06F-DFC4-A74B-B300-013EA2173999}"/>
              </a:ext>
            </a:extLst>
          </p:cNvPr>
          <p:cNvSpPr txBox="1"/>
          <p:nvPr/>
        </p:nvSpPr>
        <p:spPr>
          <a:xfrm>
            <a:off x="6337169" y="2249439"/>
            <a:ext cx="792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(API Gateway, </a:t>
            </a:r>
          </a:p>
          <a:p>
            <a:pPr algn="ctr"/>
            <a:r>
              <a:rPr lang="en-US" sz="800" dirty="0"/>
              <a:t>Lambda)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C186EA-66F2-2043-9C19-E4B641AD7E7E}"/>
              </a:ext>
            </a:extLst>
          </p:cNvPr>
          <p:cNvSpPr txBox="1"/>
          <p:nvPr/>
        </p:nvSpPr>
        <p:spPr>
          <a:xfrm>
            <a:off x="4333975" y="3006202"/>
            <a:ext cx="654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S3 Origin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2F2910-244F-9042-AE5F-59C08BFD1013}"/>
              </a:ext>
            </a:extLst>
          </p:cNvPr>
          <p:cNvSpPr txBox="1"/>
          <p:nvPr/>
        </p:nvSpPr>
        <p:spPr>
          <a:xfrm>
            <a:off x="4709389" y="2421221"/>
            <a:ext cx="64880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i="1" dirty="0"/>
              <a:t>API Origin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3B5BE2E-EE8F-4C4B-8E37-52508DA45F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49500" y="2312936"/>
            <a:ext cx="711200" cy="711200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2FFCEB7-9510-5145-97F6-09FBD780021F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4760700" y="2668536"/>
            <a:ext cx="800300" cy="66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5116DAE-16AE-0148-B01E-D932BF18D29C}"/>
              </a:ext>
            </a:extLst>
          </p:cNvPr>
          <p:cNvSpPr/>
          <p:nvPr/>
        </p:nvSpPr>
        <p:spPr>
          <a:xfrm>
            <a:off x="6965052" y="3665215"/>
            <a:ext cx="1363292" cy="1046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5185993" y="2068054"/>
            <a:ext cx="3142350" cy="1180476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API Stack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6272200" y="2666581"/>
            <a:ext cx="931129" cy="858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>
            <a:off x="5914127" y="1878166"/>
            <a:ext cx="2473" cy="44139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4405100" y="3024136"/>
            <a:ext cx="0" cy="3489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28" idx="1"/>
            <a:endCxn id="66" idx="1"/>
          </p:cNvCxnSpPr>
          <p:nvPr/>
        </p:nvCxnSpPr>
        <p:spPr>
          <a:xfrm flipV="1">
            <a:off x="3336825" y="2668536"/>
            <a:ext cx="712675" cy="6627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3900748" y="812190"/>
            <a:ext cx="1059089" cy="3475974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(CDN, Website)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76" idx="1"/>
            <a:endCxn id="128" idx="0"/>
          </p:cNvCxnSpPr>
          <p:nvPr/>
        </p:nvCxnSpPr>
        <p:spPr>
          <a:xfrm rot="10800000" flipV="1">
            <a:off x="3095032" y="1586241"/>
            <a:ext cx="964584" cy="853971"/>
          </a:xfrm>
          <a:prstGeom prst="bentConnector2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5185993" y="812191"/>
            <a:ext cx="1456269" cy="113684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(Cognito)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40" idx="2"/>
            <a:endCxn id="84" idx="0"/>
          </p:cNvCxnSpPr>
          <p:nvPr/>
        </p:nvCxnSpPr>
        <p:spPr>
          <a:xfrm rot="5400000">
            <a:off x="7308905" y="2060957"/>
            <a:ext cx="50004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37" idx="1"/>
            <a:endCxn id="84" idx="3"/>
          </p:cNvCxnSpPr>
          <p:nvPr/>
        </p:nvCxnSpPr>
        <p:spPr>
          <a:xfrm rot="10800000">
            <a:off x="7914530" y="2666581"/>
            <a:ext cx="795929" cy="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FBEA5F-E52F-A34D-8142-840A6750ED85}"/>
              </a:ext>
            </a:extLst>
          </p:cNvPr>
          <p:cNvSpPr txBox="1"/>
          <p:nvPr/>
        </p:nvSpPr>
        <p:spPr>
          <a:xfrm>
            <a:off x="3520526" y="4902304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Code Repo</a:t>
            </a:r>
          </a:p>
          <a:p>
            <a:r>
              <a:rPr lang="en-US" sz="900" dirty="0"/>
              <a:t>(Github)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6737764" y="48414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7531027" y="84090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5185994" y="4144503"/>
            <a:ext cx="1680964" cy="1046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Pipeline 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730CC-58C4-8548-9786-0CB86674CA0E}"/>
              </a:ext>
            </a:extLst>
          </p:cNvPr>
          <p:cNvSpPr txBox="1"/>
          <p:nvPr/>
        </p:nvSpPr>
        <p:spPr>
          <a:xfrm>
            <a:off x="8554499" y="3011657"/>
            <a:ext cx="975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Bot</a:t>
            </a:r>
          </a:p>
          <a:p>
            <a:pPr algn="ctr"/>
            <a:r>
              <a:rPr lang="en-US" sz="900" dirty="0"/>
              <a:t> (Amazon Lex)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34D14EE3-2832-7E4F-A6B0-A29542724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0458" y="2314915"/>
            <a:ext cx="711200" cy="711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A1D4F8C-CE3E-094C-9E35-4296DFB299B0}"/>
              </a:ext>
            </a:extLst>
          </p:cNvPr>
          <p:cNvSpPr txBox="1"/>
          <p:nvPr/>
        </p:nvSpPr>
        <p:spPr>
          <a:xfrm>
            <a:off x="6757364" y="774126"/>
            <a:ext cx="154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Side-Processor</a:t>
            </a:r>
          </a:p>
          <a:p>
            <a:pPr algn="ctr"/>
            <a:r>
              <a:rPr lang="en-US" sz="800" dirty="0"/>
              <a:t>(Amazon Translate)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AD7C85A-3BF3-E444-88CD-45217787F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3329" y="1099733"/>
            <a:ext cx="711200" cy="71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FE4D0-9800-334C-ADE0-BD8B71512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607" y="4760347"/>
            <a:ext cx="698447" cy="698447"/>
          </a:xfrm>
          <a:prstGeom prst="rect">
            <a:avLst/>
          </a:prstGeom>
        </p:spPr>
      </p:pic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5600E802-A826-3D4C-B181-CAF77B25EA8F}"/>
              </a:ext>
            </a:extLst>
          </p:cNvPr>
          <p:cNvCxnSpPr>
            <a:cxnSpLocks/>
            <a:stCxn id="5" idx="0"/>
            <a:endCxn id="65" idx="3"/>
          </p:cNvCxnSpPr>
          <p:nvPr/>
        </p:nvCxnSpPr>
        <p:spPr>
          <a:xfrm rot="16200000" flipV="1">
            <a:off x="4925559" y="3547861"/>
            <a:ext cx="588825" cy="934531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5B90644-52E5-3A43-AAC9-DB811F5158FC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5394706" y="3788019"/>
            <a:ext cx="1043040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650FA1A-AF8F-9646-8F17-E2189C81EC07}"/>
              </a:ext>
            </a:extLst>
          </p:cNvPr>
          <p:cNvCxnSpPr>
            <a:cxnSpLocks/>
            <a:stCxn id="8" idx="0"/>
            <a:endCxn id="34" idx="1"/>
          </p:cNvCxnSpPr>
          <p:nvPr/>
        </p:nvCxnSpPr>
        <p:spPr>
          <a:xfrm rot="5400000" flipH="1" flipV="1">
            <a:off x="4833614" y="4407968"/>
            <a:ext cx="92596" cy="612163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>
            <a:extLst>
              <a:ext uri="{FF2B5EF4-FFF2-40B4-BE49-F238E27FC236}">
                <a16:creationId xmlns:a16="http://schemas.microsoft.com/office/drawing/2014/main" id="{95A04EFC-6495-634C-9578-149AE7A26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7495" y="3373109"/>
            <a:ext cx="695210" cy="69521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3622E83-3954-204B-A0E6-276D981E1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9616" y="1230642"/>
            <a:ext cx="711200" cy="711200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6606E9C3-91AB-2340-BAD3-350A4BE018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8527" y="1166966"/>
            <a:ext cx="711200" cy="7112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C5F73DB6-5F7C-3F44-881D-2FB5223455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03329" y="2310981"/>
            <a:ext cx="711200" cy="7112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4F9845CA-975F-2045-B437-2283F9D9C3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61000" y="2319563"/>
            <a:ext cx="711200" cy="71120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F687F40-9C12-6049-86AC-6ECFCB84D7A9}"/>
              </a:ext>
            </a:extLst>
          </p:cNvPr>
          <p:cNvSpPr txBox="1"/>
          <p:nvPr/>
        </p:nvSpPr>
        <p:spPr>
          <a:xfrm>
            <a:off x="5129811" y="3769651"/>
            <a:ext cx="594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Deploy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C228791-AD71-9742-BFE1-C9D639D28DFD}"/>
              </a:ext>
            </a:extLst>
          </p:cNvPr>
          <p:cNvSpPr txBox="1"/>
          <p:nvPr/>
        </p:nvSpPr>
        <p:spPr>
          <a:xfrm>
            <a:off x="2694605" y="2887409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Worldwide </a:t>
            </a:r>
          </a:p>
          <a:p>
            <a:pPr algn="ctr"/>
            <a:r>
              <a:rPr lang="en-US" sz="1000" dirty="0"/>
              <a:t>Users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F0F4E78F-9B5C-044D-8F8B-24233E5100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5743044" y="5371141"/>
            <a:ext cx="483586" cy="4699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AC9E563-A2EC-B240-A022-A40592CC32C3}"/>
              </a:ext>
            </a:extLst>
          </p:cNvPr>
          <p:cNvSpPr txBox="1"/>
          <p:nvPr/>
        </p:nvSpPr>
        <p:spPr>
          <a:xfrm>
            <a:off x="5558527" y="5811088"/>
            <a:ext cx="916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Engineering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EEAC0093-32DC-7746-B320-D2EBB684DC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2853239" y="2440213"/>
            <a:ext cx="483586" cy="469900"/>
          </a:xfrm>
          <a:prstGeom prst="rect">
            <a:avLst/>
          </a:prstGeom>
        </p:spPr>
      </p:pic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40AD9675-FF34-7844-97D6-0CD0DD2EED53}"/>
              </a:ext>
            </a:extLst>
          </p:cNvPr>
          <p:cNvCxnSpPr>
            <a:cxnSpLocks/>
            <a:stCxn id="126" idx="3"/>
            <a:endCxn id="8" idx="2"/>
          </p:cNvCxnSpPr>
          <p:nvPr/>
        </p:nvCxnSpPr>
        <p:spPr>
          <a:xfrm rot="10800000">
            <a:off x="4573832" y="5458795"/>
            <a:ext cx="1169213" cy="147297"/>
          </a:xfrm>
          <a:prstGeom prst="bentConnector2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5CBA172-77DE-C143-A46B-EA88A22C1EE1}"/>
              </a:ext>
            </a:extLst>
          </p:cNvPr>
          <p:cNvSpPr txBox="1"/>
          <p:nvPr/>
        </p:nvSpPr>
        <p:spPr>
          <a:xfrm>
            <a:off x="3894988" y="5618422"/>
            <a:ext cx="1506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Ship awesome features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6DF87B7-C9BB-FC49-8C2F-8A4F6FFCFF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81499" y="4273028"/>
            <a:ext cx="654629" cy="654629"/>
          </a:xfrm>
          <a:prstGeom prst="rect">
            <a:avLst/>
          </a:prstGeom>
        </p:spPr>
      </p:pic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3F731DD-0E19-F54B-B98C-32BF4D2A3419}"/>
              </a:ext>
            </a:extLst>
          </p:cNvPr>
          <p:cNvCxnSpPr>
            <a:cxnSpLocks/>
            <a:endCxn id="156" idx="0"/>
          </p:cNvCxnSpPr>
          <p:nvPr/>
        </p:nvCxnSpPr>
        <p:spPr>
          <a:xfrm rot="16200000" flipH="1">
            <a:off x="7220420" y="3723861"/>
            <a:ext cx="847023" cy="553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D5A23ACA-D820-7C48-B791-859297762815}"/>
              </a:ext>
            </a:extLst>
          </p:cNvPr>
          <p:cNvCxnSpPr>
            <a:cxnSpLocks/>
            <a:stCxn id="156" idx="2"/>
            <a:endCxn id="126" idx="1"/>
          </p:cNvCxnSpPr>
          <p:nvPr/>
        </p:nvCxnSpPr>
        <p:spPr>
          <a:xfrm rot="5400000">
            <a:off x="6731936" y="4691329"/>
            <a:ext cx="409456" cy="1420068"/>
          </a:xfrm>
          <a:prstGeom prst="bentConnector2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5E608ECE-5A17-AA4D-AF61-7333DB6C0DD3}"/>
              </a:ext>
            </a:extLst>
          </p:cNvPr>
          <p:cNvSpPr txBox="1"/>
          <p:nvPr/>
        </p:nvSpPr>
        <p:spPr>
          <a:xfrm>
            <a:off x="6871265" y="5625417"/>
            <a:ext cx="1539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Monitoring &amp; Alerting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398DE-415F-5741-AACE-B3A1DB7074C4}"/>
              </a:ext>
            </a:extLst>
          </p:cNvPr>
          <p:cNvSpPr txBox="1"/>
          <p:nvPr/>
        </p:nvSpPr>
        <p:spPr>
          <a:xfrm>
            <a:off x="7250435" y="4911216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CloudWatch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94B86B-DCCC-4E4C-AAE8-F847F524A421}"/>
              </a:ext>
            </a:extLst>
          </p:cNvPr>
          <p:cNvSpPr txBox="1"/>
          <p:nvPr/>
        </p:nvSpPr>
        <p:spPr>
          <a:xfrm>
            <a:off x="5160850" y="4556659"/>
            <a:ext cx="481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Build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6A7CB3D-83D9-654E-84BE-B0B70AF27313}"/>
              </a:ext>
            </a:extLst>
          </p:cNvPr>
          <p:cNvGrpSpPr/>
          <p:nvPr/>
        </p:nvGrpSpPr>
        <p:grpSpPr>
          <a:xfrm>
            <a:off x="5569527" y="4306133"/>
            <a:ext cx="729132" cy="760693"/>
            <a:chOff x="6046986" y="4262937"/>
            <a:chExt cx="729132" cy="760693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185AE6FB-7B95-5041-BE83-C83D9839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046986" y="4310651"/>
              <a:ext cx="729132" cy="71297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035570-E65A-344C-9C08-7372DB95BD5C}"/>
                </a:ext>
              </a:extLst>
            </p:cNvPr>
            <p:cNvSpPr/>
            <p:nvPr/>
          </p:nvSpPr>
          <p:spPr>
            <a:xfrm>
              <a:off x="6099246" y="4266343"/>
              <a:ext cx="130897" cy="10308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229E33-B624-174A-9E9A-5DE008139862}"/>
                </a:ext>
              </a:extLst>
            </p:cNvPr>
            <p:cNvSpPr/>
            <p:nvPr/>
          </p:nvSpPr>
          <p:spPr>
            <a:xfrm>
              <a:off x="6328236" y="4266343"/>
              <a:ext cx="130897" cy="10308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A0F44B-2707-6D49-B8BB-AB5F9DCC3274}"/>
                </a:ext>
              </a:extLst>
            </p:cNvPr>
            <p:cNvSpPr/>
            <p:nvPr/>
          </p:nvSpPr>
          <p:spPr>
            <a:xfrm>
              <a:off x="6557226" y="4262937"/>
              <a:ext cx="130897" cy="10308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ED6949B-435C-F04E-BF42-C66E8CC7758C}"/>
              </a:ext>
            </a:extLst>
          </p:cNvPr>
          <p:cNvCxnSpPr>
            <a:cxnSpLocks/>
            <a:stCxn id="80" idx="0"/>
          </p:cNvCxnSpPr>
          <p:nvPr/>
        </p:nvCxnSpPr>
        <p:spPr>
          <a:xfrm rot="16200000" flipV="1">
            <a:off x="5505547" y="3666463"/>
            <a:ext cx="1276507" cy="283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4D78565-634C-E64F-9687-A13F3A3D4CBD}"/>
              </a:ext>
            </a:extLst>
          </p:cNvPr>
          <p:cNvSpPr txBox="1"/>
          <p:nvPr/>
        </p:nvSpPr>
        <p:spPr>
          <a:xfrm>
            <a:off x="7669373" y="3523158"/>
            <a:ext cx="6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Metrics,</a:t>
            </a:r>
          </a:p>
          <a:p>
            <a:r>
              <a:rPr lang="en-US" sz="900" i="1" dirty="0"/>
              <a:t>Logs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E02E804-F727-914C-9E4B-495A15B52424}"/>
              </a:ext>
            </a:extLst>
          </p:cNvPr>
          <p:cNvSpPr txBox="1"/>
          <p:nvPr/>
        </p:nvSpPr>
        <p:spPr>
          <a:xfrm>
            <a:off x="5219971" y="3378367"/>
            <a:ext cx="707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Deploy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4128F1-3323-E141-9D97-E148AA9C440C}"/>
              </a:ext>
            </a:extLst>
          </p:cNvPr>
          <p:cNvSpPr txBox="1"/>
          <p:nvPr/>
        </p:nvSpPr>
        <p:spPr>
          <a:xfrm>
            <a:off x="6021845" y="3377781"/>
            <a:ext cx="57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Test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99A06F-DFC4-A74B-B300-013EA2173999}"/>
              </a:ext>
            </a:extLst>
          </p:cNvPr>
          <p:cNvSpPr txBox="1"/>
          <p:nvPr/>
        </p:nvSpPr>
        <p:spPr>
          <a:xfrm>
            <a:off x="6337169" y="2249439"/>
            <a:ext cx="792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(API Gateway, </a:t>
            </a:r>
          </a:p>
          <a:p>
            <a:pPr algn="ctr"/>
            <a:r>
              <a:rPr lang="en-US" sz="800" dirty="0"/>
              <a:t>Lambda)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C186EA-66F2-2043-9C19-E4B641AD7E7E}"/>
              </a:ext>
            </a:extLst>
          </p:cNvPr>
          <p:cNvSpPr txBox="1"/>
          <p:nvPr/>
        </p:nvSpPr>
        <p:spPr>
          <a:xfrm>
            <a:off x="4333975" y="3006202"/>
            <a:ext cx="654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S3 Origin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2F2910-244F-9042-AE5F-59C08BFD1013}"/>
              </a:ext>
            </a:extLst>
          </p:cNvPr>
          <p:cNvSpPr txBox="1"/>
          <p:nvPr/>
        </p:nvSpPr>
        <p:spPr>
          <a:xfrm>
            <a:off x="4709389" y="2421221"/>
            <a:ext cx="64880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i="1" dirty="0"/>
              <a:t>API Origin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3B5BE2E-EE8F-4C4B-8E37-52508DA45F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049500" y="2312936"/>
            <a:ext cx="711200" cy="711200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2FFCEB7-9510-5145-97F6-09FBD780021F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4760700" y="2668536"/>
            <a:ext cx="800300" cy="66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5116DAE-16AE-0148-B01E-D932BF18D29C}"/>
              </a:ext>
            </a:extLst>
          </p:cNvPr>
          <p:cNvSpPr/>
          <p:nvPr/>
        </p:nvSpPr>
        <p:spPr>
          <a:xfrm>
            <a:off x="6965052" y="4150140"/>
            <a:ext cx="1363292" cy="1046495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2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124E6AE-3610-EF4E-9DF4-FC771CCA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089" y="2457932"/>
            <a:ext cx="779470" cy="9743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D50D948-5CA1-4B49-B508-AFBB218D7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6660" y="872826"/>
            <a:ext cx="762000" cy="1092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499F1FB-51DF-D44F-B31F-CEE36B44B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2156" y="2409605"/>
            <a:ext cx="762000" cy="1092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0F614C-4C23-5B4E-863A-BE0CDA949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8155" y="2399001"/>
            <a:ext cx="762000" cy="1092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83A92FB-00D0-1846-B55C-A6C3EA5CAC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8155" y="1379665"/>
            <a:ext cx="719088" cy="1030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4C8DD71-0E95-AE44-9DF0-C76630C002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7342" y="833565"/>
            <a:ext cx="762000" cy="1092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47F1F6-9A9E-EC41-8A32-3E29D332B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6956" y="3701048"/>
            <a:ext cx="7620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382277-DBE4-054F-ADAD-F8C81B44FD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5642" y="2511126"/>
            <a:ext cx="684033" cy="8550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39FDB78-F157-C64C-9C67-3B82039A02E9}"/>
              </a:ext>
            </a:extLst>
          </p:cNvPr>
          <p:cNvSpPr/>
          <p:nvPr/>
        </p:nvSpPr>
        <p:spPr>
          <a:xfrm>
            <a:off x="3711154" y="2147776"/>
            <a:ext cx="3142350" cy="1447337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Multilanguage Bot Stack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26B072-DE4B-4F4D-9A47-139F41093A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9190" y="2526450"/>
            <a:ext cx="858510" cy="85851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0BD15-1DA5-6B4D-898C-CB7D1944303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4854156" y="2938647"/>
            <a:ext cx="1121486" cy="1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E80D5C-FFA5-C244-B56C-E12127B557B1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4468342" y="1925765"/>
            <a:ext cx="4814" cy="48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6CE3B-5AE7-344F-91BE-207646E5A23F}"/>
              </a:ext>
            </a:extLst>
          </p:cNvPr>
          <p:cNvSpPr/>
          <p:nvPr/>
        </p:nvSpPr>
        <p:spPr>
          <a:xfrm>
            <a:off x="7291714" y="2147776"/>
            <a:ext cx="1071690" cy="1488558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Flowers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B1DDB6-3F83-0A4B-ACCB-E8A6EF89E26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330155" y="2945101"/>
            <a:ext cx="762001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2E7735-3CB8-B244-8A5A-3F5E4CA4F57A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2947956" y="3491201"/>
            <a:ext cx="1199" cy="20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DA066C-CBEF-7F4B-B980-9E6AB48A9FD1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1987700" y="2945101"/>
            <a:ext cx="580455" cy="10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221E010-1155-1240-B4BB-758AFB9AD819}"/>
              </a:ext>
            </a:extLst>
          </p:cNvPr>
          <p:cNvSpPr/>
          <p:nvPr/>
        </p:nvSpPr>
        <p:spPr>
          <a:xfrm>
            <a:off x="2425909" y="340242"/>
            <a:ext cx="1059089" cy="4497230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Edge Stack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8109D-0466-F24B-8230-5F86DFAF84E7}"/>
              </a:ext>
            </a:extLst>
          </p:cNvPr>
          <p:cNvCxnSpPr>
            <a:cxnSpLocks/>
            <a:stCxn id="12" idx="1"/>
            <a:endCxn id="17" idx="0"/>
          </p:cNvCxnSpPr>
          <p:nvPr/>
        </p:nvCxnSpPr>
        <p:spPr>
          <a:xfrm rot="10800000" flipV="1">
            <a:off x="1558445" y="1895012"/>
            <a:ext cx="1009710" cy="6314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064EA00-794F-AF4B-90E3-47998A1E35ED}"/>
              </a:ext>
            </a:extLst>
          </p:cNvPr>
          <p:cNvSpPr/>
          <p:nvPr/>
        </p:nvSpPr>
        <p:spPr>
          <a:xfrm>
            <a:off x="3711154" y="340242"/>
            <a:ext cx="1456269" cy="1593113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Identity 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72EB5-D19C-2440-A24C-62E6551475FE}"/>
              </a:ext>
            </a:extLst>
          </p:cNvPr>
          <p:cNvSpPr txBox="1"/>
          <p:nvPr/>
        </p:nvSpPr>
        <p:spPr>
          <a:xfrm>
            <a:off x="7459636" y="3701048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 English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E9A652-295A-C742-A112-91106FAAFD6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5400000">
            <a:off x="6044610" y="2238076"/>
            <a:ext cx="54610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91BF6B9-5FF8-594A-BD2A-3A1E440CCD09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>
            <a:off x="6659675" y="2938647"/>
            <a:ext cx="769414" cy="64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1E6472F-7A03-A04D-A1E4-EFAEFBB43BCF}"/>
              </a:ext>
            </a:extLst>
          </p:cNvPr>
          <p:cNvSpPr txBox="1"/>
          <p:nvPr/>
        </p:nvSpPr>
        <p:spPr>
          <a:xfrm>
            <a:off x="4887569" y="3682576"/>
            <a:ext cx="971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Multilanguage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57FBCF-473A-3440-B3BE-7F009CE2D867}"/>
              </a:ext>
            </a:extLst>
          </p:cNvPr>
          <p:cNvSpPr txBox="1"/>
          <p:nvPr/>
        </p:nvSpPr>
        <p:spPr>
          <a:xfrm>
            <a:off x="5505576" y="505511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Translation side-processor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BEA5F-E52F-A34D-8142-840A6750ED85}"/>
              </a:ext>
            </a:extLst>
          </p:cNvPr>
          <p:cNvSpPr txBox="1"/>
          <p:nvPr/>
        </p:nvSpPr>
        <p:spPr>
          <a:xfrm>
            <a:off x="1340407" y="6225760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28F176-BFEB-D842-8545-6E9ECCF0FB2C}"/>
              </a:ext>
            </a:extLst>
          </p:cNvPr>
          <p:cNvSpPr/>
          <p:nvPr/>
        </p:nvSpPr>
        <p:spPr>
          <a:xfrm>
            <a:off x="5005636" y="211951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64BCE1-7E23-D642-9C75-485305C18757}"/>
              </a:ext>
            </a:extLst>
          </p:cNvPr>
          <p:cNvSpPr/>
          <p:nvPr/>
        </p:nvSpPr>
        <p:spPr>
          <a:xfrm>
            <a:off x="6698660" y="1965026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A0F5D1-F0DD-1541-B18B-789A6CD06419}"/>
              </a:ext>
            </a:extLst>
          </p:cNvPr>
          <p:cNvSpPr/>
          <p:nvPr/>
        </p:nvSpPr>
        <p:spPr>
          <a:xfrm>
            <a:off x="3328956" y="211951"/>
            <a:ext cx="276693" cy="29356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85D32F-E7A1-9E45-8BC1-6B7557EFAC75}"/>
              </a:ext>
            </a:extLst>
          </p:cNvPr>
          <p:cNvSpPr/>
          <p:nvPr/>
        </p:nvSpPr>
        <p:spPr>
          <a:xfrm>
            <a:off x="2425909" y="5241712"/>
            <a:ext cx="4397516" cy="842249"/>
          </a:xfrm>
          <a:prstGeom prst="rect">
            <a:avLst/>
          </a:prstGeom>
          <a:noFill/>
          <a:ln w="12700">
            <a:solidFill>
              <a:srgbClr val="8791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Pipeline Stack</a:t>
            </a:r>
          </a:p>
        </p:txBody>
      </p:sp>
    </p:spTree>
    <p:extLst>
      <p:ext uri="{BB962C8B-B14F-4D97-AF65-F5344CB8AC3E}">
        <p14:creationId xmlns:p14="http://schemas.microsoft.com/office/powerpoint/2010/main" val="69791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215</Words>
  <Application>Microsoft Macintosh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Ang</dc:creator>
  <cp:lastModifiedBy>Frank Ang</cp:lastModifiedBy>
  <cp:revision>104</cp:revision>
  <cp:lastPrinted>2019-03-27T06:19:27Z</cp:lastPrinted>
  <dcterms:created xsi:type="dcterms:W3CDTF">2019-03-12T11:46:47Z</dcterms:created>
  <dcterms:modified xsi:type="dcterms:W3CDTF">2019-04-11T16:13:44Z</dcterms:modified>
</cp:coreProperties>
</file>