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/>
    <p:restoredTop sz="92197"/>
  </p:normalViewPr>
  <p:slideViewPr>
    <p:cSldViewPr snapToGrid="0" snapToObjects="1">
      <p:cViewPr>
        <p:scale>
          <a:sx n="230" d="100"/>
          <a:sy n="230" d="100"/>
        </p:scale>
        <p:origin x="-3952" y="-4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D0E2-04D0-C948-A04D-0B284C1C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851DC-1D2A-C542-A075-D6C37782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61C-D114-3C40-B963-F17521E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977C-A7FA-4F47-9854-EDDA40DF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B416-DCA6-3540-A144-DA38CBA3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E0A-55F4-544B-B9D5-DCB9358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D98F-97F9-2144-BB78-B4A21F1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4D1-8966-3A40-86E1-CD13D0AE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3CF9-90A7-0248-85A3-54851E5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5844-261D-6C4B-8AE8-49AEDF6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6F556-0F71-C649-8451-5AE1071B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3C3-067F-0C46-942B-748B1992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9F3-D2B9-F24A-96C4-FBDBCFA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6C70-502F-AC42-9A24-44AE103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AE73-01C5-1844-9A8F-790470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7B4-B155-1543-A690-56F3701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73B-7C55-F94A-B6F8-D1824ABB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4A6-AB55-094A-B757-A9A133F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6075-A302-1C42-A231-C08191D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EAD8-22C4-C044-B2AB-D0A764E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9D9-3FAD-E948-B3A4-C7395C12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4733-DCAD-D045-87C0-3083164E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0D9-6D2B-3F45-AF00-6E9A80EE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C101-90CC-E144-8DEA-309464F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B0FE-CBA3-F043-A132-DFF002CC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865-FD11-6E4B-9A0C-5501BE3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7A1B-032C-2341-98BA-A78031D1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C2037-4592-2049-A1E6-100F5068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A985-BA69-9E47-8653-3B66BA35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6E56-B62A-4B44-91AF-13F87F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1E81-FB6F-B544-AD57-7632D590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752-C154-1E45-88D0-21CE783A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D8A9-AB7B-7B42-9F94-13F783E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4921-29F7-5243-A6E3-BBC1617D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7231-1341-B343-AEAC-343D841E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5E9D-DCCD-404A-B701-E56D5EA1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C77A-90DE-234E-8A4D-353AC51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568F-1FCA-5B48-B887-BC21911A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74A28-6951-5F4E-B4A0-1B0D6159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321-28F5-E64E-A9C1-F09E831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BF0A-B2E5-7D42-BD07-A3D6D494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FB40-7449-0D45-92B8-1BE1BC8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4D506-899B-9E46-A0FA-0F1D7F8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66C08-F173-1B4D-AD7A-0472E61B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32CB0-17C8-1A41-8BC8-33412F1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A453-E1F0-FC4F-A95C-E42EC88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5C8-3886-0149-AFEF-5F5D142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D614-C390-2A41-98C2-B555E8D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8114-18DB-124D-81BF-7F91ED27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EB11-3DD2-034D-9DAA-35F65F0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9A13A-C034-284D-AF7F-17823A6F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AC50-1803-8349-81AE-493D1E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661-0ECC-B046-A8A3-E137CA0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56B2-C59C-824F-8A01-D7F71CF1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8BC6-1DE2-DF40-8C5D-56608B62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2D20-7222-6E4A-968A-456125A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B33-4165-1C48-93B1-4D0FFC8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2C12-2E32-1A48-9E8E-3842C55D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E066-9473-6041-85AA-6C84BB8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C44C-6493-594A-B626-3AF41227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BB01-A2D2-AB4D-9E3C-FD005C0F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A929-49EE-B647-832F-567E3A3FDFB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9B0B-7295-8647-B968-80D9EA9D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DC7C-FAB6-124B-A0BD-6D921EFA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sv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iff"/><Relationship Id="rId11" Type="http://schemas.openxmlformats.org/officeDocument/2006/relationships/image" Target="../media/image28.png"/><Relationship Id="rId24" Type="http://schemas.openxmlformats.org/officeDocument/2006/relationships/image" Target="../media/image41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124E6AE-3610-EF4E-9DF4-FC771CCA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089" y="2457932"/>
            <a:ext cx="779470" cy="9743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D50D948-5CA1-4B49-B508-AFBB218D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6660" y="872826"/>
            <a:ext cx="762000" cy="1092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99F1FB-51DF-D44F-B31F-CEE36B44B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2156" y="2409605"/>
            <a:ext cx="762000" cy="1092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0F614C-4C23-5B4E-863A-BE0CDA949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8155" y="2399001"/>
            <a:ext cx="762000" cy="1092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83A92FB-00D0-1846-B55C-A6C3EA5CA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8155" y="1379665"/>
            <a:ext cx="719088" cy="1030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C8DD71-0E95-AE44-9DF0-C76630C002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7342" y="833565"/>
            <a:ext cx="762000" cy="1092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47F1F6-9A9E-EC41-8A32-3E29D332B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6956" y="3701048"/>
            <a:ext cx="7620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382277-DBE4-054F-ADAD-F8C81B44FD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5642" y="2511126"/>
            <a:ext cx="684033" cy="855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3711154" y="2147776"/>
            <a:ext cx="3142350" cy="144733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Bot Stack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26B072-DE4B-4F4D-9A47-139F41093A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9190" y="2526450"/>
            <a:ext cx="858510" cy="85851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54156" y="2938647"/>
            <a:ext cx="1121486" cy="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468342" y="1925765"/>
            <a:ext cx="4814" cy="48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6CE3B-5AE7-344F-91BE-207646E5A23F}"/>
              </a:ext>
            </a:extLst>
          </p:cNvPr>
          <p:cNvSpPr/>
          <p:nvPr/>
        </p:nvSpPr>
        <p:spPr>
          <a:xfrm>
            <a:off x="7291714" y="2147776"/>
            <a:ext cx="1071690" cy="14885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Flowers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B1DDB6-3F83-0A4B-ACCB-E8A6EF89E2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330155" y="2945101"/>
            <a:ext cx="762001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2947956" y="3491201"/>
            <a:ext cx="1199" cy="20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1987700" y="2945101"/>
            <a:ext cx="580455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2425909" y="340242"/>
            <a:ext cx="1059089" cy="449723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12" idx="1"/>
            <a:endCxn id="17" idx="0"/>
          </p:cNvCxnSpPr>
          <p:nvPr/>
        </p:nvCxnSpPr>
        <p:spPr>
          <a:xfrm rot="10800000" flipV="1">
            <a:off x="1558445" y="1895012"/>
            <a:ext cx="1009710" cy="6314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3711154" y="340242"/>
            <a:ext cx="1456269" cy="159311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72EB5-D19C-2440-A24C-62E6551475FE}"/>
              </a:ext>
            </a:extLst>
          </p:cNvPr>
          <p:cNvSpPr txBox="1"/>
          <p:nvPr/>
        </p:nvSpPr>
        <p:spPr>
          <a:xfrm>
            <a:off x="7459636" y="3701048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 English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6044610" y="2238076"/>
            <a:ext cx="54610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>
            <a:off x="6659675" y="2938647"/>
            <a:ext cx="769414" cy="6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E6472F-7A03-A04D-A1E4-EFAEFBB43BCF}"/>
              </a:ext>
            </a:extLst>
          </p:cNvPr>
          <p:cNvSpPr txBox="1"/>
          <p:nvPr/>
        </p:nvSpPr>
        <p:spPr>
          <a:xfrm>
            <a:off x="4887569" y="3682576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Multilanguage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FBCF-473A-3440-B3BE-7F009CE2D867}"/>
              </a:ext>
            </a:extLst>
          </p:cNvPr>
          <p:cNvSpPr txBox="1"/>
          <p:nvPr/>
        </p:nvSpPr>
        <p:spPr>
          <a:xfrm>
            <a:off x="5505576" y="505511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Translation side-processor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1340407" y="62257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5005636" y="211951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6698660" y="1965026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A0F5D1-F0DD-1541-B18B-789A6CD06419}"/>
              </a:ext>
            </a:extLst>
          </p:cNvPr>
          <p:cNvSpPr/>
          <p:nvPr/>
        </p:nvSpPr>
        <p:spPr>
          <a:xfrm>
            <a:off x="3328956" y="211951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2425909" y="5241712"/>
            <a:ext cx="4397516" cy="84224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Pipeline Stack</a:t>
            </a:r>
          </a:p>
        </p:txBody>
      </p:sp>
    </p:spTree>
    <p:extLst>
      <p:ext uri="{BB962C8B-B14F-4D97-AF65-F5344CB8AC3E}">
        <p14:creationId xmlns:p14="http://schemas.microsoft.com/office/powerpoint/2010/main" val="6979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5185993" y="2068054"/>
            <a:ext cx="3142350" cy="118047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API Stack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6272200" y="2666581"/>
            <a:ext cx="931129" cy="858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5914127" y="1878166"/>
            <a:ext cx="2473" cy="4413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4405100" y="3024136"/>
            <a:ext cx="0" cy="348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28" idx="1"/>
            <a:endCxn id="66" idx="1"/>
          </p:cNvCxnSpPr>
          <p:nvPr/>
        </p:nvCxnSpPr>
        <p:spPr>
          <a:xfrm flipV="1">
            <a:off x="3336825" y="2668536"/>
            <a:ext cx="712675" cy="6627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3900748" y="812190"/>
            <a:ext cx="1059089" cy="347597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(CDN, Website)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76" idx="1"/>
            <a:endCxn id="128" idx="0"/>
          </p:cNvCxnSpPr>
          <p:nvPr/>
        </p:nvCxnSpPr>
        <p:spPr>
          <a:xfrm rot="10800000" flipV="1">
            <a:off x="3095032" y="1586241"/>
            <a:ext cx="964584" cy="853971"/>
          </a:xfrm>
          <a:prstGeom prst="bentConnector2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5185993" y="812191"/>
            <a:ext cx="1456269" cy="113684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(Cognito)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 rot="5400000">
            <a:off x="7308905" y="2060957"/>
            <a:ext cx="50004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37" idx="1"/>
            <a:endCxn id="84" idx="3"/>
          </p:cNvCxnSpPr>
          <p:nvPr/>
        </p:nvCxnSpPr>
        <p:spPr>
          <a:xfrm rot="10800000">
            <a:off x="7914530" y="2666581"/>
            <a:ext cx="795929" cy="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3520526" y="4902304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Repo</a:t>
            </a:r>
          </a:p>
          <a:p>
            <a:r>
              <a:rPr lang="en-US" sz="900" dirty="0"/>
              <a:t>(Github)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6737764" y="48414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7531027" y="84090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5185994" y="4144503"/>
            <a:ext cx="1680964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Pipeline 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730CC-58C4-8548-9786-0CB86674CA0E}"/>
              </a:ext>
            </a:extLst>
          </p:cNvPr>
          <p:cNvSpPr txBox="1"/>
          <p:nvPr/>
        </p:nvSpPr>
        <p:spPr>
          <a:xfrm>
            <a:off x="8554499" y="3011657"/>
            <a:ext cx="97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</a:t>
            </a:r>
          </a:p>
          <a:p>
            <a:pPr algn="ctr"/>
            <a:r>
              <a:rPr lang="en-US" sz="900" dirty="0"/>
              <a:t> (Amazon Lex)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4D14EE3-2832-7E4F-A6B0-A2954272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458" y="2314915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1D4F8C-CE3E-094C-9E35-4296DFB299B0}"/>
              </a:ext>
            </a:extLst>
          </p:cNvPr>
          <p:cNvSpPr txBox="1"/>
          <p:nvPr/>
        </p:nvSpPr>
        <p:spPr>
          <a:xfrm>
            <a:off x="6757364" y="774126"/>
            <a:ext cx="154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Side-Processor</a:t>
            </a:r>
          </a:p>
          <a:p>
            <a:pPr algn="ctr"/>
            <a:r>
              <a:rPr lang="en-US" sz="800" dirty="0"/>
              <a:t>(Amazon Translate)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AD7C85A-3BF3-E444-88CD-45217787F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329" y="1099733"/>
            <a:ext cx="7112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FE4D0-9800-334C-ADE0-BD8B71512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607" y="4760347"/>
            <a:ext cx="698447" cy="698447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600E802-A826-3D4C-B181-CAF77B25EA8F}"/>
              </a:ext>
            </a:extLst>
          </p:cNvPr>
          <p:cNvCxnSpPr>
            <a:cxnSpLocks/>
            <a:stCxn id="5" idx="0"/>
            <a:endCxn id="65" idx="3"/>
          </p:cNvCxnSpPr>
          <p:nvPr/>
        </p:nvCxnSpPr>
        <p:spPr>
          <a:xfrm rot="16200000" flipV="1">
            <a:off x="4925559" y="3547861"/>
            <a:ext cx="588825" cy="934531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5B90644-52E5-3A43-AAC9-DB811F5158FC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5394706" y="3788019"/>
            <a:ext cx="1043040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650FA1A-AF8F-9646-8F17-E2189C81EC07}"/>
              </a:ext>
            </a:extLst>
          </p:cNvPr>
          <p:cNvCxnSpPr>
            <a:cxnSpLocks/>
            <a:stCxn id="8" idx="0"/>
            <a:endCxn id="34" idx="1"/>
          </p:cNvCxnSpPr>
          <p:nvPr/>
        </p:nvCxnSpPr>
        <p:spPr>
          <a:xfrm rot="5400000" flipH="1" flipV="1">
            <a:off x="4833614" y="4407968"/>
            <a:ext cx="92596" cy="612163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5A04EFC-6495-634C-9578-149AE7A26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7495" y="3373109"/>
            <a:ext cx="695210" cy="69521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3622E83-3954-204B-A0E6-276D981E1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616" y="1230642"/>
            <a:ext cx="711200" cy="711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606E9C3-91AB-2340-BAD3-350A4BE01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8527" y="1166966"/>
            <a:ext cx="711200" cy="711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C5F73DB6-5F7C-3F44-881D-2FB5223455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03329" y="2310981"/>
            <a:ext cx="711200" cy="711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F9845CA-975F-2045-B437-2283F9D9C3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1000" y="2319563"/>
            <a:ext cx="711200" cy="7112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F687F40-9C12-6049-86AC-6ECFCB84D7A9}"/>
              </a:ext>
            </a:extLst>
          </p:cNvPr>
          <p:cNvSpPr txBox="1"/>
          <p:nvPr/>
        </p:nvSpPr>
        <p:spPr>
          <a:xfrm>
            <a:off x="5129811" y="3769651"/>
            <a:ext cx="594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Deploy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228791-AD71-9742-BFE1-C9D639D28DFD}"/>
              </a:ext>
            </a:extLst>
          </p:cNvPr>
          <p:cNvSpPr txBox="1"/>
          <p:nvPr/>
        </p:nvSpPr>
        <p:spPr>
          <a:xfrm>
            <a:off x="2694605" y="288740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Worldwide </a:t>
            </a:r>
          </a:p>
          <a:p>
            <a:pPr algn="ctr"/>
            <a:r>
              <a:rPr lang="en-US" sz="1000" dirty="0"/>
              <a:t>Users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0F4E78F-9B5C-044D-8F8B-24233E5100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5743044" y="5371141"/>
            <a:ext cx="483586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AC9E563-A2EC-B240-A022-A40592CC32C3}"/>
              </a:ext>
            </a:extLst>
          </p:cNvPr>
          <p:cNvSpPr txBox="1"/>
          <p:nvPr/>
        </p:nvSpPr>
        <p:spPr>
          <a:xfrm>
            <a:off x="5558527" y="5811088"/>
            <a:ext cx="91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Engineering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EAC0093-32DC-7746-B320-D2EBB684DC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2853239" y="2440213"/>
            <a:ext cx="483586" cy="469900"/>
          </a:xfrm>
          <a:prstGeom prst="rect">
            <a:avLst/>
          </a:prstGeom>
        </p:spPr>
      </p:pic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0AD9675-FF34-7844-97D6-0CD0DD2EED53}"/>
              </a:ext>
            </a:extLst>
          </p:cNvPr>
          <p:cNvCxnSpPr>
            <a:cxnSpLocks/>
            <a:stCxn id="126" idx="3"/>
            <a:endCxn id="8" idx="2"/>
          </p:cNvCxnSpPr>
          <p:nvPr/>
        </p:nvCxnSpPr>
        <p:spPr>
          <a:xfrm rot="10800000">
            <a:off x="4573832" y="5458795"/>
            <a:ext cx="1169213" cy="147297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5CBA172-77DE-C143-A46B-EA88A22C1EE1}"/>
              </a:ext>
            </a:extLst>
          </p:cNvPr>
          <p:cNvSpPr txBox="1"/>
          <p:nvPr/>
        </p:nvSpPr>
        <p:spPr>
          <a:xfrm>
            <a:off x="3894988" y="5618422"/>
            <a:ext cx="1506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Ship awesome features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6DF87B7-C9BB-FC49-8C2F-8A4F6FFCFF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81499" y="4273028"/>
            <a:ext cx="654629" cy="654629"/>
          </a:xfrm>
          <a:prstGeom prst="rect">
            <a:avLst/>
          </a:prstGeom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3F731DD-0E19-F54B-B98C-32BF4D2A3419}"/>
              </a:ext>
            </a:extLst>
          </p:cNvPr>
          <p:cNvCxnSpPr>
            <a:cxnSpLocks/>
            <a:endCxn id="156" idx="0"/>
          </p:cNvCxnSpPr>
          <p:nvPr/>
        </p:nvCxnSpPr>
        <p:spPr>
          <a:xfrm rot="16200000" flipH="1">
            <a:off x="7220420" y="3723861"/>
            <a:ext cx="847023" cy="553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D5A23ACA-D820-7C48-B791-859297762815}"/>
              </a:ext>
            </a:extLst>
          </p:cNvPr>
          <p:cNvCxnSpPr>
            <a:cxnSpLocks/>
            <a:stCxn id="156" idx="2"/>
            <a:endCxn id="126" idx="1"/>
          </p:cNvCxnSpPr>
          <p:nvPr/>
        </p:nvCxnSpPr>
        <p:spPr>
          <a:xfrm rot="5400000">
            <a:off x="6731936" y="4691329"/>
            <a:ext cx="409456" cy="1420068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E608ECE-5A17-AA4D-AF61-7333DB6C0DD3}"/>
              </a:ext>
            </a:extLst>
          </p:cNvPr>
          <p:cNvSpPr txBox="1"/>
          <p:nvPr/>
        </p:nvSpPr>
        <p:spPr>
          <a:xfrm>
            <a:off x="6871265" y="5625417"/>
            <a:ext cx="153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Monitoring &amp; Alerting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398DE-415F-5741-AACE-B3A1DB7074C4}"/>
              </a:ext>
            </a:extLst>
          </p:cNvPr>
          <p:cNvSpPr txBox="1"/>
          <p:nvPr/>
        </p:nvSpPr>
        <p:spPr>
          <a:xfrm>
            <a:off x="7250435" y="4911216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CloudWatch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94B86B-DCCC-4E4C-AAE8-F847F524A421}"/>
              </a:ext>
            </a:extLst>
          </p:cNvPr>
          <p:cNvSpPr txBox="1"/>
          <p:nvPr/>
        </p:nvSpPr>
        <p:spPr>
          <a:xfrm>
            <a:off x="5160850" y="4556659"/>
            <a:ext cx="48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Build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A7CB3D-83D9-654E-84BE-B0B70AF27313}"/>
              </a:ext>
            </a:extLst>
          </p:cNvPr>
          <p:cNvGrpSpPr/>
          <p:nvPr/>
        </p:nvGrpSpPr>
        <p:grpSpPr>
          <a:xfrm>
            <a:off x="5569527" y="4306133"/>
            <a:ext cx="729132" cy="760693"/>
            <a:chOff x="6046986" y="4262937"/>
            <a:chExt cx="729132" cy="760693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185AE6FB-7B95-5041-BE83-C83D9839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046986" y="4310651"/>
              <a:ext cx="729132" cy="7129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035570-E65A-344C-9C08-7372DB95BD5C}"/>
                </a:ext>
              </a:extLst>
            </p:cNvPr>
            <p:cNvSpPr/>
            <p:nvPr/>
          </p:nvSpPr>
          <p:spPr>
            <a:xfrm>
              <a:off x="6099246" y="4266343"/>
              <a:ext cx="130897" cy="10308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229E33-B624-174A-9E9A-5DE008139862}"/>
                </a:ext>
              </a:extLst>
            </p:cNvPr>
            <p:cNvSpPr/>
            <p:nvPr/>
          </p:nvSpPr>
          <p:spPr>
            <a:xfrm>
              <a:off x="6328236" y="4266343"/>
              <a:ext cx="130897" cy="1030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A0F44B-2707-6D49-B8BB-AB5F9DCC3274}"/>
                </a:ext>
              </a:extLst>
            </p:cNvPr>
            <p:cNvSpPr/>
            <p:nvPr/>
          </p:nvSpPr>
          <p:spPr>
            <a:xfrm>
              <a:off x="6557226" y="4262937"/>
              <a:ext cx="130897" cy="1030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ED6949B-435C-F04E-BF42-C66E8CC7758C}"/>
              </a:ext>
            </a:extLst>
          </p:cNvPr>
          <p:cNvCxnSpPr>
            <a:cxnSpLocks/>
            <a:stCxn id="80" idx="0"/>
          </p:cNvCxnSpPr>
          <p:nvPr/>
        </p:nvCxnSpPr>
        <p:spPr>
          <a:xfrm rot="16200000" flipV="1">
            <a:off x="5505547" y="3666463"/>
            <a:ext cx="1276507" cy="283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4D78565-634C-E64F-9687-A13F3A3D4CBD}"/>
              </a:ext>
            </a:extLst>
          </p:cNvPr>
          <p:cNvSpPr txBox="1"/>
          <p:nvPr/>
        </p:nvSpPr>
        <p:spPr>
          <a:xfrm>
            <a:off x="7669373" y="3523158"/>
            <a:ext cx="6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Metrics,</a:t>
            </a:r>
          </a:p>
          <a:p>
            <a:r>
              <a:rPr lang="en-US" sz="900" i="1" dirty="0"/>
              <a:t>Logs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E02E804-F727-914C-9E4B-495A15B52424}"/>
              </a:ext>
            </a:extLst>
          </p:cNvPr>
          <p:cNvSpPr txBox="1"/>
          <p:nvPr/>
        </p:nvSpPr>
        <p:spPr>
          <a:xfrm>
            <a:off x="5219971" y="3378367"/>
            <a:ext cx="707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Deploy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4128F1-3323-E141-9D97-E148AA9C440C}"/>
              </a:ext>
            </a:extLst>
          </p:cNvPr>
          <p:cNvSpPr txBox="1"/>
          <p:nvPr/>
        </p:nvSpPr>
        <p:spPr>
          <a:xfrm>
            <a:off x="6021845" y="3377781"/>
            <a:ext cx="57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Test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99A06F-DFC4-A74B-B300-013EA2173999}"/>
              </a:ext>
            </a:extLst>
          </p:cNvPr>
          <p:cNvSpPr txBox="1"/>
          <p:nvPr/>
        </p:nvSpPr>
        <p:spPr>
          <a:xfrm>
            <a:off x="6337169" y="2249439"/>
            <a:ext cx="79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(API Gateway, </a:t>
            </a:r>
          </a:p>
          <a:p>
            <a:pPr algn="ctr"/>
            <a:r>
              <a:rPr lang="en-US" sz="800" dirty="0"/>
              <a:t>Lambda)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C186EA-66F2-2043-9C19-E4B641AD7E7E}"/>
              </a:ext>
            </a:extLst>
          </p:cNvPr>
          <p:cNvSpPr txBox="1"/>
          <p:nvPr/>
        </p:nvSpPr>
        <p:spPr>
          <a:xfrm>
            <a:off x="4333975" y="3006202"/>
            <a:ext cx="654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S3 Origin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2F2910-244F-9042-AE5F-59C08BFD1013}"/>
              </a:ext>
            </a:extLst>
          </p:cNvPr>
          <p:cNvSpPr txBox="1"/>
          <p:nvPr/>
        </p:nvSpPr>
        <p:spPr>
          <a:xfrm>
            <a:off x="4709389" y="2421221"/>
            <a:ext cx="64880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i="1" dirty="0"/>
              <a:t>API Origin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3B5BE2E-EE8F-4C4B-8E37-52508DA45F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49500" y="2312936"/>
            <a:ext cx="711200" cy="711200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2FFCEB7-9510-5145-97F6-09FBD780021F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4760700" y="2668536"/>
            <a:ext cx="800300" cy="66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5116DAE-16AE-0148-B01E-D932BF18D29C}"/>
              </a:ext>
            </a:extLst>
          </p:cNvPr>
          <p:cNvSpPr/>
          <p:nvPr/>
        </p:nvSpPr>
        <p:spPr>
          <a:xfrm>
            <a:off x="6965052" y="4150140"/>
            <a:ext cx="1363292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82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81</cp:revision>
  <cp:lastPrinted>2019-03-27T06:19:27Z</cp:lastPrinted>
  <dcterms:created xsi:type="dcterms:W3CDTF">2019-03-12T11:46:47Z</dcterms:created>
  <dcterms:modified xsi:type="dcterms:W3CDTF">2019-04-09T02:15:32Z</dcterms:modified>
</cp:coreProperties>
</file>