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8"/>
    <p:restoredTop sz="92197"/>
  </p:normalViewPr>
  <p:slideViewPr>
    <p:cSldViewPr snapToGrid="0" snapToObjects="1">
      <p:cViewPr varScale="1">
        <p:scale>
          <a:sx n="105" d="100"/>
          <a:sy n="105" d="100"/>
        </p:scale>
        <p:origin x="20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BD0E2-04D0-C948-A04D-0B284C1C1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B851DC-1D2A-C542-A075-D6C377828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F461C-D114-3C40-B963-F17521E81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A929-49EE-B647-832F-567E3A3FDFBE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E977C-A7FA-4F47-9854-EDDA40DF0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7B416-DCA6-3540-A144-DA38CBA36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DF95-0997-644D-89BD-CF3C1EF92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74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70E0A-55F4-544B-B9D5-DCB9358EE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5D98F-97F9-2144-BB78-B4A21F1F9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D84D1-8966-3A40-86E1-CD13D0AE8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A929-49EE-B647-832F-567E3A3FDFBE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B3CF9-90A7-0248-85A3-54851E5D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15844-261D-6C4B-8AE8-49AEDF69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DF95-0997-644D-89BD-CF3C1EF92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93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F6F556-0F71-C649-8451-5AE1071B5C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DC3C3-067F-0C46-942B-748B1992B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409F3-D2B9-F24A-96C4-FBDBCFA46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A929-49EE-B647-832F-567E3A3FDFBE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96C70-502F-AC42-9A24-44AE103A5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2AE73-01C5-1844-9A8F-790470719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DF95-0997-644D-89BD-CF3C1EF92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55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367B4-B155-1543-A690-56F370181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573B-7C55-F94A-B6F8-D1824ABB3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404A6-AB55-094A-B757-A9A133FD7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A929-49EE-B647-832F-567E3A3FDFBE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86075-A302-1C42-A231-C08191D97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9EAD8-22C4-C044-B2AB-D0A764EC3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DF95-0997-644D-89BD-CF3C1EF92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14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839D9-3FAD-E948-B3A4-C7395C126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E4733-DCAD-D045-87C0-3083164E2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B40D9-6D2B-3F45-AF00-6E9A80EE6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A929-49EE-B647-832F-567E3A3FDFBE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5C101-90CC-E144-8DEA-309464FC1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DB0FE-CBA3-F043-A132-DFF002CCA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DF95-0997-644D-89BD-CF3C1EF92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75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9865-FD11-6E4B-9A0C-5501BE3B4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27A1B-032C-2341-98BA-A78031D148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7C2037-4592-2049-A1E6-100F50681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1A985-BA69-9E47-8653-3B66BA351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A929-49EE-B647-832F-567E3A3FDFBE}" type="datetimeFigureOut">
              <a:rPr lang="en-US" smtClean="0"/>
              <a:t>3/24/19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B6E56-B62A-4B44-91AF-13F87FB26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11E81-FB6F-B544-AD57-7632D590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DF95-0997-644D-89BD-CF3C1EF92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09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08752-C154-1E45-88D0-21CE783A6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7D8A9-AB7B-7B42-9F94-13F783E7B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A4921-29F7-5243-A6E3-BBC1617DB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D27231-1341-B343-AEAC-343D841E3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885E9D-DCCD-404A-B701-E56D5EA198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C7C77A-90DE-234E-8A4D-353AC518C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A929-49EE-B647-832F-567E3A3FDFBE}" type="datetimeFigureOut">
              <a:rPr lang="en-US" smtClean="0"/>
              <a:t>3/24/19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2B568F-1FCA-5B48-B887-BC21911AD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774A28-6951-5F4E-B4A0-1B0D61594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DF95-0997-644D-89BD-CF3C1EF92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89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C5321-28F5-E64E-A9C1-F09E83177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E0BF0A-B2E5-7D42-BD07-A3D6D494C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A929-49EE-B647-832F-567E3A3FDFBE}" type="datetimeFigureOut">
              <a:rPr lang="en-US" smtClean="0"/>
              <a:t>3/24/19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B7FB40-7449-0D45-92B8-1BE1BC892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4D506-899B-9E46-A0FA-0F1D7F8D4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DF95-0997-644D-89BD-CF3C1EF92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1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766C08-F173-1B4D-AD7A-0472E61B6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A929-49EE-B647-832F-567E3A3FDFBE}" type="datetimeFigureOut">
              <a:rPr lang="en-US" smtClean="0"/>
              <a:t>3/24/19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232CB0-17C8-1A41-8BC8-33412F106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9A453-E1F0-FC4F-A95C-E42EC8881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DF95-0997-644D-89BD-CF3C1EF92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05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965C8-3886-0149-AFEF-5F5D142E6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ED614-C390-2A41-98C2-B555E8D85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18114-18DB-124D-81BF-7F91ED27D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7EB11-3DD2-034D-9DAA-35F65F077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A929-49EE-B647-832F-567E3A3FDFBE}" type="datetimeFigureOut">
              <a:rPr lang="en-US" smtClean="0"/>
              <a:t>3/24/19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9A13A-C034-284D-AF7F-17823A6FB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FAC50-1803-8349-81AE-493D1E1E1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DF95-0997-644D-89BD-CF3C1EF92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4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E9661-0ECC-B046-A8A3-E137CA0D2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1256B2-C59C-824F-8A01-D7F71CF19B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28BC6-1DE2-DF40-8C5D-56608B62E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F2D20-7222-6E4A-968A-456125A88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A929-49EE-B647-832F-567E3A3FDFBE}" type="datetimeFigureOut">
              <a:rPr lang="en-US" smtClean="0"/>
              <a:t>3/24/19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4CB33-4165-1C48-93B1-4D0FFC80F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D2C12-2E32-1A48-9E8E-3842C55D8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DF95-0997-644D-89BD-CF3C1EF92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05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0AE066-9473-6041-85AA-6C84BB808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AC44C-6493-594A-B626-3AF412277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BB01-A2D2-AB4D-9E3C-FD005C0F53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CA929-49EE-B647-832F-567E3A3FDFBE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59B0B-7295-8647-B968-80D9EA9D31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2DC7C-FAB6-124B-A0BD-6D921EFA7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7DF95-0997-644D-89BD-CF3C1EF92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42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F124E6AE-3610-EF4E-9DF4-FC771CCA2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9089" y="2457932"/>
            <a:ext cx="779470" cy="974338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D50D948-5CA1-4B49-B508-AFBB218D78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36660" y="872826"/>
            <a:ext cx="762000" cy="10922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499F1FB-51DF-D44F-B31F-CEE36B44BC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92156" y="2409605"/>
            <a:ext cx="762000" cy="10922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FB0F614C-4C23-5B4E-863A-BE0CDA949B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68155" y="2399001"/>
            <a:ext cx="762000" cy="10922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783A92FB-00D0-1846-B55C-A6C3EA5CAC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68155" y="3809534"/>
            <a:ext cx="719088" cy="1030693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44C8DD71-0E95-AE44-9DF0-C76630C0020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87342" y="833565"/>
            <a:ext cx="762000" cy="10922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AA47F1F6-9A9E-EC41-8A32-3E29D332B9E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568155" y="786943"/>
            <a:ext cx="762000" cy="9525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CA382277-DBE4-054F-ADAD-F8C81B44FD2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975642" y="2511126"/>
            <a:ext cx="684033" cy="85504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39FDB78-F157-C64C-9C67-3B82039A02E9}"/>
              </a:ext>
            </a:extLst>
          </p:cNvPr>
          <p:cNvSpPr/>
          <p:nvPr/>
        </p:nvSpPr>
        <p:spPr>
          <a:xfrm>
            <a:off x="3711154" y="2147776"/>
            <a:ext cx="3142350" cy="1447337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Multilanguage Bot Stack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2F26B072-DE4B-4F4D-9A47-139F41093A9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29190" y="2526450"/>
            <a:ext cx="858510" cy="85851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80BD15-1DA5-6B4D-898C-CB7D1944303B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 flipV="1">
            <a:off x="4854156" y="2938647"/>
            <a:ext cx="1121486" cy="17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EE80D5C-FFA5-C244-B56C-E12127B557B1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4468342" y="1925765"/>
            <a:ext cx="4814" cy="483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E36CE3B-5AE7-344F-91BE-207646E5A23F}"/>
              </a:ext>
            </a:extLst>
          </p:cNvPr>
          <p:cNvSpPr/>
          <p:nvPr/>
        </p:nvSpPr>
        <p:spPr>
          <a:xfrm>
            <a:off x="7291714" y="2147776"/>
            <a:ext cx="1071690" cy="1488558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Order Flowers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2B1DDB6-3F83-0A4B-ACCB-E8A6EF89E260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3330155" y="2945101"/>
            <a:ext cx="762001" cy="10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D2E7735-3CB8-B244-8A5A-3F5E4CA4F57A}"/>
              </a:ext>
            </a:extLst>
          </p:cNvPr>
          <p:cNvCxnSpPr>
            <a:cxnSpLocks/>
            <a:stCxn id="14" idx="2"/>
            <a:endCxn id="11" idx="0"/>
          </p:cNvCxnSpPr>
          <p:nvPr/>
        </p:nvCxnSpPr>
        <p:spPr>
          <a:xfrm>
            <a:off x="2949155" y="1739443"/>
            <a:ext cx="0" cy="659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9DA066C-CBEF-7F4B-B980-9E6AB48A9FD1}"/>
              </a:ext>
            </a:extLst>
          </p:cNvPr>
          <p:cNvCxnSpPr>
            <a:cxnSpLocks/>
            <a:stCxn id="17" idx="3"/>
            <a:endCxn id="11" idx="1"/>
          </p:cNvCxnSpPr>
          <p:nvPr/>
        </p:nvCxnSpPr>
        <p:spPr>
          <a:xfrm flipV="1">
            <a:off x="1987700" y="2945101"/>
            <a:ext cx="580455" cy="10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A221E010-1155-1240-B4BB-758AFB9AD819}"/>
              </a:ext>
            </a:extLst>
          </p:cNvPr>
          <p:cNvSpPr/>
          <p:nvPr/>
        </p:nvSpPr>
        <p:spPr>
          <a:xfrm>
            <a:off x="2413309" y="340242"/>
            <a:ext cx="1071690" cy="3150959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Edge Stack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D348109D-0466-F24B-8230-5F86DFAF84E7}"/>
              </a:ext>
            </a:extLst>
          </p:cNvPr>
          <p:cNvCxnSpPr>
            <a:cxnSpLocks/>
            <a:stCxn id="12" idx="1"/>
            <a:endCxn id="17" idx="2"/>
          </p:cNvCxnSpPr>
          <p:nvPr/>
        </p:nvCxnSpPr>
        <p:spPr>
          <a:xfrm rot="10800000">
            <a:off x="1558445" y="3384961"/>
            <a:ext cx="1009710" cy="93992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E064EA00-794F-AF4B-90E3-47998A1E35ED}"/>
              </a:ext>
            </a:extLst>
          </p:cNvPr>
          <p:cNvSpPr/>
          <p:nvPr/>
        </p:nvSpPr>
        <p:spPr>
          <a:xfrm>
            <a:off x="3711154" y="340242"/>
            <a:ext cx="1456269" cy="1593113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Identity Stack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B72EB5-D19C-2440-A24C-62E6551475FE}"/>
              </a:ext>
            </a:extLst>
          </p:cNvPr>
          <p:cNvSpPr txBox="1"/>
          <p:nvPr/>
        </p:nvSpPr>
        <p:spPr>
          <a:xfrm>
            <a:off x="7459636" y="3701048"/>
            <a:ext cx="7489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US English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4E9A652-295A-C742-A112-91106FAAFD65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 rot="5400000">
            <a:off x="6044610" y="2238076"/>
            <a:ext cx="546100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791BF6B9-5FF8-594A-BD2A-3A1E440CCD09}"/>
              </a:ext>
            </a:extLst>
          </p:cNvPr>
          <p:cNvCxnSpPr>
            <a:cxnSpLocks/>
            <a:stCxn id="4" idx="1"/>
            <a:endCxn id="15" idx="3"/>
          </p:cNvCxnSpPr>
          <p:nvPr/>
        </p:nvCxnSpPr>
        <p:spPr>
          <a:xfrm rot="10800000">
            <a:off x="6659675" y="2938647"/>
            <a:ext cx="769414" cy="645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1E6472F-7A03-A04D-A1E4-EFAEFBB43BCF}"/>
              </a:ext>
            </a:extLst>
          </p:cNvPr>
          <p:cNvSpPr txBox="1"/>
          <p:nvPr/>
        </p:nvSpPr>
        <p:spPr>
          <a:xfrm>
            <a:off x="4887569" y="3682576"/>
            <a:ext cx="9717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Multilanguage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57FBCF-473A-3440-B3BE-7F009CE2D867}"/>
              </a:ext>
            </a:extLst>
          </p:cNvPr>
          <p:cNvSpPr txBox="1"/>
          <p:nvPr/>
        </p:nvSpPr>
        <p:spPr>
          <a:xfrm>
            <a:off x="5505576" y="505511"/>
            <a:ext cx="16241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Translation side-processor</a:t>
            </a:r>
          </a:p>
        </p:txBody>
      </p:sp>
    </p:spTree>
    <p:extLst>
      <p:ext uri="{BB962C8B-B14F-4D97-AF65-F5344CB8AC3E}">
        <p14:creationId xmlns:p14="http://schemas.microsoft.com/office/powerpoint/2010/main" val="697916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14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Ang</dc:creator>
  <cp:lastModifiedBy>Frank Ang</cp:lastModifiedBy>
  <cp:revision>32</cp:revision>
  <dcterms:created xsi:type="dcterms:W3CDTF">2019-03-12T11:46:47Z</dcterms:created>
  <dcterms:modified xsi:type="dcterms:W3CDTF">2019-03-24T11:10:17Z</dcterms:modified>
</cp:coreProperties>
</file>