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2"/>
    <p:restoredTop sz="93807"/>
  </p:normalViewPr>
  <p:slideViewPr>
    <p:cSldViewPr snapToGrid="0" snapToObjects="1">
      <p:cViewPr varScale="1">
        <p:scale>
          <a:sx n="73" d="100"/>
          <a:sy n="73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30E7-3D94-4F4B-9378-DCD6404E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AD5A-59B2-4645-A0C6-B33226FD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2070-F058-D14F-A50D-6FD03715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3F830-1093-FB46-8F2D-5E1CFF0D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9A4F-778C-7F4E-940D-9282D6FB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8167-E036-AA44-8F88-3DFA755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DEED-F569-9A4A-9EFD-FED289D7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8AA8-B71F-3B40-BF8B-875DD84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FA64-E367-C549-931D-85A3E21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E1B3-A451-8643-B78F-FBD27E6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1D0C0-A6B1-E542-9737-9797384DA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C5FF-63F4-5945-9106-B831C13A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B340-9AED-A64E-BD96-B40690B3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F7FA-0D89-8646-AB72-7B49CFDF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75A6-EC05-6245-87D8-028A227E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4B46-740D-FF42-AAB2-0C4CDF8F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7343-4584-1542-937E-70EEF71E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4F77-8501-CC4A-AD0D-431D8426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A6D1-4C84-4F47-9573-17A6F641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1979-BC78-2740-A846-0B59D32F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C0B-677A-2840-B1BF-83C802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B399-9973-B943-9833-4583156E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07A2-5DB3-A74B-B671-24F9FEF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8410-AA3B-A848-83C7-527CB33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8198-C279-B943-9139-ECFD9A3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B0B-52F0-9048-8230-7CB0CFBB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8435-FD27-6942-BA0D-B9F90CFC1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3018-1919-4746-83F1-EE85F4F8A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8564-12DD-3E41-8BD5-C06D3BC2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D6483-2541-DB4B-B886-3A550CD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3D15-27D1-204A-BF19-3E127470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58A4-EBA2-F34C-8B47-7E52146C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A57A-CCD1-C644-96C7-96B1ED61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D508-9815-BA46-9458-F66D6CB9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A687-89B9-254E-96A0-8EB2BE63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F675F-9C8F-B742-8D54-B7D80F50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E0B-1234-8542-88A5-CDAF97A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0CD3-6D0F-6042-99DF-11C5B7C5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FDB66-9C72-A841-9F0F-3E1E5C8A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43E-D97B-0E4F-86D6-5051692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557E-5067-9447-B514-A591104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65000-DC1B-B14D-B2B1-918DF77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143D2-8906-DB45-B40F-3F2013F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D9487-4A40-4343-9C0D-EB2EF700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72C8E-2FE6-1840-BF29-929609A7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1BEB-6DF1-4A44-B408-DCE317C0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FE5-3E07-4B4E-B8BF-D27D4C4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230-E609-C64B-BBFB-CF1E6096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61C8-496F-E24C-A6A2-058C000AD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2043-2E7E-8F4B-8F43-9048B7E5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B7A9-215B-6541-8B21-1B6C7DA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1918C-C9A3-AE48-9E98-184DB2D0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9F0F-8A1C-F740-8296-43A4DD1B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1EE41-4873-1B48-9C2D-71F8F269E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A965-A2DD-0846-8936-CCDC5426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4021-495C-D945-99F7-1E1622E9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8D5E-B15A-C14C-B1CC-0E4A56DF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1CF3-090B-CC45-AF2F-14F53192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489F-F6AF-9C48-B8F5-DA02CE6A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144C-658E-4044-B34E-94818909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0654-BA70-4F43-BAF8-1ED5DB67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06A4-93F4-F145-82E2-04CDA88C15F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F6E6-D6A3-514B-AA07-1FD7EB06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1B09-3E78-D54E-9D24-740A6146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8F66A-9602-8E42-AB75-BF259EE8C82F}"/>
              </a:ext>
            </a:extLst>
          </p:cNvPr>
          <p:cNvSpPr/>
          <p:nvPr/>
        </p:nvSpPr>
        <p:spPr>
          <a:xfrm>
            <a:off x="2954033" y="1053296"/>
            <a:ext cx="3469350" cy="15955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Management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544260F-9334-ED47-BFF1-3CE353B1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033" y="1053296"/>
            <a:ext cx="3302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8DAE2-CCB6-0C43-98A9-B93229701EFD}"/>
              </a:ext>
            </a:extLst>
          </p:cNvPr>
          <p:cNvSpPr txBox="1"/>
          <p:nvPr/>
        </p:nvSpPr>
        <p:spPr>
          <a:xfrm>
            <a:off x="5037868" y="3141039"/>
            <a:ext cx="127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C0C9C6-479F-6146-AB60-EDFB6CBD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988" y="3421949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45D40-1F7F-0747-B924-F7450934853A}"/>
              </a:ext>
            </a:extLst>
          </p:cNvPr>
          <p:cNvSpPr txBox="1"/>
          <p:nvPr/>
        </p:nvSpPr>
        <p:spPr>
          <a:xfrm>
            <a:off x="5086109" y="1418866"/>
            <a:ext cx="117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Managed AD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46B0E6-4211-BC4C-BEDF-F4896F255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988" y="1722641"/>
            <a:ext cx="711200" cy="7112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D19094-1435-F544-B4E3-E7C71DCC9D42}"/>
              </a:ext>
            </a:extLst>
          </p:cNvPr>
          <p:cNvSpPr/>
          <p:nvPr/>
        </p:nvSpPr>
        <p:spPr>
          <a:xfrm>
            <a:off x="2786351" y="735373"/>
            <a:ext cx="5871512" cy="3953738"/>
          </a:xfrm>
          <a:prstGeom prst="roundRect">
            <a:avLst>
              <a:gd name="adj" fmla="val 36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Master Account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CF1173B-937D-1E45-8FE8-87836C8F6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408" y="1722063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C5562A-B0F3-8240-B986-27EA15470DF8}"/>
              </a:ext>
            </a:extLst>
          </p:cNvPr>
          <p:cNvSpPr txBox="1"/>
          <p:nvPr/>
        </p:nvSpPr>
        <p:spPr>
          <a:xfrm>
            <a:off x="3104208" y="1412809"/>
            <a:ext cx="182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 Tools (Win Server)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540E010-78BA-4C47-B284-26E538EABA5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4163608" y="2077663"/>
            <a:ext cx="1155380" cy="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5ABD94-6DC3-4040-9B19-52E6A1833FA7}"/>
              </a:ext>
            </a:extLst>
          </p:cNvPr>
          <p:cNvSpPr txBox="1"/>
          <p:nvPr/>
        </p:nvSpPr>
        <p:spPr>
          <a:xfrm>
            <a:off x="4007296" y="1718007"/>
            <a:ext cx="136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Join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743C4-454B-594D-9DE3-1D740C8D97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2408" y="343352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506DC8-923E-DF47-9FA6-051400331B7C}"/>
              </a:ext>
            </a:extLst>
          </p:cNvPr>
          <p:cNvSpPr txBox="1"/>
          <p:nvPr/>
        </p:nvSpPr>
        <p:spPr>
          <a:xfrm>
            <a:off x="3429516" y="3137121"/>
            <a:ext cx="69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9AF10-7B68-EE46-A2EA-EABA0FE4BE84}"/>
              </a:ext>
            </a:extLst>
          </p:cNvPr>
          <p:cNvSpPr txBox="1"/>
          <p:nvPr/>
        </p:nvSpPr>
        <p:spPr>
          <a:xfrm>
            <a:off x="4212561" y="4358549"/>
            <a:ext cx="115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SSO Policies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55163B0-3192-7E47-BB5C-D5AD3FD101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4731" y="3941522"/>
            <a:ext cx="469900" cy="469900"/>
          </a:xfrm>
          <a:prstGeom prst="rect">
            <a:avLst/>
          </a:prstGeom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D088529-12CE-2047-95C2-BBC492660C64}"/>
              </a:ext>
            </a:extLst>
          </p:cNvPr>
          <p:cNvCxnSpPr>
            <a:cxnSpLocks/>
            <a:stCxn id="7" idx="1"/>
            <a:endCxn id="24" idx="3"/>
          </p:cNvCxnSpPr>
          <p:nvPr/>
        </p:nvCxnSpPr>
        <p:spPr>
          <a:xfrm rot="10800000" flipV="1">
            <a:off x="4163608" y="3777548"/>
            <a:ext cx="1155380" cy="11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4DAF7B-A6F6-AC44-B06D-FDE4FB0A5F3B}"/>
              </a:ext>
            </a:extLst>
          </p:cNvPr>
          <p:cNvSpPr txBox="1"/>
          <p:nvPr/>
        </p:nvSpPr>
        <p:spPr>
          <a:xfrm>
            <a:off x="6263066" y="4411422"/>
            <a:ext cx="68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C4B5D6C-F34B-F64A-9931-AA3FF2AFC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6406" y="3953874"/>
            <a:ext cx="469900" cy="469900"/>
          </a:xfrm>
          <a:prstGeom prst="rect">
            <a:avLst/>
          </a:prstGeom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08A3D60-8ED5-2640-B303-0B0CE7D4A634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63608" y="3789124"/>
            <a:ext cx="311123" cy="387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C37EB62-2C71-9D44-8517-E8DCE98B2C86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030188" y="3777549"/>
            <a:ext cx="266218" cy="4112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BDC226CA-B3E8-2C4F-9D4B-761B0626E3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3813" y="3524255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C3EE00-B3FB-444A-9855-111339BA69D4}"/>
              </a:ext>
            </a:extLst>
          </p:cNvPr>
          <p:cNvSpPr txBox="1"/>
          <p:nvPr/>
        </p:nvSpPr>
        <p:spPr>
          <a:xfrm>
            <a:off x="1326994" y="4096224"/>
            <a:ext cx="82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Dev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34111636-5A91-2F4D-9D12-7A03287394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19470" y="1819163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AF83C62-B7FC-5142-BFC2-60614D87F491}"/>
              </a:ext>
            </a:extLst>
          </p:cNvPr>
          <p:cNvSpPr txBox="1"/>
          <p:nvPr/>
        </p:nvSpPr>
        <p:spPr>
          <a:xfrm>
            <a:off x="1218045" y="23911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689339-573B-D642-B37A-30D23292A7FB}"/>
              </a:ext>
            </a:extLst>
          </p:cNvPr>
          <p:cNvSpPr txBox="1"/>
          <p:nvPr/>
        </p:nvSpPr>
        <p:spPr>
          <a:xfrm>
            <a:off x="1837367" y="1675332"/>
            <a:ext cx="7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RDP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5E14B4-7C08-E940-B70C-051E8D11E7E6}"/>
              </a:ext>
            </a:extLst>
          </p:cNvPr>
          <p:cNvSpPr txBox="1"/>
          <p:nvPr/>
        </p:nvSpPr>
        <p:spPr>
          <a:xfrm>
            <a:off x="1852114" y="3435462"/>
            <a:ext cx="7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A73035E-6BCF-F540-AAFF-B3E8A4FB8B0A}"/>
              </a:ext>
            </a:extLst>
          </p:cNvPr>
          <p:cNvSpPr/>
          <p:nvPr/>
        </p:nvSpPr>
        <p:spPr>
          <a:xfrm>
            <a:off x="2938750" y="5045276"/>
            <a:ext cx="5719113" cy="1162503"/>
          </a:xfrm>
          <a:prstGeom prst="roundRect">
            <a:avLst>
              <a:gd name="adj" fmla="val 36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Sandbox Account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1366D4-B2F4-F642-9FF6-7B407C74388E}"/>
              </a:ext>
            </a:extLst>
          </p:cNvPr>
          <p:cNvSpPr/>
          <p:nvPr/>
        </p:nvSpPr>
        <p:spPr>
          <a:xfrm>
            <a:off x="2786350" y="4892877"/>
            <a:ext cx="5732617" cy="1111136"/>
          </a:xfrm>
          <a:prstGeom prst="roundRect">
            <a:avLst>
              <a:gd name="adj" fmla="val 3664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Sandbox Account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2321AC4-0A56-3D4E-B320-866AE0E71E75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rot="5400000" flipH="1" flipV="1">
            <a:off x="5283759" y="4502049"/>
            <a:ext cx="759728" cy="21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D8A051E-FD9D-2F43-816F-177369595EF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3808008" y="2433841"/>
            <a:ext cx="1866580" cy="99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DA05BA-1103-8F47-9728-83355593390A}"/>
              </a:ext>
            </a:extLst>
          </p:cNvPr>
          <p:cNvCxnSpPr>
            <a:cxnSpLocks/>
            <a:stCxn id="16" idx="1"/>
            <a:endCxn id="49" idx="3"/>
          </p:cNvCxnSpPr>
          <p:nvPr/>
        </p:nvCxnSpPr>
        <p:spPr>
          <a:xfrm flipH="1" flipV="1">
            <a:off x="1989370" y="2054113"/>
            <a:ext cx="1463038" cy="2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11D10C-6268-2E4F-A8EC-7C4A23666DD2}"/>
              </a:ext>
            </a:extLst>
          </p:cNvPr>
          <p:cNvCxnSpPr>
            <a:cxnSpLocks/>
            <a:stCxn id="24" idx="1"/>
            <a:endCxn id="47" idx="3"/>
          </p:cNvCxnSpPr>
          <p:nvPr/>
        </p:nvCxnSpPr>
        <p:spPr>
          <a:xfrm flipH="1" flipV="1">
            <a:off x="1963713" y="3759205"/>
            <a:ext cx="1488695" cy="2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8754F1B-153D-104E-AB23-81BA4B78E999}"/>
              </a:ext>
            </a:extLst>
          </p:cNvPr>
          <p:cNvCxnSpPr>
            <a:endCxn id="26" idx="1"/>
          </p:cNvCxnSpPr>
          <p:nvPr/>
        </p:nvCxnSpPr>
        <p:spPr>
          <a:xfrm rot="5400000">
            <a:off x="2365918" y="4361954"/>
            <a:ext cx="1506923" cy="666058"/>
          </a:xfrm>
          <a:prstGeom prst="curvedConnector4">
            <a:avLst>
              <a:gd name="adj1" fmla="val -1108"/>
              <a:gd name="adj2" fmla="val 189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2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15</cp:revision>
  <dcterms:created xsi:type="dcterms:W3CDTF">2019-05-03T08:39:27Z</dcterms:created>
  <dcterms:modified xsi:type="dcterms:W3CDTF">2019-05-06T02:07:25Z</dcterms:modified>
</cp:coreProperties>
</file>