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92913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2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9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2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7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4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1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FAF7-F29D-4BE6-9755-F93478F6D07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536F-82F8-409C-839F-5C30584C60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57E6C865-1923-0A94-F259-47C93D5B0FEB}"/>
              </a:ext>
            </a:extLst>
          </p:cNvPr>
          <p:cNvSpPr txBox="1"/>
          <p:nvPr/>
        </p:nvSpPr>
        <p:spPr>
          <a:xfrm>
            <a:off x="297093" y="191564"/>
            <a:ext cx="304750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Angriffstrupp</a:t>
            </a:r>
          </a:p>
          <a:p>
            <a:endParaRPr lang="de-DE" b="1" dirty="0"/>
          </a:p>
          <a:p>
            <a:endParaRPr lang="de-DE" b="1" dirty="0"/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dirty="0"/>
              <a:t>Warten auf Befehl zum Antreten.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Warten auf Befehl des GF und wiederholen des Befehls: 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„Angriffstrupp;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zur Brandbekämpfung;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mit dem 1. C-Rohr;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zum Linken Brandabschnitt;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über den Platz;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C-Leitung selbst verlegen;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vor!“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erteiler setzen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Aufbau 1. Rohr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„1. Rohr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asser marsch!“</a:t>
            </a:r>
          </a:p>
          <a:p>
            <a:pPr marL="342900" indent="-342900">
              <a:buAutoNum type="arabicPeriod"/>
            </a:pPr>
            <a:r>
              <a:rPr lang="de-DE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LÖSCHEN!!!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&amp; wartet auf Befehl: 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„1. 2. 3.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ohr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asser halt!“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FCAB20-7812-70A9-B6FB-24F323F7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21" y="330993"/>
            <a:ext cx="692944" cy="70008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BD515B9-76CC-25BB-60D2-F744102FC485}"/>
              </a:ext>
            </a:extLst>
          </p:cNvPr>
          <p:cNvSpPr txBox="1"/>
          <p:nvPr/>
        </p:nvSpPr>
        <p:spPr>
          <a:xfrm>
            <a:off x="3544928" y="244115"/>
            <a:ext cx="30475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trahlrohr schließen</a:t>
            </a:r>
          </a:p>
          <a:p>
            <a:pPr marL="342900" indent="-342900">
              <a:buAutoNum type="arabicPeriod" startAt="7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„1. Rohr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asser halt!“</a:t>
            </a:r>
          </a:p>
          <a:p>
            <a:pPr marL="342900" indent="-342900">
              <a:buAutoNum type="arabicPeriod" startAt="7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artet auf 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efehl zum Antreten am 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erteiler.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5FEB00-86AB-E73C-82D9-02FA89A6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26" y="345281"/>
            <a:ext cx="692944" cy="692944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99D072-C392-D96D-03D9-95B2A6F0EC61}"/>
              </a:ext>
            </a:extLst>
          </p:cNvPr>
          <p:cNvGrpSpPr/>
          <p:nvPr/>
        </p:nvGrpSpPr>
        <p:grpSpPr>
          <a:xfrm>
            <a:off x="188606" y="147197"/>
            <a:ext cx="6481762" cy="9611803"/>
            <a:chOff x="188606" y="147197"/>
            <a:chExt cx="6481762" cy="9611803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6ECE6AC0-1B6E-BB68-02D6-F26E88609EAB}"/>
                </a:ext>
              </a:extLst>
            </p:cNvPr>
            <p:cNvCxnSpPr>
              <a:cxnSpLocks/>
            </p:cNvCxnSpPr>
            <p:nvPr/>
          </p:nvCxnSpPr>
          <p:spPr>
            <a:xfrm>
              <a:off x="6489393" y="14801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393A3AB-2ECC-A28F-3053-CE031F9BCBCD}"/>
                </a:ext>
              </a:extLst>
            </p:cNvPr>
            <p:cNvCxnSpPr>
              <a:cxnSpLocks/>
            </p:cNvCxnSpPr>
            <p:nvPr/>
          </p:nvCxnSpPr>
          <p:spPr>
            <a:xfrm>
              <a:off x="6669393" y="14801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1C9883A-CC27-D847-9154-0DC3988869DB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16DC7B2-3B48-69EF-9D43-9B41B83F408F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F59210F-5DD2-B3AB-98AF-1558FBE727CE}"/>
                </a:ext>
              </a:extLst>
            </p:cNvPr>
            <p:cNvCxnSpPr>
              <a:cxnSpLocks/>
            </p:cNvCxnSpPr>
            <p:nvPr/>
          </p:nvCxnSpPr>
          <p:spPr>
            <a:xfrm>
              <a:off x="6484631" y="9759000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959BF43-DF93-A407-F325-71178EA5B478}"/>
                </a:ext>
              </a:extLst>
            </p:cNvPr>
            <p:cNvCxnSpPr>
              <a:cxnSpLocks/>
            </p:cNvCxnSpPr>
            <p:nvPr/>
          </p:nvCxnSpPr>
          <p:spPr>
            <a:xfrm>
              <a:off x="6670368" y="9579000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D4E3CA10-0083-0324-3AA6-B6CB8CA81526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47197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9382D78-06C0-6C28-CC12-A090A85AD7A3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150463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E3DD973-0D94-BCF3-D89D-57DB65D8341E}"/>
                </a:ext>
              </a:extLst>
            </p:cNvPr>
            <p:cNvCxnSpPr>
              <a:cxnSpLocks/>
            </p:cNvCxnSpPr>
            <p:nvPr/>
          </p:nvCxnSpPr>
          <p:spPr>
            <a:xfrm>
              <a:off x="3245907" y="147197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FBF3F9E-FB64-239C-6572-94710C05FBDC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147197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4228DFEF-C6A6-8D60-C4A1-536713D8E201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04" y="4951882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F383A823-A5A0-CCC8-B8CD-87472DDF17C9}"/>
                </a:ext>
              </a:extLst>
            </p:cNvPr>
            <p:cNvCxnSpPr>
              <a:cxnSpLocks/>
            </p:cNvCxnSpPr>
            <p:nvPr/>
          </p:nvCxnSpPr>
          <p:spPr>
            <a:xfrm>
              <a:off x="6667004" y="4771882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43A05F66-545E-620B-86A5-C7CB91826C13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951785"/>
              <a:ext cx="18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CA57E993-CE77-CDC1-9A52-51F84E7CAC2A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6" y="4771785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AD28003A-2CC6-A9CC-D312-DEFC08D293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9416" y="4951785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562F8199-5DE8-B5B1-97E8-B62DC9F97B19}"/>
                </a:ext>
              </a:extLst>
            </p:cNvPr>
            <p:cNvCxnSpPr>
              <a:cxnSpLocks/>
            </p:cNvCxnSpPr>
            <p:nvPr/>
          </p:nvCxnSpPr>
          <p:spPr>
            <a:xfrm>
              <a:off x="3429416" y="4771930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37D4AAC-2AF8-3624-180C-7144FDCC8D05}"/>
                </a:ext>
              </a:extLst>
            </p:cNvPr>
            <p:cNvCxnSpPr>
              <a:cxnSpLocks/>
            </p:cNvCxnSpPr>
            <p:nvPr/>
          </p:nvCxnSpPr>
          <p:spPr>
            <a:xfrm>
              <a:off x="3247708" y="9757716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4913B139-1EC5-41C8-9FBE-C3B3B9A66269}"/>
                </a:ext>
              </a:extLst>
            </p:cNvPr>
            <p:cNvCxnSpPr>
              <a:cxnSpLocks/>
            </p:cNvCxnSpPr>
            <p:nvPr/>
          </p:nvCxnSpPr>
          <p:spPr>
            <a:xfrm>
              <a:off x="3427708" y="9577716"/>
              <a:ext cx="0" cy="18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1E12CA74-1058-A708-E8BD-9FA35F90CA79}"/>
              </a:ext>
            </a:extLst>
          </p:cNvPr>
          <p:cNvSpPr txBox="1"/>
          <p:nvPr/>
        </p:nvSpPr>
        <p:spPr>
          <a:xfrm>
            <a:off x="6224554" y="4587240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96E1A14-14E9-23C4-BD4C-901E36D4BC9A}"/>
              </a:ext>
            </a:extLst>
          </p:cNvPr>
          <p:cNvSpPr txBox="1"/>
          <p:nvPr/>
        </p:nvSpPr>
        <p:spPr>
          <a:xfrm>
            <a:off x="291837" y="4989522"/>
            <a:ext cx="304750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Angriffstrupp</a:t>
            </a:r>
          </a:p>
          <a:p>
            <a:endParaRPr lang="de-DE" b="1" dirty="0"/>
          </a:p>
          <a:p>
            <a:endParaRPr lang="de-DE" b="1" dirty="0"/>
          </a:p>
          <a:p>
            <a:endParaRPr lang="de-DE" sz="1400" dirty="0"/>
          </a:p>
          <a:p>
            <a:pPr marL="342900" indent="-342900">
              <a:buAutoNum type="arabicPeriod"/>
            </a:pPr>
            <a:r>
              <a:rPr lang="de-DE" sz="1400" dirty="0"/>
              <a:t>Warten auf Befehl zum Antreten.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Warten auf Befehl des GF und wiederholen des Befehls: 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„Angriffstrupp;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zur Brandbekämpfung;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mit dem 1. C-Rohr;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zum Linken Brandabschnitt;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über den Platz; 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C-Leitung selbst verlegen;</a:t>
            </a:r>
            <a:b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vor!“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erteiler setzen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Aufbau 1. Rohr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„1. Rohr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asser marsch!“</a:t>
            </a:r>
          </a:p>
          <a:p>
            <a:pPr marL="342900" indent="-342900">
              <a:buAutoNum type="arabicPeriod"/>
            </a:pPr>
            <a:r>
              <a:rPr lang="de-DE" sz="1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LÖSCHEN!!!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&amp; wartet auf Befehl: 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„1. 2. 3.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ohr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asser halt!“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29A028A-767E-CD60-E612-8B64BAA3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65" y="5128951"/>
            <a:ext cx="692944" cy="70008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C15D4971-4256-A574-7C9C-8D308A3FE133}"/>
              </a:ext>
            </a:extLst>
          </p:cNvPr>
          <p:cNvSpPr txBox="1"/>
          <p:nvPr/>
        </p:nvSpPr>
        <p:spPr>
          <a:xfrm>
            <a:off x="3539672" y="5042073"/>
            <a:ext cx="30475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trahlrohr schließen</a:t>
            </a:r>
          </a:p>
          <a:p>
            <a:pPr marL="342900" indent="-342900">
              <a:buAutoNum type="arabicPeriod" startAt="7"/>
            </a:pP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Befehl geben: 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„1. Rohr </a:t>
            </a:r>
            <a:r>
              <a:rPr lang="de-DE" sz="1400" i="1" u="sng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i="1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asser halt!“</a:t>
            </a:r>
          </a:p>
          <a:p>
            <a:pPr marL="342900" indent="-342900">
              <a:buAutoNum type="arabicPeriod" startAt="7"/>
            </a:pP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artet auf 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efehl zum Antreten am </a:t>
            </a:r>
            <a:r>
              <a:rPr lang="de-DE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de-DE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erteiler.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57355F2F-0E90-38F3-A6E6-DA6E358E6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070" y="5143239"/>
            <a:ext cx="692944" cy="692944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F7A56334-3890-63D3-D71D-BC9183ACFAC0}"/>
              </a:ext>
            </a:extLst>
          </p:cNvPr>
          <p:cNvSpPr txBox="1"/>
          <p:nvPr/>
        </p:nvSpPr>
        <p:spPr>
          <a:xfrm>
            <a:off x="6219298" y="9385198"/>
            <a:ext cx="441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000" dirty="0"/>
              <a:t>V.3</a:t>
            </a:r>
          </a:p>
        </p:txBody>
      </p:sp>
    </p:spTree>
    <p:extLst>
      <p:ext uri="{BB962C8B-B14F-4D97-AF65-F5344CB8AC3E}">
        <p14:creationId xmlns:p14="http://schemas.microsoft.com/office/powerpoint/2010/main" val="342610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220</Words>
  <Application>Microsoft Office PowerPoint</Application>
  <PresentationFormat>A4-Papier (210 x 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Christiansen</dc:creator>
  <cp:lastModifiedBy>Frank Christiansen</cp:lastModifiedBy>
  <cp:revision>14</cp:revision>
  <dcterms:created xsi:type="dcterms:W3CDTF">2023-05-23T10:21:56Z</dcterms:created>
  <dcterms:modified xsi:type="dcterms:W3CDTF">2024-06-17T05:30:57Z</dcterms:modified>
</cp:coreProperties>
</file>