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792913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2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9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2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74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3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4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2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1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7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57E6C865-1923-0A94-F259-47C93D5B0FEB}"/>
              </a:ext>
            </a:extLst>
          </p:cNvPr>
          <p:cNvSpPr txBox="1"/>
          <p:nvPr/>
        </p:nvSpPr>
        <p:spPr>
          <a:xfrm>
            <a:off x="297096" y="244115"/>
            <a:ext cx="304750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Wassertrupp</a:t>
            </a:r>
          </a:p>
          <a:p>
            <a:endParaRPr lang="de-DE" b="1" dirty="0"/>
          </a:p>
          <a:p>
            <a:endParaRPr lang="de-DE" b="1" dirty="0"/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dirty="0"/>
              <a:t>Warten auf Befehl zum Antreten.</a:t>
            </a:r>
          </a:p>
          <a:p>
            <a:pPr marL="342900" indent="-342900">
              <a:buAutoNum type="arabicPeriod"/>
            </a:pPr>
            <a:r>
              <a:rPr lang="de-DE" sz="1400" dirty="0"/>
              <a:t>Wartet auf Befehl des GF für den Angriffstrupp.</a:t>
            </a:r>
          </a:p>
          <a:p>
            <a:pPr marL="342900" indent="-342900">
              <a:buFontTx/>
              <a:buAutoNum type="arabicPeriod"/>
            </a:pPr>
            <a:r>
              <a:rPr lang="de-DE" sz="1400" dirty="0"/>
              <a:t> </a:t>
            </a:r>
            <a:r>
              <a:rPr lang="de-DE" sz="1400" b="1" dirty="0"/>
              <a:t>Wasserversorgung</a:t>
            </a:r>
            <a:r>
              <a:rPr lang="de-DE" sz="1400" dirty="0"/>
              <a:t> vom Fahrzeug </a:t>
            </a:r>
            <a:r>
              <a:rPr lang="de-DE" sz="1400" b="1" dirty="0"/>
              <a:t>zum Verteiler </a:t>
            </a:r>
            <a:r>
              <a:rPr lang="de-DE" sz="1400" dirty="0"/>
              <a:t>herstellen.</a:t>
            </a:r>
            <a:br>
              <a:rPr lang="de-DE" sz="1400" dirty="0"/>
            </a:br>
            <a:r>
              <a:rPr lang="de-DE" sz="1400" dirty="0"/>
              <a:t>(Verteiler ankuppeln und Befehl geben: </a:t>
            </a:r>
            <a:r>
              <a:rPr lang="de-DE" sz="1400" i="1" u="sng" dirty="0"/>
              <a:t>„Wasser marsch bis zum Verteiler!“</a:t>
            </a:r>
            <a:r>
              <a:rPr lang="de-DE" sz="1400" dirty="0"/>
              <a:t>).</a:t>
            </a:r>
          </a:p>
          <a:p>
            <a:pPr marL="342900" indent="-342900">
              <a:buAutoNum type="arabicPeriod"/>
            </a:pPr>
            <a:r>
              <a:rPr lang="de-DE" sz="1400" dirty="0"/>
              <a:t> </a:t>
            </a:r>
            <a:r>
              <a:rPr lang="de-DE" sz="1400" b="1" dirty="0"/>
              <a:t>Standrohr</a:t>
            </a:r>
            <a:r>
              <a:rPr lang="de-DE" sz="1400" dirty="0"/>
              <a:t> setzen.</a:t>
            </a:r>
          </a:p>
          <a:p>
            <a:pPr marL="342900" indent="-342900">
              <a:buAutoNum type="arabicPeriod"/>
            </a:pPr>
            <a:r>
              <a:rPr lang="de-DE" sz="1400" b="1" dirty="0"/>
              <a:t>Wasserversorgung zum Fahrzeug</a:t>
            </a:r>
            <a:r>
              <a:rPr lang="de-DE" sz="1400" dirty="0"/>
              <a:t> herstellen.</a:t>
            </a:r>
          </a:p>
          <a:p>
            <a:pPr marL="342900" indent="-342900">
              <a:buAutoNum type="arabicPeriod"/>
            </a:pPr>
            <a:r>
              <a:rPr lang="de-DE" sz="1400" dirty="0"/>
              <a:t>Wartet auf Befehl: </a:t>
            </a:r>
            <a:r>
              <a:rPr lang="de-DE" sz="1400" i="1" u="sng" dirty="0"/>
              <a:t>„Wasser marsch bis zum Fahrzeug!“</a:t>
            </a:r>
            <a:r>
              <a:rPr lang="de-DE" sz="1400" dirty="0"/>
              <a:t>.</a:t>
            </a:r>
          </a:p>
          <a:p>
            <a:pPr marL="342900" indent="-342900">
              <a:buAutoNum type="arabicPeriod"/>
            </a:pPr>
            <a:r>
              <a:rPr lang="de-DE" sz="1400" dirty="0"/>
              <a:t> </a:t>
            </a:r>
            <a:r>
              <a:rPr lang="de-DE" sz="1400" b="1" dirty="0"/>
              <a:t>Am Verteiler </a:t>
            </a:r>
            <a:r>
              <a:rPr lang="de-DE" sz="1400" dirty="0"/>
              <a:t>beim GF bereit melden.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D515B9-76CC-25BB-60D2-F744102FC485}"/>
              </a:ext>
            </a:extLst>
          </p:cNvPr>
          <p:cNvSpPr txBox="1"/>
          <p:nvPr/>
        </p:nvSpPr>
        <p:spPr>
          <a:xfrm>
            <a:off x="3537488" y="246623"/>
            <a:ext cx="304750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Warten auf Befehl des GF und wiederholen: </a:t>
            </a:r>
            <a:br>
              <a:rPr lang="de-DE" sz="1400" dirty="0"/>
            </a:br>
            <a:r>
              <a:rPr lang="de-DE" sz="1400" i="1" u="sng" dirty="0"/>
              <a:t>„Wassertrupp; </a:t>
            </a:r>
            <a:br>
              <a:rPr lang="de-DE" sz="1400" i="1" u="sng" dirty="0"/>
            </a:br>
            <a:r>
              <a:rPr lang="de-DE" sz="1400" i="1" u="sng" dirty="0"/>
              <a:t>zur Brandbekämpfung; </a:t>
            </a:r>
            <a:br>
              <a:rPr lang="de-DE" sz="1400" i="1" u="sng" dirty="0"/>
            </a:br>
            <a:r>
              <a:rPr lang="de-DE" sz="1400" i="1" u="sng" dirty="0"/>
              <a:t>mit dem 2. C-Rohr; </a:t>
            </a:r>
            <a:br>
              <a:rPr lang="de-DE" sz="1400" i="1" u="sng" dirty="0"/>
            </a:br>
            <a:r>
              <a:rPr lang="de-DE" sz="1400" i="1" u="sng" dirty="0"/>
              <a:t>zum rechten Brandabschnitt; </a:t>
            </a:r>
            <a:br>
              <a:rPr lang="de-DE" sz="1400" i="1" u="sng" dirty="0"/>
            </a:br>
            <a:r>
              <a:rPr lang="de-DE" sz="1400" i="1" u="sng" dirty="0"/>
              <a:t>über den Platz; </a:t>
            </a:r>
            <a:br>
              <a:rPr lang="de-DE" sz="1400" i="1" u="sng" dirty="0"/>
            </a:br>
            <a:r>
              <a:rPr lang="de-DE" sz="1400" i="1" u="sng" dirty="0"/>
              <a:t>vor!“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Warten </a:t>
            </a:r>
            <a:r>
              <a:rPr lang="de-DE" sz="1400" b="1" dirty="0"/>
              <a:t>mit Strahlrohr </a:t>
            </a:r>
            <a:r>
              <a:rPr lang="de-DE" sz="1400" dirty="0"/>
              <a:t>auf Aufbau der Leitung durch Schlauchtrupp.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Befehl geben: </a:t>
            </a:r>
            <a:r>
              <a:rPr lang="de-DE" sz="1400" i="1" u="sng" dirty="0"/>
              <a:t>„2. Rohr Wasser marsch!“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b="1" dirty="0"/>
              <a:t>LÖSCHEN!!! </a:t>
            </a:r>
            <a:r>
              <a:rPr lang="de-DE" sz="1400" dirty="0"/>
              <a:t>&amp; Warten auf Befehl: </a:t>
            </a:r>
            <a:r>
              <a:rPr lang="de-DE" sz="1400" i="1" u="sng" dirty="0"/>
              <a:t>„1. 2. 3. Rohr Wasser halt!“.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Strahlrohr schließen.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Befehl geben: </a:t>
            </a:r>
            <a:r>
              <a:rPr lang="de-DE" sz="1400" i="1" u="sng" dirty="0"/>
              <a:t>„2. Rohr Wasser halt!“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Warten auf Befehl zum Antreten am Verteiler.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55FA16-C505-0674-8E66-3ADDF854F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29" y="338137"/>
            <a:ext cx="692944" cy="70008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D5060A6-E6CA-7C88-DFE5-58ADB34E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24" y="338137"/>
            <a:ext cx="692944" cy="692944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C8B54C6-5D98-00CC-57D9-7CFE528CBCB4}"/>
              </a:ext>
            </a:extLst>
          </p:cNvPr>
          <p:cNvGrpSpPr/>
          <p:nvPr/>
        </p:nvGrpSpPr>
        <p:grpSpPr>
          <a:xfrm>
            <a:off x="188606" y="147197"/>
            <a:ext cx="6481762" cy="9611803"/>
            <a:chOff x="188606" y="147197"/>
            <a:chExt cx="6481762" cy="9611803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6BB0AB8-48BC-C086-993A-75FFE2E830B4}"/>
                </a:ext>
              </a:extLst>
            </p:cNvPr>
            <p:cNvCxnSpPr>
              <a:cxnSpLocks/>
            </p:cNvCxnSpPr>
            <p:nvPr/>
          </p:nvCxnSpPr>
          <p:spPr>
            <a:xfrm>
              <a:off x="6489393" y="14801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5BE1E15-4297-91E7-F5F9-E45174896810}"/>
                </a:ext>
              </a:extLst>
            </p:cNvPr>
            <p:cNvCxnSpPr>
              <a:cxnSpLocks/>
            </p:cNvCxnSpPr>
            <p:nvPr/>
          </p:nvCxnSpPr>
          <p:spPr>
            <a:xfrm>
              <a:off x="6669393" y="14801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9A3A4D0A-1B02-AFE8-3701-B483798673CD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9759000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92D9371B-CF88-FB8D-9ACC-99C277A3D3F8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9579000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191914-810B-8D73-09AB-61F8A304F1E7}"/>
                </a:ext>
              </a:extLst>
            </p:cNvPr>
            <p:cNvCxnSpPr>
              <a:cxnSpLocks/>
            </p:cNvCxnSpPr>
            <p:nvPr/>
          </p:nvCxnSpPr>
          <p:spPr>
            <a:xfrm>
              <a:off x="6484631" y="9759000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259D32B8-195E-632C-D939-88FC74A2778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68" y="9579000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6AC310F8-13D3-761E-7E1C-2FD500EC21A5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14719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C04DEC4-D3CB-2361-563E-94B675867754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15046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BBD93C76-E878-7A9D-71BC-8FBD29DB33A6}"/>
                </a:ext>
              </a:extLst>
            </p:cNvPr>
            <p:cNvCxnSpPr>
              <a:cxnSpLocks/>
            </p:cNvCxnSpPr>
            <p:nvPr/>
          </p:nvCxnSpPr>
          <p:spPr>
            <a:xfrm>
              <a:off x="3245907" y="147197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ED5F9305-22F0-F30C-F797-AF5AC309F7B5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14719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3C0928A-6319-DD9B-1E71-F532DCD94101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04" y="495188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0125D89-2070-C04F-0767-E8307BD86A84}"/>
                </a:ext>
              </a:extLst>
            </p:cNvPr>
            <p:cNvCxnSpPr>
              <a:cxnSpLocks/>
            </p:cNvCxnSpPr>
            <p:nvPr/>
          </p:nvCxnSpPr>
          <p:spPr>
            <a:xfrm>
              <a:off x="6667004" y="4771882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717826E-8EDE-AFEE-ECA4-A167F08D35C1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4951785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0095406C-6B45-E8FE-8970-92326377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4771785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3BFBFB7-1E12-C4CA-9A55-53A1297029CC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16" y="4951785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38446C7-E264-F578-219C-617772D19F98}"/>
                </a:ext>
              </a:extLst>
            </p:cNvPr>
            <p:cNvCxnSpPr>
              <a:cxnSpLocks/>
            </p:cNvCxnSpPr>
            <p:nvPr/>
          </p:nvCxnSpPr>
          <p:spPr>
            <a:xfrm>
              <a:off x="3429416" y="4771930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4A96284-F878-BD59-7F4A-4B9D3C2FB30A}"/>
                </a:ext>
              </a:extLst>
            </p:cNvPr>
            <p:cNvCxnSpPr>
              <a:cxnSpLocks/>
            </p:cNvCxnSpPr>
            <p:nvPr/>
          </p:nvCxnSpPr>
          <p:spPr>
            <a:xfrm>
              <a:off x="3247708" y="9757716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85A5561-69E0-F1F9-20B4-46FEBF4B1C91}"/>
                </a:ext>
              </a:extLst>
            </p:cNvPr>
            <p:cNvCxnSpPr>
              <a:cxnSpLocks/>
            </p:cNvCxnSpPr>
            <p:nvPr/>
          </p:nvCxnSpPr>
          <p:spPr>
            <a:xfrm>
              <a:off x="3427708" y="9577716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D134E6B-239C-1FC1-DE20-88172641CD0F}"/>
              </a:ext>
            </a:extLst>
          </p:cNvPr>
          <p:cNvSpPr txBox="1"/>
          <p:nvPr/>
        </p:nvSpPr>
        <p:spPr>
          <a:xfrm>
            <a:off x="6224554" y="4587240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FCEF1E7-2C5D-9551-6567-71F8BA4B3B9B}"/>
              </a:ext>
            </a:extLst>
          </p:cNvPr>
          <p:cNvSpPr txBox="1"/>
          <p:nvPr/>
        </p:nvSpPr>
        <p:spPr>
          <a:xfrm>
            <a:off x="291181" y="5043346"/>
            <a:ext cx="304750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Wassertrupp</a:t>
            </a:r>
          </a:p>
          <a:p>
            <a:endParaRPr lang="de-DE" b="1" dirty="0"/>
          </a:p>
          <a:p>
            <a:endParaRPr lang="de-DE" b="1" dirty="0"/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dirty="0"/>
              <a:t>Warten auf Befehl zum Antreten.</a:t>
            </a:r>
          </a:p>
          <a:p>
            <a:pPr marL="342900" indent="-342900">
              <a:buAutoNum type="arabicPeriod"/>
            </a:pPr>
            <a:r>
              <a:rPr lang="de-DE" sz="1400" dirty="0"/>
              <a:t>Wartet auf Befehl des GF für den Angriffstrupp.</a:t>
            </a:r>
          </a:p>
          <a:p>
            <a:pPr marL="342900" indent="-342900">
              <a:buFontTx/>
              <a:buAutoNum type="arabicPeriod"/>
            </a:pPr>
            <a:r>
              <a:rPr lang="de-DE" sz="1400" dirty="0"/>
              <a:t> </a:t>
            </a:r>
            <a:r>
              <a:rPr lang="de-DE" sz="1400" b="1" dirty="0"/>
              <a:t>Wasserversorgung</a:t>
            </a:r>
            <a:r>
              <a:rPr lang="de-DE" sz="1400" dirty="0"/>
              <a:t> vom Fahrzeug </a:t>
            </a:r>
            <a:r>
              <a:rPr lang="de-DE" sz="1400" b="1" dirty="0"/>
              <a:t>zum Verteiler </a:t>
            </a:r>
            <a:r>
              <a:rPr lang="de-DE" sz="1400" dirty="0"/>
              <a:t>herstellen.</a:t>
            </a:r>
            <a:br>
              <a:rPr lang="de-DE" sz="1400" dirty="0"/>
            </a:br>
            <a:r>
              <a:rPr lang="de-DE" sz="1400" dirty="0"/>
              <a:t>(Verteiler ankuppeln und Befehl geben: </a:t>
            </a:r>
            <a:r>
              <a:rPr lang="de-DE" sz="1400" i="1" u="sng" dirty="0"/>
              <a:t>„Wasser marsch bis zum Verteiler!“</a:t>
            </a:r>
            <a:r>
              <a:rPr lang="de-DE" sz="1400" dirty="0"/>
              <a:t>).</a:t>
            </a:r>
          </a:p>
          <a:p>
            <a:pPr marL="342900" indent="-342900">
              <a:buAutoNum type="arabicPeriod"/>
            </a:pPr>
            <a:r>
              <a:rPr lang="de-DE" sz="1400" dirty="0"/>
              <a:t> </a:t>
            </a:r>
            <a:r>
              <a:rPr lang="de-DE" sz="1400" b="1" dirty="0"/>
              <a:t>Standrohr</a:t>
            </a:r>
            <a:r>
              <a:rPr lang="de-DE" sz="1400" dirty="0"/>
              <a:t> setzen.</a:t>
            </a:r>
          </a:p>
          <a:p>
            <a:pPr marL="342900" indent="-342900">
              <a:buAutoNum type="arabicPeriod"/>
            </a:pPr>
            <a:r>
              <a:rPr lang="de-DE" sz="1400" b="1" dirty="0"/>
              <a:t>Wasserversorgung zum Fahrzeug</a:t>
            </a:r>
            <a:r>
              <a:rPr lang="de-DE" sz="1400" dirty="0"/>
              <a:t> herstellen.</a:t>
            </a:r>
          </a:p>
          <a:p>
            <a:pPr marL="342900" indent="-342900">
              <a:buAutoNum type="arabicPeriod"/>
            </a:pPr>
            <a:r>
              <a:rPr lang="de-DE" sz="1400" dirty="0"/>
              <a:t>Wartet auf Befehl: </a:t>
            </a:r>
            <a:r>
              <a:rPr lang="de-DE" sz="1400" i="1" u="sng" dirty="0"/>
              <a:t>„Wasser marsch bis zum Fahrzeug!“</a:t>
            </a:r>
            <a:r>
              <a:rPr lang="de-DE" sz="1400" dirty="0"/>
              <a:t>.</a:t>
            </a:r>
          </a:p>
          <a:p>
            <a:pPr marL="342900" indent="-342900">
              <a:buAutoNum type="arabicPeriod"/>
            </a:pPr>
            <a:r>
              <a:rPr lang="de-DE" sz="1400" dirty="0"/>
              <a:t> </a:t>
            </a:r>
            <a:r>
              <a:rPr lang="de-DE" sz="1400" b="1" dirty="0"/>
              <a:t>Am Verteiler </a:t>
            </a:r>
            <a:r>
              <a:rPr lang="de-DE" sz="1400" dirty="0"/>
              <a:t>beim GF bereit melden.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FCB4A09-ECD5-27AD-8036-E0B9FDFA4A3B}"/>
              </a:ext>
            </a:extLst>
          </p:cNvPr>
          <p:cNvSpPr txBox="1"/>
          <p:nvPr/>
        </p:nvSpPr>
        <p:spPr>
          <a:xfrm>
            <a:off x="3531573" y="5045854"/>
            <a:ext cx="304750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Warten auf Befehl des GF und wiederholen: </a:t>
            </a:r>
            <a:br>
              <a:rPr lang="de-DE" sz="1400" dirty="0"/>
            </a:br>
            <a:r>
              <a:rPr lang="de-DE" sz="1400" i="1" u="sng" dirty="0"/>
              <a:t>„Wassertrupp; </a:t>
            </a:r>
            <a:br>
              <a:rPr lang="de-DE" sz="1400" i="1" u="sng" dirty="0"/>
            </a:br>
            <a:r>
              <a:rPr lang="de-DE" sz="1400" i="1" u="sng" dirty="0"/>
              <a:t>zur Brandbekämpfung; </a:t>
            </a:r>
            <a:br>
              <a:rPr lang="de-DE" sz="1400" i="1" u="sng" dirty="0"/>
            </a:br>
            <a:r>
              <a:rPr lang="de-DE" sz="1400" i="1" u="sng" dirty="0"/>
              <a:t>mit dem 2. C-Rohr; </a:t>
            </a:r>
            <a:br>
              <a:rPr lang="de-DE" sz="1400" i="1" u="sng" dirty="0"/>
            </a:br>
            <a:r>
              <a:rPr lang="de-DE" sz="1400" i="1" u="sng" dirty="0"/>
              <a:t>zum rechten Brandabschnitt; </a:t>
            </a:r>
            <a:br>
              <a:rPr lang="de-DE" sz="1400" i="1" u="sng" dirty="0"/>
            </a:br>
            <a:r>
              <a:rPr lang="de-DE" sz="1400" i="1" u="sng" dirty="0"/>
              <a:t>über den Platz; </a:t>
            </a:r>
            <a:br>
              <a:rPr lang="de-DE" sz="1400" i="1" u="sng" dirty="0"/>
            </a:br>
            <a:r>
              <a:rPr lang="de-DE" sz="1400" i="1" u="sng" dirty="0"/>
              <a:t>vor!“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Warten </a:t>
            </a:r>
            <a:r>
              <a:rPr lang="de-DE" sz="1400" b="1" dirty="0"/>
              <a:t>mit Strahlrohr </a:t>
            </a:r>
            <a:r>
              <a:rPr lang="de-DE" sz="1400" dirty="0"/>
              <a:t>auf Aufbau der Leitung durch Schlauchtrupp.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Befehl geben: </a:t>
            </a:r>
            <a:r>
              <a:rPr lang="de-DE" sz="1400" i="1" u="sng" dirty="0"/>
              <a:t>„2. Rohr Wasser marsch!“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b="1" dirty="0"/>
              <a:t>LÖSCHEN!!! </a:t>
            </a:r>
            <a:r>
              <a:rPr lang="de-DE" sz="1400" dirty="0"/>
              <a:t>&amp; Warten auf Befehl: </a:t>
            </a:r>
            <a:r>
              <a:rPr lang="de-DE" sz="1400" i="1" u="sng" dirty="0"/>
              <a:t>„1. 2. 3. Rohr Wasser halt!“.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Strahlrohr schließen.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Befehl geben: </a:t>
            </a:r>
            <a:r>
              <a:rPr lang="de-DE" sz="1400" i="1" u="sng" dirty="0"/>
              <a:t>„2. Rohr Wasser halt!“</a:t>
            </a:r>
            <a:r>
              <a:rPr lang="de-DE" sz="1400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de-DE" sz="1400" dirty="0"/>
              <a:t>Warten auf Befehl zum Antreten am Verteiler.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E2FEB947-6BEA-32FA-8DE2-6C901BFF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14" y="5137368"/>
            <a:ext cx="692944" cy="700088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630900A0-4E55-A570-E1F6-7FD12D8E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09" y="5137368"/>
            <a:ext cx="692944" cy="692944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863EB6C1-35DD-CA33-E87A-217ECB894437}"/>
              </a:ext>
            </a:extLst>
          </p:cNvPr>
          <p:cNvSpPr txBox="1"/>
          <p:nvPr/>
        </p:nvSpPr>
        <p:spPr>
          <a:xfrm>
            <a:off x="6218639" y="9386471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</p:spTree>
    <p:extLst>
      <p:ext uri="{BB962C8B-B14F-4D97-AF65-F5344CB8AC3E}">
        <p14:creationId xmlns:p14="http://schemas.microsoft.com/office/powerpoint/2010/main" val="342610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330</Words>
  <Application>Microsoft Office PowerPoint</Application>
  <PresentationFormat>A4-Papier (210 x 297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Christiansen</dc:creator>
  <cp:lastModifiedBy>Frank Christiansen</cp:lastModifiedBy>
  <cp:revision>10</cp:revision>
  <dcterms:created xsi:type="dcterms:W3CDTF">2023-05-23T10:21:56Z</dcterms:created>
  <dcterms:modified xsi:type="dcterms:W3CDTF">2024-06-17T05:34:25Z</dcterms:modified>
</cp:coreProperties>
</file>