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792913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2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9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2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7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4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2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1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08E301-DB19-C1A7-E7B2-A188F33F5DF6}"/>
              </a:ext>
            </a:extLst>
          </p:cNvPr>
          <p:cNvSpPr txBox="1"/>
          <p:nvPr/>
        </p:nvSpPr>
        <p:spPr>
          <a:xfrm>
            <a:off x="289121" y="245513"/>
            <a:ext cx="3047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Maschinist</a:t>
            </a:r>
          </a:p>
          <a:p>
            <a:endParaRPr lang="de-DE" sz="1400" dirty="0"/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 zum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Antreten.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Befehl des GF für den Angriffstrupp.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beim Fahrzeug.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B-Kupplungen vom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Schlauch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Verteiler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entgegennehmen und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Fahrzeug kuppeln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Befehl: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 marsch bis zum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(Pumpenbedienung nur durch Ausbilder)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B-Kupplungen vom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Schlauch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Standrohr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entgegennehmen und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Fahrzeug kuppeln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Wasser marsch bis zum Fahrzeug!“</a:t>
            </a:r>
            <a:endParaRPr lang="de-D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388B875-6F55-CD34-8368-A3B1B505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11" y="385932"/>
            <a:ext cx="692944" cy="70008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8F3F5C9-57D4-C231-0A9D-2A7905AF50B6}"/>
              </a:ext>
            </a:extLst>
          </p:cNvPr>
          <p:cNvSpPr txBox="1"/>
          <p:nvPr/>
        </p:nvSpPr>
        <p:spPr>
          <a:xfrm>
            <a:off x="3529965" y="245513"/>
            <a:ext cx="3047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 halt bis zum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8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 halt bis zum Fahrzeug!“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8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artet auf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 zum Antreten am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AFA269-8C7D-5D6A-1D9F-01FB3BFA1FBF}"/>
              </a:ext>
            </a:extLst>
          </p:cNvPr>
          <p:cNvSpPr txBox="1"/>
          <p:nvPr/>
        </p:nvSpPr>
        <p:spPr>
          <a:xfrm>
            <a:off x="6224554" y="4587238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EA70313-BE4B-BEFE-A2C1-B8276D3332D1}"/>
              </a:ext>
            </a:extLst>
          </p:cNvPr>
          <p:cNvGrpSpPr/>
          <p:nvPr/>
        </p:nvGrpSpPr>
        <p:grpSpPr>
          <a:xfrm>
            <a:off x="188606" y="147197"/>
            <a:ext cx="6481762" cy="9611803"/>
            <a:chOff x="188606" y="147197"/>
            <a:chExt cx="6481762" cy="9611803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BC037681-EE39-0938-D930-45B67A91D43A}"/>
                </a:ext>
              </a:extLst>
            </p:cNvPr>
            <p:cNvCxnSpPr>
              <a:cxnSpLocks/>
            </p:cNvCxnSpPr>
            <p:nvPr/>
          </p:nvCxnSpPr>
          <p:spPr>
            <a:xfrm>
              <a:off x="6489393" y="14801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0112C49-7D5C-1DF2-1A3F-BE59B75C9C9E}"/>
                </a:ext>
              </a:extLst>
            </p:cNvPr>
            <p:cNvCxnSpPr>
              <a:cxnSpLocks/>
            </p:cNvCxnSpPr>
            <p:nvPr/>
          </p:nvCxnSpPr>
          <p:spPr>
            <a:xfrm>
              <a:off x="6669393" y="14801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879DA78-92FB-1522-F945-649BD10A371C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9759000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D38D4C7-CC06-ABB3-0CC6-29F79DF9F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9579000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A8248AB8-32AC-4E19-B761-FE35C4C98339}"/>
                </a:ext>
              </a:extLst>
            </p:cNvPr>
            <p:cNvCxnSpPr>
              <a:cxnSpLocks/>
            </p:cNvCxnSpPr>
            <p:nvPr/>
          </p:nvCxnSpPr>
          <p:spPr>
            <a:xfrm>
              <a:off x="6484631" y="9759000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FA7461C-F2D9-FF32-A0E9-9C4552634C9B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68" y="9579000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2E6E1894-B8A0-6C48-2E31-AC32097A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14719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114334F-EC7D-4ABE-F19D-1BF3212C32C4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15046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676038-77ED-4F06-E063-29DF10C69368}"/>
                </a:ext>
              </a:extLst>
            </p:cNvPr>
            <p:cNvCxnSpPr>
              <a:cxnSpLocks/>
            </p:cNvCxnSpPr>
            <p:nvPr/>
          </p:nvCxnSpPr>
          <p:spPr>
            <a:xfrm>
              <a:off x="3245907" y="147197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C7DB532-316B-F6E2-F4A0-F60BCE1E804F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14719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83EA23B5-417C-0E28-A70C-2E679A128D8A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04" y="495188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D7B0564-AC8A-FBEB-94E6-94870E93C3DF}"/>
                </a:ext>
              </a:extLst>
            </p:cNvPr>
            <p:cNvCxnSpPr>
              <a:cxnSpLocks/>
            </p:cNvCxnSpPr>
            <p:nvPr/>
          </p:nvCxnSpPr>
          <p:spPr>
            <a:xfrm>
              <a:off x="6667004" y="4771882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4ECF6E6A-C04A-F6ED-1D33-8314D5259249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4951785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7B9A872-8B4C-ADA5-F217-19023A8BDED7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4771785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79CBA29D-98E0-A5F6-D40B-2E7282E2508E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16" y="4951785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13CA840D-8B36-042E-FEE1-EF6AB75024B0}"/>
                </a:ext>
              </a:extLst>
            </p:cNvPr>
            <p:cNvCxnSpPr>
              <a:cxnSpLocks/>
            </p:cNvCxnSpPr>
            <p:nvPr/>
          </p:nvCxnSpPr>
          <p:spPr>
            <a:xfrm>
              <a:off x="3429416" y="4771930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1391A2-F82C-3365-F1BF-8440291028D6}"/>
                </a:ext>
              </a:extLst>
            </p:cNvPr>
            <p:cNvCxnSpPr>
              <a:cxnSpLocks/>
            </p:cNvCxnSpPr>
            <p:nvPr/>
          </p:nvCxnSpPr>
          <p:spPr>
            <a:xfrm>
              <a:off x="3247708" y="9757716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120813B5-2976-DDA0-0B93-B9EE1199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427708" y="9577716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EA61A8AF-8A2A-368A-ED2D-BBF1D383BEFA}"/>
              </a:ext>
            </a:extLst>
          </p:cNvPr>
          <p:cNvSpPr txBox="1"/>
          <p:nvPr/>
        </p:nvSpPr>
        <p:spPr>
          <a:xfrm>
            <a:off x="294375" y="5053982"/>
            <a:ext cx="3047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Maschinist</a:t>
            </a:r>
          </a:p>
          <a:p>
            <a:endParaRPr lang="de-DE" sz="1400" dirty="0"/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Befehl zum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Antreten.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Befehl des GF für den Angriffstrupp.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beim Fahrzeug.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B-Kupplungen vom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Schlauch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Verteiler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entgegennehmen und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Fahrzeug kuppeln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Befehl: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 marsch bis zum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(Pumpenbedienung nur durch Ausbilder)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B-Kupplungen vom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Schlauch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zum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Standrohr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entgegennehmen und 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</a:t>
            </a:r>
            <a:r>
              <a:rPr lang="de-D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Fahrzeug kuppeln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Wasser marsch bis zum Fahrzeug!“</a:t>
            </a:r>
            <a:endParaRPr lang="de-D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4FCCA222-C3DB-0656-C979-1CA91843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65" y="5194401"/>
            <a:ext cx="692944" cy="700088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0E30BB7A-385F-643B-B48F-74578B0625F1}"/>
              </a:ext>
            </a:extLst>
          </p:cNvPr>
          <p:cNvSpPr txBox="1"/>
          <p:nvPr/>
        </p:nvSpPr>
        <p:spPr>
          <a:xfrm>
            <a:off x="3535219" y="5053982"/>
            <a:ext cx="3047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 halt bis zum </a:t>
            </a:r>
            <a:r>
              <a:rPr lang="de-DE" sz="1400" i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8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efehl: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 halt bis zum Fahrzeug!“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8"/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artet auf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efehl zum Antreten am </a:t>
            </a: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erteiler.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569C5E2-203F-3515-08B1-48CB6089FECD}"/>
              </a:ext>
            </a:extLst>
          </p:cNvPr>
          <p:cNvSpPr txBox="1"/>
          <p:nvPr/>
        </p:nvSpPr>
        <p:spPr>
          <a:xfrm>
            <a:off x="6229808" y="9395707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/>
              <a:t>V.3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2610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208</Words>
  <Application>Microsoft Office PowerPoint</Application>
  <PresentationFormat>A4-Papier (210 x 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Christiansen</dc:creator>
  <cp:lastModifiedBy>Frank Christiansen</cp:lastModifiedBy>
  <cp:revision>11</cp:revision>
  <dcterms:created xsi:type="dcterms:W3CDTF">2023-05-23T10:21:56Z</dcterms:created>
  <dcterms:modified xsi:type="dcterms:W3CDTF">2024-06-17T05:44:23Z</dcterms:modified>
</cp:coreProperties>
</file>