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2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35097CD-B524-E93E-9E0C-FF2BADA86340}"/>
              </a:ext>
            </a:extLst>
          </p:cNvPr>
          <p:cNvSpPr txBox="1"/>
          <p:nvPr/>
        </p:nvSpPr>
        <p:spPr>
          <a:xfrm>
            <a:off x="289121" y="245513"/>
            <a:ext cx="3047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Melder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 zum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Antreten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 des GF für den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ngriffstrupp.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Gruppenführer hinterher laufen, bis Befehl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„Melder übernimmt den Verteiler!“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kommt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„1.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kuppeln, falls noch nicht geschehen.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aufdrehen.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„2.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- 2. Rohr aufdrehen.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2AE6665-FF9C-B42F-060A-602F5106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1" y="385932"/>
            <a:ext cx="692944" cy="700088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66CA18B-E9DE-4DD6-5962-3F452C71E256}"/>
              </a:ext>
            </a:extLst>
          </p:cNvPr>
          <p:cNvGrpSpPr/>
          <p:nvPr/>
        </p:nvGrpSpPr>
        <p:grpSpPr>
          <a:xfrm>
            <a:off x="188606" y="147197"/>
            <a:ext cx="6481762" cy="9611803"/>
            <a:chOff x="188606" y="147197"/>
            <a:chExt cx="6481762" cy="9611803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04EB625-7869-E273-C598-665107FA0FC9}"/>
                </a:ext>
              </a:extLst>
            </p:cNvPr>
            <p:cNvCxnSpPr>
              <a:cxnSpLocks/>
            </p:cNvCxnSpPr>
            <p:nvPr/>
          </p:nvCxnSpPr>
          <p:spPr>
            <a:xfrm>
              <a:off x="6489393" y="14801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733D0C-C734-8C08-88BD-7EAFF8C85FB0}"/>
                </a:ext>
              </a:extLst>
            </p:cNvPr>
            <p:cNvCxnSpPr>
              <a:cxnSpLocks/>
            </p:cNvCxnSpPr>
            <p:nvPr/>
          </p:nvCxnSpPr>
          <p:spPr>
            <a:xfrm>
              <a:off x="6669393" y="14801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FC8A247-3C0D-4C3D-BAA1-A0D171B175AE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6A44E18-1771-207A-1591-B23CAEFF865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4F98D728-3B83-02EE-50D3-EDF51EA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6484631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0C14551-3C3D-5A80-3396-759F66593411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68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714C4B4-8FB4-EF33-043C-58F1D6094A7C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4719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5C19E8D-E824-1BB7-A243-9903B19AAF9C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5046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809E983-9DCA-3FE2-50D8-1020DA5C1969}"/>
                </a:ext>
              </a:extLst>
            </p:cNvPr>
            <p:cNvCxnSpPr>
              <a:cxnSpLocks/>
            </p:cNvCxnSpPr>
            <p:nvPr/>
          </p:nvCxnSpPr>
          <p:spPr>
            <a:xfrm>
              <a:off x="3245907" y="147197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B29AF24-3259-2FBD-6DC1-C9C2DC3590F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4719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6FEFC60-A7EB-72CF-5828-A1D9BA770AAC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04" y="495188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B5742829-27B6-A759-39B7-6B489D1DCF2D}"/>
                </a:ext>
              </a:extLst>
            </p:cNvPr>
            <p:cNvCxnSpPr>
              <a:cxnSpLocks/>
            </p:cNvCxnSpPr>
            <p:nvPr/>
          </p:nvCxnSpPr>
          <p:spPr>
            <a:xfrm>
              <a:off x="6667004" y="477188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2C7B525-A797-9649-4267-6435CE70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951785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303B955-86A9-34CC-8857-4B8830F77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771785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B9F7A6D-16B1-BCFF-10B7-4BD06D8F88C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16" y="4951785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A1C130B-C924-444D-8E57-B4E6730A244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416" y="4771930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8D86C030-808F-7CF4-41C8-AE733396F154}"/>
                </a:ext>
              </a:extLst>
            </p:cNvPr>
            <p:cNvCxnSpPr>
              <a:cxnSpLocks/>
            </p:cNvCxnSpPr>
            <p:nvPr/>
          </p:nvCxnSpPr>
          <p:spPr>
            <a:xfrm>
              <a:off x="3247708" y="9757716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5343500F-D4AF-BDA6-5A2C-6DA50BA07A9A}"/>
                </a:ext>
              </a:extLst>
            </p:cNvPr>
            <p:cNvCxnSpPr>
              <a:cxnSpLocks/>
            </p:cNvCxnSpPr>
            <p:nvPr/>
          </p:nvCxnSpPr>
          <p:spPr>
            <a:xfrm>
              <a:off x="3427708" y="9577716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DCFE7D8A-60F4-BF19-C672-34A7D8641D77}"/>
              </a:ext>
            </a:extLst>
          </p:cNvPr>
          <p:cNvSpPr txBox="1"/>
          <p:nvPr/>
        </p:nvSpPr>
        <p:spPr>
          <a:xfrm>
            <a:off x="3529965" y="236146"/>
            <a:ext cx="30475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„3.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- 3. Rohr aufdrehen. </a:t>
            </a: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„1. Rohr Wasser halt!“ 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„2. Rohr Wasser halt!“(vom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  <a:endParaRPr lang="de-DE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„3. Rohr Wasser halt!“(vom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</a:p>
          <a:p>
            <a:pPr marL="342900" indent="-342900">
              <a:buAutoNum type="arabicPeriod" startAt="6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 halt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6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1C41D0A-C2AC-2EF3-380E-E87C00DFD665}"/>
              </a:ext>
            </a:extLst>
          </p:cNvPr>
          <p:cNvSpPr txBox="1"/>
          <p:nvPr/>
        </p:nvSpPr>
        <p:spPr>
          <a:xfrm>
            <a:off x="6224554" y="4587089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080DE44-25C2-4D8A-D7B6-1457B35B37A1}"/>
              </a:ext>
            </a:extLst>
          </p:cNvPr>
          <p:cNvSpPr txBox="1"/>
          <p:nvPr/>
        </p:nvSpPr>
        <p:spPr>
          <a:xfrm>
            <a:off x="388971" y="5159085"/>
            <a:ext cx="3047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Melder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 zum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Antreten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 des GF für den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ngriffstrupp.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Gruppenführer hinterher laufen, bis Befehl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„Melder übernimmt den Verteiler!“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kommt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„1.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kuppeln, falls noch nicht geschehen.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aufdrehen.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„2.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- 2. Rohr aufdrehen.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7948A83F-EA0D-C765-6E09-4207756E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61" y="5299504"/>
            <a:ext cx="692944" cy="700088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882197AB-AF94-AF0E-77EE-BD2CF33A098E}"/>
              </a:ext>
            </a:extLst>
          </p:cNvPr>
          <p:cNvSpPr txBox="1"/>
          <p:nvPr/>
        </p:nvSpPr>
        <p:spPr>
          <a:xfrm>
            <a:off x="3629815" y="5149718"/>
            <a:ext cx="30475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„3. Rohr Wasser marsch!“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C-Schlauch kuppeln.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- 3. Rohr aufdrehen. </a:t>
            </a: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„1. Rohr Wasser halt!“ 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„2. Rohr Wasser halt!“(vom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  <a:endParaRPr lang="de-DE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 startAt="6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Befehl: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„3. Rohr Wasser halt!“(vom Trupp)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dann: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Befehl bestätigen.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- 1. Rohr abdrehen.</a:t>
            </a:r>
          </a:p>
          <a:p>
            <a:pPr marL="342900" indent="-342900">
              <a:buAutoNum type="arabicPeriod" startAt="6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 halt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6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643E743-840E-EF9C-E7C4-8F0B853F7A74}"/>
              </a:ext>
            </a:extLst>
          </p:cNvPr>
          <p:cNvSpPr txBox="1"/>
          <p:nvPr/>
        </p:nvSpPr>
        <p:spPr>
          <a:xfrm>
            <a:off x="6324404" y="9500661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34261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466</Words>
  <Application>Microsoft Office PowerPoint</Application>
  <PresentationFormat>A4-Papier (210 x 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Christiansen</dc:creator>
  <cp:lastModifiedBy>Frank Christiansen</cp:lastModifiedBy>
  <cp:revision>9</cp:revision>
  <dcterms:created xsi:type="dcterms:W3CDTF">2023-05-23T10:21:56Z</dcterms:created>
  <dcterms:modified xsi:type="dcterms:W3CDTF">2024-06-17T05:44:49Z</dcterms:modified>
</cp:coreProperties>
</file>