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>
        <p:scale>
          <a:sx n="100" d="100"/>
          <a:sy n="100" d="100"/>
        </p:scale>
        <p:origin x="1188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7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8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34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1821-87E9-4FF1-9DC6-666397926A35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AAE7-4C5C-4F60-A5B1-DDC1E187C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3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AEB0B99-AE02-477C-B6C9-BDAAE4D6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61" y="4382709"/>
            <a:ext cx="3838401" cy="10505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8E270A8-E0FA-4D04-BA74-33F80B823913}"/>
              </a:ext>
            </a:extLst>
          </p:cNvPr>
          <p:cNvSpPr txBox="1"/>
          <p:nvPr/>
        </p:nvSpPr>
        <p:spPr>
          <a:xfrm>
            <a:off x="552687" y="43508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7E936D-8694-4E1A-9F95-452A595B500B}"/>
              </a:ext>
            </a:extLst>
          </p:cNvPr>
          <p:cNvSpPr txBox="1"/>
          <p:nvPr/>
        </p:nvSpPr>
        <p:spPr>
          <a:xfrm>
            <a:off x="1777003" y="822722"/>
            <a:ext cx="4163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305F1C-1B06-4623-B9BD-1178F1C7E08B}"/>
              </a:ext>
            </a:extLst>
          </p:cNvPr>
          <p:cNvSpPr txBox="1"/>
          <p:nvPr/>
        </p:nvSpPr>
        <p:spPr>
          <a:xfrm>
            <a:off x="552687" y="9883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E3A50D-B0A2-43A8-AB5D-C805251DAE19}"/>
              </a:ext>
            </a:extLst>
          </p:cNvPr>
          <p:cNvSpPr txBox="1"/>
          <p:nvPr/>
        </p:nvSpPr>
        <p:spPr>
          <a:xfrm>
            <a:off x="552687" y="77109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67E856-3930-4038-B254-CC74A1EE21DA}"/>
              </a:ext>
            </a:extLst>
          </p:cNvPr>
          <p:cNvSpPr txBox="1"/>
          <p:nvPr/>
        </p:nvSpPr>
        <p:spPr>
          <a:xfrm>
            <a:off x="1777003" y="7423547"/>
            <a:ext cx="4163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A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B09AE1-902D-4B20-A1F3-4DCA8405786A}"/>
              </a:ext>
            </a:extLst>
          </p:cNvPr>
          <p:cNvCxnSpPr>
            <a:cxnSpLocks/>
          </p:cNvCxnSpPr>
          <p:nvPr/>
        </p:nvCxnSpPr>
        <p:spPr>
          <a:xfrm>
            <a:off x="0" y="316275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11BDE-2D4C-4A84-AF0C-032F30BE5722}"/>
              </a:ext>
            </a:extLst>
          </p:cNvPr>
          <p:cNvCxnSpPr>
            <a:cxnSpLocks/>
          </p:cNvCxnSpPr>
          <p:nvPr/>
        </p:nvCxnSpPr>
        <p:spPr>
          <a:xfrm>
            <a:off x="0" y="653460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E270A8-E0FA-4D04-BA74-33F80B823913}"/>
              </a:ext>
            </a:extLst>
          </p:cNvPr>
          <p:cNvSpPr txBox="1"/>
          <p:nvPr/>
        </p:nvSpPr>
        <p:spPr>
          <a:xfrm>
            <a:off x="552687" y="43508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7E936D-8694-4E1A-9F95-452A595B500B}"/>
              </a:ext>
            </a:extLst>
          </p:cNvPr>
          <p:cNvSpPr txBox="1"/>
          <p:nvPr/>
        </p:nvSpPr>
        <p:spPr>
          <a:xfrm>
            <a:off x="1777003" y="822722"/>
            <a:ext cx="4203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B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305F1C-1B06-4623-B9BD-1178F1C7E08B}"/>
              </a:ext>
            </a:extLst>
          </p:cNvPr>
          <p:cNvSpPr txBox="1"/>
          <p:nvPr/>
        </p:nvSpPr>
        <p:spPr>
          <a:xfrm>
            <a:off x="552687" y="9883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E3A50D-B0A2-43A8-AB5D-C805251DAE19}"/>
              </a:ext>
            </a:extLst>
          </p:cNvPr>
          <p:cNvSpPr txBox="1"/>
          <p:nvPr/>
        </p:nvSpPr>
        <p:spPr>
          <a:xfrm>
            <a:off x="552687" y="77109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67E856-3930-4038-B254-CC74A1EE21DA}"/>
              </a:ext>
            </a:extLst>
          </p:cNvPr>
          <p:cNvSpPr txBox="1"/>
          <p:nvPr/>
        </p:nvSpPr>
        <p:spPr>
          <a:xfrm>
            <a:off x="1777003" y="7423547"/>
            <a:ext cx="4203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B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1FE306-6DE5-422F-A8CE-68D9BD58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61" y="4441843"/>
            <a:ext cx="3119809" cy="932241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4429E-B49E-47C1-9D13-F08AFE4A4808}"/>
              </a:ext>
            </a:extLst>
          </p:cNvPr>
          <p:cNvCxnSpPr>
            <a:cxnSpLocks/>
          </p:cNvCxnSpPr>
          <p:nvPr/>
        </p:nvCxnSpPr>
        <p:spPr>
          <a:xfrm>
            <a:off x="0" y="316275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7C7104F-FD95-4A28-BB3A-9CA669FB4742}"/>
              </a:ext>
            </a:extLst>
          </p:cNvPr>
          <p:cNvCxnSpPr>
            <a:cxnSpLocks/>
          </p:cNvCxnSpPr>
          <p:nvPr/>
        </p:nvCxnSpPr>
        <p:spPr>
          <a:xfrm>
            <a:off x="0" y="653460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1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365E3D-AD12-4311-8EDB-29754BC7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7" y="4488849"/>
            <a:ext cx="5714764" cy="8438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8E270A8-E0FA-4D04-BA74-33F80B823913}"/>
              </a:ext>
            </a:extLst>
          </p:cNvPr>
          <p:cNvSpPr txBox="1"/>
          <p:nvPr/>
        </p:nvSpPr>
        <p:spPr>
          <a:xfrm>
            <a:off x="552687" y="407461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7E936D-8694-4E1A-9F95-452A595B500B}"/>
              </a:ext>
            </a:extLst>
          </p:cNvPr>
          <p:cNvSpPr txBox="1"/>
          <p:nvPr/>
        </p:nvSpPr>
        <p:spPr>
          <a:xfrm>
            <a:off x="1777003" y="822722"/>
            <a:ext cx="4174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305F1C-1B06-4623-B9BD-1178F1C7E08B}"/>
              </a:ext>
            </a:extLst>
          </p:cNvPr>
          <p:cNvSpPr txBox="1"/>
          <p:nvPr/>
        </p:nvSpPr>
        <p:spPr>
          <a:xfrm>
            <a:off x="552687" y="9883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E3A50D-B0A2-43A8-AB5D-C805251DAE19}"/>
              </a:ext>
            </a:extLst>
          </p:cNvPr>
          <p:cNvSpPr txBox="1"/>
          <p:nvPr/>
        </p:nvSpPr>
        <p:spPr>
          <a:xfrm>
            <a:off x="552687" y="77109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67E856-3930-4038-B254-CC74A1EE21DA}"/>
              </a:ext>
            </a:extLst>
          </p:cNvPr>
          <p:cNvSpPr txBox="1"/>
          <p:nvPr/>
        </p:nvSpPr>
        <p:spPr>
          <a:xfrm>
            <a:off x="1777003" y="7423547"/>
            <a:ext cx="4174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C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2EEE0B-797D-400A-9AEC-68A8207ED2A6}"/>
              </a:ext>
            </a:extLst>
          </p:cNvPr>
          <p:cNvCxnSpPr>
            <a:cxnSpLocks/>
          </p:cNvCxnSpPr>
          <p:nvPr/>
        </p:nvCxnSpPr>
        <p:spPr>
          <a:xfrm>
            <a:off x="0" y="316275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FC828F-A7A3-4EAC-B237-6456825B3FEE}"/>
              </a:ext>
            </a:extLst>
          </p:cNvPr>
          <p:cNvCxnSpPr>
            <a:cxnSpLocks/>
          </p:cNvCxnSpPr>
          <p:nvPr/>
        </p:nvCxnSpPr>
        <p:spPr>
          <a:xfrm>
            <a:off x="0" y="653460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E270A8-E0FA-4D04-BA74-33F80B823913}"/>
              </a:ext>
            </a:extLst>
          </p:cNvPr>
          <p:cNvSpPr txBox="1"/>
          <p:nvPr/>
        </p:nvSpPr>
        <p:spPr>
          <a:xfrm>
            <a:off x="552687" y="43508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7E936D-8694-4E1A-9F95-452A595B500B}"/>
              </a:ext>
            </a:extLst>
          </p:cNvPr>
          <p:cNvSpPr txBox="1"/>
          <p:nvPr/>
        </p:nvSpPr>
        <p:spPr>
          <a:xfrm>
            <a:off x="1777003" y="822722"/>
            <a:ext cx="4240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305F1C-1B06-4623-B9BD-1178F1C7E08B}"/>
              </a:ext>
            </a:extLst>
          </p:cNvPr>
          <p:cNvSpPr txBox="1"/>
          <p:nvPr/>
        </p:nvSpPr>
        <p:spPr>
          <a:xfrm>
            <a:off x="552687" y="9883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E3A50D-B0A2-43A8-AB5D-C805251DAE19}"/>
              </a:ext>
            </a:extLst>
          </p:cNvPr>
          <p:cNvSpPr txBox="1"/>
          <p:nvPr/>
        </p:nvSpPr>
        <p:spPr>
          <a:xfrm>
            <a:off x="552687" y="77109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Phase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67E856-3930-4038-B254-CC74A1EE21DA}"/>
              </a:ext>
            </a:extLst>
          </p:cNvPr>
          <p:cNvSpPr txBox="1"/>
          <p:nvPr/>
        </p:nvSpPr>
        <p:spPr>
          <a:xfrm>
            <a:off x="1777003" y="7423547"/>
            <a:ext cx="4240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2F2F3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lef" panose="00000500000000000000" pitchFamily="2" charset="-79"/>
              </a:rPr>
              <a:t>Team 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713E0A-C7FA-44E8-A365-9C6E2B8E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61" y="4411750"/>
            <a:ext cx="3108964" cy="1082499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DBAA538-F50E-4D06-B517-05CDC5D87A7E}"/>
              </a:ext>
            </a:extLst>
          </p:cNvPr>
          <p:cNvCxnSpPr>
            <a:cxnSpLocks/>
          </p:cNvCxnSpPr>
          <p:nvPr/>
        </p:nvCxnSpPr>
        <p:spPr>
          <a:xfrm>
            <a:off x="0" y="316275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CF8B2DE-46D6-4067-93B5-60FE464C73DF}"/>
              </a:ext>
            </a:extLst>
          </p:cNvPr>
          <p:cNvCxnSpPr>
            <a:cxnSpLocks/>
          </p:cNvCxnSpPr>
          <p:nvPr/>
        </p:nvCxnSpPr>
        <p:spPr>
          <a:xfrm>
            <a:off x="0" y="653460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6</cp:revision>
  <cp:lastPrinted>2020-03-06T22:25:17Z</cp:lastPrinted>
  <dcterms:created xsi:type="dcterms:W3CDTF">2020-03-06T21:48:29Z</dcterms:created>
  <dcterms:modified xsi:type="dcterms:W3CDTF">2020-03-06T22:28:45Z</dcterms:modified>
</cp:coreProperties>
</file>