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B7C6F-0500-77B8-7FE2-BE0D523E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063D3-A592-67E7-0E0F-753C600FE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A64F-E862-12FD-446E-A29BF59B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5492E-EF56-9034-2161-99FAE30F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7E027-30B1-8760-F4FD-D7E0052D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21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44141-18C4-E510-5ECF-DEBE6596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7C6B4-DE24-3338-D4BE-B2EA0804C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50181-4528-AECD-F11B-CE3DC6FF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5787-DCD1-B5CB-4960-70C861FB3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12E8C-80DF-D976-CAFC-C065248E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2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FF28C3-F764-CF50-F7B7-3B6F7694B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605D1-B077-E550-5274-5D27BAB3A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3AF40-BBDD-514C-5BA8-DEB5720EA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D98E-7933-DBF7-FE95-A86D046F4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7DED-1414-DBA4-FFC8-39A716C4F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4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A584-F1FD-B447-ED8B-BB33708AD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8C8D-4B08-172D-A5F2-70BC28B0A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C01C-6841-D76D-FF72-E88CB223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9098C-47EF-9E4E-2BFC-663A0BF3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B029F-0666-36D9-77D7-418DDC9EC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41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7156-CEBF-DD4C-60D6-BE6EC127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DF29C-CB7F-D5AC-5299-F5591AA84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508F5-7623-F71A-1250-2CA584EC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82E7F-ED81-EDD1-0EDF-2B3B1062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18BD8-D5C1-6186-8FE2-CB33959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6BDC-5682-2646-E782-56E61EB2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2A3A6-7502-45D4-B9B1-63D13A0F2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82D8A-BA72-C4C2-ADEB-353E6461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C5DC1-933C-16BD-DFC4-ED08ADBB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C6D4A-5EB3-2956-85BD-EF1C679C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7A3FB-4C45-2101-F815-A6663528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1DD0-4551-E572-795F-695277B8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B284C-E9AC-F575-F986-F93CA3B97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DBE5A-E09F-D22D-4F79-81DB095A2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4EFEA-7629-9059-03A8-251ECD0D0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7AFB80-EFB4-4B4E-00B9-A46811D28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B4EB2-63B4-8AFC-1097-42C87372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C5AB7-D298-1DC4-2B9F-1B6B22701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AE378-49FA-6CC6-47D9-25FF8625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6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D89E-0302-AB9A-9770-5D2E84937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82998-46C4-F391-2AA1-0C8763D08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7F3C9-075E-FA93-7435-F2BE6813C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9BE7F-3AE3-BB00-0192-E01EE485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61BC0-9151-D3E4-26B5-BA9417B64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A20F9-E05F-32F4-7CDC-A6B510C5D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739B9-34E0-641C-74B2-494678A6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7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C3FF-2AE8-9870-8EE9-3FE81B0E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ABE5-BE8A-692E-3A20-61B6591EC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4AB73-1FC5-0D8D-9D94-CB079396A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88B60-0556-D2A2-4CE6-BDAE0D980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86B51-E205-D82D-A484-53B4FFA2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3A03F-71B6-A779-21FB-FF116647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ED3A-9847-98E7-DE44-EA62E30E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DDF84E-3E50-5339-548A-F08A1BEA6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8AC59A-0AEF-26A7-0C55-EEB93B20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7F7ED-46AD-2093-D0ED-43DBD6EA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C6AA2-EAFC-45C4-A237-23B74ACE9C7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00E00-177A-0ECA-EA29-3E4A3957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B4ED9-E9BE-C7C9-30ED-37A46AA1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31445-6F23-78F1-B157-B7E8A7CDC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B08AB-AC73-41E8-A667-5F8D732EB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52999-678A-23FE-0BF5-C87327724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C6AA2-EAFC-45C4-A237-23B74ACE9C7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84D8B-B73C-B66E-4399-FA73AA263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33B0E-4B68-D352-3CE7-E6BED94616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186F0-6F2B-42D2-9299-ED02A0E4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3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84692-012D-A30F-D868-D5005CAA4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Kira Coldspring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D90B5-F65B-C4CE-78AF-EC395D52A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 the Hunt for </a:t>
            </a:r>
            <a:r>
              <a:rPr lang="en-US" dirty="0" err="1"/>
              <a:t>Jorsh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28AAA4-BC7F-410E-ED01-8B62DBF8AB4C}"/>
              </a:ext>
            </a:extLst>
          </p:cNvPr>
          <p:cNvGrpSpPr/>
          <p:nvPr/>
        </p:nvGrpSpPr>
        <p:grpSpPr>
          <a:xfrm>
            <a:off x="2897848" y="953998"/>
            <a:ext cx="6396303" cy="1292404"/>
            <a:chOff x="2799526" y="1138535"/>
            <a:chExt cx="6396303" cy="129240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6F1047-5B96-2BAC-431C-66C5943959EF}"/>
                </a:ext>
              </a:extLst>
            </p:cNvPr>
            <p:cNvSpPr/>
            <p:nvPr/>
          </p:nvSpPr>
          <p:spPr>
            <a:xfrm>
              <a:off x="2799526" y="1138535"/>
              <a:ext cx="6396303" cy="1200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91440" tIns="45720" rIns="91440" bIns="45720">
              <a:prstTxWarp prst="textDeflateBottom">
                <a:avLst/>
              </a:prstTxWarp>
              <a:spAutoFit/>
            </a:bodyPr>
            <a:lstStyle/>
            <a:p>
              <a:pPr algn="ctr"/>
              <a:r>
                <a:rPr lang="en-US" sz="7200" b="0" cap="none" spc="0" dirty="0">
                  <a:ln w="12700">
                    <a:solidFill>
                      <a:schemeClr val="bg1"/>
                    </a:solidFill>
                  </a:ln>
                  <a:gradFill flip="none" rotWithShape="1">
                    <a:gsLst>
                      <a:gs pos="12000">
                        <a:srgbClr val="FF0000"/>
                      </a:gs>
                      <a:gs pos="51000">
                        <a:srgbClr val="FFC000"/>
                      </a:gs>
                      <a:gs pos="90000">
                        <a:srgbClr val="FF0000"/>
                      </a:gs>
                    </a:gsLst>
                    <a:path path="circle">
                      <a:fillToRect l="100000" t="100000"/>
                    </a:path>
                    <a:tileRect r="-100000" b="-100000"/>
                  </a:gradFill>
                  <a:effectLst>
                    <a:reflection blurRad="6350" stA="53000" endA="300" endPos="0" dir="5400000" sy="-90000" algn="bl" rotWithShape="0"/>
                  </a:effectLst>
                  <a:latin typeface="Old English Text MT" panose="03040902040508030806" pitchFamily="66" charset="0"/>
                </a:rPr>
                <a:t>Kira Coldspring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28C7F5-639C-B131-15D8-4A062A6CA3B0}"/>
                </a:ext>
              </a:extLst>
            </p:cNvPr>
            <p:cNvSpPr/>
            <p:nvPr/>
          </p:nvSpPr>
          <p:spPr>
            <a:xfrm>
              <a:off x="3688493" y="1784608"/>
              <a:ext cx="4480714" cy="64633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3600" b="0" cap="none" spc="0" dirty="0">
                  <a:ln w="12700">
                    <a:solidFill>
                      <a:schemeClr val="bg1"/>
                    </a:solidFill>
                  </a:ln>
                  <a:solidFill>
                    <a:srgbClr val="FF99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skerville Old Face" panose="02020602080505020303" pitchFamily="18" charset="0"/>
                </a:rPr>
                <a:t>And the Hunt for </a:t>
              </a:r>
              <a:r>
                <a:rPr lang="en-US" sz="3600" b="0" cap="none" spc="0" dirty="0" err="1">
                  <a:ln w="12700">
                    <a:solidFill>
                      <a:schemeClr val="bg1"/>
                    </a:solidFill>
                  </a:ln>
                  <a:solidFill>
                    <a:srgbClr val="FF99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skerville Old Face" panose="02020602080505020303" pitchFamily="18" charset="0"/>
                </a:rPr>
                <a:t>Jorsh</a:t>
              </a:r>
              <a:endParaRPr lang="en-US" sz="3600" b="0" cap="none" spc="0" dirty="0">
                <a:ln w="12700">
                  <a:solidFill>
                    <a:schemeClr val="bg1"/>
                  </a:solidFill>
                </a:ln>
                <a:solidFill>
                  <a:srgbClr val="FF99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05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3BD016-4E86-1049-7C77-14D6483D77D2}"/>
              </a:ext>
            </a:extLst>
          </p:cNvPr>
          <p:cNvSpPr/>
          <p:nvPr/>
        </p:nvSpPr>
        <p:spPr>
          <a:xfrm>
            <a:off x="825910" y="1366684"/>
            <a:ext cx="7385637" cy="206231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ner Hand ITC" panose="03070502030502020203" pitchFamily="66" charset="0"/>
              </a:rPr>
              <a:t>Belladonna Township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EBAA2-6C75-11F8-B644-DC0549215DBA}"/>
              </a:ext>
            </a:extLst>
          </p:cNvPr>
          <p:cNvSpPr/>
          <p:nvPr/>
        </p:nvSpPr>
        <p:spPr>
          <a:xfrm>
            <a:off x="3007135" y="4460158"/>
            <a:ext cx="7385637" cy="206231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ner Hand ITC" panose="03070502030502020203" pitchFamily="66" charset="0"/>
              </a:rPr>
              <a:t>Hemlock Caverns</a:t>
            </a:r>
          </a:p>
        </p:txBody>
      </p:sp>
    </p:spTree>
    <p:extLst>
      <p:ext uri="{BB962C8B-B14F-4D97-AF65-F5344CB8AC3E}">
        <p14:creationId xmlns:p14="http://schemas.microsoft.com/office/powerpoint/2010/main" val="103470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B315A-8284-848D-4A7A-B1CE35BC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80764E-3CBC-9571-498E-68196EC3331C}"/>
              </a:ext>
            </a:extLst>
          </p:cNvPr>
          <p:cNvSpPr/>
          <p:nvPr/>
        </p:nvSpPr>
        <p:spPr>
          <a:xfrm>
            <a:off x="825910" y="1366684"/>
            <a:ext cx="7385637" cy="206231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ner Hand ITC" panose="03070502030502020203" pitchFamily="66" charset="0"/>
              </a:rPr>
              <a:t>Characters and History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78DE52-1071-1F4D-2638-6D0D668CC78F}"/>
              </a:ext>
            </a:extLst>
          </p:cNvPr>
          <p:cNvSpPr/>
          <p:nvPr/>
        </p:nvSpPr>
        <p:spPr>
          <a:xfrm>
            <a:off x="3007135" y="4460158"/>
            <a:ext cx="7385637" cy="206231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Viner Hand ITC" panose="03070502030502020203" pitchFamily="66" charset="0"/>
              </a:rPr>
              <a:t>Realm of Shadows</a:t>
            </a:r>
          </a:p>
        </p:txBody>
      </p:sp>
    </p:spTree>
    <p:extLst>
      <p:ext uri="{BB962C8B-B14F-4D97-AF65-F5344CB8AC3E}">
        <p14:creationId xmlns:p14="http://schemas.microsoft.com/office/powerpoint/2010/main" val="425818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Display</vt:lpstr>
      <vt:lpstr>Arial</vt:lpstr>
      <vt:lpstr>Baskerville Old Face</vt:lpstr>
      <vt:lpstr>Old English Text MT</vt:lpstr>
      <vt:lpstr>Viner Hand ITC</vt:lpstr>
      <vt:lpstr>Office Theme</vt:lpstr>
      <vt:lpstr>Kira Coldspring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Griffitts</dc:creator>
  <cp:lastModifiedBy>Frank Griffitts</cp:lastModifiedBy>
  <cp:revision>2</cp:revision>
  <dcterms:created xsi:type="dcterms:W3CDTF">2025-03-07T19:26:16Z</dcterms:created>
  <dcterms:modified xsi:type="dcterms:W3CDTF">2025-06-22T23:24:14Z</dcterms:modified>
</cp:coreProperties>
</file>