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74740" y="2881147"/>
            <a:ext cx="7181774" cy="110799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p>
            <a:r>
              <a:rPr lang="zh-CN" altLang="en-US" sz="6600" b="1" dirty="0">
                <a:latin typeface="+mj-ea"/>
                <a:ea typeface="+mj-ea"/>
              </a:rPr>
              <a:t>Java语法基础-方法</a:t>
            </a:r>
            <a:endParaRPr lang="zh-CN" altLang="en-US" sz="6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20420" y="138650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大纲</a:t>
            </a:r>
            <a:endParaRPr kumimoji="1"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1220420" y="2238898"/>
            <a:ext cx="2550698" cy="1338828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方法概述和格式说明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方法的注意事项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方法重载概述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61549" y="710036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方法概述和格式说明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5401" y="1429619"/>
            <a:ext cx="7350392" cy="21698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为什么要有方法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提高代码的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复用性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完成特定功能的代码块。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方法的格式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7785" y="3729355"/>
            <a:ext cx="8470900" cy="119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修饰符 返回值类型 方法名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参数类型 参数名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参数类型 参数名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2...) {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方法体语句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return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返回值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46095" y="628770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方法的格式说明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6094" y="1224977"/>
            <a:ext cx="7578138" cy="4408899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修饰符：目前就用 </a:t>
            </a:r>
            <a:r>
              <a:rPr lang="en-US" altLang="zh-CN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</a:t>
            </a: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。后面我们再详细的讲解其他的修饰符。 </a:t>
            </a:r>
            <a:endParaRPr lang="en-US" altLang="zh-CN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返回值类型：就是功能结果的数据类型。</a:t>
            </a:r>
            <a:endParaRPr lang="en-US" altLang="zh-CN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方法名：符合命名规则即可。方便我们的调用。 </a:t>
            </a:r>
            <a:endParaRPr lang="en-US" altLang="zh-CN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参数：</a:t>
            </a:r>
            <a:endParaRPr lang="en-US" altLang="zh-CN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实际参数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：就是实际参与运算的。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形式参数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；就是方法定义上的，用于接收实际参数的。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参数类型：就是参数的数据类型 </a:t>
            </a:r>
            <a:endParaRPr lang="en-US" altLang="zh-CN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参数名：就是变量名 </a:t>
            </a:r>
            <a:endParaRPr lang="en-US" altLang="zh-CN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方法体语句：就是完成功能的代码。</a:t>
            </a:r>
            <a:endParaRPr lang="en-US" altLang="zh-CN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：结束方法的。</a:t>
            </a:r>
            <a:endParaRPr lang="en-US" altLang="zh-CN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返回值：就是功能的结果，由</a:t>
            </a:r>
            <a:r>
              <a:rPr lang="en-US" altLang="zh-CN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带给调用者。 </a:t>
            </a:r>
            <a:endParaRPr lang="zh-CN" altLang="en-US" sz="17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9965" y="2440305"/>
            <a:ext cx="5198745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55226" y="71507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 需求：求两个数据之和的案例（画图演示）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226" y="1269770"/>
            <a:ext cx="2981036" cy="1060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81" y="2229428"/>
            <a:ext cx="4225551" cy="108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>
            <a:off x="3239135" y="1911350"/>
            <a:ext cx="4295775" cy="4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1962785" y="2037715"/>
            <a:ext cx="4093210" cy="88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55226" y="4379880"/>
            <a:ext cx="386541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盘子 炒菜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油，菜，盐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){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炒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….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返回 一盘菜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5226" y="3605961"/>
            <a:ext cx="3227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方法的形象比喻，如果炒菜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方法把复杂的东西简单化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49245" y="675760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方法的注意事项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9244" y="1410051"/>
            <a:ext cx="7425738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方法声明注意事项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方法定义的时候参数之间用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逗号隔开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方法调用的时候不用在传递数据类型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如果方法有明确的返回值，一定要有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带回一个值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方法不调用不执行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方法与方法是平级关系，不能嵌套定义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方法调用注意事项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有具体返回值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单独调用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一般来说没有意义，所以不推荐。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输出调用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但是不够好。因为我们可能需要针对结果进行进一步的操作。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c: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赋值调用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推荐方案。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69811" y="767485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练习</a:t>
            </a:r>
            <a:endParaRPr kumimoji="1"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203557" y="1421110"/>
            <a:ext cx="7744691" cy="24453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需求：键盘录入两个数据，返回两个数中的较大值【通过定义一个方法来实现】</a:t>
            </a:r>
            <a:endParaRPr lang="en-US" altLang="zh-CN" sz="17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需求：根据键盘录入的行数和列数，在控制台输出星形</a:t>
            </a:r>
            <a:endParaRPr lang="en-US" altLang="zh-CN" sz="17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7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讲解这种打印的需求可以不用返回值</a:t>
            </a:r>
            <a:r>
              <a:rPr lang="en-US" altLang="zh-CN" sz="17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7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没有返回值</a:t>
            </a:r>
            <a:r>
              <a:rPr lang="en-US" altLang="zh-CN" sz="17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zh-CN" altLang="en-US" sz="17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，就不写</a:t>
            </a:r>
            <a:r>
              <a:rPr lang="en-US" altLang="zh-CN" sz="17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endParaRPr lang="en-US" altLang="zh-CN" sz="17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7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需求：根据键盘录入的数据输出对应的乘法表 </a:t>
            </a:r>
            <a:endParaRPr lang="en-US" altLang="zh-CN" sz="17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7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27007" y="903090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重载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7008" y="1526590"/>
            <a:ext cx="6871855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方法重载是指在同一个类中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方法名相同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参数列表不同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与返回值类型无关。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4715" y="3133671"/>
            <a:ext cx="4983480" cy="119888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参数列表不同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参数个数不同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参数类型不同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参数的顺序不同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算重载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但是在开发中不用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7007" y="4756929"/>
            <a:ext cx="76619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需求：比较两个数据是否相等。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参数类型分别为两个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类型，两个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double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类型，并在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方法中进行测试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演示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108</cp:revision>
  <dcterms:created xsi:type="dcterms:W3CDTF">2015-05-05T08:02:00Z</dcterms:created>
  <dcterms:modified xsi:type="dcterms:W3CDTF">2018-01-17T08:12:04Z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