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5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87351" y="759873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中抽象类的标准实现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5825" y="1282700"/>
            <a:ext cx="943927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抽象类实现流程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创建抽象类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中可以勾选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abstract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选项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声明抽象类的方法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创建抽象类的子类，在创建类时，有个父类选项，可直接搜索选抽象类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创建子类后，会默认实现抽象类定义的抽象方法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工作中，抽象类和继承类是写在自定义的包中的，不是写在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main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方法类中，前面我们只是讲基础，需要这样演示而</a:t>
            </a:r>
            <a:endParaRPr kumimoji="1"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8037195" y="1793875"/>
          <a:ext cx="2955925" cy="327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34940" imgH="5791200" progId="Paint.Picture">
                  <p:embed/>
                </p:oleObj>
              </mc:Choice>
              <mc:Fallback>
                <p:oleObj name="" r:id="rId1" imgW="5234940" imgH="57912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8037195" y="1793875"/>
                        <a:ext cx="2955925" cy="327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75007" y="913543"/>
            <a:ext cx="4070345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中接口的标准实现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5007" y="1704735"/>
            <a:ext cx="731409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接口实现流程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创建接口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声明接口的方法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创建子类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implements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创建子类后，实现接口声明的方法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工作中，接口和实现类是写在自定义的包中的，也不是写在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main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方法类中，前面我们只是讲基础，需要这样演示而</a:t>
            </a:r>
            <a:endParaRPr kumimoji="1"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6521450" y="1061720"/>
          <a:ext cx="5315585" cy="473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379720" imgH="4792980" progId="Paint.Picture">
                  <p:embed/>
                </p:oleObj>
              </mc:Choice>
              <mc:Fallback>
                <p:oleObj name="" r:id="rId1" imgW="5379720" imgH="479298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6521450" y="1061720"/>
                        <a:ext cx="5315585" cy="473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47629" y="808837"/>
            <a:ext cx="462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生成</a:t>
            </a:r>
            <a:r>
              <a:rPr kumimoji="1"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jar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导入</a:t>
            </a:r>
            <a:r>
              <a:rPr kumimoji="1"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jar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</a:t>
            </a:r>
            <a:endParaRPr kumimoji="1" lang="zh-CN" altLang="en-US" sz="2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7630" y="1488457"/>
            <a:ext cx="7401697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是什么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jar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是多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文件的压缩包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相当于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zip</a:t>
            </a:r>
            <a:endParaRPr kumimoji="1"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包文件有什么用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用别人写好的东西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打包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选中项目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右键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–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Export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–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–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Jar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自己指定一个路径和一个名称 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Finish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导入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包到另一个项目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复制到项目路径下，选中项目右键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Build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Path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350" y="2146300"/>
            <a:ext cx="4358640" cy="794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295" y="645795"/>
            <a:ext cx="3395345" cy="13265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87445" y="916494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中删除项目和导入项目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7445" y="1670257"/>
            <a:ext cx="739174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删除项目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选中项目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右键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删除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从项目区域中删除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从硬盘上删除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导入项目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在项目区域右键找到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import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找到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general,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展开，并找到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Existing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Projects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into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Workspace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点击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next,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然后选择你要导入的项目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这里选择的是项目名称</a:t>
            </a:r>
            <a:endParaRPr kumimoji="1"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930265" y="1561465"/>
          <a:ext cx="4697730" cy="262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693920" imgH="2621280" progId="Paint.Picture">
                  <p:embed/>
                </p:oleObj>
              </mc:Choice>
              <mc:Fallback>
                <p:oleObj name="" r:id="rId1" imgW="4693920" imgH="262128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5930265" y="1561465"/>
                        <a:ext cx="4697730" cy="2623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44343" y="983255"/>
            <a:ext cx="1088760" cy="6463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4343" y="1861185"/>
            <a:ext cx="32303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的窗口模式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的字体配置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的内容辅助键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的其它快捷键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提高开发效率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中抽象类的标准实现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中接口的标准实现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生成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jar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导入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jar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中断点调试细讲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06886" y="1328879"/>
            <a:ext cx="7322138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常用的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模式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debug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模式【常用模式】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debug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模式的简单使用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debug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调用模式就是跟踪代码的一步步的执行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505" y="803275"/>
            <a:ext cx="6279515" cy="385508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106887" y="665020"/>
            <a:ext cx="3089307" cy="6463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的窗口模式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74163" y="626644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中断点调试细讲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4163" y="1306264"/>
            <a:ext cx="6944498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Debug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的作用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•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调试程序并查看程序执行流程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如何查看程序执行流程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•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断点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/>
              </a:rPr>
              <a:t>(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/>
              </a:rPr>
              <a:t>就是一个标记，从哪里开始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/>
              </a:rPr>
              <a:t>)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/>
              </a:rPr>
              <a:t>•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/>
              </a:rPr>
              <a:t>设置断点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/>
              </a:rPr>
              <a:t>(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/>
              </a:rPr>
              <a:t>在你想要断点的代码左边双击即可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/>
              </a:rPr>
              <a:t>)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•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在哪设置断点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工作中有问题的代码或者不懂的地方就可以设置断点</a:t>
            </a:r>
            <a:endParaRPr kumimoji="1"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•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 运行设置断点程序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右键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–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Debug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as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–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Application</a:t>
            </a:r>
            <a:endParaRPr kumimoji="1"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演示查看方法的传参</a:t>
            </a:r>
            <a:endParaRPr kumimoji="1"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71403" y="780450"/>
            <a:ext cx="3089307" cy="6463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字体配置</a:t>
            </a:r>
            <a:endParaRPr kumimoji="1" lang="zh-CN" altLang="en-US" sz="2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403" y="1621310"/>
            <a:ext cx="7426411" cy="2814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第一步：点击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window - preferences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【偏好设置】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第二步：找到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General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–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Appearance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–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Colors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and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fonts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–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Basic–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Text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Font 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然后设置</a:t>
            </a:r>
            <a:endParaRPr kumimoji="1"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"/>
            </a:pPr>
            <a:endParaRPr kumimoji="1"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新版的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Eclipse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可以通过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ctrl + 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或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ctrl - 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来控制字体大小</a:t>
            </a:r>
            <a:endParaRPr kumimoji="1"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51392" y="781137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内容辅助键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0420" y="1337825"/>
            <a:ext cx="688086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提示作用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Alt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eg1: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main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alt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+/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eg2: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syso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alt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定义自己的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alt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Windows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–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perference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–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–Editor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–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Templates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自定义一个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mainsys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输出下面代码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2660" y="4939974"/>
            <a:ext cx="4572000" cy="73723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p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D4D4D4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main(String[] </a:t>
            </a:r>
            <a:r>
              <a:rPr lang="en-US" altLang="zh-CN" sz="1400" b="1" dirty="0" err="1">
                <a:solidFill>
                  <a:srgbClr val="6A3E3E"/>
                </a:solidFill>
                <a:highlight>
                  <a:srgbClr val="D4D4D4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D4D4D4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lang="en-US" altLang="zh-CN" sz="1400" b="1" dirty="0">
              <a:solidFill>
                <a:srgbClr val="000000"/>
              </a:solidFill>
              <a:highlight>
                <a:srgbClr val="D4D4D4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en-US" altLang="zh-CN" sz="1400" b="1" i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82709" y="872130"/>
            <a:ext cx="2077720" cy="50673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其它常用快捷键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5720" y="1658620"/>
            <a:ext cx="457835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86352" y="974286"/>
            <a:ext cx="35293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提高开发效率的快捷键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5912" y="1836958"/>
            <a:ext cx="5897768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快速生成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get/set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 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快速生成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空参构造方法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快速生成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有参构造方法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上面三种快速生成方法都使用快捷键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Alt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shif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快速修复错误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:control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会自动添加包，修改数据类型等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…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110514" y="949738"/>
            <a:ext cx="3843655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 dirty="0"/>
              <a:t>Eclipse</a:t>
            </a:r>
            <a:r>
              <a:rPr kumimoji="1" lang="zh-CN" altLang="en-US" sz="2400" b="1" dirty="0"/>
              <a:t>一个标准的学生类</a:t>
            </a:r>
            <a:endParaRPr kumimoji="1"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10514" y="1514232"/>
            <a:ext cx="731872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一个标准学生类，上来就把下面四个步骤先实现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成员私有属性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空参构造方法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有参数构造方法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私有属性的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get/set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WPS 演示</Application>
  <PresentationFormat>宽屏</PresentationFormat>
  <Paragraphs>122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方正舒体</vt:lpstr>
      <vt:lpstr>仿宋</vt:lpstr>
      <vt:lpstr>Wingdings</vt:lpstr>
      <vt:lpstr>Wingdings</vt:lpstr>
      <vt:lpstr>Calibri</vt:lpstr>
      <vt:lpstr>微软雅黑</vt:lpstr>
      <vt:lpstr>Arial Unicode MS</vt:lpstr>
      <vt:lpstr>自定义设计方案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119</cp:revision>
  <dcterms:created xsi:type="dcterms:W3CDTF">2015-05-05T08:02:00Z</dcterms:created>
  <dcterms:modified xsi:type="dcterms:W3CDTF">2018-03-31T03:28:00Z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