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5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  <p:pic>
        <p:nvPicPr>
          <p:cNvPr id="2" name="图片 1" descr="187833856837624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0480" y="-15875"/>
            <a:ext cx="12263755" cy="68954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31885" y="4443730"/>
            <a:ext cx="1513205" cy="177609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954270" y="5851525"/>
            <a:ext cx="229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郭永峰 </a:t>
            </a:r>
            <a:r>
              <a:rPr lang="en-US" altLang="zh-CN" b="1"/>
              <a:t>IT </a:t>
            </a:r>
            <a:r>
              <a:rPr lang="zh-CN" altLang="en-US" b="1"/>
              <a:t>教育工作室</a:t>
            </a:r>
            <a:endParaRPr lang="zh-CN" altLang="en-US" b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68954374220271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985" y="3810"/>
            <a:ext cx="12181840" cy="684911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361899138011731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5" y="-3810"/>
            <a:ext cx="12169775" cy="684276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567820985499926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810" y="-1270"/>
            <a:ext cx="12213590" cy="68668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7101076913806943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080" y="-11430"/>
            <a:ext cx="12181840" cy="684911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2_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78415554357137367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715" y="0"/>
            <a:ext cx="12183745" cy="685038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115" y="-3810"/>
            <a:ext cx="12218035" cy="6869430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4120" y="1025525"/>
            <a:ext cx="1824355" cy="2520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056178" y="983890"/>
            <a:ext cx="1088760" cy="646331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大纲</a:t>
            </a:r>
            <a:endParaRPr kumimoji="1" lang="en-US" altLang="zh-CN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56178" y="1861821"/>
            <a:ext cx="3243196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Oject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对象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Object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类的概述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Object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r>
              <a:rPr kumimoji="1"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hashCode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</a:t>
            </a:r>
            <a:endParaRPr kumimoji="1"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Object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r>
              <a:rPr kumimoji="1"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getClass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Object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r>
              <a:rPr kumimoji="1"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toString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Object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equals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kumimoji="1"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474265" y="703615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en-US" altLang="zh-CN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</a:t>
            </a:r>
            <a:r>
              <a:rPr kumimoji="1" lang="zh-CN" altLang="en-US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API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概述</a:t>
            </a:r>
            <a:endParaRPr kumimoji="1" lang="en-US" altLang="zh-CN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74265" y="1497697"/>
            <a:ext cx="7685902" cy="415417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API(Application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Programming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Interface):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应用程序编程接口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API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就是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</a:t>
            </a:r>
            <a:r>
              <a:rPr kumimoji="1"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提供给我们使用的类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，这些类将底层的实现</a:t>
            </a:r>
            <a:r>
              <a:rPr kumimoji="1"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封装起来</a:t>
            </a:r>
            <a:endParaRPr kumimoji="1" lang="zh-CN" altLang="en-US" sz="16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我们不需要关心这些类是如何实现的，只需要</a:t>
            </a:r>
            <a:r>
              <a:rPr kumimoji="1"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学习这些类如何使用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就好了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JDK_API_1_6_zh_CN.CHM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掌握如何使用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Object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是超级类，任何类都会继承</a:t>
            </a:r>
            <a:r>
              <a:rPr kumimoji="1"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Object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类，你不写，父类默认是</a:t>
            </a:r>
            <a:r>
              <a:rPr kumimoji="1"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Object</a:t>
            </a:r>
            <a:endParaRPr kumimoji="1"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536682" y="1009291"/>
            <a:ext cx="2627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Object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类的概述</a:t>
            </a:r>
            <a:endParaRPr kumimoji="1" lang="en-US" altLang="zh-CN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36682" y="1873055"/>
            <a:ext cx="552577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Object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类层次结构的根类</a:t>
            </a:r>
            <a:endParaRPr kumimoji="1"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所有类都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直接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或者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间接的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继承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Object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Object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类的构造方法：</a:t>
            </a:r>
            <a:r>
              <a:rPr kumimoji="1"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Object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（）</a:t>
            </a:r>
            <a:endParaRPr kumimoji="1"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子类的构造方法默认访问的是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父类的无参构造方法</a:t>
            </a:r>
            <a:endParaRPr kumimoji="1"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408380" y="931684"/>
            <a:ext cx="3550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Object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r>
              <a:rPr kumimoji="1" lang="en-US" altLang="zh-CN" sz="24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hashCode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8430" y="1795145"/>
            <a:ext cx="90646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Object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有一个方法 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hashCode</a:t>
            </a:r>
            <a:r>
              <a:rPr kumimoji="1" lang="zh-CN" altLang="en-US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（）</a:t>
            </a:r>
            <a:endParaRPr kumimoji="1" lang="zh-CN" altLang="en-US" b="1" dirty="0" err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方法返回对象的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哈希码值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，默认情况下该方法会根据对象的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地址来计算</a:t>
            </a:r>
            <a:endParaRPr kumimoji="1"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不同对象的</a:t>
            </a:r>
            <a:r>
              <a:rPr kumimoji="1"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hashCode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一般来说不会相同，但同一个对象的</a:t>
            </a:r>
            <a:r>
              <a:rPr kumimoji="1"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hashcode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值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肯定是相同的</a:t>
            </a:r>
            <a:endParaRPr kumimoji="1"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hashCode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不是对象的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实际地址值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，可以理解为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逻辑地址值</a:t>
            </a:r>
            <a:endParaRPr kumimoji="1"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136992" y="839178"/>
            <a:ext cx="3550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Object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r>
              <a:rPr kumimoji="1" lang="en-US" altLang="zh-CN" sz="24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getClass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</a:t>
            </a:r>
            <a:endParaRPr kumimoji="1" lang="en-US" altLang="zh-CN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36992" y="1401884"/>
            <a:ext cx="6563360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final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lass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getClass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返回此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object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运行时类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可以通过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class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类中的一个方法，获取对象的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真实类的全名称</a:t>
            </a:r>
            <a:endParaRPr kumimoji="1"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3965" y="2841754"/>
            <a:ext cx="5702984" cy="3430286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294473" y="830554"/>
            <a:ext cx="4070345" cy="646331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Object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类的</a:t>
            </a:r>
            <a:r>
              <a:rPr kumimoji="1" lang="en-US" altLang="zh-CN" sz="24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toString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方法</a:t>
            </a:r>
            <a:endParaRPr kumimoji="1" lang="en-US" altLang="zh-CN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94765" y="1673225"/>
            <a:ext cx="8474075" cy="2168525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toString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方法返回此对象的字符串表示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包名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+@+Integer.toHexString(d.hashCode())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toString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方法默认返回的字符没啥用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打印对象，默认就是调用</a:t>
            </a:r>
            <a:r>
              <a:rPr kumimoji="1"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toString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此方法一般用于自定义字符串输出</a:t>
            </a:r>
            <a:endParaRPr kumimoji="1"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101617" y="874921"/>
            <a:ext cx="3704860" cy="646331"/>
          </a:xfrm>
          <a:prstGeom prst="rect">
            <a:avLst/>
          </a:prstGeom>
        </p:spPr>
        <p:txBody>
          <a:bodyPr wrap="none">
            <a:spAutoFit/>
          </a:bodyPr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Object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equals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</a:t>
            </a:r>
            <a:endParaRPr kumimoji="1" lang="en-US" altLang="zh-CN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86654" y="1830930"/>
            <a:ext cx="7554351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equals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表示与其它对象是否相等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默认情况下比较的是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对象的引用（地址）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否相同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由于比较对象的引用没有意义，一般建议重写此方法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Student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相等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&amp;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比较字符串</a:t>
            </a:r>
            <a:endParaRPr kumimoji="1"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kumimoji="1"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16050" y="1101725"/>
            <a:ext cx="931418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==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号与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equals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方法的区别 面试题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==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是一个比较运算符号，即可以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比较基本数据类型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，也可以比较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引用数据类据类型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，基本数据类型比较的是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值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，引用数据类型比较的是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地址值</a:t>
            </a:r>
            <a:endParaRPr kumimoji="1"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equals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方法是一个方法，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只能比较引用数据类型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，所有对象都会继承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object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类中的方法，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如果没有重写</a:t>
            </a:r>
            <a:r>
              <a:rPr kumimoji="1"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Object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类中的</a:t>
            </a:r>
            <a:r>
              <a:rPr kumimoji="1"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equals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方法，</a:t>
            </a:r>
            <a:r>
              <a:rPr kumimoji="1"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equals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方法和</a:t>
            </a:r>
            <a:r>
              <a:rPr kumimoji="1"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==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号比较引用数据类型无区别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，重写后的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equals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方法比较的是对象中的属性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1042</Words>
  <Application>WPS 演示</Application>
  <PresentationFormat>宽屏</PresentationFormat>
  <Paragraphs>65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方正舒体</vt:lpstr>
      <vt:lpstr>仿宋</vt:lpstr>
      <vt:lpstr>Wingdings</vt:lpstr>
      <vt:lpstr>Calibri</vt:lpstr>
      <vt:lpstr>微软雅黑</vt:lpstr>
      <vt:lpstr>Arial Unicode MS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gyf</cp:lastModifiedBy>
  <cp:revision>108</cp:revision>
  <dcterms:created xsi:type="dcterms:W3CDTF">2015-05-05T08:02:00Z</dcterms:created>
  <dcterms:modified xsi:type="dcterms:W3CDTF">2018-01-30T02:31:23Z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