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读取文件数据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创建一个文件对象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File file = </a:t>
            </a:r>
            <a:r>
              <a:rPr lang="en-US" altLang="zh-CN" b="1" dirty="0">
                <a:sym typeface="+mn-ea"/>
              </a:rPr>
              <a:t>new File("</a:t>
            </a:r>
            <a:r>
              <a:rPr lang="en-US" altLang="zh-CN" b="1" dirty="0" err="1">
                <a:sym typeface="+mn-ea"/>
              </a:rPr>
              <a:t>abc.txt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file.getAbsolutePath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创建一个文件输入流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用于读取文件数据，在构造方法中传入文件对象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构造方法，有可以抛出文件找不到的异常*</a:t>
            </a:r>
            <a:r>
              <a:rPr lang="en-US" altLang="zh-CN" dirty="0">
                <a:sym typeface="+mn-ea"/>
              </a:rPr>
              <a:t>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inputStream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FileInputStream</a:t>
            </a:r>
            <a:r>
              <a:rPr lang="en-US" altLang="zh-CN" b="1" u="sng" dirty="0">
                <a:sym typeface="+mn-ea"/>
              </a:rPr>
              <a:t>(file);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每次读取一个字节，把字节转成</a:t>
            </a:r>
            <a:r>
              <a:rPr lang="en-US" altLang="zh-CN" u="sng" dirty="0" err="1">
                <a:sym typeface="+mn-ea"/>
              </a:rPr>
              <a:t>int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读取的数据是文件编码的表值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ascii,GBK,unicode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r>
              <a:rPr lang="en-US" altLang="zh-CN" u="sng" dirty="0" err="1">
                <a:sym typeface="+mn-ea"/>
              </a:rPr>
              <a:t>ascii</a:t>
            </a:r>
            <a:r>
              <a:rPr lang="zh-CN" altLang="en-US" u="sng" dirty="0">
                <a:sym typeface="+mn-ea"/>
              </a:rPr>
              <a:t>是包含在</a:t>
            </a:r>
            <a:r>
              <a:rPr lang="en-US" altLang="zh-CN" u="sng" dirty="0">
                <a:sym typeface="+mn-ea"/>
              </a:rPr>
              <a:t>GBK</a:t>
            </a:r>
            <a:r>
              <a:rPr lang="zh-CN" altLang="en-US" u="sng" dirty="0">
                <a:sym typeface="+mn-ea"/>
              </a:rPr>
              <a:t>或者</a:t>
            </a:r>
            <a:r>
              <a:rPr lang="en-US" altLang="zh-CN" u="sng" dirty="0" err="1">
                <a:sym typeface="+mn-ea"/>
              </a:rPr>
              <a:t>unicode</a:t>
            </a:r>
            <a:r>
              <a:rPr lang="zh-CN" altLang="en-US" u="sng" dirty="0">
                <a:sym typeface="+mn-ea"/>
              </a:rPr>
              <a:t>中的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b1 = </a:t>
            </a:r>
            <a:r>
              <a:rPr lang="en-US" altLang="zh-CN" b="1" dirty="0" err="1">
                <a:sym typeface="+mn-ea"/>
              </a:rPr>
              <a:t>inputStream.read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(b1);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读取第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个字节，把字节转成</a:t>
            </a:r>
            <a:r>
              <a:rPr lang="en-US" altLang="zh-CN" u="sng" dirty="0" err="1">
                <a:sym typeface="+mn-ea"/>
              </a:rPr>
              <a:t>int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b2 = </a:t>
            </a:r>
            <a:r>
              <a:rPr lang="en-US" altLang="zh-CN" b="1" dirty="0" err="1">
                <a:sym typeface="+mn-ea"/>
              </a:rPr>
              <a:t>inputStream.read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(b2);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b3 = </a:t>
            </a:r>
            <a:r>
              <a:rPr lang="en-US" altLang="zh-CN" b="1" dirty="0" err="1">
                <a:sym typeface="+mn-ea"/>
              </a:rPr>
              <a:t>inputStream.read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(b3);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如果读取数据到最后，会返回一个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（代表读完数据了）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b4 = </a:t>
            </a:r>
            <a:r>
              <a:rPr lang="en-US" altLang="zh-CN" b="1" dirty="0" err="1">
                <a:sym typeface="+mn-ea"/>
              </a:rPr>
              <a:t>inputStream.read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(b4);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"IU-</a:t>
            </a:r>
            <a:r>
              <a:rPr lang="zh-CN" altLang="en-US" dirty="0">
                <a:sym typeface="+mn-ea"/>
              </a:rPr>
              <a:t>你的意义</a:t>
            </a:r>
            <a:r>
              <a:rPr lang="en-US" altLang="zh-CN" dirty="0">
                <a:sym typeface="+mn-ea"/>
              </a:rPr>
              <a:t>.mp3"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input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("IU-</a:t>
            </a:r>
            <a:r>
              <a:rPr lang="zh-CN" altLang="en-US" b="1" dirty="0">
                <a:sym typeface="+mn-ea"/>
              </a:rPr>
              <a:t>你的意义</a:t>
            </a:r>
            <a:r>
              <a:rPr lang="en-US" altLang="zh-CN" b="1" dirty="0">
                <a:sym typeface="+mn-ea"/>
              </a:rPr>
              <a:t>.mp3");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FileOutputStream</a:t>
            </a:r>
            <a:r>
              <a:rPr lang="en-US" altLang="zh-CN" dirty="0">
                <a:sym typeface="+mn-ea"/>
              </a:rPr>
              <a:t> output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FileOutputStream</a:t>
            </a:r>
            <a:r>
              <a:rPr lang="en-US" altLang="zh-CN" b="1" dirty="0">
                <a:sym typeface="+mn-ea"/>
              </a:rPr>
              <a:t>("copy.mp3");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while</a:t>
            </a:r>
            <a:r>
              <a:rPr lang="en-US" altLang="zh-CN" b="1" dirty="0">
                <a:sym typeface="+mn-ea"/>
              </a:rPr>
              <a:t>((</a:t>
            </a:r>
            <a:r>
              <a:rPr lang="en-US" altLang="zh-CN" b="1" dirty="0" err="1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input.read</a:t>
            </a:r>
            <a:r>
              <a:rPr lang="en-US" altLang="zh-CN" b="1" dirty="0">
                <a:sym typeface="+mn-ea"/>
              </a:rPr>
              <a:t>()) != -1){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output.write</a:t>
            </a:r>
            <a:r>
              <a:rPr lang="en-US" altLang="zh-CN" dirty="0">
                <a:sym typeface="+mn-ea"/>
              </a:rPr>
              <a:t>(b);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input.close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output.close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图片拷贝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原理，使用输入流读取数据，使用输出流写数据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input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("1.jpg");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FileOutputStream</a:t>
            </a:r>
            <a:r>
              <a:rPr lang="en-US" altLang="zh-CN" dirty="0">
                <a:sym typeface="+mn-ea"/>
              </a:rPr>
              <a:t> output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FileOutputStream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copy.jpg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while</a:t>
            </a:r>
            <a:r>
              <a:rPr lang="en-US" altLang="zh-CN" b="1" dirty="0">
                <a:sym typeface="+mn-ea"/>
              </a:rPr>
              <a:t>((</a:t>
            </a:r>
            <a:r>
              <a:rPr lang="en-US" altLang="zh-CN" b="1" dirty="0" err="1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input.read</a:t>
            </a:r>
            <a:r>
              <a:rPr lang="en-US" altLang="zh-CN" b="1" dirty="0">
                <a:sym typeface="+mn-ea"/>
              </a:rPr>
              <a:t>()) != -1){//</a:t>
            </a:r>
            <a:r>
              <a:rPr lang="zh-CN" altLang="en-US" b="1" dirty="0">
                <a:sym typeface="+mn-ea"/>
              </a:rPr>
              <a:t>输入流读数据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output.write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);//</a:t>
            </a:r>
            <a:r>
              <a:rPr lang="zh-CN" altLang="en-US" dirty="0">
                <a:sym typeface="+mn-ea"/>
              </a:rPr>
              <a:t>输出流写数据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关闭输出流和输入流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input.close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output.close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fos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FileOutputStream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abc.txt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String </a:t>
            </a:r>
            <a:r>
              <a:rPr lang="en-US" altLang="zh-CN" dirty="0" err="1">
                <a:sym typeface="+mn-ea"/>
              </a:rPr>
              <a:t>str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"B</a:t>
            </a:r>
            <a:r>
              <a:rPr lang="zh-CN" altLang="en-US" dirty="0">
                <a:sym typeface="+mn-ea"/>
              </a:rPr>
              <a:t>君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你好，我想做你的男朋友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fos.write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str.getBytes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fos.write</a:t>
            </a:r>
            <a:r>
              <a:rPr lang="en-US" altLang="zh-CN" dirty="0">
                <a:sym typeface="+mn-ea"/>
              </a:rPr>
              <a:t>("\r\n".</a:t>
            </a:r>
            <a:r>
              <a:rPr lang="en-US" altLang="zh-CN" dirty="0" err="1">
                <a:sym typeface="+mn-ea"/>
              </a:rPr>
              <a:t>getBytes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"G</a:t>
            </a:r>
            <a:r>
              <a:rPr lang="zh-CN" altLang="en-US" dirty="0">
                <a:sym typeface="+mn-ea"/>
              </a:rPr>
              <a:t>君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好啊，但是你有房有车吗？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fos.write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str.getBytes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fos.close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abc.txt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byte[] </a:t>
            </a:r>
            <a:r>
              <a:rPr lang="en-US" altLang="zh-CN" b="1" dirty="0" err="1">
                <a:sym typeface="+mn-ea"/>
              </a:rPr>
              <a:t>bs</a:t>
            </a:r>
            <a:r>
              <a:rPr lang="en-US" altLang="zh-CN" b="1" dirty="0">
                <a:sym typeface="+mn-ea"/>
              </a:rPr>
              <a:t> = new byte[3];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1.GBK</a:t>
            </a:r>
            <a:r>
              <a:rPr lang="zh-CN" altLang="en-US" dirty="0">
                <a:sym typeface="+mn-ea"/>
              </a:rPr>
              <a:t>编码，中文点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个字节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2.UTF-8</a:t>
            </a:r>
            <a:r>
              <a:rPr lang="zh-CN" altLang="en-US" dirty="0">
                <a:sym typeface="+mn-ea"/>
              </a:rPr>
              <a:t>中文点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个字节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后面讲字符流时，再解决这个乱码问题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while</a:t>
            </a:r>
            <a:r>
              <a:rPr lang="en-US" altLang="zh-CN" b="1" dirty="0">
                <a:sym typeface="+mn-ea"/>
              </a:rPr>
              <a:t>((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fis.read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bs</a:t>
            </a:r>
            <a:r>
              <a:rPr lang="en-US" altLang="zh-CN" b="1" dirty="0">
                <a:sym typeface="+mn-ea"/>
              </a:rPr>
              <a:t>)) != -1){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(new String(</a:t>
            </a:r>
            <a:r>
              <a:rPr lang="en-US" altLang="zh-CN" b="1" i="1" dirty="0" err="1">
                <a:sym typeface="+mn-ea"/>
              </a:rPr>
              <a:t>bs</a:t>
            </a:r>
            <a:r>
              <a:rPr lang="en-US" altLang="zh-CN" b="1" i="1" dirty="0">
                <a:sym typeface="+mn-ea"/>
              </a:rPr>
              <a:t>, 0, </a:t>
            </a:r>
            <a:r>
              <a:rPr lang="en-US" altLang="zh-CN" b="1" i="1" dirty="0" err="1">
                <a:sym typeface="+mn-ea"/>
              </a:rPr>
              <a:t>len</a:t>
            </a:r>
            <a:r>
              <a:rPr lang="en-US" altLang="zh-CN" b="1" i="1" dirty="0">
                <a:sym typeface="+mn-ea"/>
              </a:rPr>
              <a:t>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关闭流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fis.close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3018" y="97274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2720" y="1720850"/>
            <a:ext cx="9192895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read()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方法读取的是一个字节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为什么返回是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而不是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因为字节输入流可以操作任意类型的文件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比如图片音频等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这些文件底层都是以二进制形式的存储的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如果每次读取都返回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有可能在读到中间的时候遇到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111111111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11111111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我们的程序是遇到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就会停止不读了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后面的数据就读不到了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所以在读取的时候用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类型接收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11111111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会在其前面补上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24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凑足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就变成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了这样可以保证整个数据读完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而结束标记的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4274185"/>
            <a:ext cx="46418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77339" y="933891"/>
            <a:ext cx="708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OutputStream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&amp; 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FileOutputStream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文件输出流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290" y="1705610"/>
            <a:ext cx="9337040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文件输出流是用于将数据写入 File 的输出流。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FileOutputStream 用于写入诸如图像数据之类的原始字节的流。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查看文档的构造方法和成员方法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往一个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abc.txt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文件写数据（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知识点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FileOutputStream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(file)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这种构造方法，会把以前的内容都删除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FileOutputStream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file,true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这种构造方法能追加内容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FileNotFoundException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IOException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的子类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b)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，写数据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5780" y="830854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拷贝图片和音频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5780" y="1631134"/>
            <a:ext cx="7713303" cy="1754326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原理，使用输入流读取数据，使用输出流写数据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画图讲原理和性能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每次都读一次字节，太慢，效率太低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0364" y="3477581"/>
            <a:ext cx="2424545" cy="8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00000000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00000000</a:t>
            </a:r>
            <a:endParaRPr kumimoji="1" lang="zh-CN" altLang="en-US" dirty="0"/>
          </a:p>
          <a:p>
            <a:pPr algn="ctr"/>
            <a:r>
              <a:rPr kumimoji="1" lang="en-US" altLang="zh-CN" dirty="0"/>
              <a:t>00000000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25650" y="3698422"/>
            <a:ext cx="1233055" cy="4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字节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2564" y="5180996"/>
            <a:ext cx="1233055" cy="4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a.png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1623695" y="4374515"/>
            <a:ext cx="206375" cy="65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3"/>
            <a:endCxn id="8" idx="1"/>
          </p:cNvCxnSpPr>
          <p:nvPr/>
        </p:nvCxnSpPr>
        <p:spPr>
          <a:xfrm flipV="1">
            <a:off x="3464274" y="3919266"/>
            <a:ext cx="861060" cy="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22088" y="3513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输入流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9446" y="3477580"/>
            <a:ext cx="2424545" cy="8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14586" y="5264815"/>
            <a:ext cx="1233055" cy="4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b.</a:t>
            </a:r>
            <a:r>
              <a:rPr kumimoji="1" lang="en-US" dirty="0" err="1"/>
              <a:t>png</a:t>
            </a:r>
            <a:endParaRPr kumimoji="1" 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H="1" flipV="1">
            <a:off x="6419446" y="3919265"/>
            <a:ext cx="1536095" cy="126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" idx="3"/>
            <a:endCxn id="18" idx="1"/>
          </p:cNvCxnSpPr>
          <p:nvPr/>
        </p:nvCxnSpPr>
        <p:spPr>
          <a:xfrm>
            <a:off x="5558705" y="3919264"/>
            <a:ext cx="860425" cy="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35826" y="35578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输出流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87834" y="2368236"/>
            <a:ext cx="2424545" cy="8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00000000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00000000</a:t>
            </a:r>
            <a:endParaRPr kumimoji="1" lang="zh-CN" altLang="en-US" dirty="0"/>
          </a:p>
          <a:p>
            <a:pPr algn="ctr"/>
            <a:r>
              <a:rPr kumimoji="1" lang="en-US" altLang="zh-CN" dirty="0"/>
              <a:t>00000000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36540" y="2588895"/>
            <a:ext cx="190563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字节</a:t>
            </a:r>
            <a:r>
              <a:rPr kumimoji="1" lang="en-US" altLang="zh-CN" dirty="0"/>
              <a:t>[1024 * 8]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0874" y="3850671"/>
            <a:ext cx="1233055" cy="4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/>
              <a:t>a.png</a:t>
            </a:r>
            <a:endParaRPr kumimoji="1" lang="en-US" dirty="0"/>
          </a:p>
        </p:txBody>
      </p:sp>
      <p:cxnSp>
        <p:nvCxnSpPr>
          <p:cNvPr id="11" name="直线箭头连接符 10"/>
          <p:cNvCxnSpPr>
            <a:stCxn id="9" idx="3"/>
            <a:endCxn id="7" idx="1"/>
          </p:cNvCxnSpPr>
          <p:nvPr/>
        </p:nvCxnSpPr>
        <p:spPr>
          <a:xfrm flipH="1" flipV="1">
            <a:off x="2387864" y="2810404"/>
            <a:ext cx="1536700" cy="126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3"/>
            <a:endCxn id="8" idx="1"/>
          </p:cNvCxnSpPr>
          <p:nvPr/>
        </p:nvCxnSpPr>
        <p:spPr>
          <a:xfrm flipV="1">
            <a:off x="4811744" y="2809921"/>
            <a:ext cx="524510" cy="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69558" y="240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输入流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66916" y="2368235"/>
            <a:ext cx="2424545" cy="8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69956" y="3850670"/>
            <a:ext cx="1233055" cy="4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b.</a:t>
            </a:r>
            <a:r>
              <a:rPr kumimoji="1" lang="en-US" dirty="0" err="1"/>
              <a:t>jpg</a:t>
            </a:r>
            <a:endParaRPr kumimoji="1" 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H="1" flipV="1">
            <a:off x="7766916" y="2809920"/>
            <a:ext cx="1536095" cy="126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" idx="3"/>
            <a:endCxn id="18" idx="1"/>
          </p:cNvCxnSpPr>
          <p:nvPr/>
        </p:nvCxnSpPr>
        <p:spPr>
          <a:xfrm>
            <a:off x="7242090" y="2809919"/>
            <a:ext cx="524510" cy="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83296" y="2448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输出流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8959" y="835466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字节数组拷贝之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available()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572" y="1492597"/>
            <a:ext cx="6892262" cy="429490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08528" y="97770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正确的拷贝文件的方法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8528" y="1690256"/>
            <a:ext cx="7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输入流读取数据的方法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2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read(byte[] b)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读取指定字节数的数据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输出流写数据的方法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write(byte[] b)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write(byte[] b, 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off, 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len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写出有效的字节个数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4075430"/>
            <a:ext cx="469265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80" y="3721735"/>
            <a:ext cx="386461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958" y="122996"/>
            <a:ext cx="682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910" y="867410"/>
            <a:ext cx="9443720" cy="512318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这两个流是内置了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缓冲区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也就是说内部有一个 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字节数组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缓冲思想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字节流一次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读写一个数组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的速度明显比一次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读写一个字节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的速度快很多，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本身在设计的时候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加入了数组这样的缓冲区效果，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也考虑到了这样的设计思想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装饰设计模式后面讲解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，所以提供了字节缓冲区流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内置了一个缓冲区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中读取一个字节时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会一次性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从文件中读取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8192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(8Kb)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存在缓冲区中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返回给程序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程序再次读取时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就不用找文件了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直接从缓冲区中获取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直到缓冲区中所有的都被使用过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才重新从文件中读取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8192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内置了一个缓冲区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程序向流中写出字节时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不会直接写到文件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先写到缓冲区中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直到缓冲区写满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才会把缓冲区中的数据一次性写到文件里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1278" y="781491"/>
            <a:ext cx="5424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使用缓冲输入输出流拷贝文件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279" y="146633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画图理解多个流的关系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259" y="2298363"/>
            <a:ext cx="1171074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a.mp3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756" y="2526964"/>
            <a:ext cx="218172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0907" y="2298366"/>
            <a:ext cx="2326105" cy="761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byte[8192]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259" y="4811976"/>
            <a:ext cx="1171074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b.mp3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5756" y="5040574"/>
            <a:ext cx="218172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FileOutStream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0907" y="4811976"/>
            <a:ext cx="2326105" cy="761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byte[8192]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45374" y="3687518"/>
            <a:ext cx="3240505" cy="49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上下箭头 10"/>
          <p:cNvSpPr/>
          <p:nvPr/>
        </p:nvSpPr>
        <p:spPr>
          <a:xfrm flipH="1">
            <a:off x="5683950" y="3060363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上下箭头 11"/>
          <p:cNvSpPr/>
          <p:nvPr/>
        </p:nvSpPr>
        <p:spPr>
          <a:xfrm flipH="1">
            <a:off x="5675927" y="4184821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015" y="1118235"/>
            <a:ext cx="3965575" cy="2775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0504" y="698306"/>
            <a:ext cx="6652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的流和自己写的字节数组缓冲对比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934" y="1159120"/>
            <a:ext cx="7532611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自己写 的数组的读写和带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的读取哪个更快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自己写数组会略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胜一筹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因为读和写操作的是同一个数组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操作的是两个数组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1504" y="2862432"/>
            <a:ext cx="1171074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a.png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6001" y="3053970"/>
            <a:ext cx="3891549" cy="40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1504" y="5376045"/>
            <a:ext cx="1171074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b.png</a:t>
            </a:r>
            <a:endParaRPr kumimoji="1" 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6001" y="5604644"/>
            <a:ext cx="3891549" cy="43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FileOutStream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12825" y="4251587"/>
            <a:ext cx="3224344" cy="49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byte[8192]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上下箭头 10"/>
          <p:cNvSpPr/>
          <p:nvPr/>
        </p:nvSpPr>
        <p:spPr>
          <a:xfrm flipH="1">
            <a:off x="5351402" y="3624432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上下箭头 11"/>
          <p:cNvSpPr/>
          <p:nvPr/>
        </p:nvSpPr>
        <p:spPr>
          <a:xfrm flipH="1">
            <a:off x="5343379" y="4748890"/>
            <a:ext cx="363355" cy="62715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20816" y="614891"/>
            <a:ext cx="7672648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BufferedOutputStream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flush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close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方法的区别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1105" y="1435100"/>
            <a:ext cx="998410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flush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用来刷新缓冲区的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刷新后可以再次写出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close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用来关闭流释放资源的的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如果是带缓冲区的流对象的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close()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不但会关闭流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还会再关闭流之前刷新缓冲区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关闭后不能再写出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7525" y="4171950"/>
            <a:ext cx="2063115" cy="18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test2.txt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1105" y="3947795"/>
            <a:ext cx="3676015" cy="209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  <a:p>
            <a:pPr algn="ctr"/>
            <a:r>
              <a:rPr lang="en-US" altLang="zh-CN"/>
              <a:t>FileOutputStream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11705" y="5315585"/>
            <a:ext cx="1807210" cy="439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byte[] = {65,66}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67525" y="4417060"/>
            <a:ext cx="1807210" cy="439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byte[] = {65,66}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55725" y="2820587"/>
            <a:ext cx="5939446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5400" dirty="0"/>
              <a:t>Java语言基础-IO流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6756" y="1622323"/>
            <a:ext cx="7572895" cy="24453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字节流读取中文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字节流读取中文的问题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字节流在读中文的时候有可能会读到半个中文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造成乱码 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字节流写入中文的问题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节流直接操作的字节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所以写出中文必须将字符串转换成字节数组 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写出回车换行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"\</a:t>
            </a:r>
            <a:r>
              <a:rPr lang="en-US" altLang="zh-CN" sz="1600" b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6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sz="1600" b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sz="16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());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756" y="740761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字节流读写中文乱码问题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8037" y="896015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流的标准处理异常代码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1.6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版本及其以前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038" y="1478915"/>
            <a:ext cx="6086929" cy="435633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0960" y="758004"/>
            <a:ext cx="4685898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流的标准处理异常代码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1.7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1740" y="1431290"/>
            <a:ext cx="974852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原理：在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中创建的流对象必须实现了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AutoCloseable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这个接口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如果实现了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try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后面的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{}(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读写代码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执行后就会自动调用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流对象的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close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方法将流关掉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2174240"/>
            <a:ext cx="6326505" cy="38290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13056" y="609087"/>
            <a:ext cx="4572000" cy="646331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图片加密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056" y="1302980"/>
            <a:ext cx="6828972" cy="466220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7460" y="767080"/>
            <a:ext cx="903287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练习</a:t>
            </a:r>
            <a:r>
              <a:rPr lang="en-US" altLang="zh-CN" sz="2400" b="1" dirty="0"/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根据用户输入的文件拷贝文件到当前项目目录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798" y="1505133"/>
            <a:ext cx="7142205" cy="4441371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0500" y="607369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练习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录入数据拷贝到文件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180" y="1304290"/>
            <a:ext cx="5523865" cy="438023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56663" y="68243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615" y="1335405"/>
            <a:ext cx="6348095" cy="45694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IO流概述及其分类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 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文件输入流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读取一个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txt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文件数据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方法一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读取一个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txt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文件数据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方法二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read()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方法读取的是一个字节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为什么返回是</a:t>
            </a:r>
            <a:r>
              <a:rPr lang="en-US" altLang="zh-CN" sz="14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而不是</a:t>
            </a:r>
            <a:r>
              <a:rPr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 </a:t>
            </a:r>
            <a:r>
              <a:rPr lang="zh-CN" altLang="en-US" sz="12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endParaRPr lang="zh-CN" altLang="en-US" sz="12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OutputStream &amp; FileOutputStream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文件输出流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拷贝图片和音频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字节数组拷贝之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available()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正确的拷贝文件的方法（</a:t>
            </a:r>
            <a:r>
              <a:rPr kumimoji="1"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杯子思想、缓冲思想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BufferedInputStream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BufferOutputStream</a:t>
            </a:r>
            <a:endParaRPr lang="en-US" altLang="zh-CN" sz="1200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zh-CN" altLang="en-US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缓冲输入输出流</a:t>
            </a: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拷贝文件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Buffered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的流和自己写的数组缓冲对比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BufferOutputStream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flush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close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方法的区别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字节流读写中文乱码问题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4098" y="1335216"/>
            <a:ext cx="3582035" cy="19380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流的标准处理异常代码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1.6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版本及其以前 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流的标准处理异常代码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1.7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图片加密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拷贝文件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录入数据拷贝到文件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5734" y="7922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流概述及其分类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5685" y="1591310"/>
            <a:ext cx="9082405" cy="3507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概念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流用来处理设备之间的数据传输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对数据的操作是通过流的方式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用于操作流的类都在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中，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流按流向分为两种：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输入流（读取数据）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输出流（写数据）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流按操作类型分为两种：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字节流可以操作任何数据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因为在计算机中任何数据都是以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的形式存储的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字符流只能操作纯字符数据，比较方便。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2530" y="1050290"/>
            <a:ext cx="886777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常用的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流类</a:t>
            </a:r>
            <a:endParaRPr lang="zh-CN" altLang="en-US" sz="20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字节流的抽象父类：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InputStream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OutputStream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字符流的抽象父类：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Reader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Writer	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958" y="912301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概述 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910" y="1666875"/>
            <a:ext cx="9812655" cy="38766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InputStream</a:t>
            </a:r>
            <a:r>
              <a:rPr lang="zh-CN" altLang="en-US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抽象类，表示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字节输入流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直接已知子类：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AudioInputStream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ByteArrayInputStream </a:t>
            </a:r>
            <a:endParaRPr lang="en-US" altLang="zh-CN" sz="1600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学习文件输入流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FilterInputStream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ObjectInputStream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PipedInputStream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SequenceInputStream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StringBufferInputStream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7663" y="731200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文件输入流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97940" y="1513840"/>
            <a:ext cx="9293225" cy="34613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 从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文件系统中的某个文件中获得输入字节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。FileInputStream 用于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读取诸如图像数据之类的原始字节流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。要读取字符流，请考虑使用 FileReader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(File file)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u="sng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name) 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从此输入流中读取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一个数据字节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5938" y="730056"/>
            <a:ext cx="5426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读取一个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txt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文件数据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方法一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5890" y="1513205"/>
            <a:ext cx="9444990" cy="3830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知识点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1.FileInputStream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用于读取文件数据，在构造方法中传入文件对象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构造方法，有可能抛出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文件找不到的异常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方法是每次读取一个字节的数据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把字节转成</a:t>
            </a:r>
            <a:r>
              <a:rPr kumimoji="1"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读取数据也会抛出异常，比如突然文件某部份数据损坏了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读取的数据是文件编码的表值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ascii,GBK,unicode</a:t>
            </a:r>
            <a:r>
              <a:rPr lang="en-US" altLang="zh-CN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ascii</a:t>
            </a:r>
            <a:r>
              <a:rPr lang="zh-CN" altLang="en-US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是包含在</a:t>
            </a:r>
            <a:r>
              <a:rPr lang="en-US" altLang="zh-CN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GBK</a:t>
            </a:r>
            <a:r>
              <a:rPr lang="zh-CN" altLang="en-US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</a:t>
            </a:r>
            <a:r>
              <a:rPr lang="en-US" altLang="zh-CN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</a:t>
            </a:r>
            <a:r>
              <a:rPr lang="zh-CN" altLang="en-US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</a:t>
            </a:r>
            <a:endParaRPr lang="en-US" altLang="zh-CN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如果读取数据到最后，会返回一个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（代表读完数据了）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文件不用后，要关闭输入流，避免占用资源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9753" y="770696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读取一个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txt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文件数据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方法二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9754" y="1720634"/>
            <a:ext cx="750855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//1.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创建一个文件对象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 </a:t>
            </a: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File(</a:t>
            </a:r>
            <a:r>
              <a:rPr lang="en-US" altLang="zh-CN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abc.txt</a:t>
            </a:r>
            <a:r>
              <a:rPr lang="en-US" altLang="zh-CN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.getAbsolutePath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());</a:t>
            </a:r>
            <a:endParaRPr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	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//2.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创建一个文件输入流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en-US" altLang="zh-CN" b="1" u="sng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FileInputStream</a:t>
            </a:r>
            <a:r>
              <a:rPr lang="en-US" altLang="zh-CN" b="1" u="sng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file</a:t>
            </a:r>
            <a:r>
              <a:rPr lang="en-US" altLang="zh-CN" b="1" u="sng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//while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循环里，每次读取字节赋值给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endParaRPr lang="en-US" altLang="zh-CN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((</a:t>
            </a: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.read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 != -1){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3665</Words>
  <Application>WPS 演示</Application>
  <PresentationFormat>宽屏</PresentationFormat>
  <Paragraphs>247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129</cp:revision>
  <dcterms:created xsi:type="dcterms:W3CDTF">2015-05-05T08:02:00Z</dcterms:created>
  <dcterms:modified xsi:type="dcterms:W3CDTF">2018-02-25T14:08:03Z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