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5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案例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垃圾回收和主线程打印的顺序不一样，就代码多线程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//100W</a:t>
            </a:r>
            <a:r>
              <a:rPr lang="zh-CN" altLang="en-US" dirty="0">
                <a:sym typeface="+mn-ea"/>
              </a:rPr>
              <a:t>次有才效果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0;i &lt; 1000000;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new Person();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0;i &lt; 10000;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主线程</a:t>
            </a:r>
            <a:r>
              <a:rPr lang="en-US" altLang="zh-CN" b="1" i="1" dirty="0" err="1">
                <a:sym typeface="+mn-ea"/>
              </a:rPr>
              <a:t>xxxxxxxx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Person extends Object{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 throws </a:t>
            </a:r>
            <a:r>
              <a:rPr lang="en-US" altLang="zh-CN" dirty="0" err="1">
                <a:sym typeface="+mn-ea"/>
              </a:rPr>
              <a:t>Throwable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protected void finalize()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垃圾回收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MyThread</a:t>
            </a:r>
            <a:r>
              <a:rPr lang="en-US" altLang="zh-CN" dirty="0">
                <a:sym typeface="+mn-ea"/>
              </a:rPr>
              <a:t> my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MyThread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调用</a:t>
            </a:r>
            <a:r>
              <a:rPr lang="en-US" altLang="zh-CN" dirty="0">
                <a:sym typeface="+mn-ea"/>
              </a:rPr>
              <a:t>start,</a:t>
            </a:r>
            <a:r>
              <a:rPr lang="zh-CN" altLang="en-US" dirty="0">
                <a:sym typeface="+mn-ea"/>
              </a:rPr>
              <a:t>内部调用</a:t>
            </a:r>
            <a:r>
              <a:rPr lang="en-US" altLang="zh-CN" dirty="0">
                <a:sym typeface="+mn-ea"/>
              </a:rPr>
              <a:t>run(</a:t>
            </a:r>
            <a:r>
              <a:rPr lang="zh-CN" altLang="en-US" dirty="0">
                <a:sym typeface="+mn-ea"/>
              </a:rPr>
              <a:t>查看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文档</a:t>
            </a:r>
            <a:r>
              <a:rPr lang="en-US" altLang="zh-CN" dirty="0">
                <a:sym typeface="+mn-ea"/>
              </a:rPr>
              <a:t>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my.start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dirty="0" err="1">
                <a:sym typeface="+mn-ea"/>
              </a:rPr>
              <a:t>MyThread</a:t>
            </a:r>
            <a:r>
              <a:rPr lang="en-US" altLang="zh-CN" b="1" dirty="0">
                <a:sym typeface="+mn-ea"/>
              </a:rPr>
              <a:t> extends Thread{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执行任务</a:t>
            </a:r>
            <a:r>
              <a:rPr lang="en-US" altLang="zh-CN" b="1" i="1" dirty="0">
                <a:sym typeface="+mn-ea"/>
              </a:rPr>
              <a:t>1.</a:t>
            </a:r>
            <a:r>
              <a:rPr lang="zh-CN" altLang="en-US" b="1" i="1" dirty="0">
                <a:sym typeface="+mn-ea"/>
              </a:rPr>
              <a:t>。。。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Thread </a:t>
            </a:r>
            <a:r>
              <a:rPr lang="en-US" altLang="zh-CN" dirty="0" err="1">
                <a:sym typeface="+mn-ea"/>
              </a:rPr>
              <a:t>th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Thread(new </a:t>
            </a:r>
            <a:r>
              <a:rPr lang="en-US" altLang="zh-CN" b="1" dirty="0" err="1">
                <a:sym typeface="+mn-ea"/>
              </a:rPr>
              <a:t>MyRunnable</a:t>
            </a:r>
            <a:r>
              <a:rPr lang="en-US" altLang="zh-CN" b="1" dirty="0">
                <a:sym typeface="+mn-ea"/>
              </a:rPr>
              <a:t>());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th.start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dirty="0" err="1">
                <a:sym typeface="+mn-ea"/>
              </a:rPr>
              <a:t>MyRunnable</a:t>
            </a:r>
            <a:r>
              <a:rPr lang="en-US" altLang="zh-CN" b="1" dirty="0">
                <a:sym typeface="+mn-ea"/>
              </a:rPr>
              <a:t> implements Runnable{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执行任务</a:t>
            </a:r>
            <a:r>
              <a:rPr lang="en-US" altLang="zh-CN" b="1" i="1" dirty="0">
                <a:sym typeface="+mn-ea"/>
              </a:rPr>
              <a:t>1...");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package </a:t>
            </a:r>
            <a:r>
              <a:rPr lang="en-US" altLang="zh-CN" b="1" dirty="0" err="1">
                <a:sym typeface="+mn-ea"/>
              </a:rPr>
              <a:t>com.gyf.lesson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定义类实现</a:t>
            </a:r>
            <a:r>
              <a:rPr lang="en-US" altLang="zh-CN" dirty="0">
                <a:sym typeface="+mn-ea"/>
              </a:rPr>
              <a:t>Runnable</a:t>
            </a:r>
            <a:r>
              <a:rPr lang="zh-CN" altLang="en-US" dirty="0">
                <a:sym typeface="+mn-ea"/>
              </a:rPr>
              <a:t>接口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 </a:t>
            </a:r>
            <a:r>
              <a:rPr lang="zh-CN" altLang="en-US"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run</a:t>
            </a:r>
            <a:r>
              <a:rPr lang="zh-CN" altLang="en-US" dirty="0">
                <a:sym typeface="+mn-ea"/>
              </a:rPr>
              <a:t>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 </a:t>
            </a:r>
            <a:r>
              <a:rPr lang="zh-CN" altLang="en-US" dirty="0">
                <a:sym typeface="+mn-ea"/>
              </a:rPr>
              <a:t>把新线程要做的事写在</a:t>
            </a:r>
            <a:r>
              <a:rPr lang="en-US" altLang="zh-CN" dirty="0">
                <a:sym typeface="+mn-ea"/>
              </a:rPr>
              <a:t>run</a:t>
            </a:r>
            <a:r>
              <a:rPr lang="zh-CN" altLang="en-US" dirty="0">
                <a:sym typeface="+mn-ea"/>
              </a:rPr>
              <a:t>方法中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 </a:t>
            </a:r>
            <a:r>
              <a:rPr lang="zh-CN" altLang="en-US" dirty="0">
                <a:sym typeface="+mn-ea"/>
              </a:rPr>
              <a:t>创建自定义的</a:t>
            </a:r>
            <a:r>
              <a:rPr lang="en-US" altLang="zh-CN" dirty="0">
                <a:sym typeface="+mn-ea"/>
              </a:rPr>
              <a:t>Runnable</a:t>
            </a:r>
            <a:r>
              <a:rPr lang="zh-CN" altLang="en-US" dirty="0">
                <a:sym typeface="+mn-ea"/>
              </a:rPr>
              <a:t>的子类对象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 </a:t>
            </a:r>
            <a:r>
              <a:rPr lang="zh-CN" altLang="en-US" dirty="0">
                <a:sym typeface="+mn-ea"/>
              </a:rPr>
              <a:t>创建</a:t>
            </a:r>
            <a:r>
              <a:rPr lang="en-US" altLang="zh-CN" dirty="0">
                <a:sym typeface="+mn-ea"/>
              </a:rPr>
              <a:t>Thread</a:t>
            </a:r>
            <a:r>
              <a:rPr lang="zh-CN" altLang="en-US" dirty="0">
                <a:sym typeface="+mn-ea"/>
              </a:rPr>
              <a:t>对象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传入</a:t>
            </a:r>
            <a:r>
              <a:rPr lang="en-US" altLang="zh-CN" dirty="0">
                <a:sym typeface="+mn-ea"/>
              </a:rPr>
              <a:t>Runnable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 </a:t>
            </a:r>
            <a:r>
              <a:rPr lang="zh-CN" altLang="en-US" dirty="0">
                <a:sym typeface="+mn-ea"/>
              </a:rPr>
              <a:t>调用</a:t>
            </a:r>
            <a:r>
              <a:rPr lang="en-US" altLang="zh-CN" dirty="0">
                <a:sym typeface="+mn-ea"/>
              </a:rPr>
              <a:t>start()</a:t>
            </a:r>
            <a:r>
              <a:rPr lang="zh-CN" altLang="en-US" dirty="0">
                <a:sym typeface="+mn-ea"/>
              </a:rPr>
              <a:t>开启新线程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内部会自动调用</a:t>
            </a:r>
            <a:r>
              <a:rPr lang="en-US" altLang="zh-CN" dirty="0">
                <a:sym typeface="+mn-ea"/>
              </a:rPr>
              <a:t>Runnable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run()</a:t>
            </a:r>
            <a:r>
              <a:rPr lang="zh-CN" altLang="en-US" dirty="0">
                <a:sym typeface="+mn-ea"/>
              </a:rPr>
              <a:t>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Thread </a:t>
            </a:r>
            <a:r>
              <a:rPr lang="en-US" altLang="zh-CN" dirty="0" err="1">
                <a:sym typeface="+mn-ea"/>
              </a:rPr>
              <a:t>th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Thread(new </a:t>
            </a:r>
            <a:r>
              <a:rPr lang="en-US" altLang="zh-CN" b="1" dirty="0" err="1">
                <a:sym typeface="+mn-ea"/>
              </a:rPr>
              <a:t>MyRunnable</a:t>
            </a:r>
            <a:r>
              <a:rPr lang="en-US" altLang="zh-CN" b="1" dirty="0">
                <a:sym typeface="+mn-ea"/>
              </a:rPr>
              <a:t>());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th.start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主线程与子线程抢占资源，所以打印的顺序会不一样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3000;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主线程</a:t>
            </a:r>
            <a:r>
              <a:rPr lang="en-US" altLang="zh-CN" b="1" i="1" dirty="0">
                <a:sym typeface="+mn-ea"/>
              </a:rPr>
              <a:t>...");	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dirty="0" err="1">
                <a:sym typeface="+mn-ea"/>
              </a:rPr>
              <a:t>MyRunnable</a:t>
            </a:r>
            <a:r>
              <a:rPr lang="en-US" altLang="zh-CN" b="1" dirty="0">
                <a:sym typeface="+mn-ea"/>
              </a:rPr>
              <a:t> implements Runnable{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3000;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执行任务</a:t>
            </a:r>
            <a:r>
              <a:rPr lang="en-US" altLang="zh-CN" b="1" i="1" dirty="0">
                <a:sym typeface="+mn-ea"/>
              </a:rPr>
              <a:t>1...");	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继承</a:t>
            </a:r>
            <a:r>
              <a:rPr lang="en-US" altLang="zh-CN" dirty="0">
                <a:sym typeface="+mn-ea"/>
              </a:rPr>
              <a:t>Thread</a:t>
            </a:r>
            <a:r>
              <a:rPr lang="zh-CN" altLang="en-US" dirty="0">
                <a:sym typeface="+mn-ea"/>
              </a:rPr>
              <a:t>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Thread t = new Thread(){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public void run()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执行任务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线程名字</a:t>
            </a:r>
            <a:r>
              <a:rPr lang="en-US" altLang="zh-CN" dirty="0">
                <a:sym typeface="+mn-ea"/>
              </a:rPr>
              <a:t>" + </a:t>
            </a:r>
            <a:r>
              <a:rPr lang="en-US" altLang="zh-CN" dirty="0" err="1">
                <a:sym typeface="+mn-ea"/>
              </a:rPr>
              <a:t>this.getName</a:t>
            </a:r>
            <a:r>
              <a:rPr lang="en-US" altLang="zh-CN" dirty="0">
                <a:sym typeface="+mn-ea"/>
              </a:rPr>
              <a:t>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Thread t = new Thread("</a:t>
            </a:r>
            <a:r>
              <a:rPr lang="en-US" altLang="zh-CN" u="sng" dirty="0" err="1">
                <a:sym typeface="+mn-ea"/>
              </a:rPr>
              <a:t>abc</a:t>
            </a:r>
            <a:r>
              <a:rPr lang="en-US" altLang="zh-CN" u="sng" dirty="0">
                <a:sym typeface="+mn-ea"/>
              </a:rPr>
              <a:t>"){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public void run()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执行任务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线程名字</a:t>
            </a:r>
            <a:r>
              <a:rPr lang="en-US" altLang="zh-CN" dirty="0">
                <a:sym typeface="+mn-ea"/>
              </a:rPr>
              <a:t>" + </a:t>
            </a:r>
            <a:r>
              <a:rPr lang="en-US" altLang="zh-CN" dirty="0" err="1">
                <a:sym typeface="+mn-ea"/>
              </a:rPr>
              <a:t>this.getName</a:t>
            </a:r>
            <a:r>
              <a:rPr lang="en-US" altLang="zh-CN" dirty="0">
                <a:sym typeface="+mn-ea"/>
              </a:rPr>
              <a:t>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Thread t = new Thread(){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public void run()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执行任务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线程名字</a:t>
            </a:r>
            <a:r>
              <a:rPr lang="en-US" altLang="zh-CN" dirty="0">
                <a:sym typeface="+mn-ea"/>
              </a:rPr>
              <a:t>" + </a:t>
            </a:r>
            <a:r>
              <a:rPr lang="en-US" altLang="zh-CN" dirty="0" err="1">
                <a:sym typeface="+mn-ea"/>
              </a:rPr>
              <a:t>this.getName</a:t>
            </a:r>
            <a:r>
              <a:rPr lang="en-US" altLang="zh-CN" dirty="0">
                <a:sym typeface="+mn-ea"/>
              </a:rPr>
              <a:t>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t.setName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u="sng" dirty="0" err="1">
                <a:sym typeface="+mn-ea"/>
              </a:rPr>
              <a:t>abc</a:t>
            </a:r>
            <a:r>
              <a:rPr lang="en-US" altLang="zh-CN" u="sng" dirty="0">
                <a:sym typeface="+mn-ea"/>
              </a:rPr>
              <a:t>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t.start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每个线程系统都会默认分配个名字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 ;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5;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Thread t = 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执行任务</a:t>
            </a:r>
            <a:r>
              <a:rPr lang="en-US" altLang="zh-CN" b="1" i="1" dirty="0">
                <a:sym typeface="+mn-ea"/>
              </a:rPr>
              <a:t>...</a:t>
            </a:r>
            <a:r>
              <a:rPr lang="zh-CN" altLang="en-US" b="1" i="1" dirty="0">
                <a:sym typeface="+mn-ea"/>
              </a:rPr>
              <a:t>线程名字</a:t>
            </a:r>
            <a:r>
              <a:rPr lang="en-US" altLang="zh-CN" b="1" i="1" dirty="0">
                <a:sym typeface="+mn-ea"/>
              </a:rPr>
              <a:t>" + </a:t>
            </a:r>
            <a:r>
              <a:rPr lang="en-US" altLang="zh-CN" b="1" i="1" dirty="0" err="1">
                <a:sym typeface="+mn-ea"/>
              </a:rPr>
              <a:t>this.getName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t.start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Thread.</a:t>
            </a:r>
            <a:r>
              <a:rPr lang="en-US" altLang="zh-CN" i="1" dirty="0" err="1">
                <a:sym typeface="+mn-ea"/>
              </a:rPr>
              <a:t>currentThread</a:t>
            </a:r>
            <a:r>
              <a:rPr lang="en-US" altLang="zh-CN" i="1" dirty="0">
                <a:sym typeface="+mn-ea"/>
              </a:rPr>
              <a:t>().</a:t>
            </a:r>
            <a:r>
              <a:rPr lang="en-US" altLang="zh-CN" i="1" dirty="0" err="1">
                <a:sym typeface="+mn-ea"/>
              </a:rPr>
              <a:t>setName</a:t>
            </a:r>
            <a:r>
              <a:rPr lang="en-US" altLang="zh-CN" i="1" dirty="0">
                <a:sym typeface="+mn-ea"/>
              </a:rPr>
              <a:t>("</a:t>
            </a:r>
            <a:r>
              <a:rPr lang="zh-CN" altLang="en-US" i="1" dirty="0">
                <a:sym typeface="+mn-ea"/>
              </a:rPr>
              <a:t>我是主线程</a:t>
            </a:r>
            <a:r>
              <a:rPr lang="en-US" altLang="zh-CN" i="1" dirty="0">
                <a:sym typeface="+mn-ea"/>
              </a:rPr>
              <a:t>");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("1.</a:t>
            </a:r>
            <a:r>
              <a:rPr lang="zh-CN" altLang="en-US" b="1" i="1" dirty="0">
                <a:sym typeface="+mn-ea"/>
              </a:rPr>
              <a:t>执行任务</a:t>
            </a:r>
            <a:r>
              <a:rPr lang="en-US" altLang="zh-CN" b="1" i="1" dirty="0">
                <a:sym typeface="+mn-ea"/>
              </a:rPr>
              <a:t>...</a:t>
            </a:r>
            <a:r>
              <a:rPr lang="zh-CN" altLang="en-US" b="1" i="1" dirty="0">
                <a:sym typeface="+mn-ea"/>
              </a:rPr>
              <a:t>线程名字</a:t>
            </a:r>
            <a:r>
              <a:rPr lang="en-US" altLang="zh-CN" b="1" i="1" dirty="0">
                <a:sym typeface="+mn-ea"/>
              </a:rPr>
              <a:t>" + </a:t>
            </a:r>
            <a:r>
              <a:rPr lang="en-US" altLang="zh-CN" b="1" i="1" dirty="0" err="1">
                <a:sym typeface="+mn-ea"/>
              </a:rPr>
              <a:t>Thread.currentThread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Thread.currentThread</a:t>
            </a:r>
            <a:r>
              <a:rPr lang="en-US" altLang="zh-CN" b="1" i="1" dirty="0">
                <a:sym typeface="+mn-ea"/>
              </a:rPr>
              <a:t>().</a:t>
            </a:r>
            <a:r>
              <a:rPr lang="en-US" altLang="zh-CN" b="1" i="1" dirty="0" err="1">
                <a:sym typeface="+mn-ea"/>
              </a:rPr>
              <a:t>getClass</a:t>
            </a:r>
            <a:r>
              <a:rPr lang="en-US" altLang="zh-CN" b="1" i="1" dirty="0">
                <a:sym typeface="+mn-ea"/>
              </a:rPr>
              <a:t>().</a:t>
            </a:r>
            <a:r>
              <a:rPr lang="en-US" altLang="zh-CN" b="1" i="1" dirty="0" err="1">
                <a:sym typeface="+mn-ea"/>
              </a:rPr>
              <a:t>getName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Thread t = 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("2.</a:t>
            </a:r>
            <a:r>
              <a:rPr lang="zh-CN" altLang="en-US" b="1" i="1" dirty="0">
                <a:sym typeface="+mn-ea"/>
              </a:rPr>
              <a:t>执行任务</a:t>
            </a:r>
            <a:r>
              <a:rPr lang="en-US" altLang="zh-CN" b="1" i="1" dirty="0">
                <a:sym typeface="+mn-ea"/>
              </a:rPr>
              <a:t>...</a:t>
            </a:r>
            <a:r>
              <a:rPr lang="zh-CN" altLang="en-US" b="1" i="1" dirty="0">
                <a:sym typeface="+mn-ea"/>
              </a:rPr>
              <a:t>线程名字</a:t>
            </a:r>
            <a:r>
              <a:rPr lang="en-US" altLang="zh-CN" b="1" i="1" dirty="0">
                <a:sym typeface="+mn-ea"/>
              </a:rPr>
              <a:t>" + </a:t>
            </a:r>
            <a:r>
              <a:rPr lang="en-US" altLang="zh-CN" b="1" i="1" dirty="0" err="1">
                <a:sym typeface="+mn-ea"/>
              </a:rPr>
              <a:t>Thread.currentThread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Thread.currentThread</a:t>
            </a:r>
            <a:r>
              <a:rPr lang="en-US" altLang="zh-CN" b="1" i="1" dirty="0">
                <a:sym typeface="+mn-ea"/>
              </a:rPr>
              <a:t>().</a:t>
            </a:r>
            <a:r>
              <a:rPr lang="en-US" altLang="zh-CN" b="1" i="1" dirty="0" err="1">
                <a:sym typeface="+mn-ea"/>
              </a:rPr>
              <a:t>getClass</a:t>
            </a:r>
            <a:r>
              <a:rPr lang="en-US" altLang="zh-CN" b="1" i="1" dirty="0">
                <a:sym typeface="+mn-ea"/>
              </a:rPr>
              <a:t>().</a:t>
            </a:r>
            <a:r>
              <a:rPr lang="en-US" altLang="zh-CN" b="1" i="1" dirty="0" err="1">
                <a:sym typeface="+mn-ea"/>
              </a:rPr>
              <a:t>getName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t.start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MyThread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mt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MyThread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mt.start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dirty="0" err="1">
                <a:sym typeface="+mn-ea"/>
              </a:rPr>
              <a:t>MyThread</a:t>
            </a:r>
            <a:r>
              <a:rPr lang="en-US" altLang="zh-CN" b="1" dirty="0">
                <a:sym typeface="+mn-ea"/>
              </a:rPr>
              <a:t> extends Thread{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("3.</a:t>
            </a:r>
            <a:r>
              <a:rPr lang="zh-CN" altLang="en-US" b="1" i="1" dirty="0">
                <a:sym typeface="+mn-ea"/>
              </a:rPr>
              <a:t>执行任务</a:t>
            </a:r>
            <a:r>
              <a:rPr lang="en-US" altLang="zh-CN" b="1" i="1" dirty="0">
                <a:sym typeface="+mn-ea"/>
              </a:rPr>
              <a:t>...</a:t>
            </a:r>
            <a:r>
              <a:rPr lang="zh-CN" altLang="en-US" b="1" i="1" dirty="0">
                <a:sym typeface="+mn-ea"/>
              </a:rPr>
              <a:t>线程名字</a:t>
            </a:r>
            <a:r>
              <a:rPr lang="en-US" altLang="zh-CN" b="1" i="1" dirty="0">
                <a:sym typeface="+mn-ea"/>
              </a:rPr>
              <a:t>" + </a:t>
            </a:r>
            <a:r>
              <a:rPr lang="en-US" altLang="zh-CN" b="1" i="1" dirty="0" err="1">
                <a:sym typeface="+mn-ea"/>
              </a:rPr>
              <a:t>Thread.currentThread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Thread.currentThread</a:t>
            </a:r>
            <a:r>
              <a:rPr lang="en-US" altLang="zh-CN" b="1" i="1" dirty="0">
                <a:sym typeface="+mn-ea"/>
              </a:rPr>
              <a:t>().</a:t>
            </a:r>
            <a:r>
              <a:rPr lang="en-US" altLang="zh-CN" b="1" i="1" dirty="0" err="1">
                <a:sym typeface="+mn-ea"/>
              </a:rPr>
              <a:t>getClass</a:t>
            </a:r>
            <a:r>
              <a:rPr lang="en-US" altLang="zh-CN" b="1" i="1" dirty="0">
                <a:sym typeface="+mn-ea"/>
              </a:rPr>
              <a:t>().</a:t>
            </a:r>
            <a:r>
              <a:rPr lang="en-US" altLang="zh-CN" b="1" i="1" dirty="0" err="1">
                <a:sym typeface="+mn-ea"/>
              </a:rPr>
              <a:t>getName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throws Exception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1;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10;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Thread.</a:t>
            </a:r>
            <a:r>
              <a:rPr lang="en-US" altLang="zh-CN" i="1" dirty="0" err="1">
                <a:sym typeface="+mn-ea"/>
              </a:rPr>
              <a:t>sleep</a:t>
            </a:r>
            <a:r>
              <a:rPr lang="en-US" altLang="zh-CN" i="1" dirty="0">
                <a:sym typeface="+mn-ea"/>
              </a:rPr>
              <a:t>(1000);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我是郭永峰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}.</a:t>
            </a:r>
            <a:r>
              <a:rPr lang="en-US" altLang="zh-CN" dirty="0" err="1">
                <a:sym typeface="+mn-ea"/>
              </a:rPr>
              <a:t>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1;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10;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Thread.</a:t>
            </a:r>
            <a:r>
              <a:rPr lang="en-US" altLang="zh-CN" i="1" dirty="0" err="1">
                <a:sym typeface="+mn-ea"/>
              </a:rPr>
              <a:t>sleep</a:t>
            </a:r>
            <a:r>
              <a:rPr lang="en-US" altLang="zh-CN" i="1" dirty="0">
                <a:sym typeface="+mn-ea"/>
              </a:rPr>
              <a:t>(1000);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我是一只猫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}.</a:t>
            </a:r>
            <a:r>
              <a:rPr lang="en-US" altLang="zh-CN" dirty="0" err="1">
                <a:sym typeface="+mn-ea"/>
              </a:rPr>
              <a:t>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倒计时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20;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&gt;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--){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Thread.</a:t>
            </a:r>
            <a:r>
              <a:rPr lang="en-US" altLang="zh-CN" i="1" dirty="0" err="1">
                <a:sym typeface="+mn-ea"/>
              </a:rPr>
              <a:t>sleep</a:t>
            </a:r>
            <a:r>
              <a:rPr lang="en-US" altLang="zh-CN" i="1" dirty="0">
                <a:sym typeface="+mn-ea"/>
              </a:rPr>
              <a:t>(1000);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剩下</a:t>
            </a:r>
            <a:r>
              <a:rPr lang="en-US" altLang="zh-CN" b="1" i="1" dirty="0">
                <a:sym typeface="+mn-ea"/>
              </a:rPr>
              <a:t>" + 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 + "</a:t>
            </a:r>
            <a:r>
              <a:rPr lang="zh-CN" altLang="en-US" b="1" i="1" dirty="0">
                <a:sym typeface="+mn-ea"/>
              </a:rPr>
              <a:t>秒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}.</a:t>
            </a:r>
            <a:r>
              <a:rPr lang="en-US" altLang="zh-CN" dirty="0" err="1">
                <a:sym typeface="+mn-ea"/>
              </a:rPr>
              <a:t>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throws Exception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Thread t1 =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2;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Thread.</a:t>
            </a:r>
            <a:r>
              <a:rPr lang="en-US" altLang="zh-CN" i="1" dirty="0" err="1">
                <a:sym typeface="+mn-ea"/>
              </a:rPr>
              <a:t>sleep</a:t>
            </a:r>
            <a:r>
              <a:rPr lang="en-US" altLang="zh-CN" i="1" dirty="0">
                <a:sym typeface="+mn-ea"/>
              </a:rPr>
              <a:t>(10);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我是郭永峰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Thread t2 = 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1;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50;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Thread.</a:t>
            </a:r>
            <a:r>
              <a:rPr lang="en-US" altLang="zh-CN" i="1" dirty="0" err="1">
                <a:sym typeface="+mn-ea"/>
              </a:rPr>
              <a:t>sleep</a:t>
            </a:r>
            <a:r>
              <a:rPr lang="en-US" altLang="zh-CN" i="1" dirty="0">
                <a:sym typeface="+mn-ea"/>
              </a:rPr>
              <a:t>(5);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我是一只猫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	//t2</a:t>
            </a:r>
            <a:r>
              <a:rPr lang="zh-CN" altLang="de-DE" dirty="0">
                <a:sym typeface="+mn-ea"/>
              </a:rPr>
              <a:t>守护</a:t>
            </a:r>
            <a:r>
              <a:rPr lang="de-DE" altLang="zh-CN" dirty="0">
                <a:sym typeface="+mn-ea"/>
              </a:rPr>
              <a:t>t1,t1</a:t>
            </a:r>
            <a:r>
              <a:rPr lang="zh-CN" altLang="de-DE" dirty="0">
                <a:sym typeface="+mn-ea"/>
              </a:rPr>
              <a:t>死后，</a:t>
            </a:r>
            <a:r>
              <a:rPr lang="de-DE" altLang="zh-CN" dirty="0">
                <a:sym typeface="+mn-ea"/>
              </a:rPr>
              <a:t>t2</a:t>
            </a:r>
            <a:r>
              <a:rPr lang="zh-CN" altLang="de-DE" dirty="0">
                <a:sym typeface="+mn-ea"/>
              </a:rPr>
              <a:t>也死</a:t>
            </a:r>
            <a:endParaRPr lang="zh-CN" altLang="de-D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t2.setDaemon(</a:t>
            </a:r>
            <a:r>
              <a:rPr lang="en-US" altLang="zh-CN" b="1" dirty="0">
                <a:sym typeface="+mn-ea"/>
              </a:rPr>
              <a:t>true);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t1.start();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t2.start();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u="sng" dirty="0" err="1">
                <a:sym typeface="+mn-ea"/>
              </a:rPr>
              <a:t>org.omg.PortableServer.THREAD_POLICY_ID</a:t>
            </a:r>
            <a:r>
              <a:rPr lang="en-US" altLang="zh-CN" b="1" u="sng" dirty="0">
                <a:sym typeface="+mn-ea"/>
              </a:rPr>
              <a:t>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throws Exception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test3();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test3()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final Thread t1 =new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100;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this.getName</a:t>
            </a:r>
            <a:r>
              <a:rPr lang="en-US" altLang="zh-CN" b="1" i="1" dirty="0">
                <a:sym typeface="+mn-ea"/>
              </a:rPr>
              <a:t>() + ": </a:t>
            </a:r>
            <a:r>
              <a:rPr lang="en-US" altLang="zh-CN" b="1" i="1" dirty="0" err="1">
                <a:sym typeface="+mn-ea"/>
              </a:rPr>
              <a:t>aaaaaaaa</a:t>
            </a:r>
            <a:r>
              <a:rPr lang="en-US" altLang="zh-CN" b="1" i="1" dirty="0">
                <a:sym typeface="+mn-ea"/>
              </a:rPr>
              <a:t>:" + 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Thread t2 = 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1;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100;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this.getName</a:t>
            </a:r>
            <a:r>
              <a:rPr lang="en-US" altLang="zh-CN" b="1" i="1" dirty="0">
                <a:sym typeface="+mn-ea"/>
              </a:rPr>
              <a:t>() + ": </a:t>
            </a:r>
            <a:r>
              <a:rPr lang="en-US" altLang="zh-CN" b="1" i="1" dirty="0" err="1">
                <a:sym typeface="+mn-ea"/>
              </a:rPr>
              <a:t>bbbbbbbb</a:t>
            </a:r>
            <a:r>
              <a:rPr lang="en-US" altLang="zh-CN" b="1" i="1" dirty="0">
                <a:sym typeface="+mn-ea"/>
              </a:rPr>
              <a:t>: " + 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进入源文件，最大等级为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，默认等级为</a:t>
            </a:r>
            <a:r>
              <a:rPr lang="en-US" altLang="zh-CN" dirty="0">
                <a:sym typeface="+mn-ea"/>
              </a:rPr>
              <a:t>5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演示时有时不太明显，因为数据不多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这个做为了解就行了，工作开发中极少用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t1.setPriority(1);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t2.setPriority(10);//t2</a:t>
            </a:r>
            <a:r>
              <a:rPr lang="zh-CN" altLang="en-US" dirty="0">
                <a:sym typeface="+mn-ea"/>
              </a:rPr>
              <a:t>的先执行完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t1.setPriority(</a:t>
            </a:r>
            <a:r>
              <a:rPr lang="en-US" altLang="zh-CN" dirty="0" err="1">
                <a:sym typeface="+mn-ea"/>
              </a:rPr>
              <a:t>Thread.</a:t>
            </a:r>
            <a:r>
              <a:rPr lang="en-US" altLang="zh-CN" b="1" i="1" dirty="0" err="1">
                <a:sym typeface="+mn-ea"/>
              </a:rPr>
              <a:t>MIN_PRIORITY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t2.setPriority(</a:t>
            </a:r>
            <a:r>
              <a:rPr lang="en-US" altLang="zh-CN" dirty="0" err="1">
                <a:sym typeface="+mn-ea"/>
              </a:rPr>
              <a:t>Thread.</a:t>
            </a:r>
            <a:r>
              <a:rPr lang="en-US" altLang="zh-CN" b="1" i="1" dirty="0" err="1">
                <a:sym typeface="+mn-ea"/>
              </a:rPr>
              <a:t>MAX_PRIORITY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t1.start();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t2.start();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final Thread t1 =new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100;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this.getName</a:t>
            </a:r>
            <a:r>
              <a:rPr lang="en-US" altLang="zh-CN" b="1" i="1" dirty="0">
                <a:sym typeface="+mn-ea"/>
              </a:rPr>
              <a:t>() + "</a:t>
            </a:r>
            <a:r>
              <a:rPr lang="en-US" altLang="zh-CN" b="1" i="1" dirty="0" err="1">
                <a:sym typeface="+mn-ea"/>
              </a:rPr>
              <a:t>aaaaaaaa</a:t>
            </a:r>
            <a:r>
              <a:rPr lang="en-US" altLang="zh-CN" b="1" i="1" dirty="0">
                <a:sym typeface="+mn-ea"/>
              </a:rPr>
              <a:t>:" + 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Thread.</a:t>
            </a:r>
            <a:r>
              <a:rPr lang="en-US" altLang="zh-CN" i="1" dirty="0" err="1">
                <a:sym typeface="+mn-ea"/>
              </a:rPr>
              <a:t>sleep</a:t>
            </a:r>
            <a:r>
              <a:rPr lang="en-US" altLang="zh-CN" i="1" dirty="0">
                <a:sym typeface="+mn-ea"/>
              </a:rPr>
              <a:t>(10);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Thread t2 = 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1;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100;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this.getName</a:t>
            </a:r>
            <a:r>
              <a:rPr lang="en-US" altLang="zh-CN" b="1" i="1" dirty="0">
                <a:sym typeface="+mn-ea"/>
              </a:rPr>
              <a:t>() + "</a:t>
            </a:r>
            <a:r>
              <a:rPr lang="en-US" altLang="zh-CN" b="1" i="1" dirty="0" err="1">
                <a:sym typeface="+mn-ea"/>
              </a:rPr>
              <a:t>bbbbbbbb</a:t>
            </a:r>
            <a:r>
              <a:rPr lang="en-US" altLang="zh-CN" b="1" i="1" dirty="0">
                <a:sym typeface="+mn-ea"/>
              </a:rPr>
              <a:t>: " + 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% 10 == 0){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让出</a:t>
            </a:r>
            <a:r>
              <a:rPr lang="en-US" altLang="zh-CN" u="sng" dirty="0" err="1">
                <a:sym typeface="+mn-ea"/>
              </a:rPr>
              <a:t>cpu</a:t>
            </a:r>
            <a:r>
              <a:rPr lang="en-US" altLang="zh-CN" u="sng" dirty="0">
                <a:sym typeface="+mn-ea"/>
              </a:rPr>
              <a:t>,</a:t>
            </a:r>
            <a:r>
              <a:rPr lang="zh-CN" altLang="en-US" u="sng" dirty="0">
                <a:sym typeface="+mn-ea"/>
              </a:rPr>
              <a:t>给其它线程执行，效果不太明显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Thread.</a:t>
            </a:r>
            <a:r>
              <a:rPr lang="en-US" altLang="zh-CN" i="1" dirty="0" err="1">
                <a:sym typeface="+mn-ea"/>
              </a:rPr>
              <a:t>yield</a:t>
            </a:r>
            <a:r>
              <a:rPr lang="en-US" altLang="zh-CN" i="1" dirty="0">
                <a:sym typeface="+mn-ea"/>
              </a:rPr>
              <a:t>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Thread.</a:t>
            </a:r>
            <a:r>
              <a:rPr lang="en-US" altLang="zh-CN" i="1" dirty="0" err="1">
                <a:sym typeface="+mn-ea"/>
              </a:rPr>
              <a:t>sleep</a:t>
            </a:r>
            <a:r>
              <a:rPr lang="en-US" altLang="zh-CN" i="1" dirty="0">
                <a:sym typeface="+mn-ea"/>
              </a:rPr>
              <a:t>(10);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t1.start();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t2.start();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final Thread t1 =new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100;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this.getName</a:t>
            </a:r>
            <a:r>
              <a:rPr lang="en-US" altLang="zh-CN" b="1" i="1" dirty="0">
                <a:sym typeface="+mn-ea"/>
              </a:rPr>
              <a:t>() + "</a:t>
            </a:r>
            <a:r>
              <a:rPr lang="en-US" altLang="zh-CN" b="1" i="1" dirty="0" err="1">
                <a:sym typeface="+mn-ea"/>
              </a:rPr>
              <a:t>aaaaaaaa</a:t>
            </a:r>
            <a:r>
              <a:rPr lang="en-US" altLang="zh-CN" b="1" i="1" dirty="0">
                <a:sym typeface="+mn-ea"/>
              </a:rPr>
              <a:t>:" + 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Thread.</a:t>
            </a:r>
            <a:r>
              <a:rPr lang="en-US" altLang="zh-CN" i="1" dirty="0" err="1">
                <a:sym typeface="+mn-ea"/>
              </a:rPr>
              <a:t>sleep</a:t>
            </a:r>
            <a:r>
              <a:rPr lang="en-US" altLang="zh-CN" i="1" dirty="0">
                <a:sym typeface="+mn-ea"/>
              </a:rPr>
              <a:t>(10);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Thread t2 = </a:t>
            </a:r>
            <a:r>
              <a:rPr lang="en-US" altLang="zh-CN" b="1" dirty="0">
                <a:sym typeface="+mn-ea"/>
              </a:rPr>
              <a:t>new Thread(){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1;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100;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this.getName</a:t>
            </a:r>
            <a:r>
              <a:rPr lang="en-US" altLang="zh-CN" b="1" i="1" dirty="0">
                <a:sym typeface="+mn-ea"/>
              </a:rPr>
              <a:t>() + "</a:t>
            </a:r>
            <a:r>
              <a:rPr lang="en-US" altLang="zh-CN" b="1" i="1" dirty="0" err="1">
                <a:sym typeface="+mn-ea"/>
              </a:rPr>
              <a:t>bbbbbbbb</a:t>
            </a:r>
            <a:r>
              <a:rPr lang="en-US" altLang="zh-CN" b="1" i="1" dirty="0">
                <a:sym typeface="+mn-ea"/>
              </a:rPr>
              <a:t>: " + 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% 10 == 0){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	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不加这前，交替使用，加了之后，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先执行，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后执行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t1.join();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try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Thread.</a:t>
            </a:r>
            <a:r>
              <a:rPr lang="en-US" altLang="zh-CN" i="1" dirty="0" err="1">
                <a:sym typeface="+mn-ea"/>
              </a:rPr>
              <a:t>sleep</a:t>
            </a:r>
            <a:r>
              <a:rPr lang="en-US" altLang="zh-CN" i="1" dirty="0">
                <a:sym typeface="+mn-ea"/>
              </a:rPr>
              <a:t>(10);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 </a:t>
            </a:r>
            <a:r>
              <a:rPr lang="en-US" altLang="zh-CN" b="1" dirty="0">
                <a:sym typeface="+mn-ea"/>
              </a:rPr>
              <a:t>catch (</a:t>
            </a:r>
            <a:r>
              <a:rPr lang="en-US" altLang="zh-CN" b="1" dirty="0" err="1">
                <a:sym typeface="+mn-ea"/>
              </a:rPr>
              <a:t>InterruptedException</a:t>
            </a:r>
            <a:r>
              <a:rPr lang="en-US" altLang="zh-CN" b="1" dirty="0">
                <a:sym typeface="+mn-ea"/>
              </a:rPr>
              <a:t> 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// </a:t>
            </a:r>
            <a:r>
              <a:rPr lang="en-US" altLang="zh-CN" b="1" dirty="0">
                <a:sym typeface="+mn-ea"/>
              </a:rPr>
              <a:t>TODO Auto-generated catch block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e.printStackTrace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t1.start();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t2.start();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static String </a:t>
            </a:r>
            <a:r>
              <a:rPr lang="en-US" altLang="zh-CN" b="1" i="1" dirty="0">
                <a:sym typeface="+mn-ea"/>
              </a:rPr>
              <a:t>s1 = "</a:t>
            </a:r>
            <a:r>
              <a:rPr lang="zh-CN" altLang="en-US" b="1" i="1" dirty="0">
                <a:sym typeface="+mn-ea"/>
              </a:rPr>
              <a:t>筷子左</a:t>
            </a:r>
            <a:r>
              <a:rPr lang="en-US" altLang="zh-CN" b="1" i="1" dirty="0">
                <a:sym typeface="+mn-ea"/>
              </a:rPr>
              <a:t>";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static String </a:t>
            </a:r>
            <a:r>
              <a:rPr lang="en-US" altLang="zh-CN" b="1" i="1" dirty="0">
                <a:sym typeface="+mn-ea"/>
              </a:rPr>
              <a:t>s2 = "</a:t>
            </a:r>
            <a:r>
              <a:rPr lang="zh-CN" altLang="en-US" b="1" i="1" dirty="0">
                <a:sym typeface="+mn-ea"/>
              </a:rPr>
              <a:t>筷子右</a:t>
            </a:r>
            <a:r>
              <a:rPr lang="en-US" altLang="zh-CN" b="1" i="1" dirty="0">
                <a:sym typeface="+mn-ea"/>
              </a:rPr>
              <a:t>";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new Thread()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while(true)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synchronized(</a:t>
            </a:r>
            <a:r>
              <a:rPr lang="en-US" altLang="zh-CN" b="1" i="1" dirty="0">
                <a:sym typeface="+mn-ea"/>
              </a:rPr>
              <a:t>s1) {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getName</a:t>
            </a:r>
            <a:r>
              <a:rPr lang="en-US" altLang="zh-CN" b="1" i="1" dirty="0">
                <a:sym typeface="+mn-ea"/>
              </a:rPr>
              <a:t>() + "...</a:t>
            </a:r>
            <a:r>
              <a:rPr lang="zh-CN" altLang="en-US" b="1" i="1" dirty="0">
                <a:sym typeface="+mn-ea"/>
              </a:rPr>
              <a:t>拿到</a:t>
            </a:r>
            <a:r>
              <a:rPr lang="en-US" altLang="zh-CN" b="1" i="1" dirty="0">
                <a:sym typeface="+mn-ea"/>
              </a:rPr>
              <a:t>" + s1 + "</a:t>
            </a:r>
            <a:r>
              <a:rPr lang="zh-CN" altLang="en-US" b="1" i="1" dirty="0">
                <a:sym typeface="+mn-ea"/>
              </a:rPr>
              <a:t>等待</a:t>
            </a:r>
            <a:r>
              <a:rPr lang="en-US" altLang="zh-CN" b="1" i="1" dirty="0">
                <a:sym typeface="+mn-ea"/>
              </a:rPr>
              <a:t>" + s2);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b="1" dirty="0">
                <a:sym typeface="+mn-ea"/>
              </a:rPr>
              <a:t>synchronized(</a:t>
            </a:r>
            <a:r>
              <a:rPr lang="en-US" altLang="zh-CN" b="1" i="1" dirty="0">
                <a:sym typeface="+mn-ea"/>
              </a:rPr>
              <a:t>s2) {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getName</a:t>
            </a:r>
            <a:r>
              <a:rPr lang="en-US" altLang="zh-CN" b="1" i="1" dirty="0">
                <a:sym typeface="+mn-ea"/>
              </a:rPr>
              <a:t>() + "...</a:t>
            </a:r>
            <a:r>
              <a:rPr lang="zh-CN" altLang="en-US" b="1" i="1" dirty="0">
                <a:sym typeface="+mn-ea"/>
              </a:rPr>
              <a:t>拿到</a:t>
            </a:r>
            <a:r>
              <a:rPr lang="en-US" altLang="zh-CN" b="1" i="1" dirty="0">
                <a:sym typeface="+mn-ea"/>
              </a:rPr>
              <a:t>" + s2 + "</a:t>
            </a:r>
            <a:r>
              <a:rPr lang="zh-CN" altLang="en-US" b="1" i="1" dirty="0">
                <a:sym typeface="+mn-ea"/>
              </a:rPr>
              <a:t>开吃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}.</a:t>
            </a:r>
            <a:r>
              <a:rPr lang="en-US" altLang="zh-CN" dirty="0" err="1">
                <a:sym typeface="+mn-ea"/>
              </a:rPr>
              <a:t>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new Thread()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run()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while(true)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>
                <a:sym typeface="+mn-ea"/>
              </a:rPr>
              <a:t>synchronized(</a:t>
            </a:r>
            <a:r>
              <a:rPr lang="en-US" altLang="zh-CN" b="1" i="1" dirty="0">
                <a:sym typeface="+mn-ea"/>
              </a:rPr>
              <a:t>s2) {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getName</a:t>
            </a:r>
            <a:r>
              <a:rPr lang="en-US" altLang="zh-CN" b="1" i="1" dirty="0">
                <a:sym typeface="+mn-ea"/>
              </a:rPr>
              <a:t>() + "...</a:t>
            </a:r>
            <a:r>
              <a:rPr lang="zh-CN" altLang="en-US" b="1" i="1" dirty="0">
                <a:sym typeface="+mn-ea"/>
              </a:rPr>
              <a:t>拿到</a:t>
            </a:r>
            <a:r>
              <a:rPr lang="en-US" altLang="zh-CN" b="1" i="1" dirty="0">
                <a:sym typeface="+mn-ea"/>
              </a:rPr>
              <a:t>" + s2 + "</a:t>
            </a:r>
            <a:r>
              <a:rPr lang="zh-CN" altLang="en-US" b="1" i="1" dirty="0">
                <a:sym typeface="+mn-ea"/>
              </a:rPr>
              <a:t>等待</a:t>
            </a:r>
            <a:r>
              <a:rPr lang="en-US" altLang="zh-CN" b="1" i="1" dirty="0">
                <a:sym typeface="+mn-ea"/>
              </a:rPr>
              <a:t>" + s1);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b="1" dirty="0">
                <a:sym typeface="+mn-ea"/>
              </a:rPr>
              <a:t>synchronized(</a:t>
            </a:r>
            <a:r>
              <a:rPr lang="en-US" altLang="zh-CN" b="1" i="1" dirty="0">
                <a:sym typeface="+mn-ea"/>
              </a:rPr>
              <a:t>s1) {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getName</a:t>
            </a:r>
            <a:r>
              <a:rPr lang="en-US" altLang="zh-CN" b="1" i="1" dirty="0">
                <a:sym typeface="+mn-ea"/>
              </a:rPr>
              <a:t>() + "...</a:t>
            </a:r>
            <a:r>
              <a:rPr lang="zh-CN" altLang="en-US" b="1" i="1" dirty="0">
                <a:sym typeface="+mn-ea"/>
              </a:rPr>
              <a:t>拿到</a:t>
            </a:r>
            <a:r>
              <a:rPr lang="en-US" altLang="zh-CN" b="1" i="1" dirty="0">
                <a:sym typeface="+mn-ea"/>
              </a:rPr>
              <a:t>" + s1 + "</a:t>
            </a:r>
            <a:r>
              <a:rPr lang="zh-CN" altLang="en-US" b="1" i="1" dirty="0">
                <a:sym typeface="+mn-ea"/>
              </a:rPr>
              <a:t>开吃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}.</a:t>
            </a:r>
            <a:r>
              <a:rPr lang="en-US" altLang="zh-CN" dirty="0" err="1">
                <a:sym typeface="+mn-ea"/>
              </a:rPr>
              <a:t>start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>
                <a:sym typeface="+mn-ea"/>
              </a:rPr>
              <a:t>}</a:t>
            </a:r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13490" y="849011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两种方式的区别 (掌握)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3460" y="1656715"/>
            <a:ext cx="10036175" cy="406146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查看源码的区别</a:t>
            </a:r>
            <a:r>
              <a:rPr lang="en-US" altLang="zh-CN" sz="20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sz="20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 :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由于子类重写了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run(),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当调用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start()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时直接找子类的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run()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Runnable :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构造函数中传入了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Runnable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的引用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有个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成员变量记住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了它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调用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run()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方法时内部判断成员变量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Runnable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的引用是否为空。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20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</a:t>
            </a:r>
            <a:r>
              <a:rPr lang="en-US" altLang="zh-CN" sz="20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</a:t>
            </a:r>
            <a:endParaRPr lang="en-US" altLang="zh-CN" sz="20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好处是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可以直接使用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类中的方法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代码简单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弊端是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如果已经有了父类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就不能用这种方法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</a:t>
            </a:r>
            <a:r>
              <a:rPr lang="en-US" altLang="zh-CN" sz="20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Runnable</a:t>
            </a:r>
            <a:r>
              <a:rPr lang="zh-CN" altLang="en-US" sz="20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</a:t>
            </a:r>
            <a:endParaRPr lang="zh-CN" altLang="en-US" sz="20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好处是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即使自己定义的线程类有了父类也没关系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因为有了父类也可以实现接口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代码更灵活</a:t>
            </a: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弊端是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不能直接使用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中的方法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需要先获取到线程对象后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才能得到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的方法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代码复杂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11085" y="774476"/>
            <a:ext cx="3704860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匿名内部类实现线程的两种方式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1085" y="1248221"/>
            <a:ext cx="7416982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继承Thread类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Runnable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2078355"/>
            <a:ext cx="4695825" cy="390969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07250" y="882134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获取线程名字和设置名字(掌握)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7249" y="1251466"/>
            <a:ext cx="7031790" cy="318452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获取名字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getName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方法获取线程对象的名字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设置名字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通过构造函数可以传入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类型的名字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setName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(String)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方法可以设置线程对象的名字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每个线程系统都会默认分配个名字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74099" y="1065357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获取当前线程的对象(掌握)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3860" y="1645920"/>
            <a:ext cx="9390380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Thread.currentThread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主线程也可以获取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Thread.currentThread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().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setName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(“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我是主线程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”);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设置当前线程名字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Thread.currentThread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().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getClass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().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getName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获取线程类名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49885" y="992281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线程休眠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49884" y="1543184"/>
            <a:ext cx="7053913" cy="1338828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Thread.sleep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毫秒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控制当前线程休眠若干毫秒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秒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1000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毫秒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秒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1000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毫秒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* 1000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微妙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* 1000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纳秒（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1000000000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）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36034" y="790933"/>
            <a:ext cx="2669540" cy="645160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守护线程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了解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6033" y="1470450"/>
            <a:ext cx="7261900" cy="1754326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setDaemon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设置一个线程为守护线程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该线程不会单独执行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当其他非守护线程都执行结束后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自动退出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注意：案例中线程给个小睡眠时间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761306" y="1077624"/>
            <a:ext cx="6628738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加入线程、礼让线程、设置线程优先级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761490" y="1767840"/>
            <a:ext cx="9182100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join(),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当前线程暂停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等待指定的线程执行结束后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当前线程再继续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join(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可以等待指定的毫秒之后继续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yield()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让出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cpu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setPriority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设置线程的优先级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86510" y="1408430"/>
            <a:ext cx="9794240" cy="470789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什么情况下需要同步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当多线程并发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有多段代码同时执行时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我们希望某一段代码执行的过程中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CPU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不要切换到其他线程工作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这时就需要同步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如果两段代码是同步的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那么同一时间只能执行一段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在一段代码没执行结束之前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不会执行另外一段代码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同步代码块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synchronized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关键字加上一个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锁对象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来定义一段代码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这就叫同步代码块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多个同步代码块如果使用相同的锁对象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那么他们就是同步的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同步方法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synchronized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关键字修饰一个方法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该方法中所有的代码都是同步的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非静态同步函数的锁是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:this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静态同步函数的锁是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字节码对象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xx.class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0428" y="562061"/>
            <a:ext cx="3608680" cy="646331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同步代码块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同步方法</a:t>
            </a:r>
            <a:endParaRPr lang="zh-CN" altLang="en-US" sz="2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3585" y="1250315"/>
            <a:ext cx="4967605" cy="10839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132570" y="1141730"/>
            <a:ext cx="1939925" cy="68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132570" y="2225675"/>
            <a:ext cx="1939925" cy="68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132570" y="4229735"/>
            <a:ext cx="1939925" cy="68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132570" y="3168650"/>
            <a:ext cx="1939925" cy="68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85" y="3344545"/>
            <a:ext cx="6077585" cy="245364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3746500" y="1579880"/>
            <a:ext cx="5616575" cy="255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736340" y="2682875"/>
            <a:ext cx="5340350" cy="14700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1141730"/>
            <a:ext cx="4967605" cy="10839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132570" y="1141730"/>
            <a:ext cx="1939925" cy="68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132570" y="2225675"/>
            <a:ext cx="1939925" cy="68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132570" y="4229735"/>
            <a:ext cx="1939925" cy="68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132570" y="3168650"/>
            <a:ext cx="1939925" cy="68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0" y="2484755"/>
            <a:ext cx="6292215" cy="31730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18070" y="1453515"/>
            <a:ext cx="571500" cy="395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锁</a:t>
            </a:r>
            <a:endParaRPr lang="zh-CN" altLang="en-US"/>
          </a:p>
          <a:p>
            <a:pPr algn="ctr"/>
            <a:r>
              <a:rPr lang="en-US" altLang="zh-CN"/>
              <a:t>this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300720" y="2402840"/>
            <a:ext cx="719455" cy="259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8372475" y="3402965"/>
            <a:ext cx="755015" cy="731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16967" y="2743200"/>
            <a:ext cx="3334213" cy="110799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perspectiveHeroicExtremeRightFacing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6600" dirty="0"/>
              <a:t>多线程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41689" y="649328"/>
            <a:ext cx="1685077" cy="507831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死锁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400" y="1330960"/>
            <a:ext cx="843343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多线程同步的时候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同步代码嵌套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相同锁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就有可能出现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死锁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98015" y="3639820"/>
            <a:ext cx="3093720" cy="1266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027420" y="3639820"/>
            <a:ext cx="3093720" cy="1266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878580" y="2774950"/>
            <a:ext cx="4125595" cy="72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锁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90305" y="2393950"/>
            <a:ext cx="1082040" cy="285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"筷子左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74845" y="4383405"/>
            <a:ext cx="1082040" cy="285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"筷子右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791585" y="3716020"/>
            <a:ext cx="1082040" cy="285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"筷子左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03960" y="1147445"/>
            <a:ext cx="9674860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回顾以前说过的线程安全问题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看源码讲解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Vector,StringBuffer,Hashtable,Collections.synchroinzed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(xxx)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Vector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是线程安全的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是线程不安全的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是线程安全的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StringBuilder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是线程不安全的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Hashtable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是线程安全的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HashMap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是线程不安全的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3018" y="180146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3018" y="798332"/>
            <a:ext cx="4108450" cy="526224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多线程的概念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多线程并行和并发的区别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程序运行原理和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JVM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的启动是多线程的吗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线程实现的方式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1-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Thread(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线程实现的方式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2-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Runnable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Runnable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的原理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两种方式的区别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(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匿名内部类实现线程的两种方式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获取线程名字和设置名字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获取当前线程的对象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线程休眠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守护线程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加入线程、礼让线程、设置线程优先级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同步代码块和同步方法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死锁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以前的线程安全的类回顾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22727" y="1360398"/>
            <a:ext cx="7376984" cy="39230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什么是线程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线程是程序执行的一条路径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进程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中可以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包含多条线程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一个应用程序可以理解成就是一个进程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多线程并发执行可以提高程序的效率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可以同时完成多项工作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多线程的应用场景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VNC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同时共享屏幕给多个电脑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迅雷开启多条线程一起下载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QQ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同时和多个人一起视频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服务器同时处理多个客户端请求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2727" y="800751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多线程的概念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92505" y="1335405"/>
            <a:ext cx="10121900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并行就是两个任务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同时运行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，就是甲任务进行的同时，乙任务也在进行。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需要多核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CPU)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并发是指两个任务都请求运行，而处理器只能按受一个任务，就把这两个任务安排轮流进行，由于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时间间隔较短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，使人感觉两个任务都在运行（画图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任务调度）。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300" y="875390"/>
            <a:ext cx="2997200" cy="36830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多线程并行和并发的区别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6370" y="5142865"/>
            <a:ext cx="3890010" cy="53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803900" y="5142865"/>
            <a:ext cx="3890010" cy="53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16525" y="3691890"/>
            <a:ext cx="99060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578475" y="4482465"/>
            <a:ext cx="3175" cy="66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703310" y="4020820"/>
            <a:ext cx="99060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施工队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37005" y="5381625"/>
            <a:ext cx="3889375" cy="5308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10615" y="1488440"/>
            <a:ext cx="9999345" cy="281495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程序运行原理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命令会启动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虚拟机，启动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JVM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，等于启动了一个应用程序，也就是启动了一个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进程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。该进程会自动启动一个 “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主线程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 ，然后主线程去调用某个类的 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main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方法。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JVM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的启动是多线程的吗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JVM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启动至少启动了垃圾回收线程和主线程，所以是多线程的。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垃圾回收和主线程打印的顺序不一样，多线程是抢占资源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0890" y="915994"/>
            <a:ext cx="5770606" cy="369332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程序运行原理和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JVM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的启动是多线程的吗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9974580" y="2839085"/>
            <a:ext cx="0" cy="2634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974580" y="3839845"/>
            <a:ext cx="582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0556875" y="3880485"/>
            <a:ext cx="0" cy="1102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479915" y="5596255"/>
            <a:ext cx="989965" cy="5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主线程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69880" y="4973320"/>
            <a:ext cx="989965" cy="5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子线程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54196" y="976800"/>
            <a:ext cx="4155440" cy="36830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线程实现的方式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- 继承Thread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4196" y="1613683"/>
            <a:ext cx="6927329" cy="29997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使用步骤</a:t>
            </a:r>
            <a:endParaRPr lang="zh-CN" altLang="en-US" b="1" dirty="0">
              <a:solidFill>
                <a:srgbClr val="000000"/>
              </a:solidFill>
              <a:highlight>
                <a:srgbClr val="D4D4D4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定义类继承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重写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把新线程要做的事写在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方法中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创建线程对象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开启新线程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内部会自动执行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这种方式只能调用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start,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内部会调用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64065" y="1215268"/>
            <a:ext cx="5420360" cy="36830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线程实现的方式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- 定义类实现Runnable接口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3955" y="1744980"/>
            <a:ext cx="9795510" cy="19837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</a:rPr>
              <a:t>使用步骤</a:t>
            </a:r>
            <a:endParaRPr lang="zh-CN" altLang="en-US" b="1" dirty="0">
              <a:solidFill>
                <a:srgbClr val="000000"/>
              </a:solidFill>
              <a:highlight>
                <a:srgbClr val="D4D4D4"/>
              </a:highlight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实现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run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方法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把新线程要做的事写在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run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方法中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创建自定义的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Runnable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的子类对象创建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Thread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对象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传入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Runnable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调用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start()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开启新线程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,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内部会自动调用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Runnable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run()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方法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60316" y="1183416"/>
            <a:ext cx="3233420" cy="36830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Runnable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的原理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170" y="1964690"/>
            <a:ext cx="6843395" cy="1615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2433</Words>
  <Application>WPS 演示</Application>
  <PresentationFormat>宽屏</PresentationFormat>
  <Paragraphs>188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方正舒体</vt:lpstr>
      <vt:lpstr>Calibri</vt:lpstr>
      <vt:lpstr>微软雅黑</vt:lpstr>
      <vt:lpstr>Arial Unicode MS</vt:lpstr>
      <vt:lpstr>仿宋</vt:lpstr>
      <vt:lpstr>Wingdings</vt:lpstr>
      <vt:lpstr>Monaco</vt:lpstr>
      <vt:lpstr>Segoe Print</vt:lpstr>
      <vt:lpstr>华文楷体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138</cp:revision>
  <dcterms:created xsi:type="dcterms:W3CDTF">2015-05-05T08:02:00Z</dcterms:created>
  <dcterms:modified xsi:type="dcterms:W3CDTF">2018-02-23T09:34:49Z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