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5"/>
    <p:sldId id="25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/*class </a:t>
            </a:r>
            <a:r>
              <a:rPr lang="en-US" altLang="zh-CN" dirty="0" err="1">
                <a:sym typeface="+mn-ea"/>
              </a:rPr>
              <a:t>MyWindowListener</a:t>
            </a:r>
            <a:r>
              <a:rPr lang="en-US" altLang="zh-CN" dirty="0">
                <a:sym typeface="+mn-ea"/>
              </a:rPr>
              <a:t> implements </a:t>
            </a:r>
            <a:r>
              <a:rPr lang="en-US" altLang="zh-CN" dirty="0" err="1">
                <a:sym typeface="+mn-ea"/>
              </a:rPr>
              <a:t>WindowListener</a:t>
            </a:r>
            <a:r>
              <a:rPr lang="en-US" altLang="zh-CN" dirty="0">
                <a:sym typeface="+mn-ea"/>
              </a:rPr>
              <a:t> 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public void </a:t>
            </a:r>
            <a:r>
              <a:rPr lang="en-US" altLang="zh-CN" dirty="0" err="1">
                <a:sym typeface="+mn-ea"/>
              </a:rPr>
              <a:t>windowOpened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WindowEvent</a:t>
            </a:r>
            <a:r>
              <a:rPr lang="en-US" altLang="zh-CN" dirty="0">
                <a:sym typeface="+mn-ea"/>
              </a:rPr>
              <a:t> e) 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public void </a:t>
            </a:r>
            <a:r>
              <a:rPr lang="en-US" altLang="zh-CN" dirty="0" err="1">
                <a:sym typeface="+mn-ea"/>
              </a:rPr>
              <a:t>windowClosing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WindowEvent</a:t>
            </a:r>
            <a:r>
              <a:rPr lang="en-US" altLang="zh-CN" dirty="0">
                <a:sym typeface="+mn-ea"/>
              </a:rPr>
              <a:t> e) 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System.exit</a:t>
            </a:r>
            <a:r>
              <a:rPr lang="en-US" altLang="zh-CN" dirty="0">
                <a:sym typeface="+mn-ea"/>
              </a:rPr>
              <a:t>(0);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public void </a:t>
            </a:r>
            <a:r>
              <a:rPr lang="en-US" altLang="zh-CN" dirty="0" err="1">
                <a:sym typeface="+mn-ea"/>
              </a:rPr>
              <a:t>windowClosed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WindowEvent</a:t>
            </a:r>
            <a:r>
              <a:rPr lang="en-US" altLang="zh-CN" dirty="0">
                <a:sym typeface="+mn-ea"/>
              </a:rPr>
              <a:t> e) 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("Closed");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public void </a:t>
            </a:r>
            <a:r>
              <a:rPr lang="en-US" altLang="zh-CN" dirty="0" err="1">
                <a:sym typeface="+mn-ea"/>
              </a:rPr>
              <a:t>windowIconified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WindowEvent</a:t>
            </a:r>
            <a:r>
              <a:rPr lang="en-US" altLang="zh-CN" dirty="0">
                <a:sym typeface="+mn-ea"/>
              </a:rPr>
              <a:t> e) 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public void </a:t>
            </a:r>
            <a:r>
              <a:rPr lang="en-US" altLang="zh-CN" dirty="0" err="1">
                <a:sym typeface="+mn-ea"/>
              </a:rPr>
              <a:t>windowDeiconified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WindowEvent</a:t>
            </a:r>
            <a:r>
              <a:rPr lang="en-US" altLang="zh-CN" dirty="0">
                <a:sym typeface="+mn-ea"/>
              </a:rPr>
              <a:t> e) 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public void </a:t>
            </a:r>
            <a:r>
              <a:rPr lang="en-US" altLang="zh-CN" dirty="0" err="1">
                <a:sym typeface="+mn-ea"/>
              </a:rPr>
              <a:t>windowActivated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WindowEvent</a:t>
            </a:r>
            <a:r>
              <a:rPr lang="en-US" altLang="zh-CN" dirty="0">
                <a:sym typeface="+mn-ea"/>
              </a:rPr>
              <a:t> e) 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public void </a:t>
            </a:r>
            <a:r>
              <a:rPr lang="en-US" altLang="zh-CN" dirty="0" err="1">
                <a:sym typeface="+mn-ea"/>
              </a:rPr>
              <a:t>windowDeactivated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WindowEvent</a:t>
            </a:r>
            <a:r>
              <a:rPr lang="en-US" altLang="zh-CN" dirty="0">
                <a:sym typeface="+mn-ea"/>
              </a:rPr>
              <a:t> e) 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/*class </a:t>
            </a:r>
            <a:r>
              <a:rPr lang="en-US" altLang="zh-CN" dirty="0" err="1">
                <a:sym typeface="+mn-ea"/>
              </a:rPr>
              <a:t>MyWindowAdapter</a:t>
            </a:r>
            <a:r>
              <a:rPr lang="en-US" altLang="zh-CN" dirty="0">
                <a:sym typeface="+mn-ea"/>
              </a:rPr>
              <a:t> extends </a:t>
            </a:r>
            <a:r>
              <a:rPr lang="en-US" altLang="zh-CN" dirty="0" err="1">
                <a:sym typeface="+mn-ea"/>
              </a:rPr>
              <a:t>WindowAdapter</a:t>
            </a:r>
            <a:r>
              <a:rPr lang="en-US" altLang="zh-CN" dirty="0">
                <a:sym typeface="+mn-ea"/>
              </a:rPr>
              <a:t> 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public void </a:t>
            </a:r>
            <a:r>
              <a:rPr lang="en-US" altLang="zh-CN" dirty="0" err="1">
                <a:sym typeface="+mn-ea"/>
              </a:rPr>
              <a:t>windowClosing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WindowEvent</a:t>
            </a:r>
            <a:r>
              <a:rPr lang="en-US" altLang="zh-CN" dirty="0">
                <a:sym typeface="+mn-ea"/>
              </a:rPr>
              <a:t> e) 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System.exit</a:t>
            </a:r>
            <a:r>
              <a:rPr lang="en-US" altLang="zh-CN" dirty="0">
                <a:sym typeface="+mn-ea"/>
              </a:rPr>
              <a:t>(0);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}*/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01910" y="983987"/>
            <a:ext cx="4993675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动作监听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用于视频的播放和暂停</a:t>
            </a:r>
            <a:endParaRPr kumimoji="1"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852" y="1855326"/>
            <a:ext cx="6197600" cy="27051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86470" y="628421"/>
            <a:ext cx="3550972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适配器设计模式(掌握)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86471" y="1090086"/>
            <a:ext cx="7667173" cy="5032147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什么是适配器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在使用监听器的时候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需要定义一个类事件监听器接口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通常接口中有多个方法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而程序中不一定所有的都用到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但又必须重写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这很繁琐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适配器简化了这些操作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我们定义监听器时只要继承适配器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然后重写需要的方法即可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适配器原理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适配器就是一个类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实现了监听器接口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所有抽象方法都重写了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但是方法全是空的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适配器类需要定义成抽象的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因为创建该类对象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调用空方法是没有意义的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目的就是为了简化程序员的操作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定义监听器时继承适配器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只重写需要的方法就可以了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12875" y="814070"/>
            <a:ext cx="9826625" cy="258445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事件处理讲解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事件处理的三要素：事件、事件源、监听器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事件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用户的一个操作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事件源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被操作的组件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监听器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一个自定义类的对象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实现了监听器接口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包含事件处理方法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把监听器添加在事件源上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当事件发生的时候虚拟机就会自动调用监听器中的事件处理方法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38907" y="3044283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 dirty="0"/>
              <a:t>GUI-</a:t>
            </a:r>
            <a:r>
              <a:rPr lang="zh-CN" altLang="en-US" sz="3600" b="1" dirty="0"/>
              <a:t>图形化编程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73603" y="940876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1113" y="1581904"/>
            <a:ext cx="73398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GUI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是什么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创建一个窗口并显示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布局管理器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窗体监听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鼠标监听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键盘监听和键盘事件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动作监听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适配器设计模式</a:t>
            </a:r>
            <a:endParaRPr kumimoji="1"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事件处理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04270" y="774151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GUI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是什么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4270" y="1452672"/>
            <a:ext cx="8294370" cy="133794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Graphical User Interface(图形用户接口)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提供了一个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java.awt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用于创建用户界面和绘制图形图像的所有类。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这个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PPT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的内容作为了解，做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j2ee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方向的一般很少会用这个东西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305836" y="876969"/>
            <a:ext cx="3300904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创建一个窗口并显示</a:t>
            </a:r>
            <a:endParaRPr kumimoji="1"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416" y="1706432"/>
            <a:ext cx="6434418" cy="296487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39174" y="665115"/>
            <a:ext cx="2821940" cy="46037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五种布局管理器 </a:t>
            </a:r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9174" y="1203764"/>
            <a:ext cx="7437323" cy="47542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FlowLayout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（流式布局管理器）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演示此效果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从左到右的顺序排列。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Panel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默认的布局管理器。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BorderLayout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（边界布局管理器）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画图了解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东，南，西，北，中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Frame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默认的布局管理器。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GridLayout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（网格布局管理器）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规则的矩阵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CardLayout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（卡片布局管理器）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选项卡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GridBagLayout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（网格包布局管理器）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非规则的矩阵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558940" y="696272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窗体监听</a:t>
            </a:r>
            <a:endParaRPr kumimoji="1"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939" y="1414759"/>
            <a:ext cx="6223000" cy="320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32513" y="975240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鼠标监听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5120" y="1754362"/>
            <a:ext cx="4537587" cy="321412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59589" y="838464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键盘监听和键盘事件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635" y="1597086"/>
            <a:ext cx="6210300" cy="327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WPS 演示</Application>
  <PresentationFormat>宽屏</PresentationFormat>
  <Paragraphs>63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方正舒体</vt:lpstr>
      <vt:lpstr>Calibri</vt:lpstr>
      <vt:lpstr>微软雅黑</vt:lpstr>
      <vt:lpstr>Arial Unicode MS</vt:lpstr>
      <vt:lpstr>仿宋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118</cp:revision>
  <dcterms:created xsi:type="dcterms:W3CDTF">2015-05-05T08:02:00Z</dcterms:created>
  <dcterms:modified xsi:type="dcterms:W3CDTF">2018-02-24T15:30:08Z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