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5"/>
    <p:sldId id="273" r:id="rId16"/>
    <p:sldId id="274" r:id="rId17"/>
    <p:sldId id="25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package com.gyf.lesson01;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java.net.DatagramPacket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java.net.DatagramSocket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u="sng" dirty="0" err="1">
                <a:sym typeface="+mn-ea"/>
              </a:rPr>
              <a:t>java.net.SocketException</a:t>
            </a:r>
            <a:r>
              <a:rPr lang="en-US" altLang="zh-CN" b="1" u="sng" dirty="0">
                <a:sym typeface="+mn-ea"/>
              </a:rPr>
              <a:t>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</a:t>
            </a:r>
            <a:r>
              <a:rPr lang="en-US" altLang="zh-CN" b="1" dirty="0" err="1">
                <a:sym typeface="+mn-ea"/>
              </a:rPr>
              <a:t>Demo_Receiver</a:t>
            </a:r>
            <a:r>
              <a:rPr lang="en-US" altLang="zh-CN" b="1" dirty="0">
                <a:sym typeface="+mn-ea"/>
              </a:rPr>
              <a:t>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throws Exception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2.</a:t>
            </a:r>
            <a:r>
              <a:rPr lang="zh-CN" altLang="en-US" dirty="0">
                <a:sym typeface="+mn-ea"/>
              </a:rPr>
              <a:t>接收</a:t>
            </a:r>
            <a:r>
              <a:rPr lang="en-US" altLang="zh-CN" dirty="0">
                <a:sym typeface="+mn-ea"/>
              </a:rPr>
              <a:t>Receive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创建</a:t>
            </a:r>
            <a:r>
              <a:rPr lang="en-US" altLang="zh-CN" dirty="0" err="1">
                <a:sym typeface="+mn-ea"/>
              </a:rPr>
              <a:t>DatagramSocket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指定端口号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DatagramSocket</a:t>
            </a:r>
            <a:r>
              <a:rPr lang="en-US" altLang="zh-CN" dirty="0">
                <a:sym typeface="+mn-ea"/>
              </a:rPr>
              <a:t> socket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DatagramSocket</a:t>
            </a:r>
            <a:r>
              <a:rPr lang="en-US" altLang="zh-CN" b="1" dirty="0">
                <a:sym typeface="+mn-ea"/>
              </a:rPr>
              <a:t>(5288);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创建</a:t>
            </a:r>
            <a:r>
              <a:rPr lang="en-US" altLang="zh-CN" dirty="0" err="1">
                <a:sym typeface="+mn-ea"/>
              </a:rPr>
              <a:t>DatagramPacket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指定数组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长度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byte[] </a:t>
            </a:r>
            <a:r>
              <a:rPr lang="en-US" altLang="zh-CN" b="1" dirty="0" err="1">
                <a:sym typeface="+mn-ea"/>
              </a:rPr>
              <a:t>buf</a:t>
            </a:r>
            <a:r>
              <a:rPr lang="en-US" altLang="zh-CN" b="1" dirty="0">
                <a:sym typeface="+mn-ea"/>
              </a:rPr>
              <a:t> = new byte[1024];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DatagramPacket</a:t>
            </a:r>
            <a:r>
              <a:rPr lang="en-US" altLang="zh-CN" dirty="0">
                <a:sym typeface="+mn-ea"/>
              </a:rPr>
              <a:t> packet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DatagramPacket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buf</a:t>
            </a:r>
            <a:r>
              <a:rPr lang="en-US" altLang="zh-CN" b="1" dirty="0">
                <a:sym typeface="+mn-ea"/>
              </a:rPr>
              <a:t>, 1024);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DatagramSocket</a:t>
            </a:r>
            <a:r>
              <a:rPr lang="zh-CN" altLang="en-US" dirty="0">
                <a:sym typeface="+mn-ea"/>
              </a:rPr>
              <a:t>接收</a:t>
            </a:r>
            <a:r>
              <a:rPr lang="en-US" altLang="zh-CN" dirty="0" err="1">
                <a:sym typeface="+mn-ea"/>
              </a:rPr>
              <a:t>DatagramPacket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socket.receive</a:t>
            </a:r>
            <a:r>
              <a:rPr lang="en-US" altLang="zh-CN" dirty="0">
                <a:sym typeface="+mn-ea"/>
              </a:rPr>
              <a:t>(packet);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关闭</a:t>
            </a:r>
            <a:r>
              <a:rPr lang="en-US" altLang="zh-CN" dirty="0" err="1">
                <a:sym typeface="+mn-ea"/>
              </a:rPr>
              <a:t>DatagramSocket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socket.close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从</a:t>
            </a:r>
            <a:r>
              <a:rPr lang="en-US" altLang="zh-CN" dirty="0" err="1">
                <a:sym typeface="+mn-ea"/>
              </a:rPr>
              <a:t>DatagramPacket</a:t>
            </a:r>
            <a:r>
              <a:rPr lang="zh-CN" altLang="en-US" dirty="0">
                <a:sym typeface="+mn-ea"/>
              </a:rPr>
              <a:t>中获取数据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len</a:t>
            </a:r>
            <a:r>
              <a:rPr lang="en-US" altLang="zh-CN" b="1" dirty="0">
                <a:sym typeface="+mn-ea"/>
              </a:rPr>
              <a:t> = </a:t>
            </a:r>
            <a:r>
              <a:rPr lang="en-US" altLang="zh-CN" b="1" dirty="0" err="1">
                <a:sym typeface="+mn-ea"/>
              </a:rPr>
              <a:t>packet.getLength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数据大小</a:t>
            </a:r>
            <a:r>
              <a:rPr lang="en-US" altLang="zh-CN" b="1" i="1" dirty="0">
                <a:sym typeface="+mn-ea"/>
              </a:rPr>
              <a:t>" + </a:t>
            </a:r>
            <a:r>
              <a:rPr lang="en-US" altLang="zh-CN" b="1" i="1" dirty="0" err="1">
                <a:sym typeface="+mn-ea"/>
              </a:rPr>
              <a:t>len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s = </a:t>
            </a:r>
            <a:r>
              <a:rPr lang="en-US" altLang="zh-CN" b="1" dirty="0">
                <a:sym typeface="+mn-ea"/>
              </a:rPr>
              <a:t>new String(</a:t>
            </a:r>
            <a:r>
              <a:rPr lang="en-US" altLang="zh-CN" b="1" dirty="0" err="1">
                <a:sym typeface="+mn-ea"/>
              </a:rPr>
              <a:t>packet.getData</a:t>
            </a:r>
            <a:r>
              <a:rPr lang="en-US" altLang="zh-CN" b="1" dirty="0">
                <a:sym typeface="+mn-ea"/>
              </a:rPr>
              <a:t>(), "UTF-8");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接收到的内容为</a:t>
            </a:r>
            <a:r>
              <a:rPr lang="en-US" altLang="zh-CN" b="1" i="1" dirty="0">
                <a:sym typeface="+mn-ea"/>
              </a:rPr>
              <a:t>:" + s);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b="1" dirty="0">
                <a:sym typeface="+mn-ea"/>
              </a:rPr>
              <a:t>package com.gyf.lesson01;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java.net.DatagramPacket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java.net.DatagramSocket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java.net.Inet4Address;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u="sng" dirty="0" err="1">
                <a:sym typeface="+mn-ea"/>
              </a:rPr>
              <a:t>java.net.InetAddress</a:t>
            </a:r>
            <a:r>
              <a:rPr lang="en-US" altLang="zh-CN" b="1" u="sng" dirty="0">
                <a:sym typeface="+mn-ea"/>
              </a:rPr>
              <a:t>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u="sng" dirty="0" err="1">
                <a:sym typeface="+mn-ea"/>
              </a:rPr>
              <a:t>java.net.SocketException</a:t>
            </a:r>
            <a:r>
              <a:rPr lang="en-US" altLang="zh-CN" b="1" u="sng" dirty="0">
                <a:sym typeface="+mn-ea"/>
              </a:rPr>
              <a:t>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</a:t>
            </a:r>
            <a:r>
              <a:rPr lang="en-US" altLang="zh-CN" b="1" dirty="0" err="1">
                <a:sym typeface="+mn-ea"/>
              </a:rPr>
              <a:t>Demo_Sender</a:t>
            </a:r>
            <a:r>
              <a:rPr lang="en-US" altLang="zh-CN" b="1" dirty="0">
                <a:sym typeface="+mn-ea"/>
              </a:rPr>
              <a:t>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throws Exception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1.</a:t>
            </a:r>
            <a:r>
              <a:rPr lang="zh-CN" altLang="en-US" dirty="0">
                <a:sym typeface="+mn-ea"/>
              </a:rPr>
              <a:t>发送</a:t>
            </a:r>
            <a:r>
              <a:rPr lang="en-US" altLang="zh-CN" dirty="0" err="1">
                <a:sym typeface="+mn-ea"/>
              </a:rPr>
              <a:t>Send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创建</a:t>
            </a:r>
            <a:r>
              <a:rPr lang="en-US" altLang="zh-CN" dirty="0" err="1">
                <a:sym typeface="+mn-ea"/>
              </a:rPr>
              <a:t>DatagramSocket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随机端口号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DatagramSocket</a:t>
            </a:r>
            <a:r>
              <a:rPr lang="en-US" altLang="zh-CN" dirty="0">
                <a:sym typeface="+mn-ea"/>
              </a:rPr>
              <a:t> socket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DatagramSocket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创建</a:t>
            </a:r>
            <a:r>
              <a:rPr lang="en-US" altLang="zh-CN" dirty="0" err="1">
                <a:sym typeface="+mn-ea"/>
              </a:rPr>
              <a:t>DatagramPacket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指定数据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长度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地址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端口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content = "</a:t>
            </a:r>
            <a:r>
              <a:rPr lang="zh-CN" altLang="en-US" dirty="0">
                <a:sym typeface="+mn-ea"/>
              </a:rPr>
              <a:t>你好吗？</a:t>
            </a:r>
            <a:r>
              <a:rPr lang="en-US" altLang="zh-CN" dirty="0">
                <a:sym typeface="+mn-ea"/>
              </a:rPr>
              <a:t>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byte[] bytes = </a:t>
            </a:r>
            <a:r>
              <a:rPr lang="en-US" altLang="zh-CN" b="1" dirty="0" err="1">
                <a:sym typeface="+mn-ea"/>
              </a:rPr>
              <a:t>content.getBytes</a:t>
            </a:r>
            <a:r>
              <a:rPr lang="en-US" altLang="zh-CN" b="1" dirty="0">
                <a:sym typeface="+mn-ea"/>
              </a:rPr>
              <a:t>("UTF-8");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DatagramPacket</a:t>
            </a:r>
            <a:r>
              <a:rPr lang="en-US" altLang="zh-CN" dirty="0">
                <a:sym typeface="+mn-ea"/>
              </a:rPr>
              <a:t> packet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DatagramPacket</a:t>
            </a:r>
            <a:r>
              <a:rPr lang="en-US" altLang="zh-CN" b="1" dirty="0">
                <a:sym typeface="+mn-ea"/>
              </a:rPr>
              <a:t>(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altLang="zh-CN" dirty="0">
                <a:sym typeface="+mn-ea"/>
              </a:rPr>
              <a:t>				bytes, </a:t>
            </a:r>
            <a:endParaRPr lang="pt-BR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altLang="zh-CN" dirty="0">
                <a:sym typeface="+mn-ea"/>
              </a:rPr>
              <a:t>				</a:t>
            </a:r>
            <a:r>
              <a:rPr lang="pt-BR" altLang="zh-CN" dirty="0" err="1">
                <a:sym typeface="+mn-ea"/>
              </a:rPr>
              <a:t>bytes.length</a:t>
            </a:r>
            <a:r>
              <a:rPr lang="pt-BR" altLang="zh-CN" dirty="0">
                <a:sym typeface="+mn-ea"/>
              </a:rPr>
              <a:t>, </a:t>
            </a:r>
            <a:endParaRPr lang="pt-BR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Inet4Address.</a:t>
            </a:r>
            <a:r>
              <a:rPr lang="en-US" altLang="zh-CN" i="1" dirty="0">
                <a:sym typeface="+mn-ea"/>
              </a:rPr>
              <a:t>getByName("192.168.1.100"), 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s-IS" altLang="zh-CN" dirty="0">
                <a:sym typeface="+mn-ea"/>
              </a:rPr>
              <a:t>				5288);</a:t>
            </a:r>
            <a:endParaRPr lang="is-I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DatagramSocket</a:t>
            </a:r>
            <a:r>
              <a:rPr lang="zh-CN" altLang="en-US" dirty="0">
                <a:sym typeface="+mn-ea"/>
              </a:rPr>
              <a:t>发送</a:t>
            </a:r>
            <a:r>
              <a:rPr lang="en-US" altLang="zh-CN" dirty="0" err="1">
                <a:sym typeface="+mn-ea"/>
              </a:rPr>
              <a:t>DatagramPacket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socket.send</a:t>
            </a:r>
            <a:r>
              <a:rPr lang="en-US" altLang="zh-CN" dirty="0">
                <a:sym typeface="+mn-ea"/>
              </a:rPr>
              <a:t>(packet);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关闭</a:t>
            </a:r>
            <a:r>
              <a:rPr lang="en-US" altLang="zh-CN" dirty="0" err="1">
                <a:sym typeface="+mn-ea"/>
              </a:rPr>
              <a:t>DatagramSocket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socket.close</a:t>
            </a:r>
            <a:r>
              <a:rPr lang="en-US" altLang="zh-CN" u="sng" dirty="0">
                <a:sym typeface="+mn-ea"/>
              </a:rPr>
              <a:t>();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package com.gyf.lesson3;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java.net.DatagramPacket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java.net.DatagramSocket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java.net.Inet4Address;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java.util.Scanner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new Receiver().start();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new Sender().start();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Sender extends Thread{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try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//1.</a:t>
            </a:r>
            <a:r>
              <a:rPr lang="zh-CN" altLang="en-US" dirty="0">
                <a:sym typeface="+mn-ea"/>
              </a:rPr>
              <a:t>创建</a:t>
            </a:r>
            <a:r>
              <a:rPr lang="en-US" altLang="zh-CN" dirty="0" err="1">
                <a:sym typeface="+mn-ea"/>
              </a:rPr>
              <a:t>DatagramSocket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随机端口号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DatagramSocket</a:t>
            </a:r>
            <a:r>
              <a:rPr lang="en-US" altLang="zh-CN" dirty="0">
                <a:sym typeface="+mn-ea"/>
              </a:rPr>
              <a:t> socket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DatagramSocket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Scanner </a:t>
            </a:r>
            <a:r>
              <a:rPr lang="en-US" altLang="zh-CN" u="sng" dirty="0">
                <a:sym typeface="+mn-ea"/>
              </a:rPr>
              <a:t>scanner = </a:t>
            </a:r>
            <a:r>
              <a:rPr lang="en-US" altLang="zh-CN" b="1" u="sng" dirty="0">
                <a:sym typeface="+mn-ea"/>
              </a:rPr>
              <a:t>new Scanner(</a:t>
            </a:r>
            <a:r>
              <a:rPr lang="en-US" altLang="zh-CN" b="1" u="sng" dirty="0" err="1">
                <a:sym typeface="+mn-ea"/>
              </a:rPr>
              <a:t>System.</a:t>
            </a:r>
            <a:r>
              <a:rPr lang="en-US" altLang="zh-CN" b="1" i="1" u="sng" dirty="0" err="1">
                <a:sym typeface="+mn-ea"/>
              </a:rPr>
              <a:t>in</a:t>
            </a:r>
            <a:r>
              <a:rPr lang="en-US" altLang="zh-CN" b="1" i="1" u="sng" dirty="0">
                <a:sym typeface="+mn-ea"/>
              </a:rPr>
              <a:t>);</a:t>
            </a:r>
            <a:endParaRPr lang="en-US" altLang="zh-CN" b="1" i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while(true){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请输入内容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String s = </a:t>
            </a:r>
            <a:r>
              <a:rPr lang="en-US" altLang="zh-CN" dirty="0" err="1">
                <a:sym typeface="+mn-ea"/>
              </a:rPr>
              <a:t>scanner.nextLine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	</a:t>
            </a:r>
            <a:r>
              <a:rPr lang="en-US" altLang="zh-CN" dirty="0">
                <a:sym typeface="+mn-ea"/>
              </a:rPr>
              <a:t>//2.</a:t>
            </a:r>
            <a:r>
              <a:rPr lang="zh-CN" altLang="en-US" dirty="0">
                <a:sym typeface="+mn-ea"/>
              </a:rPr>
              <a:t>创建</a:t>
            </a:r>
            <a:r>
              <a:rPr lang="en-US" altLang="zh-CN" dirty="0" err="1">
                <a:sym typeface="+mn-ea"/>
              </a:rPr>
              <a:t>DatagramPacket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指定数据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长度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地址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端口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>
                <a:sym typeface="+mn-ea"/>
              </a:rPr>
              <a:t>byte[] bytes = </a:t>
            </a:r>
            <a:r>
              <a:rPr lang="en-US" altLang="zh-CN" b="1" dirty="0" err="1">
                <a:sym typeface="+mn-ea"/>
              </a:rPr>
              <a:t>s.getBytes</a:t>
            </a:r>
            <a:r>
              <a:rPr lang="en-US" altLang="zh-CN" b="1" dirty="0">
                <a:sym typeface="+mn-ea"/>
              </a:rPr>
              <a:t>("UTF-8");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DatagramPacket</a:t>
            </a:r>
            <a:r>
              <a:rPr lang="en-US" altLang="zh-CN" dirty="0">
                <a:sym typeface="+mn-ea"/>
              </a:rPr>
              <a:t> packet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DatagramPacket</a:t>
            </a:r>
            <a:r>
              <a:rPr lang="en-US" altLang="zh-CN" b="1" dirty="0">
                <a:sym typeface="+mn-ea"/>
              </a:rPr>
              <a:t>(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altLang="zh-CN" dirty="0">
                <a:sym typeface="+mn-ea"/>
              </a:rPr>
              <a:t>						bytes, </a:t>
            </a:r>
            <a:endParaRPr lang="pt-BR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altLang="zh-CN" dirty="0">
                <a:sym typeface="+mn-ea"/>
              </a:rPr>
              <a:t>						</a:t>
            </a:r>
            <a:r>
              <a:rPr lang="pt-BR" altLang="zh-CN" dirty="0" err="1">
                <a:sym typeface="+mn-ea"/>
              </a:rPr>
              <a:t>bytes.length</a:t>
            </a:r>
            <a:r>
              <a:rPr lang="pt-BR" altLang="zh-CN" dirty="0">
                <a:sym typeface="+mn-ea"/>
              </a:rPr>
              <a:t>, </a:t>
            </a:r>
            <a:endParaRPr lang="pt-BR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Inet4Address.</a:t>
            </a:r>
            <a:r>
              <a:rPr lang="en-US" altLang="zh-CN" i="1" dirty="0">
                <a:sym typeface="+mn-ea"/>
              </a:rPr>
              <a:t>getByName("192.168.1.100"), 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s-IS" altLang="zh-CN" dirty="0">
                <a:sym typeface="+mn-ea"/>
              </a:rPr>
              <a:t>						5288);</a:t>
            </a:r>
            <a:endParaRPr lang="is-I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//</a:t>
            </a:r>
            <a:r>
              <a:rPr lang="zh-CN" altLang="en-US" dirty="0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DatagramSocket</a:t>
            </a:r>
            <a:r>
              <a:rPr lang="zh-CN" altLang="en-US" dirty="0">
                <a:sym typeface="+mn-ea"/>
              </a:rPr>
              <a:t>发送</a:t>
            </a:r>
            <a:r>
              <a:rPr lang="en-US" altLang="zh-CN" dirty="0" err="1">
                <a:sym typeface="+mn-ea"/>
              </a:rPr>
              <a:t>DatagramPacket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socket.send</a:t>
            </a:r>
            <a:r>
              <a:rPr lang="en-US" altLang="zh-CN" dirty="0">
                <a:sym typeface="+mn-ea"/>
              </a:rPr>
              <a:t>(packet);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//</a:t>
            </a:r>
            <a:r>
              <a:rPr lang="zh-CN" altLang="en-US" dirty="0">
                <a:sym typeface="+mn-ea"/>
              </a:rPr>
              <a:t>关闭</a:t>
            </a:r>
            <a:r>
              <a:rPr lang="en-US" altLang="zh-CN" dirty="0" err="1">
                <a:sym typeface="+mn-ea"/>
              </a:rPr>
              <a:t>DatagramSocket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 err="1">
                <a:sym typeface="+mn-ea"/>
              </a:rPr>
              <a:t>if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s.equals</a:t>
            </a:r>
            <a:r>
              <a:rPr lang="en-US" altLang="zh-CN" b="1" dirty="0">
                <a:sym typeface="+mn-ea"/>
              </a:rPr>
              <a:t>("</a:t>
            </a:r>
            <a:r>
              <a:rPr lang="en-US" altLang="zh-CN" b="1" dirty="0" err="1">
                <a:sym typeface="+mn-ea"/>
              </a:rPr>
              <a:t>quit</a:t>
            </a:r>
            <a:r>
              <a:rPr lang="en-US" altLang="zh-CN" b="1" dirty="0">
                <a:sym typeface="+mn-ea"/>
              </a:rPr>
              <a:t>")){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>
                <a:sym typeface="+mn-ea"/>
              </a:rPr>
              <a:t>break;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socket.close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 </a:t>
            </a:r>
            <a:r>
              <a:rPr lang="en-US" altLang="zh-CN" b="1" dirty="0">
                <a:sym typeface="+mn-ea"/>
              </a:rPr>
              <a:t>catch (Exception 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Receiver extends Thread{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try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//1.</a:t>
            </a:r>
            <a:r>
              <a:rPr lang="zh-CN" altLang="en-US" dirty="0">
                <a:sym typeface="+mn-ea"/>
              </a:rPr>
              <a:t>创建</a:t>
            </a:r>
            <a:r>
              <a:rPr lang="en-US" altLang="zh-CN" dirty="0" err="1">
                <a:sym typeface="+mn-ea"/>
              </a:rPr>
              <a:t>DatagramSocket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指定端口号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DatagramSocket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u="sng" dirty="0">
                <a:sym typeface="+mn-ea"/>
              </a:rPr>
              <a:t>socket = </a:t>
            </a:r>
            <a:r>
              <a:rPr lang="en-US" altLang="zh-CN" b="1" u="sng" dirty="0">
                <a:sym typeface="+mn-ea"/>
              </a:rPr>
              <a:t>new </a:t>
            </a:r>
            <a:r>
              <a:rPr lang="en-US" altLang="zh-CN" b="1" u="sng" dirty="0" err="1">
                <a:sym typeface="+mn-ea"/>
              </a:rPr>
              <a:t>DatagramSocket</a:t>
            </a:r>
            <a:r>
              <a:rPr lang="en-US" altLang="zh-CN" b="1" u="sng" dirty="0">
                <a:sym typeface="+mn-ea"/>
              </a:rPr>
              <a:t>(5288);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while(true){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//2.</a:t>
            </a:r>
            <a:r>
              <a:rPr lang="zh-CN" altLang="en-US" dirty="0">
                <a:sym typeface="+mn-ea"/>
              </a:rPr>
              <a:t>创建</a:t>
            </a:r>
            <a:r>
              <a:rPr lang="en-US" altLang="zh-CN" dirty="0" err="1">
                <a:sym typeface="+mn-ea"/>
              </a:rPr>
              <a:t>DatagramPacket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指定数组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长度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>
                <a:sym typeface="+mn-ea"/>
              </a:rPr>
              <a:t>byte[] </a:t>
            </a:r>
            <a:r>
              <a:rPr lang="en-US" altLang="zh-CN" b="1" dirty="0" err="1">
                <a:sym typeface="+mn-ea"/>
              </a:rPr>
              <a:t>buf</a:t>
            </a:r>
            <a:r>
              <a:rPr lang="en-US" altLang="zh-CN" b="1" dirty="0">
                <a:sym typeface="+mn-ea"/>
              </a:rPr>
              <a:t> = new byte[1024];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DatagramPacket</a:t>
            </a:r>
            <a:r>
              <a:rPr lang="en-US" altLang="zh-CN" dirty="0">
                <a:sym typeface="+mn-ea"/>
              </a:rPr>
              <a:t> packet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DatagramPacket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buf</a:t>
            </a:r>
            <a:r>
              <a:rPr lang="en-US" altLang="zh-CN" b="1" dirty="0">
                <a:sym typeface="+mn-ea"/>
              </a:rPr>
              <a:t>, 1024);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//3.</a:t>
            </a:r>
            <a:r>
              <a:rPr lang="zh-CN" altLang="en-US" dirty="0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DatagramSocket</a:t>
            </a:r>
            <a:r>
              <a:rPr lang="zh-CN" altLang="en-US" dirty="0">
                <a:sym typeface="+mn-ea"/>
              </a:rPr>
              <a:t>接收</a:t>
            </a:r>
            <a:r>
              <a:rPr lang="en-US" altLang="zh-CN" dirty="0" err="1">
                <a:sym typeface="+mn-ea"/>
              </a:rPr>
              <a:t>DatagramPacket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socket.receive</a:t>
            </a:r>
            <a:r>
              <a:rPr lang="en-US" altLang="zh-CN" dirty="0">
                <a:sym typeface="+mn-ea"/>
              </a:rPr>
              <a:t>(packet);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//4.</a:t>
            </a:r>
            <a:r>
              <a:rPr lang="zh-CN" altLang="en-US" dirty="0">
                <a:sym typeface="+mn-ea"/>
              </a:rPr>
              <a:t>从</a:t>
            </a:r>
            <a:r>
              <a:rPr lang="en-US" altLang="zh-CN" dirty="0" err="1">
                <a:sym typeface="+mn-ea"/>
              </a:rPr>
              <a:t>DatagramPacket</a:t>
            </a:r>
            <a:r>
              <a:rPr lang="zh-CN" altLang="en-US" dirty="0">
                <a:sym typeface="+mn-ea"/>
              </a:rPr>
              <a:t>中获取数据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len</a:t>
            </a:r>
            <a:r>
              <a:rPr lang="en-US" altLang="zh-CN" b="1" dirty="0">
                <a:sym typeface="+mn-ea"/>
              </a:rPr>
              <a:t> = </a:t>
            </a:r>
            <a:r>
              <a:rPr lang="en-US" altLang="zh-CN" b="1" dirty="0" err="1">
                <a:sym typeface="+mn-ea"/>
              </a:rPr>
              <a:t>packet.getLength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数据大小</a:t>
            </a:r>
            <a:r>
              <a:rPr lang="en-US" altLang="zh-CN" b="1" i="1" dirty="0">
                <a:sym typeface="+mn-ea"/>
              </a:rPr>
              <a:t>" + </a:t>
            </a:r>
            <a:r>
              <a:rPr lang="en-US" altLang="zh-CN" b="1" i="1" dirty="0" err="1">
                <a:sym typeface="+mn-ea"/>
              </a:rPr>
              <a:t>len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String s = </a:t>
            </a:r>
            <a:r>
              <a:rPr lang="en-US" altLang="zh-CN" b="1" dirty="0">
                <a:sym typeface="+mn-ea"/>
              </a:rPr>
              <a:t>new String(</a:t>
            </a:r>
            <a:r>
              <a:rPr lang="en-US" altLang="zh-CN" b="1" dirty="0" err="1">
                <a:sym typeface="+mn-ea"/>
              </a:rPr>
              <a:t>packet.getData</a:t>
            </a:r>
            <a:r>
              <a:rPr lang="en-US" altLang="zh-CN" b="1" dirty="0">
                <a:sym typeface="+mn-ea"/>
              </a:rPr>
              <a:t>(), "UTF-8");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接收到的内容为</a:t>
            </a:r>
            <a:r>
              <a:rPr lang="en-US" altLang="zh-CN" b="1" i="1" dirty="0">
                <a:sym typeface="+mn-ea"/>
              </a:rPr>
              <a:t>:" + s);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 </a:t>
            </a:r>
            <a:r>
              <a:rPr lang="en-US" altLang="zh-CN" b="1" dirty="0">
                <a:sym typeface="+mn-ea"/>
              </a:rPr>
              <a:t>catch (Exception 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// </a:t>
            </a:r>
            <a:r>
              <a:rPr lang="en-US" altLang="zh-CN" b="1" dirty="0">
                <a:sym typeface="+mn-ea"/>
              </a:rPr>
              <a:t>TODO: handle exception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package com.gyf.lesson04;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java.io.BufferedReader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java.io.IOException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java.io.InputStream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java.io.InputStreamReader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java.io.OutputStream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java.io.PrintStream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java.net.ServerSocket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java.net.Socket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</a:t>
            </a:r>
            <a:r>
              <a:rPr lang="en-US" altLang="zh-CN" b="1" dirty="0" err="1">
                <a:sym typeface="+mn-ea"/>
              </a:rPr>
              <a:t>Demo_Server</a:t>
            </a:r>
            <a:r>
              <a:rPr lang="en-US" altLang="zh-CN" b="1" dirty="0">
                <a:sym typeface="+mn-ea"/>
              </a:rPr>
              <a:t>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throws Exception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ServerSocket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u="sng" dirty="0">
                <a:sym typeface="+mn-ea"/>
              </a:rPr>
              <a:t>server = </a:t>
            </a:r>
            <a:r>
              <a:rPr lang="en-US" altLang="zh-CN" b="1" u="sng" dirty="0">
                <a:sym typeface="+mn-ea"/>
              </a:rPr>
              <a:t>new </a:t>
            </a:r>
            <a:r>
              <a:rPr lang="en-US" altLang="zh-CN" b="1" u="sng" dirty="0" err="1">
                <a:sym typeface="+mn-ea"/>
              </a:rPr>
              <a:t>ServerSocket</a:t>
            </a:r>
            <a:r>
              <a:rPr lang="en-US" altLang="zh-CN" b="1" u="sng" dirty="0">
                <a:sym typeface="+mn-ea"/>
              </a:rPr>
              <a:t>(9999);	//</a:t>
            </a:r>
            <a:r>
              <a:rPr lang="zh-CN" altLang="en-US" b="1" u="sng" dirty="0">
                <a:sym typeface="+mn-ea"/>
              </a:rPr>
              <a:t>创建服务器</a:t>
            </a:r>
            <a:endParaRPr lang="zh-CN" altLang="en-US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while(true){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Socket socket = </a:t>
            </a:r>
            <a:r>
              <a:rPr lang="en-US" altLang="zh-CN" dirty="0" err="1">
                <a:sym typeface="+mn-ea"/>
              </a:rPr>
              <a:t>server.accept</a:t>
            </a:r>
            <a:r>
              <a:rPr lang="en-US" altLang="zh-CN" dirty="0">
                <a:sym typeface="+mn-ea"/>
              </a:rPr>
              <a:t>();//</a:t>
            </a:r>
            <a:r>
              <a:rPr lang="zh-CN" altLang="en-US" dirty="0">
                <a:sym typeface="+mn-ea"/>
              </a:rPr>
              <a:t>阻塞线程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(socket);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new Thread(){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>
                <a:sym typeface="+mn-ea"/>
              </a:rPr>
              <a:t>try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	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接受客户端的请求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InputStream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is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socket.getInputStream</a:t>
            </a:r>
            <a:r>
              <a:rPr lang="en-US" altLang="zh-CN" dirty="0">
                <a:sym typeface="+mn-ea"/>
              </a:rPr>
              <a:t>();		//</a:t>
            </a:r>
            <a:r>
              <a:rPr lang="zh-CN" altLang="en-US" dirty="0">
                <a:sym typeface="+mn-ea"/>
              </a:rPr>
              <a:t>获取输入流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读取数据</a:t>
            </a:r>
            <a:r>
              <a:rPr lang="en-US" altLang="zh-CN" dirty="0">
                <a:sym typeface="+mn-ea"/>
              </a:rPr>
              <a:t>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altLang="zh-CN" dirty="0">
                <a:sym typeface="+mn-ea"/>
              </a:rPr>
              <a:t>						</a:t>
            </a:r>
            <a:r>
              <a:rPr lang="pt-BR" altLang="zh-CN" dirty="0" err="1">
                <a:sym typeface="+mn-ea"/>
              </a:rPr>
              <a:t>OutputStream</a:t>
            </a:r>
            <a:r>
              <a:rPr lang="pt-BR" altLang="zh-CN" dirty="0">
                <a:sym typeface="+mn-ea"/>
              </a:rPr>
              <a:t> os = </a:t>
            </a:r>
            <a:r>
              <a:rPr lang="pt-BR" altLang="zh-CN" dirty="0" err="1">
                <a:sym typeface="+mn-ea"/>
              </a:rPr>
              <a:t>socket.getOutputStream</a:t>
            </a:r>
            <a:r>
              <a:rPr lang="pt-BR" altLang="zh-CN" dirty="0">
                <a:sym typeface="+mn-ea"/>
              </a:rPr>
              <a:t>();		//</a:t>
            </a:r>
            <a:r>
              <a:rPr lang="zh-CN" altLang="pt-BR" dirty="0">
                <a:sym typeface="+mn-ea"/>
              </a:rPr>
              <a:t>获取输出流</a:t>
            </a:r>
            <a:r>
              <a:rPr lang="pt-BR" altLang="zh-CN" dirty="0">
                <a:sym typeface="+mn-ea"/>
              </a:rPr>
              <a:t>(</a:t>
            </a:r>
            <a:r>
              <a:rPr lang="zh-CN" altLang="pt-BR" dirty="0">
                <a:sym typeface="+mn-ea"/>
              </a:rPr>
              <a:t>发送数据</a:t>
            </a:r>
            <a:r>
              <a:rPr lang="pt-BR" altLang="zh-CN" dirty="0">
                <a:sym typeface="+mn-ea"/>
              </a:rPr>
              <a:t>)</a:t>
            </a:r>
            <a:endParaRPr lang="pt-BR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altLang="zh-CN" dirty="0">
                <a:sym typeface="+mn-ea"/>
              </a:rPr>
              <a:t>						</a:t>
            </a:r>
            <a:endParaRPr lang="pt-BR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altLang="zh-CN" dirty="0">
                <a:sym typeface="+mn-ea"/>
              </a:rPr>
              <a:t>						</a:t>
            </a:r>
            <a:r>
              <a:rPr lang="pt-BR" altLang="zh-CN" dirty="0" err="1">
                <a:sym typeface="+mn-ea"/>
              </a:rPr>
              <a:t>BufferedReader</a:t>
            </a:r>
            <a:r>
              <a:rPr lang="pt-BR" altLang="zh-CN" dirty="0">
                <a:sym typeface="+mn-ea"/>
              </a:rPr>
              <a:t> </a:t>
            </a:r>
            <a:r>
              <a:rPr lang="pt-BR" altLang="zh-CN" dirty="0" err="1">
                <a:sym typeface="+mn-ea"/>
              </a:rPr>
              <a:t>br</a:t>
            </a:r>
            <a:r>
              <a:rPr lang="pt-BR" altLang="zh-CN" dirty="0">
                <a:sym typeface="+mn-ea"/>
              </a:rPr>
              <a:t> = </a:t>
            </a:r>
            <a:r>
              <a:rPr lang="pt-BR" altLang="zh-CN" b="1" dirty="0">
                <a:sym typeface="+mn-ea"/>
              </a:rPr>
              <a:t>new </a:t>
            </a:r>
            <a:r>
              <a:rPr lang="pt-BR" altLang="zh-CN" b="1" dirty="0" err="1">
                <a:sym typeface="+mn-ea"/>
              </a:rPr>
              <a:t>BufferedReader</a:t>
            </a:r>
            <a:r>
              <a:rPr lang="pt-BR" altLang="zh-CN" b="1" dirty="0">
                <a:sym typeface="+mn-ea"/>
              </a:rPr>
              <a:t>(new </a:t>
            </a:r>
            <a:r>
              <a:rPr lang="pt-BR" altLang="zh-CN" b="1" dirty="0" err="1">
                <a:sym typeface="+mn-ea"/>
              </a:rPr>
              <a:t>InputStreamReader</a:t>
            </a:r>
            <a:r>
              <a:rPr lang="pt-BR" altLang="zh-CN" b="1" dirty="0">
                <a:sym typeface="+mn-ea"/>
              </a:rPr>
              <a:t>(</a:t>
            </a:r>
            <a:r>
              <a:rPr lang="pt-BR" altLang="zh-CN" b="1" dirty="0" err="1">
                <a:sym typeface="+mn-ea"/>
              </a:rPr>
              <a:t>is</a:t>
            </a:r>
            <a:r>
              <a:rPr lang="pt-BR" altLang="zh-CN" b="1" dirty="0">
                <a:sym typeface="+mn-ea"/>
              </a:rPr>
              <a:t>));</a:t>
            </a:r>
            <a:endParaRPr lang="pt-BR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altLang="zh-CN" dirty="0">
                <a:sym typeface="+mn-ea"/>
              </a:rPr>
              <a:t>						</a:t>
            </a:r>
            <a:r>
              <a:rPr lang="pt-BR" altLang="zh-CN" dirty="0" err="1">
                <a:sym typeface="+mn-ea"/>
              </a:rPr>
              <a:t>PrintStream</a:t>
            </a:r>
            <a:r>
              <a:rPr lang="pt-BR" altLang="zh-CN" dirty="0">
                <a:sym typeface="+mn-ea"/>
              </a:rPr>
              <a:t> </a:t>
            </a:r>
            <a:r>
              <a:rPr lang="pt-BR" altLang="zh-CN" dirty="0" err="1">
                <a:sym typeface="+mn-ea"/>
              </a:rPr>
              <a:t>ps</a:t>
            </a:r>
            <a:r>
              <a:rPr lang="pt-BR" altLang="zh-CN" dirty="0">
                <a:sym typeface="+mn-ea"/>
              </a:rPr>
              <a:t> = </a:t>
            </a:r>
            <a:r>
              <a:rPr lang="pt-BR" altLang="zh-CN" b="1" dirty="0">
                <a:sym typeface="+mn-ea"/>
              </a:rPr>
              <a:t>new </a:t>
            </a:r>
            <a:r>
              <a:rPr lang="pt-BR" altLang="zh-CN" b="1" dirty="0" err="1">
                <a:sym typeface="+mn-ea"/>
              </a:rPr>
              <a:t>PrintStream</a:t>
            </a:r>
            <a:r>
              <a:rPr lang="pt-BR" altLang="zh-CN" b="1" dirty="0">
                <a:sym typeface="+mn-ea"/>
              </a:rPr>
              <a:t>(os);</a:t>
            </a:r>
            <a:endParaRPr lang="pt-BR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altLang="zh-CN" dirty="0">
                <a:sym typeface="+mn-ea"/>
              </a:rPr>
              <a:t>						</a:t>
            </a:r>
            <a:endParaRPr lang="pt-BR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			</a:t>
            </a:r>
            <a:r>
              <a:rPr lang="en-US" altLang="zh-CN" b="1" dirty="0">
                <a:sym typeface="+mn-ea"/>
              </a:rPr>
              <a:t>while(true){//</a:t>
            </a:r>
            <a:r>
              <a:rPr lang="zh-CN" altLang="en-US" b="1" dirty="0">
                <a:sym typeface="+mn-ea"/>
              </a:rPr>
              <a:t>一直监听数据的请求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String </a:t>
            </a:r>
            <a:r>
              <a:rPr lang="en-US" altLang="zh-CN" dirty="0" err="1">
                <a:sym typeface="+mn-ea"/>
              </a:rPr>
              <a:t>str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br.readLine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</a:t>
            </a:r>
            <a:r>
              <a:rPr lang="en-US" altLang="zh-CN" b="1" dirty="0" err="1">
                <a:sym typeface="+mn-ea"/>
              </a:rPr>
              <a:t>if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str</a:t>
            </a:r>
            <a:r>
              <a:rPr lang="en-US" altLang="zh-CN" b="1" dirty="0">
                <a:sym typeface="+mn-ea"/>
              </a:rPr>
              <a:t> == </a:t>
            </a:r>
            <a:r>
              <a:rPr lang="en-US" altLang="zh-CN" b="1" dirty="0" err="1">
                <a:sym typeface="+mn-ea"/>
              </a:rPr>
              <a:t>null</a:t>
            </a:r>
            <a:r>
              <a:rPr lang="en-US" altLang="zh-CN" b="1" dirty="0">
                <a:sym typeface="+mn-ea"/>
              </a:rPr>
              <a:t>) </a:t>
            </a:r>
            <a:r>
              <a:rPr lang="en-US" altLang="zh-CN" b="1" dirty="0" err="1">
                <a:sym typeface="+mn-ea"/>
              </a:rPr>
              <a:t>return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str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</a:t>
            </a:r>
            <a:r>
              <a:rPr lang="en-US" altLang="zh-CN" b="1" dirty="0" err="1">
                <a:sym typeface="+mn-ea"/>
              </a:rPr>
              <a:t>if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str</a:t>
            </a:r>
            <a:r>
              <a:rPr lang="en-US" altLang="zh-CN" b="1" dirty="0">
                <a:sym typeface="+mn-ea"/>
              </a:rPr>
              <a:t>!=</a:t>
            </a:r>
            <a:r>
              <a:rPr lang="en-US" altLang="zh-CN" b="1" dirty="0" err="1">
                <a:sym typeface="+mn-ea"/>
              </a:rPr>
              <a:t>null</a:t>
            </a:r>
            <a:r>
              <a:rPr lang="en-US" altLang="zh-CN" b="1" dirty="0">
                <a:sym typeface="+mn-ea"/>
              </a:rPr>
              <a:t> &amp;&amp; </a:t>
            </a:r>
            <a:r>
              <a:rPr lang="en-US" altLang="zh-CN" b="1" dirty="0" err="1">
                <a:sym typeface="+mn-ea"/>
              </a:rPr>
              <a:t>str.length</a:t>
            </a:r>
            <a:r>
              <a:rPr lang="en-US" altLang="zh-CN" b="1" dirty="0">
                <a:sym typeface="+mn-ea"/>
              </a:rPr>
              <a:t>() != 0){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	</a:t>
            </a:r>
            <a:r>
              <a:rPr lang="en-US" altLang="zh-CN" dirty="0" err="1">
                <a:sym typeface="+mn-ea"/>
              </a:rPr>
              <a:t>ps.print</a:t>
            </a:r>
            <a:r>
              <a:rPr lang="en-US" altLang="zh-CN" dirty="0">
                <a:sym typeface="+mn-ea"/>
              </a:rPr>
              <a:t>("</a:t>
            </a:r>
            <a:r>
              <a:rPr lang="zh-CN" altLang="en-US" dirty="0">
                <a:sym typeface="+mn-ea"/>
              </a:rPr>
              <a:t>收到你的数据</a:t>
            </a:r>
            <a:r>
              <a:rPr lang="en-US" altLang="zh-CN" dirty="0">
                <a:sym typeface="+mn-ea"/>
              </a:rPr>
              <a:t>" + </a:t>
            </a:r>
            <a:r>
              <a:rPr lang="en-US" altLang="zh-CN" dirty="0" err="1">
                <a:sym typeface="+mn-ea"/>
              </a:rPr>
              <a:t>socket.getInetAddress</a:t>
            </a:r>
            <a:r>
              <a:rPr lang="en-US" altLang="zh-CN" dirty="0">
                <a:sym typeface="+mn-ea"/>
              </a:rPr>
              <a:t>().</a:t>
            </a:r>
            <a:r>
              <a:rPr lang="en-US" altLang="zh-CN" dirty="0" err="1">
                <a:sym typeface="+mn-ea"/>
              </a:rPr>
              <a:t>getHostAddress</a:t>
            </a:r>
            <a:r>
              <a:rPr lang="en-US" altLang="zh-CN" dirty="0">
                <a:sym typeface="+mn-ea"/>
              </a:rPr>
              <a:t>() + "\</a:t>
            </a:r>
            <a:r>
              <a:rPr lang="en-US" altLang="zh-CN" dirty="0" err="1">
                <a:sym typeface="+mn-ea"/>
              </a:rPr>
              <a:t>n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 </a:t>
            </a:r>
            <a:r>
              <a:rPr lang="en-US" altLang="zh-CN" b="1" dirty="0">
                <a:sym typeface="+mn-ea"/>
              </a:rPr>
              <a:t>catch (</a:t>
            </a:r>
            <a:r>
              <a:rPr lang="en-US" altLang="zh-CN" b="1" dirty="0" err="1">
                <a:sym typeface="+mn-ea"/>
              </a:rPr>
              <a:t>IOException</a:t>
            </a:r>
            <a:r>
              <a:rPr lang="en-US" altLang="zh-CN" b="1" dirty="0">
                <a:sym typeface="+mn-ea"/>
              </a:rPr>
              <a:t> 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// </a:t>
            </a:r>
            <a:r>
              <a:rPr lang="en-US" altLang="zh-CN" b="1" dirty="0">
                <a:sym typeface="+mn-ea"/>
              </a:rPr>
              <a:t>TODO Auto-generated catch block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e.printStackTrace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}.</a:t>
            </a:r>
            <a:r>
              <a:rPr lang="en-US" altLang="zh-CN" dirty="0" err="1">
                <a:sym typeface="+mn-ea"/>
              </a:rPr>
              <a:t>run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ym typeface="+mn-ea"/>
              </a:rPr>
              <a:t>============================</a:t>
            </a:r>
            <a:endParaRPr kumimoji="1" lang="en-US" altLang="zh-CN" dirty="0"/>
          </a:p>
          <a:p>
            <a:r>
              <a:rPr lang="en-US" altLang="zh-CN" b="1" dirty="0">
                <a:sym typeface="+mn-ea"/>
              </a:rPr>
              <a:t>package com.gyf.lesson04;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java.io.BufferedReader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java.io.IOException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java.io.InputStream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java.io.InputStreamReader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java.io.OutputStream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java.io.PrintStream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java.net.Socket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</a:t>
            </a:r>
            <a:r>
              <a:rPr lang="en-US" altLang="zh-CN" b="1" dirty="0" err="1">
                <a:sym typeface="+mn-ea"/>
              </a:rPr>
              <a:t>Demo_Client</a:t>
            </a:r>
            <a:r>
              <a:rPr lang="en-US" altLang="zh-CN" b="1" dirty="0">
                <a:sym typeface="+mn-ea"/>
              </a:rPr>
              <a:t>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throws Exception, </a:t>
            </a:r>
            <a:r>
              <a:rPr lang="en-US" altLang="zh-CN" b="1" dirty="0" err="1">
                <a:sym typeface="+mn-ea"/>
              </a:rPr>
              <a:t>IOException</a:t>
            </a:r>
            <a:r>
              <a:rPr lang="en-US" altLang="zh-CN" b="1" dirty="0">
                <a:sym typeface="+mn-ea"/>
              </a:rPr>
              <a:t>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Socket socket = </a:t>
            </a:r>
            <a:r>
              <a:rPr lang="en-US" altLang="zh-CN" b="1" dirty="0">
                <a:sym typeface="+mn-ea"/>
              </a:rPr>
              <a:t>new Socket("127.0.0.1", 9999);		//</a:t>
            </a:r>
            <a:r>
              <a:rPr lang="zh-CN" altLang="en-US" b="1" dirty="0">
                <a:sym typeface="+mn-ea"/>
              </a:rPr>
              <a:t>创建</a:t>
            </a:r>
            <a:r>
              <a:rPr lang="en-US" altLang="zh-CN" b="1" dirty="0">
                <a:sym typeface="+mn-ea"/>
              </a:rPr>
              <a:t>Socket</a:t>
            </a:r>
            <a:r>
              <a:rPr lang="zh-CN" altLang="en-US" b="1" dirty="0">
                <a:sym typeface="+mn-ea"/>
              </a:rPr>
              <a:t>指定</a:t>
            </a:r>
            <a:r>
              <a:rPr lang="en-US" altLang="zh-CN" b="1" u="sng" dirty="0" err="1">
                <a:sym typeface="+mn-ea"/>
              </a:rPr>
              <a:t>ip</a:t>
            </a:r>
            <a:r>
              <a:rPr lang="zh-CN" altLang="en-US" b="1" u="sng" dirty="0">
                <a:sym typeface="+mn-ea"/>
              </a:rPr>
              <a:t>地址和端口号</a:t>
            </a:r>
            <a:endParaRPr lang="zh-CN" altLang="en-US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InputStream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is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socket.getInputStream</a:t>
            </a:r>
            <a:r>
              <a:rPr lang="en-US" altLang="zh-CN" dirty="0">
                <a:sym typeface="+mn-ea"/>
              </a:rPr>
              <a:t>();			//</a:t>
            </a:r>
            <a:r>
              <a:rPr lang="zh-CN" altLang="en-US" dirty="0">
                <a:sym typeface="+mn-ea"/>
              </a:rPr>
              <a:t>获取输入流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altLang="zh-CN" dirty="0">
                <a:sym typeface="+mn-ea"/>
              </a:rPr>
              <a:t>		</a:t>
            </a:r>
            <a:r>
              <a:rPr lang="pt-BR" altLang="zh-CN" dirty="0" err="1">
                <a:sym typeface="+mn-ea"/>
              </a:rPr>
              <a:t>OutputStream</a:t>
            </a:r>
            <a:r>
              <a:rPr lang="pt-BR" altLang="zh-CN" dirty="0">
                <a:sym typeface="+mn-ea"/>
              </a:rPr>
              <a:t> os = </a:t>
            </a:r>
            <a:r>
              <a:rPr lang="pt-BR" altLang="zh-CN" dirty="0" err="1">
                <a:sym typeface="+mn-ea"/>
              </a:rPr>
              <a:t>socket.getOutputStream</a:t>
            </a:r>
            <a:r>
              <a:rPr lang="pt-BR" altLang="zh-CN" dirty="0">
                <a:sym typeface="+mn-ea"/>
              </a:rPr>
              <a:t>();			//</a:t>
            </a:r>
            <a:r>
              <a:rPr lang="zh-CN" altLang="pt-BR" dirty="0">
                <a:sym typeface="+mn-ea"/>
              </a:rPr>
              <a:t>获取输出流</a:t>
            </a:r>
            <a:endParaRPr lang="zh-CN" altLang="pt-BR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包装流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BufferedReader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br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BufferedReader</a:t>
            </a:r>
            <a:r>
              <a:rPr lang="en-US" altLang="zh-CN" b="1" dirty="0">
                <a:sym typeface="+mn-ea"/>
              </a:rPr>
              <a:t>(new </a:t>
            </a:r>
            <a:r>
              <a:rPr lang="en-US" altLang="zh-CN" b="1" dirty="0" err="1">
                <a:sym typeface="+mn-ea"/>
              </a:rPr>
              <a:t>InputStreamReader</a:t>
            </a:r>
            <a:r>
              <a:rPr lang="en-US" altLang="zh-CN" b="1" dirty="0">
                <a:sym typeface="+mn-ea"/>
              </a:rPr>
              <a:t>(is));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PrintStream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ps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PrintStream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os</a:t>
            </a:r>
            <a:r>
              <a:rPr lang="en-US" altLang="zh-CN" b="1" dirty="0">
                <a:sym typeface="+mn-ea"/>
              </a:rPr>
              <a:t>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发数据给服务器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ps.println</a:t>
            </a:r>
            <a:r>
              <a:rPr lang="en-US" altLang="zh-CN" dirty="0">
                <a:sym typeface="+mn-ea"/>
              </a:rPr>
              <a:t>("</a:t>
            </a:r>
            <a:r>
              <a:rPr lang="zh-CN" altLang="en-US" dirty="0">
                <a:sym typeface="+mn-ea"/>
              </a:rPr>
              <a:t>我想报名精英班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br.readLine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ps.println</a:t>
            </a:r>
            <a:r>
              <a:rPr lang="en-US" altLang="zh-CN" dirty="0">
                <a:sym typeface="+mn-ea"/>
              </a:rPr>
              <a:t>("</a:t>
            </a:r>
            <a:r>
              <a:rPr lang="zh-CN" altLang="en-US" dirty="0">
                <a:sym typeface="+mn-ea"/>
              </a:rPr>
              <a:t>爷不学了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socket.close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91796" y="664965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Socket-UDP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通信原理图解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397207" y="4775807"/>
            <a:ext cx="2040835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Socket-</a:t>
            </a:r>
            <a:r>
              <a:rPr kumimoji="1" lang="zh-CN" altLang="en-US" dirty="0"/>
              <a:t>发送方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79285" y="4716173"/>
            <a:ext cx="2040835" cy="86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en-US" altLang="zh-CN" dirty="0"/>
              <a:t>Socket-</a:t>
            </a:r>
            <a:r>
              <a:rPr kumimoji="1" lang="zh-CN" altLang="en-US" dirty="0"/>
              <a:t>接收方</a:t>
            </a:r>
            <a:endParaRPr kumimoji="1" lang="en-US" altLang="zh-CN" dirty="0"/>
          </a:p>
          <a:p>
            <a:r>
              <a:rPr kumimoji="1" lang="en-US" altLang="zh-CN" dirty="0"/>
              <a:t>IP:192.168.2.228</a:t>
            </a:r>
            <a:endParaRPr kumimoji="1" lang="en-US" altLang="zh-CN" dirty="0"/>
          </a:p>
          <a:p>
            <a:r>
              <a:rPr kumimoji="1" lang="en-US" altLang="zh-CN" dirty="0"/>
              <a:t>Port:5288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42806" y="4133325"/>
            <a:ext cx="2552767" cy="490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 err="1"/>
              <a:t>IP+Port</a:t>
            </a:r>
            <a:r>
              <a:rPr kumimoji="1" lang="en-US" altLang="zh-CN" dirty="0"/>
              <a:t>+</a:t>
            </a:r>
            <a:r>
              <a:rPr kumimoji="1" lang="zh-CN" altLang="en-US" dirty="0"/>
              <a:t>内容</a:t>
            </a:r>
            <a:endParaRPr kumimoji="1"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397206" y="1126600"/>
            <a:ext cx="4572000" cy="2169825"/>
          </a:xfrm>
          <a:prstGeom prst="rect">
            <a:avLst/>
          </a:prstGeom>
        </p:spPr>
        <p:txBody>
          <a:bodyPr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将数据及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源和目的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封装成数据包中，不需要建立连接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每个数据报的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大小限制在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64K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之内</a:t>
            </a:r>
            <a:endParaRPr kumimoji="1"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因为无需连接，因此是不可靠协议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不需要建立连接，速度快</a:t>
            </a:r>
            <a:endParaRPr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3537144" y="5146868"/>
            <a:ext cx="2432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03963" y="210692"/>
            <a:ext cx="3858749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:UDP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数据传输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003962" y="797393"/>
            <a:ext cx="7487478" cy="526297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发送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Send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DatagramSocket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随机端口号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DatagramPacket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指定数据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长度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地址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端口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DatagramSocket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发送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DatagramPacket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关闭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DatagramSocket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接收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Receive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DatagramSocket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指定端口号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DatagramPacket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指定数组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长度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DatagramSocket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接收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DatagramPacket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关闭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DatagramSocket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DatagramPacket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中获取数据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接收方获取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ip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和端口号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ip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packet.getAddress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().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getHostAddress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();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port =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packet.getPort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();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1655" y="2402702"/>
            <a:ext cx="4361445" cy="26856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653" y="2311574"/>
            <a:ext cx="4106253" cy="35082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4" name="矩形 3"/>
          <p:cNvSpPr/>
          <p:nvPr/>
        </p:nvSpPr>
        <p:spPr>
          <a:xfrm>
            <a:off x="1684095" y="614850"/>
            <a:ext cx="5763116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:UDP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数据传输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键盘和循环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692745" y="921697"/>
            <a:ext cx="7361582" cy="46166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:UDP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数据传输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键盘和循环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双线程实现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823" y="1648404"/>
            <a:ext cx="5334000" cy="128270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22942" y="89816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:TCP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数据传输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74525" y="1202967"/>
            <a:ext cx="4041912" cy="5062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监听客户端</a:t>
            </a:r>
            <a:r>
              <a:rPr kumimoji="1" lang="en-US" altLang="zh-CN" b="1" dirty="0">
                <a:solidFill>
                  <a:srgbClr val="FF0000"/>
                </a:solidFill>
              </a:rPr>
              <a:t>9999</a:t>
            </a:r>
            <a:r>
              <a:rPr kumimoji="1" lang="zh-CN" altLang="en-US" dirty="0"/>
              <a:t>连接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服务端</a:t>
            </a:r>
            <a:endParaRPr kumimoji="1" lang="zh-CN" altLang="en-US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51790" y="2633594"/>
            <a:ext cx="2756452" cy="7222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开启线程接收数据</a:t>
            </a:r>
            <a:r>
              <a:rPr kumimoji="1" lang="en-US" altLang="zh-CN" dirty="0"/>
              <a:t>Socket1</a:t>
            </a:r>
            <a:endParaRPr kumimoji="1"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66525" y="3610777"/>
            <a:ext cx="2358887" cy="84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/>
              <a:t>client socket1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endCxn id="4" idx="1"/>
          </p:cNvCxnSpPr>
          <p:nvPr/>
        </p:nvCxnSpPr>
        <p:spPr>
          <a:xfrm flipV="1">
            <a:off x="3425825" y="2994660"/>
            <a:ext cx="3326130" cy="104013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721784" y="2764831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5400" b="1" dirty="0"/>
              <a:t>网络编程</a:t>
            </a:r>
            <a:endParaRPr lang="zh-CN" altLang="en-US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48153" y="605596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5663" y="1246625"/>
            <a:ext cx="733985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网络编程概述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网络编程三要素之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IP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概述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网络编程三要素之端口号概述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网络编程三要素协议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Socket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概述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Socket-TCP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通信原理图解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Socket-UDP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通信原理图解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:UDP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数据传输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:UDP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数据传输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键盘和循环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:UDP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数据传输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键盘和循环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双线程实现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:TCP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数据传输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40467" y="641170"/>
            <a:ext cx="2319866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网络编程概述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0740" y="1265555"/>
            <a:ext cx="10256520" cy="21685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计算机网络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是指将地理位置不同的具有独立功能的多台计算机及其外部设备，通过通信线路连接起来，在网络操作系统，网络管理软件及网络通信协议的管理和协调下，实现资源共享和信息传递的计算机系统。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网络编程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就是用来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网络互连的不同计算机上运行的程序间可以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进行数据交换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588" y="3685099"/>
            <a:ext cx="3417324" cy="23894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942340" y="1212215"/>
            <a:ext cx="10088245" cy="35534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每个设备在网络中的唯一标识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每台网络终端在网络中都有一个独立的地址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，我们在网络中传输数据就是使用这个地址。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it-IT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IP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地址的分类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:IPv4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&amp; IPv6</a:t>
            </a:r>
            <a:endParaRPr lang="it-IT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IPv4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IPv4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r>
              <a:rPr lang="en-US" altLang="zh-CN" sz="1400" b="1" dirty="0">
                <a:solidFill>
                  <a:srgbClr val="1C00C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个字节组成，</a:t>
            </a:r>
            <a:r>
              <a:rPr lang="en-US" altLang="zh-CN" sz="1400" b="1" dirty="0">
                <a:solidFill>
                  <a:srgbClr val="1C00C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</a:t>
            </a:r>
            <a:r>
              <a:rPr lang="en-US" altLang="zh-CN" sz="1400" b="1" dirty="0">
                <a:solidFill>
                  <a:srgbClr val="1C00C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en-US" altLang="zh-CN" sz="1400" b="1" dirty="0">
                <a:solidFill>
                  <a:srgbClr val="1C00C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255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。大概</a:t>
            </a:r>
            <a:r>
              <a:rPr lang="en-US" altLang="zh-CN" sz="1400" b="1" dirty="0">
                <a:solidFill>
                  <a:srgbClr val="1C00C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42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亿，</a:t>
            </a:r>
            <a:r>
              <a:rPr lang="en-US" altLang="zh-CN" sz="1400" b="1" dirty="0">
                <a:solidFill>
                  <a:srgbClr val="1C00C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30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亿都在北美，亚洲</a:t>
            </a:r>
            <a:r>
              <a:rPr lang="en-US" altLang="zh-CN" sz="1400" b="1" dirty="0">
                <a:solidFill>
                  <a:srgbClr val="1C00C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亿。</a:t>
            </a:r>
            <a:r>
              <a:rPr lang="en-US" altLang="zh-CN" sz="1400" b="1" dirty="0">
                <a:solidFill>
                  <a:srgbClr val="1C00C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2011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年初已经用尽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,IP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格式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192.168.1.168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测试网络连接 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ping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>
                <a:solidFill>
                  <a:srgbClr val="1C00C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192.168.1.68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本地回路地址：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ping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>
                <a:solidFill>
                  <a:srgbClr val="1C00C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127.0.0.1</a:t>
            </a:r>
            <a:r>
              <a:rPr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测试网卡有没插好</a:t>
            </a:r>
            <a:r>
              <a:rPr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广播地址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sz="1400" b="1" dirty="0">
                <a:solidFill>
                  <a:srgbClr val="1C00C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255.255.255.255</a:t>
            </a:r>
            <a:endParaRPr lang="en-US" altLang="zh-CN" sz="1400" b="1" dirty="0">
              <a:solidFill>
                <a:srgbClr val="1C00C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IP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地址也分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公网地址（万维网使用）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私有地址</a:t>
            </a:r>
            <a:r>
              <a:rPr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局域网使用</a:t>
            </a:r>
            <a:r>
              <a:rPr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,192.168.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开头的就是私有址址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nl-NL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IPv6</a:t>
            </a:r>
            <a:r>
              <a:rPr lang="zh-CN" altLang="nl-NL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r>
              <a:rPr lang="nl-NL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</a:t>
            </a:r>
            <a:r>
              <a:rPr lang="zh-CN" altLang="nl-NL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组，每组</a:t>
            </a:r>
            <a:r>
              <a:rPr lang="nl-NL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nl-NL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</a:t>
            </a:r>
            <a:r>
              <a:rPr lang="nl-NL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16</a:t>
            </a:r>
            <a:r>
              <a:rPr lang="zh-CN" altLang="nl-NL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进制数。</a:t>
            </a:r>
            <a:r>
              <a:rPr lang="nl-NL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1a2b:0000:aaaa:0000:0000:0000:aabb:1f2f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(IPv6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暂先不用掌握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2065" y="584698"/>
            <a:ext cx="493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网络编程三要素之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IP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概述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(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38225" y="1398270"/>
            <a:ext cx="10375900" cy="36461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端口号是每个程序在设备上的唯一标识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每个网络程序都需要绑定一个端口号，传输数据的时候除了确定发到哪台机器上，还要明确发到哪个程序，端口号范围从</a:t>
            </a:r>
            <a:r>
              <a:rPr lang="en-US" altLang="zh-CN" b="1" dirty="0">
                <a:solidFill>
                  <a:srgbClr val="1C00C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en-US" altLang="zh-CN" b="1" dirty="0">
                <a:solidFill>
                  <a:srgbClr val="1C00C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65535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编写网络应用就需要绑定一个端口号，尽量使用</a:t>
            </a:r>
            <a:r>
              <a:rPr lang="en-US" altLang="zh-CN" b="1" dirty="0">
                <a:solidFill>
                  <a:srgbClr val="1C00C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1024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以上的，</a:t>
            </a:r>
            <a:r>
              <a:rPr lang="en-US" altLang="zh-CN" b="1" dirty="0">
                <a:solidFill>
                  <a:srgbClr val="1C00C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1024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以下的基本都被系统程序占用了。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常用端口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面试会问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mysql</a:t>
            </a:r>
            <a:r>
              <a:rPr lang="pt-BR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 </a:t>
            </a:r>
            <a:r>
              <a:rPr lang="pt-BR" altLang="zh-CN" sz="1600" b="1" dirty="0">
                <a:solidFill>
                  <a:srgbClr val="1C00C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3306</a:t>
            </a:r>
            <a:endParaRPr lang="pt-BR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oracle: </a:t>
            </a:r>
            <a:r>
              <a:rPr lang="en-US" altLang="zh-CN" sz="1600" b="1" dirty="0">
                <a:solidFill>
                  <a:srgbClr val="1C00C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1521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web: </a:t>
            </a:r>
            <a:r>
              <a:rPr lang="en-US" altLang="zh-CN" sz="1600" b="1" dirty="0">
                <a:solidFill>
                  <a:srgbClr val="1C00C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80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tomcat: </a:t>
            </a:r>
            <a:r>
              <a:rPr lang="en-US" altLang="zh-CN" sz="1600" b="1" dirty="0">
                <a:solidFill>
                  <a:srgbClr val="1C00C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8080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8016" y="634202"/>
            <a:ext cx="5455340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网络编程三要素之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端口号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概述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76708" y="808441"/>
            <a:ext cx="4685898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网络编程三要素之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协议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6960" y="1513205"/>
            <a:ext cx="9958705" cy="42462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为计算机网络中进行数据交换而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建立的规则、标准或约定的集合。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网络传输方式协议有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TCP&amp;UDP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TCP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（传输控制协议）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面向连接（三次握手），数据安全，速度略低。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分为客户端和服务端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三次握手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客户端先向服务端发起请求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服务端响应请求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传输数据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UDP(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数据报传输协议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面向无连接，数据不安全，速度快。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不区分客户端与服务端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02779" y="647019"/>
            <a:ext cx="2935419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Socket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概述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2970" y="1229360"/>
            <a:ext cx="10331450" cy="258445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Socket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套接字概述：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网络上具有唯一标识的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IP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地址和端口号组合在一起才能构成唯一能识别的标识符套接字。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通信的两端都有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Socket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网络通信其实就是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Socket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间的通信。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数据在两个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Socket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间通过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IO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流传输。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Socket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在应用程序中创建，通过一种绑定机制与驱动程序建立关系，告诉自己所对应的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IP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port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1604" y="3884279"/>
            <a:ext cx="1556045" cy="20750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客户端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83371" y="3884279"/>
            <a:ext cx="1556045" cy="20750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服务器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3337648" y="4501084"/>
            <a:ext cx="4245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712376" y="407176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dirty="0"/>
              <a:t>发送网络请求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37648" y="5413397"/>
            <a:ext cx="4245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76604" y="53776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dirty="0"/>
              <a:t>响应网络请求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37649" y="4501084"/>
            <a:ext cx="873919" cy="87654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socket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8806" y="4554748"/>
            <a:ext cx="999808" cy="82287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rgbClr val="000000"/>
                </a:solidFill>
              </a:rPr>
              <a:t>socket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 rot="5400000">
            <a:off x="5299290" y="2832949"/>
            <a:ext cx="322438" cy="4245722"/>
          </a:xfrm>
          <a:prstGeom prst="can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18" name="单圆角矩形 17"/>
          <p:cNvSpPr/>
          <p:nvPr/>
        </p:nvSpPr>
        <p:spPr>
          <a:xfrm>
            <a:off x="4440926" y="4794591"/>
            <a:ext cx="1805338" cy="322438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通信管道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2" grpId="0"/>
      <p:bldP spid="14" grpId="0"/>
      <p:bldP spid="15" grpId="0" bldLvl="0" animBg="1"/>
      <p:bldP spid="16" grpId="0" bldLvl="0" animBg="1"/>
      <p:bldP spid="17" grpId="0" bldLvl="0" animBg="1"/>
      <p:bldP spid="1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506426" y="565905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Socket-TCP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通信原理图解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220" y="1227455"/>
            <a:ext cx="6149975" cy="487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1850</Words>
  <Application>WPS 演示</Application>
  <PresentationFormat>宽屏</PresentationFormat>
  <Paragraphs>144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方正舒体</vt:lpstr>
      <vt:lpstr>Calibri</vt:lpstr>
      <vt:lpstr>微软雅黑</vt:lpstr>
      <vt:lpstr>Arial Unicode MS</vt:lpstr>
      <vt:lpstr>仿宋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115</cp:revision>
  <dcterms:created xsi:type="dcterms:W3CDTF">2015-05-05T08:02:00Z</dcterms:created>
  <dcterms:modified xsi:type="dcterms:W3CDTF">2018-02-24T15:36:55Z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