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0" r:id="rId3"/>
    <p:sldId id="262" r:id="rId4"/>
    <p:sldId id="263" r:id="rId5"/>
    <p:sldId id="264" r:id="rId6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校验</a:t>
            </a:r>
            <a:r>
              <a:rPr lang="en-US" altLang="zh-CN" u="sng" dirty="0" err="1">
                <a:sym typeface="+mn-ea"/>
              </a:rPr>
              <a:t>qq</a:t>
            </a:r>
            <a:r>
              <a:rPr lang="zh-CN" altLang="en-US" u="sng" dirty="0">
                <a:sym typeface="+mn-ea"/>
              </a:rPr>
              <a:t>号码</a:t>
            </a:r>
            <a:r>
              <a:rPr lang="en-US" altLang="zh-CN" u="sng" dirty="0">
                <a:sym typeface="+mn-ea"/>
              </a:rPr>
              <a:t>. (1020230abc)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1:</a:t>
            </a:r>
            <a:r>
              <a:rPr lang="zh-CN" altLang="en-US" dirty="0">
                <a:sym typeface="+mn-ea"/>
              </a:rPr>
              <a:t>要求必须是</a:t>
            </a:r>
            <a:r>
              <a:rPr lang="en-US" altLang="zh-CN" dirty="0">
                <a:sym typeface="+mn-ea"/>
              </a:rPr>
              <a:t>5-15</a:t>
            </a:r>
            <a:r>
              <a:rPr lang="zh-CN" altLang="en-US" dirty="0">
                <a:sym typeface="+mn-ea"/>
              </a:rPr>
              <a:t>位数字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2:0</a:t>
            </a:r>
            <a:r>
              <a:rPr lang="zh-CN" altLang="en-US" dirty="0">
                <a:sym typeface="+mn-ea"/>
              </a:rPr>
              <a:t>不能开头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3:</a:t>
            </a:r>
            <a:r>
              <a:rPr lang="zh-CN" altLang="en-US" dirty="0">
                <a:sym typeface="+mn-ea"/>
              </a:rPr>
              <a:t>必须都是数字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checkQQ</a:t>
            </a:r>
            <a:r>
              <a:rPr lang="en-US" altLang="zh-CN" b="1" i="1" dirty="0">
                <a:sym typeface="+mn-ea"/>
              </a:rPr>
              <a:t>("1030"));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checkQQ</a:t>
            </a:r>
            <a:r>
              <a:rPr lang="en-US" altLang="zh-CN" b="1" i="1" dirty="0">
                <a:sym typeface="+mn-ea"/>
              </a:rPr>
              <a:t>("10301031351030103135"));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checkQQ</a:t>
            </a:r>
            <a:r>
              <a:rPr lang="en-US" altLang="zh-CN" b="1" i="1" dirty="0">
                <a:sym typeface="+mn-ea"/>
              </a:rPr>
              <a:t>("01030103135"));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checkQQ</a:t>
            </a:r>
            <a:r>
              <a:rPr lang="en-US" altLang="zh-CN" b="1" i="1" dirty="0">
                <a:sym typeface="+mn-ea"/>
              </a:rPr>
              <a:t>("1030103135ab"));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checkQQ</a:t>
            </a:r>
            <a:r>
              <a:rPr lang="en-US" altLang="zh-CN" b="1" i="1" dirty="0">
                <a:sym typeface="+mn-ea"/>
              </a:rPr>
              <a:t>("1030103135"));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</a:t>
            </a:r>
            <a:r>
              <a:rPr lang="en-US" altLang="zh-CN" b="1" dirty="0" err="1">
                <a:sym typeface="+mn-ea"/>
              </a:rPr>
              <a:t>boolean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checkQQ</a:t>
            </a:r>
            <a:r>
              <a:rPr lang="en-US" altLang="zh-CN" b="1" dirty="0">
                <a:sym typeface="+mn-ea"/>
              </a:rPr>
              <a:t>(String </a:t>
            </a:r>
            <a:r>
              <a:rPr lang="en-US" altLang="zh-CN" b="1" dirty="0" err="1">
                <a:sym typeface="+mn-ea"/>
              </a:rPr>
              <a:t>qq</a:t>
            </a:r>
            <a:r>
              <a:rPr lang="en-US" altLang="zh-CN" b="1" dirty="0">
                <a:sym typeface="+mn-ea"/>
              </a:rPr>
              <a:t>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boolean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isQQNum</a:t>
            </a:r>
            <a:r>
              <a:rPr lang="en-US" altLang="zh-CN" b="1" dirty="0">
                <a:sym typeface="+mn-ea"/>
              </a:rPr>
              <a:t> = true;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//1:</a:t>
            </a:r>
            <a:r>
              <a:rPr lang="zh-CN" altLang="en-US" dirty="0">
                <a:sym typeface="+mn-ea"/>
              </a:rPr>
              <a:t>要求必须是</a:t>
            </a:r>
            <a:r>
              <a:rPr lang="en-US" altLang="zh-CN" dirty="0">
                <a:sym typeface="+mn-ea"/>
              </a:rPr>
              <a:t>5-15</a:t>
            </a:r>
            <a:r>
              <a:rPr lang="zh-CN" altLang="en-US" dirty="0">
                <a:sym typeface="+mn-ea"/>
              </a:rPr>
              <a:t>位数字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if(</a:t>
            </a:r>
            <a:r>
              <a:rPr lang="en-US" altLang="zh-CN" b="1" dirty="0" err="1">
                <a:sym typeface="+mn-ea"/>
              </a:rPr>
              <a:t>qq.length</a:t>
            </a:r>
            <a:r>
              <a:rPr lang="en-US" altLang="zh-CN" b="1" dirty="0">
                <a:sym typeface="+mn-ea"/>
              </a:rPr>
              <a:t>() &gt;= 5 &amp;&amp; </a:t>
            </a:r>
            <a:r>
              <a:rPr lang="en-US" altLang="zh-CN" b="1" dirty="0" err="1">
                <a:sym typeface="+mn-ea"/>
              </a:rPr>
              <a:t>qq.length</a:t>
            </a:r>
            <a:r>
              <a:rPr lang="en-US" altLang="zh-CN" b="1" dirty="0">
                <a:sym typeface="+mn-ea"/>
              </a:rPr>
              <a:t>() &lt;= 15){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</a:t>
            </a:r>
            <a:r>
              <a:rPr lang="en-US" altLang="zh-CN" dirty="0">
                <a:sym typeface="+mn-ea"/>
              </a:rPr>
              <a:t>//2:0</a:t>
            </a:r>
            <a:r>
              <a:rPr lang="zh-CN" altLang="en-US" dirty="0">
                <a:sym typeface="+mn-ea"/>
              </a:rPr>
              <a:t>不能开头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 err="1">
                <a:sym typeface="+mn-ea"/>
              </a:rPr>
              <a:t>if</a:t>
            </a:r>
            <a:r>
              <a:rPr lang="en-US" altLang="zh-CN" b="1" dirty="0">
                <a:sym typeface="+mn-ea"/>
              </a:rPr>
              <a:t>(!</a:t>
            </a:r>
            <a:r>
              <a:rPr lang="en-US" altLang="zh-CN" b="1" dirty="0" err="1">
                <a:sym typeface="+mn-ea"/>
              </a:rPr>
              <a:t>qq.startsWith</a:t>
            </a:r>
            <a:r>
              <a:rPr lang="en-US" altLang="zh-CN" b="1" dirty="0">
                <a:sym typeface="+mn-ea"/>
              </a:rPr>
              <a:t>("0")){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>
                <a:sym typeface="+mn-ea"/>
              </a:rPr>
              <a:t>char[] </a:t>
            </a:r>
            <a:r>
              <a:rPr lang="en-US" altLang="zh-CN" b="1" dirty="0" err="1">
                <a:sym typeface="+mn-ea"/>
              </a:rPr>
              <a:t>chs</a:t>
            </a:r>
            <a:r>
              <a:rPr lang="en-US" altLang="zh-CN" b="1" dirty="0">
                <a:sym typeface="+mn-ea"/>
              </a:rPr>
              <a:t> = </a:t>
            </a:r>
            <a:r>
              <a:rPr lang="en-US" altLang="zh-CN" b="1" dirty="0" err="1">
                <a:sym typeface="+mn-ea"/>
              </a:rPr>
              <a:t>qq.toCharArray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</a:t>
            </a:r>
            <a:r>
              <a:rPr lang="en-US" altLang="zh-CN" b="1" dirty="0" err="1">
                <a:sym typeface="+mn-ea"/>
              </a:rPr>
              <a:t>chs.length;i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//3:</a:t>
            </a:r>
            <a:r>
              <a:rPr lang="zh-CN" altLang="en-US" dirty="0">
                <a:sym typeface="+mn-ea"/>
              </a:rPr>
              <a:t>有数字以外的字符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</a:t>
            </a:r>
            <a:r>
              <a:rPr lang="en-US" altLang="zh-CN" b="1" dirty="0" err="1">
                <a:sym typeface="+mn-ea"/>
              </a:rPr>
              <a:t>if</a:t>
            </a:r>
            <a:r>
              <a:rPr lang="en-US" altLang="zh-CN" b="1" dirty="0">
                <a:sym typeface="+mn-ea"/>
              </a:rPr>
              <a:t>(!(</a:t>
            </a:r>
            <a:r>
              <a:rPr lang="en-US" altLang="zh-CN" b="1" dirty="0" err="1">
                <a:sym typeface="+mn-ea"/>
              </a:rPr>
              <a:t>chs</a:t>
            </a:r>
            <a:r>
              <a:rPr lang="en-US" altLang="zh-CN" b="1" dirty="0">
                <a:sym typeface="+mn-ea"/>
              </a:rPr>
              <a:t>[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] &gt;= '0' &amp;&amp; </a:t>
            </a:r>
            <a:r>
              <a:rPr lang="en-US" altLang="zh-CN" b="1" dirty="0" err="1">
                <a:sym typeface="+mn-ea"/>
              </a:rPr>
              <a:t>chs</a:t>
            </a:r>
            <a:r>
              <a:rPr lang="en-US" altLang="zh-CN" b="1" dirty="0">
                <a:sym typeface="+mn-ea"/>
              </a:rPr>
              <a:t>[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] &lt; '9')){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isQQNum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false;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找到一个非数字字符</a:t>
            </a:r>
            <a:r>
              <a:rPr lang="en-US" altLang="zh-CN" b="1" i="1" dirty="0">
                <a:sym typeface="+mn-ea"/>
              </a:rPr>
              <a:t>" + </a:t>
            </a:r>
            <a:r>
              <a:rPr lang="en-US" altLang="zh-CN" b="1" i="1" dirty="0" err="1">
                <a:sym typeface="+mn-ea"/>
              </a:rPr>
              <a:t>chs</a:t>
            </a:r>
            <a:r>
              <a:rPr lang="en-US" altLang="zh-CN" b="1" i="1" dirty="0">
                <a:sym typeface="+mn-ea"/>
              </a:rPr>
              <a:t>[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]);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	</a:t>
            </a:r>
            <a:r>
              <a:rPr lang="en-US" altLang="zh-CN" b="1" dirty="0">
                <a:sym typeface="+mn-ea"/>
              </a:rPr>
              <a:t>break;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	}</a:t>
            </a:r>
            <a:r>
              <a:rPr lang="da-DK" altLang="zh-CN" b="1" dirty="0" err="1">
                <a:sym typeface="+mn-ea"/>
              </a:rPr>
              <a:t>else</a:t>
            </a:r>
            <a:r>
              <a:rPr lang="da-DK" altLang="zh-CN" b="1" dirty="0">
                <a:sym typeface="+mn-ea"/>
              </a:rPr>
              <a:t>{</a:t>
            </a:r>
            <a:endParaRPr lang="da-DK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		</a:t>
            </a:r>
            <a:r>
              <a:rPr lang="da-DK" altLang="zh-CN" dirty="0" err="1">
                <a:sym typeface="+mn-ea"/>
              </a:rPr>
              <a:t>isQQNum</a:t>
            </a:r>
            <a:r>
              <a:rPr lang="da-DK" altLang="zh-CN" dirty="0">
                <a:sym typeface="+mn-ea"/>
              </a:rPr>
              <a:t> = </a:t>
            </a:r>
            <a:r>
              <a:rPr lang="da-DK" altLang="zh-CN" b="1" dirty="0">
                <a:sym typeface="+mn-ea"/>
              </a:rPr>
              <a:t>false;</a:t>
            </a:r>
            <a:endParaRPr lang="da-DK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		</a:t>
            </a:r>
            <a:r>
              <a:rPr lang="da-DK" altLang="zh-CN" dirty="0" err="1">
                <a:sym typeface="+mn-ea"/>
              </a:rPr>
              <a:t>System.</a:t>
            </a:r>
            <a:r>
              <a:rPr lang="da-DK" altLang="zh-CN" b="1" i="1" dirty="0" err="1">
                <a:sym typeface="+mn-ea"/>
              </a:rPr>
              <a:t>out.println</a:t>
            </a:r>
            <a:r>
              <a:rPr lang="da-DK" altLang="zh-CN" b="1" i="1" dirty="0">
                <a:sym typeface="+mn-ea"/>
              </a:rPr>
              <a:t>("</a:t>
            </a:r>
            <a:r>
              <a:rPr lang="zh-CN" altLang="da-DK" b="1" i="1" dirty="0">
                <a:sym typeface="+mn-ea"/>
              </a:rPr>
              <a:t>以</a:t>
            </a:r>
            <a:r>
              <a:rPr lang="da-DK" altLang="zh-CN" b="1" i="1" dirty="0">
                <a:sym typeface="+mn-ea"/>
              </a:rPr>
              <a:t>0</a:t>
            </a:r>
            <a:r>
              <a:rPr lang="zh-CN" altLang="da-DK" b="1" i="1" dirty="0">
                <a:sym typeface="+mn-ea"/>
              </a:rPr>
              <a:t>开头的</a:t>
            </a:r>
            <a:r>
              <a:rPr lang="da-DK" altLang="zh-CN" b="1" i="1" dirty="0">
                <a:sym typeface="+mn-ea"/>
              </a:rPr>
              <a:t>QQ</a:t>
            </a:r>
            <a:r>
              <a:rPr lang="zh-CN" altLang="da-DK" b="1" i="1" dirty="0">
                <a:sym typeface="+mn-ea"/>
              </a:rPr>
              <a:t>号是不合法的</a:t>
            </a:r>
            <a:r>
              <a:rPr lang="da-DK" altLang="zh-CN" b="1" i="1" dirty="0">
                <a:sym typeface="+mn-ea"/>
              </a:rPr>
              <a:t>");</a:t>
            </a:r>
            <a:endParaRPr lang="da-DK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	}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}</a:t>
            </a:r>
            <a:r>
              <a:rPr lang="da-DK" altLang="zh-CN" b="1" dirty="0" err="1">
                <a:sym typeface="+mn-ea"/>
              </a:rPr>
              <a:t>else</a:t>
            </a:r>
            <a:r>
              <a:rPr lang="da-DK" altLang="zh-CN" b="1" dirty="0">
                <a:sym typeface="+mn-ea"/>
              </a:rPr>
              <a:t>{</a:t>
            </a:r>
            <a:endParaRPr lang="da-DK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//</a:t>
            </a:r>
            <a:r>
              <a:rPr lang="zh-CN" altLang="en-US" dirty="0">
                <a:sym typeface="+mn-ea"/>
              </a:rPr>
              <a:t>不是</a:t>
            </a:r>
            <a:r>
              <a:rPr lang="en-US" altLang="zh-CN" dirty="0">
                <a:sym typeface="+mn-ea"/>
              </a:rPr>
              <a:t>5-15</a:t>
            </a:r>
            <a:r>
              <a:rPr lang="zh-CN" altLang="en-US" dirty="0">
                <a:sym typeface="+mn-ea"/>
              </a:rPr>
              <a:t>位数字的</a:t>
            </a:r>
            <a:r>
              <a:rPr lang="en-US" altLang="zh-CN" dirty="0">
                <a:sym typeface="+mn-ea"/>
              </a:rPr>
              <a:t>QQ</a:t>
            </a:r>
            <a:r>
              <a:rPr lang="zh-CN" altLang="en-US" dirty="0">
                <a:sym typeface="+mn-ea"/>
              </a:rPr>
              <a:t>号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isQQNum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false;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不是</a:t>
            </a:r>
            <a:r>
              <a:rPr lang="en-US" altLang="zh-CN" b="1" i="1" dirty="0">
                <a:sym typeface="+mn-ea"/>
              </a:rPr>
              <a:t>5-15</a:t>
            </a:r>
            <a:r>
              <a:rPr lang="zh-CN" altLang="en-US" b="1" i="1" dirty="0">
                <a:sym typeface="+mn-ea"/>
              </a:rPr>
              <a:t>位数字的</a:t>
            </a:r>
            <a:r>
              <a:rPr lang="en-US" altLang="zh-CN" b="1" i="1" dirty="0">
                <a:sym typeface="+mn-ea"/>
              </a:rPr>
              <a:t>QQ</a:t>
            </a:r>
            <a:r>
              <a:rPr lang="zh-CN" altLang="en-US" b="1" i="1" dirty="0">
                <a:sym typeface="+mn-ea"/>
              </a:rPr>
              <a:t>号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</a:t>
            </a:r>
            <a:r>
              <a:rPr lang="en-US" altLang="zh-CN" b="1" dirty="0" err="1">
                <a:sym typeface="+mn-ea"/>
              </a:rPr>
              <a:t>isQQNum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Demo1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1.[</a:t>
            </a:r>
            <a:r>
              <a:rPr lang="en-US" altLang="zh-CN" u="sng" dirty="0" err="1">
                <a:sym typeface="+mn-ea"/>
              </a:rPr>
              <a:t>abc</a:t>
            </a:r>
            <a:r>
              <a:rPr lang="en-US" altLang="zh-CN" u="sng" dirty="0">
                <a:sym typeface="+mn-ea"/>
              </a:rPr>
              <a:t>] a</a:t>
            </a:r>
            <a:r>
              <a:rPr lang="zh-CN" altLang="en-US" u="sng" dirty="0">
                <a:sym typeface="+mn-ea"/>
              </a:rPr>
              <a:t>、</a:t>
            </a:r>
            <a:r>
              <a:rPr lang="en-US" altLang="zh-CN" u="sng" dirty="0">
                <a:sym typeface="+mn-ea"/>
              </a:rPr>
              <a:t>b </a:t>
            </a:r>
            <a:r>
              <a:rPr lang="zh-CN" altLang="en-US" u="sng" dirty="0">
                <a:sym typeface="+mn-ea"/>
              </a:rPr>
              <a:t>或 </a:t>
            </a:r>
            <a:r>
              <a:rPr lang="en-US" altLang="zh-CN" u="sng" dirty="0">
                <a:sym typeface="+mn-ea"/>
              </a:rPr>
              <a:t>c</a:t>
            </a:r>
            <a:r>
              <a:rPr lang="zh-CN" altLang="en-US" u="sng" dirty="0">
                <a:sym typeface="+mn-ea"/>
              </a:rPr>
              <a:t>（简单类）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2.[^</a:t>
            </a:r>
            <a:r>
              <a:rPr lang="en-US" altLang="zh-CN" u="sng" dirty="0" err="1">
                <a:sym typeface="+mn-ea"/>
              </a:rPr>
              <a:t>abc</a:t>
            </a:r>
            <a:r>
              <a:rPr lang="en-US" altLang="zh-CN" u="sng" dirty="0">
                <a:sym typeface="+mn-ea"/>
              </a:rPr>
              <a:t>] </a:t>
            </a:r>
            <a:r>
              <a:rPr lang="zh-CN" altLang="en-US" u="sng" dirty="0">
                <a:sym typeface="+mn-ea"/>
              </a:rPr>
              <a:t>任何字符，除了 </a:t>
            </a:r>
            <a:r>
              <a:rPr lang="en-US" altLang="zh-CN" u="sng" dirty="0" err="1">
                <a:sym typeface="+mn-ea"/>
              </a:rPr>
              <a:t>a</a:t>
            </a:r>
            <a:r>
              <a:rPr lang="zh-CN" altLang="en-US" u="sng" dirty="0">
                <a:sym typeface="+mn-ea"/>
              </a:rPr>
              <a:t>、</a:t>
            </a:r>
            <a:r>
              <a:rPr lang="en-US" altLang="zh-CN" u="sng" dirty="0" err="1">
                <a:sym typeface="+mn-ea"/>
              </a:rPr>
              <a:t>b</a:t>
            </a:r>
            <a:r>
              <a:rPr lang="en-US" altLang="zh-CN" u="sng" dirty="0">
                <a:sym typeface="+mn-ea"/>
              </a:rPr>
              <a:t> </a:t>
            </a:r>
            <a:r>
              <a:rPr lang="zh-CN" altLang="en-US" u="sng" dirty="0">
                <a:sym typeface="+mn-ea"/>
              </a:rPr>
              <a:t>或 </a:t>
            </a:r>
            <a:r>
              <a:rPr lang="en-US" altLang="zh-CN" u="sng" dirty="0" err="1">
                <a:sym typeface="+mn-ea"/>
              </a:rPr>
              <a:t>c</a:t>
            </a:r>
            <a:r>
              <a:rPr lang="zh-CN" altLang="en-US" u="sng" dirty="0">
                <a:sym typeface="+mn-ea"/>
              </a:rPr>
              <a:t>（否定） 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3.[a-</a:t>
            </a:r>
            <a:r>
              <a:rPr lang="en-US" altLang="zh-CN" dirty="0" err="1">
                <a:sym typeface="+mn-ea"/>
              </a:rPr>
              <a:t>zA</a:t>
            </a:r>
            <a:r>
              <a:rPr lang="en-US" altLang="zh-CN" dirty="0">
                <a:sym typeface="+mn-ea"/>
              </a:rPr>
              <a:t>-Z] a </a:t>
            </a:r>
            <a:r>
              <a:rPr lang="zh-CN" altLang="en-US" dirty="0">
                <a:sym typeface="+mn-ea"/>
              </a:rPr>
              <a:t>到 </a:t>
            </a:r>
            <a:r>
              <a:rPr lang="en-US" altLang="zh-CN" dirty="0">
                <a:sym typeface="+mn-ea"/>
              </a:rPr>
              <a:t>z </a:t>
            </a:r>
            <a:r>
              <a:rPr lang="zh-CN" altLang="en-US" dirty="0">
                <a:sym typeface="+mn-ea"/>
              </a:rPr>
              <a:t>或 </a:t>
            </a:r>
            <a:r>
              <a:rPr lang="en-US" altLang="zh-CN" dirty="0">
                <a:sym typeface="+mn-ea"/>
              </a:rPr>
              <a:t>A </a:t>
            </a:r>
            <a:r>
              <a:rPr lang="zh-CN" altLang="en-US" dirty="0">
                <a:sym typeface="+mn-ea"/>
              </a:rPr>
              <a:t>到 </a:t>
            </a:r>
            <a:r>
              <a:rPr lang="en-US" altLang="zh-CN" dirty="0">
                <a:sym typeface="+mn-ea"/>
              </a:rPr>
              <a:t>Z</a:t>
            </a:r>
            <a:r>
              <a:rPr lang="zh-CN" altLang="en-US" dirty="0">
                <a:sym typeface="+mn-ea"/>
              </a:rPr>
              <a:t>，两头的字母包括在内（范围）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4.[0-9] 0</a:t>
            </a:r>
            <a:r>
              <a:rPr lang="zh-CN" altLang="en-US" dirty="0">
                <a:sym typeface="+mn-ea"/>
              </a:rPr>
              <a:t>到</a:t>
            </a:r>
            <a:r>
              <a:rPr lang="en-US" altLang="zh-CN" dirty="0">
                <a:sym typeface="+mn-ea"/>
              </a:rPr>
              <a:t>9</a:t>
            </a:r>
            <a:r>
              <a:rPr lang="zh-CN" altLang="en-US" dirty="0">
                <a:sym typeface="+mn-ea"/>
              </a:rPr>
              <a:t>的字符都包括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5.[</a:t>
            </a:r>
            <a:r>
              <a:rPr lang="en-US" altLang="zh-CN" dirty="0" err="1">
                <a:sym typeface="+mn-ea"/>
              </a:rPr>
              <a:t>a-d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m-p</a:t>
            </a:r>
            <a:r>
              <a:rPr lang="en-US" altLang="zh-CN" dirty="0">
                <a:sym typeface="+mn-ea"/>
              </a:rPr>
              <a:t>]] </a:t>
            </a:r>
            <a:r>
              <a:rPr lang="en-US" altLang="zh-CN" dirty="0" err="1">
                <a:sym typeface="+mn-ea"/>
              </a:rPr>
              <a:t>a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到 </a:t>
            </a:r>
            <a:r>
              <a:rPr lang="en-US" altLang="zh-CN" dirty="0" err="1">
                <a:sym typeface="+mn-ea"/>
              </a:rPr>
              <a:t>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或 </a:t>
            </a:r>
            <a:r>
              <a:rPr lang="en-US" altLang="zh-CN" dirty="0" err="1">
                <a:sym typeface="+mn-ea"/>
              </a:rPr>
              <a:t>m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到 </a:t>
            </a:r>
            <a:r>
              <a:rPr lang="en-US" altLang="zh-CN" dirty="0" err="1">
                <a:sym typeface="+mn-ea"/>
              </a:rPr>
              <a:t>p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a-</a:t>
            </a:r>
            <a:r>
              <a:rPr lang="en-US" altLang="zh-CN" u="sng" dirty="0" err="1">
                <a:sym typeface="+mn-ea"/>
              </a:rPr>
              <a:t>dm-p</a:t>
            </a:r>
            <a:r>
              <a:rPr lang="en-US" altLang="zh-CN" u="sng" dirty="0">
                <a:sym typeface="+mn-ea"/>
              </a:rPr>
              <a:t>]</a:t>
            </a:r>
            <a:r>
              <a:rPr lang="zh-CN" altLang="en-US" u="sng" dirty="0">
                <a:sym typeface="+mn-ea"/>
              </a:rPr>
              <a:t>（并集） 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6.[</a:t>
            </a:r>
            <a:r>
              <a:rPr lang="en-US" altLang="zh-CN" dirty="0" err="1">
                <a:sym typeface="+mn-ea"/>
              </a:rPr>
              <a:t>a-z</a:t>
            </a:r>
            <a:r>
              <a:rPr lang="en-US" altLang="zh-CN" dirty="0">
                <a:sym typeface="+mn-ea"/>
              </a:rPr>
              <a:t>&amp;&amp;[</a:t>
            </a:r>
            <a:r>
              <a:rPr lang="en-US" altLang="zh-CN" u="sng" dirty="0" err="1">
                <a:sym typeface="+mn-ea"/>
              </a:rPr>
              <a:t>def</a:t>
            </a:r>
            <a:r>
              <a:rPr lang="en-US" altLang="zh-CN" u="sng" dirty="0">
                <a:sym typeface="+mn-ea"/>
              </a:rPr>
              <a:t>]] </a:t>
            </a:r>
            <a:r>
              <a:rPr lang="en-US" altLang="zh-CN" u="sng" dirty="0" err="1">
                <a:sym typeface="+mn-ea"/>
              </a:rPr>
              <a:t>d</a:t>
            </a:r>
            <a:r>
              <a:rPr lang="zh-CN" altLang="en-US" u="sng" dirty="0">
                <a:sym typeface="+mn-ea"/>
              </a:rPr>
              <a:t>、</a:t>
            </a:r>
            <a:r>
              <a:rPr lang="en-US" altLang="zh-CN" u="sng" dirty="0" err="1">
                <a:sym typeface="+mn-ea"/>
              </a:rPr>
              <a:t>e</a:t>
            </a:r>
            <a:r>
              <a:rPr lang="en-US" altLang="zh-CN" u="sng" dirty="0">
                <a:sym typeface="+mn-ea"/>
              </a:rPr>
              <a:t> </a:t>
            </a:r>
            <a:r>
              <a:rPr lang="zh-CN" altLang="en-US" u="sng" dirty="0">
                <a:sym typeface="+mn-ea"/>
              </a:rPr>
              <a:t>或 </a:t>
            </a:r>
            <a:r>
              <a:rPr lang="en-US" altLang="zh-CN" u="sng" dirty="0" err="1">
                <a:sym typeface="+mn-ea"/>
              </a:rPr>
              <a:t>f</a:t>
            </a:r>
            <a:r>
              <a:rPr lang="zh-CN" altLang="en-US" u="sng" dirty="0">
                <a:sym typeface="+mn-ea"/>
              </a:rPr>
              <a:t>（交集） 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7.[</a:t>
            </a:r>
            <a:r>
              <a:rPr lang="en-US" altLang="zh-CN" dirty="0" err="1">
                <a:sym typeface="+mn-ea"/>
              </a:rPr>
              <a:t>a-z</a:t>
            </a:r>
            <a:r>
              <a:rPr lang="en-US" altLang="zh-CN" dirty="0">
                <a:sym typeface="+mn-ea"/>
              </a:rPr>
              <a:t>&amp;&amp;[^</a:t>
            </a:r>
            <a:r>
              <a:rPr lang="en-US" altLang="zh-CN" u="sng" dirty="0" err="1">
                <a:sym typeface="+mn-ea"/>
              </a:rPr>
              <a:t>bc</a:t>
            </a:r>
            <a:r>
              <a:rPr lang="en-US" altLang="zh-CN" u="sng" dirty="0">
                <a:sym typeface="+mn-ea"/>
              </a:rPr>
              <a:t>]] </a:t>
            </a:r>
            <a:r>
              <a:rPr lang="en-US" altLang="zh-CN" u="sng" dirty="0" err="1">
                <a:sym typeface="+mn-ea"/>
              </a:rPr>
              <a:t>a</a:t>
            </a:r>
            <a:r>
              <a:rPr lang="en-US" altLang="zh-CN" u="sng" dirty="0">
                <a:sym typeface="+mn-ea"/>
              </a:rPr>
              <a:t> </a:t>
            </a:r>
            <a:r>
              <a:rPr lang="zh-CN" altLang="en-US" u="sng" dirty="0">
                <a:sym typeface="+mn-ea"/>
              </a:rPr>
              <a:t>到 </a:t>
            </a:r>
            <a:r>
              <a:rPr lang="en-US" altLang="zh-CN" u="sng" dirty="0" err="1">
                <a:sym typeface="+mn-ea"/>
              </a:rPr>
              <a:t>z</a:t>
            </a:r>
            <a:r>
              <a:rPr lang="zh-CN" altLang="en-US" u="sng" dirty="0">
                <a:sym typeface="+mn-ea"/>
              </a:rPr>
              <a:t>，除了 </a:t>
            </a:r>
            <a:r>
              <a:rPr lang="en-US" altLang="zh-CN" u="sng" dirty="0" err="1">
                <a:sym typeface="+mn-ea"/>
              </a:rPr>
              <a:t>b</a:t>
            </a:r>
            <a:r>
              <a:rPr lang="en-US" altLang="zh-CN" u="sng" dirty="0">
                <a:sym typeface="+mn-ea"/>
              </a:rPr>
              <a:t> </a:t>
            </a:r>
            <a:r>
              <a:rPr lang="zh-CN" altLang="en-US" u="sng" dirty="0">
                <a:sym typeface="+mn-ea"/>
              </a:rPr>
              <a:t>和 </a:t>
            </a:r>
            <a:r>
              <a:rPr lang="en-US" altLang="zh-CN" u="sng" dirty="0" err="1">
                <a:sym typeface="+mn-ea"/>
              </a:rPr>
              <a:t>c</a:t>
            </a:r>
            <a:r>
              <a:rPr lang="zh-CN" altLang="en-US" u="sng" dirty="0">
                <a:sym typeface="+mn-ea"/>
              </a:rPr>
              <a:t>：</a:t>
            </a:r>
            <a:r>
              <a:rPr lang="en-US" altLang="zh-CN" u="sng" dirty="0">
                <a:sym typeface="+mn-ea"/>
              </a:rPr>
              <a:t>[</a:t>
            </a:r>
            <a:r>
              <a:rPr lang="en-US" altLang="zh-CN" u="sng" dirty="0" err="1">
                <a:sym typeface="+mn-ea"/>
              </a:rPr>
              <a:t>ad-z</a:t>
            </a:r>
            <a:r>
              <a:rPr lang="en-US" altLang="zh-CN" u="sng" dirty="0">
                <a:sym typeface="+mn-ea"/>
              </a:rPr>
              <a:t>]</a:t>
            </a:r>
            <a:r>
              <a:rPr lang="zh-CN" altLang="en-US" u="sng" dirty="0">
                <a:sym typeface="+mn-ea"/>
              </a:rPr>
              <a:t>（减去） 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8.[</a:t>
            </a:r>
            <a:r>
              <a:rPr lang="en-US" altLang="zh-CN" dirty="0" err="1">
                <a:sym typeface="+mn-ea"/>
              </a:rPr>
              <a:t>a-z</a:t>
            </a:r>
            <a:r>
              <a:rPr lang="en-US" altLang="zh-CN" dirty="0">
                <a:sym typeface="+mn-ea"/>
              </a:rPr>
              <a:t>&amp;&amp;[^</a:t>
            </a:r>
            <a:r>
              <a:rPr lang="en-US" altLang="zh-CN" dirty="0" err="1">
                <a:sym typeface="+mn-ea"/>
              </a:rPr>
              <a:t>m-p</a:t>
            </a:r>
            <a:r>
              <a:rPr lang="en-US" altLang="zh-CN" dirty="0">
                <a:sym typeface="+mn-ea"/>
              </a:rPr>
              <a:t>]] </a:t>
            </a:r>
            <a:r>
              <a:rPr lang="en-US" altLang="zh-CN" dirty="0" err="1">
                <a:sym typeface="+mn-ea"/>
              </a:rPr>
              <a:t>a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到 </a:t>
            </a:r>
            <a:r>
              <a:rPr lang="en-US" altLang="zh-CN" dirty="0" err="1">
                <a:sym typeface="+mn-ea"/>
              </a:rPr>
              <a:t>z</a:t>
            </a:r>
            <a:r>
              <a:rPr lang="zh-CN" altLang="en-US" dirty="0">
                <a:sym typeface="+mn-ea"/>
              </a:rPr>
              <a:t>，而非 </a:t>
            </a:r>
            <a:r>
              <a:rPr lang="en-US" altLang="zh-CN" dirty="0" err="1">
                <a:sym typeface="+mn-ea"/>
              </a:rPr>
              <a:t>m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到 </a:t>
            </a:r>
            <a:r>
              <a:rPr lang="en-US" altLang="zh-CN" dirty="0" err="1">
                <a:sym typeface="+mn-ea"/>
              </a:rPr>
              <a:t>p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a-</a:t>
            </a:r>
            <a:r>
              <a:rPr lang="en-US" altLang="zh-CN" u="sng" dirty="0" err="1">
                <a:sym typeface="+mn-ea"/>
              </a:rPr>
              <a:t>lq-z</a:t>
            </a:r>
            <a:r>
              <a:rPr lang="en-US" altLang="zh-CN" u="sng" dirty="0">
                <a:sym typeface="+mn-ea"/>
              </a:rPr>
              <a:t>]</a:t>
            </a:r>
            <a:r>
              <a:rPr lang="zh-CN" altLang="en-US" u="sng" dirty="0">
                <a:sym typeface="+mn-ea"/>
              </a:rPr>
              <a:t>（减去） 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test8();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test8(){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8.[</a:t>
            </a:r>
            <a:r>
              <a:rPr lang="en-US" altLang="zh-CN" dirty="0" err="1">
                <a:sym typeface="+mn-ea"/>
              </a:rPr>
              <a:t>a-z</a:t>
            </a:r>
            <a:r>
              <a:rPr lang="en-US" altLang="zh-CN" dirty="0">
                <a:sym typeface="+mn-ea"/>
              </a:rPr>
              <a:t>&amp;&amp;[^</a:t>
            </a:r>
            <a:r>
              <a:rPr lang="en-US" altLang="zh-CN" dirty="0" err="1">
                <a:sym typeface="+mn-ea"/>
              </a:rPr>
              <a:t>m-p</a:t>
            </a:r>
            <a:r>
              <a:rPr lang="en-US" altLang="zh-CN" dirty="0">
                <a:sym typeface="+mn-ea"/>
              </a:rPr>
              <a:t>]] </a:t>
            </a:r>
            <a:r>
              <a:rPr lang="en-US" altLang="zh-CN" dirty="0" err="1">
                <a:sym typeface="+mn-ea"/>
              </a:rPr>
              <a:t>a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到 </a:t>
            </a:r>
            <a:r>
              <a:rPr lang="en-US" altLang="zh-CN" dirty="0" err="1">
                <a:sym typeface="+mn-ea"/>
              </a:rPr>
              <a:t>z</a:t>
            </a:r>
            <a:r>
              <a:rPr lang="zh-CN" altLang="en-US" dirty="0">
                <a:sym typeface="+mn-ea"/>
              </a:rPr>
              <a:t>，而非 </a:t>
            </a:r>
            <a:r>
              <a:rPr lang="en-US" altLang="zh-CN" dirty="0" err="1">
                <a:sym typeface="+mn-ea"/>
              </a:rPr>
              <a:t>m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到 </a:t>
            </a:r>
            <a:r>
              <a:rPr lang="en-US" altLang="zh-CN" dirty="0" err="1">
                <a:sym typeface="+mn-ea"/>
              </a:rPr>
              <a:t>p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a-</a:t>
            </a:r>
            <a:r>
              <a:rPr lang="en-US" altLang="zh-CN" u="sng" dirty="0" err="1">
                <a:sym typeface="+mn-ea"/>
              </a:rPr>
              <a:t>lq-z</a:t>
            </a:r>
            <a:r>
              <a:rPr lang="en-US" altLang="zh-CN" u="sng" dirty="0">
                <a:sym typeface="+mn-ea"/>
              </a:rPr>
              <a:t>]</a:t>
            </a:r>
            <a:r>
              <a:rPr lang="zh-CN" altLang="en-US" u="sng" dirty="0">
                <a:sym typeface="+mn-ea"/>
              </a:rPr>
              <a:t>（减去）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regex</a:t>
            </a:r>
            <a:r>
              <a:rPr lang="en-US" altLang="zh-CN" dirty="0">
                <a:sym typeface="+mn-ea"/>
              </a:rPr>
              <a:t> = "[</a:t>
            </a:r>
            <a:r>
              <a:rPr lang="en-US" altLang="zh-CN" dirty="0" err="1">
                <a:sym typeface="+mn-ea"/>
              </a:rPr>
              <a:t>a-z</a:t>
            </a:r>
            <a:r>
              <a:rPr lang="en-US" altLang="zh-CN" dirty="0">
                <a:sym typeface="+mn-ea"/>
              </a:rPr>
              <a:t>&amp;&amp;[^</a:t>
            </a:r>
            <a:r>
              <a:rPr lang="en-US" altLang="zh-CN" dirty="0" err="1">
                <a:sym typeface="+mn-ea"/>
              </a:rPr>
              <a:t>m-p</a:t>
            </a:r>
            <a:r>
              <a:rPr lang="en-US" altLang="zh-CN" dirty="0">
                <a:sym typeface="+mn-ea"/>
              </a:rPr>
              <a:t>]]";//</a:t>
            </a:r>
            <a:r>
              <a:rPr lang="zh-CN" altLang="en-US" dirty="0">
                <a:sym typeface="+mn-ea"/>
              </a:rPr>
              <a:t>匹配单个字符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b".matches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m".matches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o".matches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p".matches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test7(){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7.[</a:t>
            </a:r>
            <a:r>
              <a:rPr lang="en-US" altLang="zh-CN" dirty="0" err="1">
                <a:sym typeface="+mn-ea"/>
              </a:rPr>
              <a:t>a-z</a:t>
            </a:r>
            <a:r>
              <a:rPr lang="en-US" altLang="zh-CN" dirty="0">
                <a:sym typeface="+mn-ea"/>
              </a:rPr>
              <a:t>&amp;&amp;[^</a:t>
            </a:r>
            <a:r>
              <a:rPr lang="en-US" altLang="zh-CN" u="sng" dirty="0" err="1">
                <a:sym typeface="+mn-ea"/>
              </a:rPr>
              <a:t>bc</a:t>
            </a:r>
            <a:r>
              <a:rPr lang="en-US" altLang="zh-CN" u="sng" dirty="0">
                <a:sym typeface="+mn-ea"/>
              </a:rPr>
              <a:t>]] </a:t>
            </a:r>
            <a:r>
              <a:rPr lang="en-US" altLang="zh-CN" u="sng" dirty="0" err="1">
                <a:sym typeface="+mn-ea"/>
              </a:rPr>
              <a:t>a</a:t>
            </a:r>
            <a:r>
              <a:rPr lang="en-US" altLang="zh-CN" u="sng" dirty="0">
                <a:sym typeface="+mn-ea"/>
              </a:rPr>
              <a:t> </a:t>
            </a:r>
            <a:r>
              <a:rPr lang="zh-CN" altLang="en-US" u="sng" dirty="0">
                <a:sym typeface="+mn-ea"/>
              </a:rPr>
              <a:t>到 </a:t>
            </a:r>
            <a:r>
              <a:rPr lang="en-US" altLang="zh-CN" u="sng" dirty="0" err="1">
                <a:sym typeface="+mn-ea"/>
              </a:rPr>
              <a:t>z</a:t>
            </a:r>
            <a:r>
              <a:rPr lang="zh-CN" altLang="en-US" u="sng" dirty="0">
                <a:sym typeface="+mn-ea"/>
              </a:rPr>
              <a:t>，除了 </a:t>
            </a:r>
            <a:r>
              <a:rPr lang="en-US" altLang="zh-CN" u="sng" dirty="0" err="1">
                <a:sym typeface="+mn-ea"/>
              </a:rPr>
              <a:t>b</a:t>
            </a:r>
            <a:r>
              <a:rPr lang="en-US" altLang="zh-CN" u="sng" dirty="0">
                <a:sym typeface="+mn-ea"/>
              </a:rPr>
              <a:t> </a:t>
            </a:r>
            <a:r>
              <a:rPr lang="zh-CN" altLang="en-US" u="sng" dirty="0">
                <a:sym typeface="+mn-ea"/>
              </a:rPr>
              <a:t>和 </a:t>
            </a:r>
            <a:r>
              <a:rPr lang="en-US" altLang="zh-CN" u="sng" dirty="0" err="1">
                <a:sym typeface="+mn-ea"/>
              </a:rPr>
              <a:t>c</a:t>
            </a:r>
            <a:r>
              <a:rPr lang="zh-CN" altLang="en-US" u="sng" dirty="0">
                <a:sym typeface="+mn-ea"/>
              </a:rPr>
              <a:t>：</a:t>
            </a:r>
            <a:r>
              <a:rPr lang="en-US" altLang="zh-CN" u="sng" dirty="0">
                <a:sym typeface="+mn-ea"/>
              </a:rPr>
              <a:t>[</a:t>
            </a:r>
            <a:r>
              <a:rPr lang="en-US" altLang="zh-CN" u="sng" dirty="0" err="1">
                <a:sym typeface="+mn-ea"/>
              </a:rPr>
              <a:t>ad-z</a:t>
            </a:r>
            <a:r>
              <a:rPr lang="en-US" altLang="zh-CN" u="sng" dirty="0">
                <a:sym typeface="+mn-ea"/>
              </a:rPr>
              <a:t>]</a:t>
            </a:r>
            <a:r>
              <a:rPr lang="zh-CN" altLang="en-US" u="sng" dirty="0">
                <a:sym typeface="+mn-ea"/>
              </a:rPr>
              <a:t>（减去）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//[</a:t>
            </a:r>
            <a:r>
              <a:rPr lang="en-US" altLang="zh-CN" dirty="0" err="1">
                <a:sym typeface="+mn-ea"/>
              </a:rPr>
              <a:t>a-z</a:t>
            </a:r>
            <a:r>
              <a:rPr lang="en-US" altLang="zh-CN" dirty="0">
                <a:sym typeface="+mn-ea"/>
              </a:rPr>
              <a:t>&amp;&amp;[^</a:t>
            </a:r>
            <a:r>
              <a:rPr lang="en-US" altLang="zh-CN" u="sng" dirty="0" err="1">
                <a:sym typeface="+mn-ea"/>
              </a:rPr>
              <a:t>bc</a:t>
            </a:r>
            <a:r>
              <a:rPr lang="en-US" altLang="zh-CN" u="sng" dirty="0">
                <a:sym typeface="+mn-ea"/>
              </a:rPr>
              <a:t>]] </a:t>
            </a:r>
            <a:r>
              <a:rPr lang="zh-CN" altLang="en-US" u="sng" dirty="0">
                <a:sym typeface="+mn-ea"/>
              </a:rPr>
              <a:t>与</a:t>
            </a:r>
            <a:r>
              <a:rPr lang="en-US" altLang="zh-CN" u="sng" dirty="0">
                <a:sym typeface="+mn-ea"/>
              </a:rPr>
              <a:t>[^</a:t>
            </a:r>
            <a:r>
              <a:rPr lang="en-US" altLang="zh-CN" u="sng" dirty="0" err="1">
                <a:sym typeface="+mn-ea"/>
              </a:rPr>
              <a:t>bc</a:t>
            </a:r>
            <a:r>
              <a:rPr lang="en-US" altLang="zh-CN" u="sng" dirty="0">
                <a:sym typeface="+mn-ea"/>
              </a:rPr>
              <a:t>]</a:t>
            </a:r>
            <a:r>
              <a:rPr lang="zh-CN" altLang="en-US" u="sng" dirty="0">
                <a:sym typeface="+mn-ea"/>
              </a:rPr>
              <a:t>的区别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regex</a:t>
            </a:r>
            <a:r>
              <a:rPr lang="en-US" altLang="zh-CN" dirty="0">
                <a:sym typeface="+mn-ea"/>
              </a:rPr>
              <a:t> = "[</a:t>
            </a:r>
            <a:r>
              <a:rPr lang="en-US" altLang="zh-CN" dirty="0" err="1">
                <a:sym typeface="+mn-ea"/>
              </a:rPr>
              <a:t>a-z</a:t>
            </a:r>
            <a:r>
              <a:rPr lang="en-US" altLang="zh-CN" dirty="0">
                <a:sym typeface="+mn-ea"/>
              </a:rPr>
              <a:t>&amp;&amp;[^</a:t>
            </a:r>
            <a:r>
              <a:rPr lang="en-US" altLang="zh-CN" dirty="0" err="1">
                <a:sym typeface="+mn-ea"/>
              </a:rPr>
              <a:t>bc</a:t>
            </a:r>
            <a:r>
              <a:rPr lang="en-US" altLang="zh-CN" dirty="0">
                <a:sym typeface="+mn-ea"/>
              </a:rPr>
              <a:t>]]";//</a:t>
            </a:r>
            <a:r>
              <a:rPr lang="zh-CN" altLang="en-US" dirty="0">
                <a:sym typeface="+mn-ea"/>
              </a:rPr>
              <a:t>匹配单个字符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b".matches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c".matches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d".matches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("1".matches(regex));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test6(){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6.[</a:t>
            </a:r>
            <a:r>
              <a:rPr lang="en-US" altLang="zh-CN" dirty="0" err="1">
                <a:sym typeface="+mn-ea"/>
              </a:rPr>
              <a:t>a-z</a:t>
            </a:r>
            <a:r>
              <a:rPr lang="en-US" altLang="zh-CN" dirty="0">
                <a:sym typeface="+mn-ea"/>
              </a:rPr>
              <a:t>&amp;&amp;[</a:t>
            </a:r>
            <a:r>
              <a:rPr lang="en-US" altLang="zh-CN" u="sng" dirty="0" err="1">
                <a:sym typeface="+mn-ea"/>
              </a:rPr>
              <a:t>def</a:t>
            </a:r>
            <a:r>
              <a:rPr lang="en-US" altLang="zh-CN" u="sng" dirty="0">
                <a:sym typeface="+mn-ea"/>
              </a:rPr>
              <a:t>]] </a:t>
            </a:r>
            <a:r>
              <a:rPr lang="en-US" altLang="zh-CN" u="sng" dirty="0" err="1">
                <a:sym typeface="+mn-ea"/>
              </a:rPr>
              <a:t>d</a:t>
            </a:r>
            <a:r>
              <a:rPr lang="zh-CN" altLang="en-US" u="sng" dirty="0">
                <a:sym typeface="+mn-ea"/>
              </a:rPr>
              <a:t>、</a:t>
            </a:r>
            <a:r>
              <a:rPr lang="en-US" altLang="zh-CN" u="sng" dirty="0" err="1">
                <a:sym typeface="+mn-ea"/>
              </a:rPr>
              <a:t>e</a:t>
            </a:r>
            <a:r>
              <a:rPr lang="en-US" altLang="zh-CN" u="sng" dirty="0">
                <a:sym typeface="+mn-ea"/>
              </a:rPr>
              <a:t> </a:t>
            </a:r>
            <a:r>
              <a:rPr lang="zh-CN" altLang="en-US" u="sng" dirty="0">
                <a:sym typeface="+mn-ea"/>
              </a:rPr>
              <a:t>或 </a:t>
            </a:r>
            <a:r>
              <a:rPr lang="en-US" altLang="zh-CN" u="sng" dirty="0" err="1">
                <a:sym typeface="+mn-ea"/>
              </a:rPr>
              <a:t>f</a:t>
            </a:r>
            <a:r>
              <a:rPr lang="zh-CN" altLang="en-US" u="sng" dirty="0">
                <a:sym typeface="+mn-ea"/>
              </a:rPr>
              <a:t>（交集） 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regex</a:t>
            </a:r>
            <a:r>
              <a:rPr lang="en-US" altLang="zh-CN" dirty="0">
                <a:sym typeface="+mn-ea"/>
              </a:rPr>
              <a:t> = "[</a:t>
            </a:r>
            <a:r>
              <a:rPr lang="en-US" altLang="zh-CN" dirty="0" err="1">
                <a:sym typeface="+mn-ea"/>
              </a:rPr>
              <a:t>a-z</a:t>
            </a:r>
            <a:r>
              <a:rPr lang="en-US" altLang="zh-CN" dirty="0">
                <a:sym typeface="+mn-ea"/>
              </a:rPr>
              <a:t>&amp;&amp;[</a:t>
            </a:r>
            <a:r>
              <a:rPr lang="en-US" altLang="zh-CN" dirty="0" err="1">
                <a:sym typeface="+mn-ea"/>
              </a:rPr>
              <a:t>def</a:t>
            </a:r>
            <a:r>
              <a:rPr lang="en-US" altLang="zh-CN" dirty="0">
                <a:sym typeface="+mn-ea"/>
              </a:rPr>
              <a:t>]]";//</a:t>
            </a:r>
            <a:r>
              <a:rPr lang="zh-CN" altLang="en-US" dirty="0">
                <a:sym typeface="+mn-ea"/>
              </a:rPr>
              <a:t>匹配单个字符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e".matches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o".matches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q".matches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test5(){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5.[</a:t>
            </a:r>
            <a:r>
              <a:rPr lang="en-US" altLang="zh-CN" dirty="0" err="1">
                <a:sym typeface="+mn-ea"/>
              </a:rPr>
              <a:t>a-d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m-p</a:t>
            </a:r>
            <a:r>
              <a:rPr lang="en-US" altLang="zh-CN" dirty="0">
                <a:sym typeface="+mn-ea"/>
              </a:rPr>
              <a:t>]] </a:t>
            </a:r>
            <a:r>
              <a:rPr lang="en-US" altLang="zh-CN" dirty="0" err="1">
                <a:sym typeface="+mn-ea"/>
              </a:rPr>
              <a:t>a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到 </a:t>
            </a:r>
            <a:r>
              <a:rPr lang="en-US" altLang="zh-CN" dirty="0" err="1">
                <a:sym typeface="+mn-ea"/>
              </a:rPr>
              <a:t>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或 </a:t>
            </a:r>
            <a:r>
              <a:rPr lang="en-US" altLang="zh-CN" dirty="0" err="1">
                <a:sym typeface="+mn-ea"/>
              </a:rPr>
              <a:t>m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到 </a:t>
            </a:r>
            <a:r>
              <a:rPr lang="en-US" altLang="zh-CN" dirty="0" err="1">
                <a:sym typeface="+mn-ea"/>
              </a:rPr>
              <a:t>p</a:t>
            </a:r>
            <a:r>
              <a:rPr lang="zh-CN" altLang="en-US" dirty="0">
                <a:sym typeface="+mn-ea"/>
              </a:rPr>
              <a:t>：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regex</a:t>
            </a:r>
            <a:r>
              <a:rPr lang="en-US" altLang="zh-CN" dirty="0">
                <a:sym typeface="+mn-ea"/>
              </a:rPr>
              <a:t> = "[</a:t>
            </a:r>
            <a:r>
              <a:rPr lang="en-US" altLang="zh-CN" dirty="0" err="1">
                <a:sym typeface="+mn-ea"/>
              </a:rPr>
              <a:t>a-d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m-p</a:t>
            </a:r>
            <a:r>
              <a:rPr lang="en-US" altLang="zh-CN" dirty="0">
                <a:sym typeface="+mn-ea"/>
              </a:rPr>
              <a:t>]]";//</a:t>
            </a:r>
            <a:r>
              <a:rPr lang="zh-CN" altLang="en-US" dirty="0">
                <a:sym typeface="+mn-ea"/>
              </a:rPr>
              <a:t>匹配单个字符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e".matches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o".matches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q".matches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test4(){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3.[0-9] 0</a:t>
            </a:r>
            <a:r>
              <a:rPr lang="zh-CN" altLang="en-US" dirty="0">
                <a:sym typeface="+mn-ea"/>
              </a:rPr>
              <a:t>到</a:t>
            </a:r>
            <a:r>
              <a:rPr lang="en-US" altLang="zh-CN" dirty="0">
                <a:sym typeface="+mn-ea"/>
              </a:rPr>
              <a:t>9</a:t>
            </a:r>
            <a:r>
              <a:rPr lang="zh-CN" altLang="en-US" dirty="0">
                <a:sym typeface="+mn-ea"/>
              </a:rPr>
              <a:t>的字符都包括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regex</a:t>
            </a:r>
            <a:r>
              <a:rPr lang="en-US" altLang="zh-CN" dirty="0">
                <a:sym typeface="+mn-ea"/>
              </a:rPr>
              <a:t> = "[0-9]";//</a:t>
            </a:r>
            <a:r>
              <a:rPr lang="zh-CN" altLang="en-US" dirty="0">
                <a:sym typeface="+mn-ea"/>
              </a:rPr>
              <a:t>匹配单个字符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("1".matches(regex));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test3(){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3.[a-</a:t>
            </a:r>
            <a:r>
              <a:rPr lang="en-US" altLang="zh-CN" dirty="0" err="1">
                <a:sym typeface="+mn-ea"/>
              </a:rPr>
              <a:t>zA</a:t>
            </a:r>
            <a:r>
              <a:rPr lang="en-US" altLang="zh-CN" dirty="0">
                <a:sym typeface="+mn-ea"/>
              </a:rPr>
              <a:t>-Z] a </a:t>
            </a:r>
            <a:r>
              <a:rPr lang="zh-CN" altLang="en-US" dirty="0">
                <a:sym typeface="+mn-ea"/>
              </a:rPr>
              <a:t>到 </a:t>
            </a:r>
            <a:r>
              <a:rPr lang="en-US" altLang="zh-CN" dirty="0">
                <a:sym typeface="+mn-ea"/>
              </a:rPr>
              <a:t>z </a:t>
            </a:r>
            <a:r>
              <a:rPr lang="zh-CN" altLang="en-US" dirty="0">
                <a:sym typeface="+mn-ea"/>
              </a:rPr>
              <a:t>或 </a:t>
            </a:r>
            <a:r>
              <a:rPr lang="en-US" altLang="zh-CN" dirty="0">
                <a:sym typeface="+mn-ea"/>
              </a:rPr>
              <a:t>A </a:t>
            </a:r>
            <a:r>
              <a:rPr lang="zh-CN" altLang="en-US" dirty="0">
                <a:sym typeface="+mn-ea"/>
              </a:rPr>
              <a:t>到 </a:t>
            </a:r>
            <a:r>
              <a:rPr lang="en-US" altLang="zh-CN" dirty="0">
                <a:sym typeface="+mn-ea"/>
              </a:rPr>
              <a:t>Z</a:t>
            </a:r>
            <a:r>
              <a:rPr lang="zh-CN" altLang="en-US" dirty="0">
                <a:sym typeface="+mn-ea"/>
              </a:rPr>
              <a:t>，两头的字母包括在内（范围）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regex</a:t>
            </a:r>
            <a:r>
              <a:rPr lang="en-US" altLang="zh-CN" dirty="0">
                <a:sym typeface="+mn-ea"/>
              </a:rPr>
              <a:t> = "[</a:t>
            </a:r>
            <a:r>
              <a:rPr lang="en-US" altLang="zh-CN" dirty="0" err="1">
                <a:sym typeface="+mn-ea"/>
              </a:rPr>
              <a:t>a-zA-Z</a:t>
            </a:r>
            <a:r>
              <a:rPr lang="en-US" altLang="zh-CN" dirty="0">
                <a:sym typeface="+mn-ea"/>
              </a:rPr>
              <a:t>]";//</a:t>
            </a:r>
            <a:r>
              <a:rPr lang="zh-CN" altLang="en-US" dirty="0">
                <a:sym typeface="+mn-ea"/>
              </a:rPr>
              <a:t>匹配单个字符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("1".matches(regex));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2.[^</a:t>
            </a:r>
            <a:r>
              <a:rPr lang="en-US" altLang="zh-CN" u="sng" dirty="0" err="1">
                <a:sym typeface="+mn-ea"/>
              </a:rPr>
              <a:t>abc</a:t>
            </a:r>
            <a:r>
              <a:rPr lang="en-US" altLang="zh-CN" u="sng" dirty="0">
                <a:sym typeface="+mn-ea"/>
              </a:rPr>
              <a:t>] </a:t>
            </a:r>
            <a:r>
              <a:rPr lang="zh-CN" altLang="en-US" u="sng" dirty="0">
                <a:sym typeface="+mn-ea"/>
              </a:rPr>
              <a:t>任何字符，除了 </a:t>
            </a:r>
            <a:r>
              <a:rPr lang="en-US" altLang="zh-CN" u="sng" dirty="0" err="1">
                <a:sym typeface="+mn-ea"/>
              </a:rPr>
              <a:t>a</a:t>
            </a:r>
            <a:r>
              <a:rPr lang="zh-CN" altLang="en-US" u="sng" dirty="0">
                <a:sym typeface="+mn-ea"/>
              </a:rPr>
              <a:t>、</a:t>
            </a:r>
            <a:r>
              <a:rPr lang="en-US" altLang="zh-CN" u="sng" dirty="0" err="1">
                <a:sym typeface="+mn-ea"/>
              </a:rPr>
              <a:t>b</a:t>
            </a:r>
            <a:r>
              <a:rPr lang="en-US" altLang="zh-CN" u="sng" dirty="0">
                <a:sym typeface="+mn-ea"/>
              </a:rPr>
              <a:t> </a:t>
            </a:r>
            <a:r>
              <a:rPr lang="zh-CN" altLang="en-US" u="sng" dirty="0">
                <a:sym typeface="+mn-ea"/>
              </a:rPr>
              <a:t>或 </a:t>
            </a:r>
            <a:r>
              <a:rPr lang="en-US" altLang="zh-CN" u="sng" dirty="0" err="1">
                <a:sym typeface="+mn-ea"/>
              </a:rPr>
              <a:t>c</a:t>
            </a:r>
            <a:r>
              <a:rPr lang="zh-CN" altLang="en-US" u="sng" dirty="0">
                <a:sym typeface="+mn-ea"/>
              </a:rPr>
              <a:t>（否定） 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regex</a:t>
            </a:r>
            <a:r>
              <a:rPr lang="en-US" altLang="zh-CN" dirty="0">
                <a:sym typeface="+mn-ea"/>
              </a:rPr>
              <a:t> = "[^</a:t>
            </a:r>
            <a:r>
              <a:rPr lang="en-US" altLang="zh-CN" dirty="0" err="1">
                <a:sym typeface="+mn-ea"/>
              </a:rPr>
              <a:t>abc</a:t>
            </a:r>
            <a:r>
              <a:rPr lang="en-US" altLang="zh-CN" dirty="0">
                <a:sym typeface="+mn-ea"/>
              </a:rPr>
              <a:t>]";//</a:t>
            </a:r>
            <a:r>
              <a:rPr lang="zh-CN" altLang="en-US" dirty="0">
                <a:sym typeface="+mn-ea"/>
              </a:rPr>
              <a:t>匹配单个字符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b".matches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c".matches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d".matches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("1".matches(regex));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("%".matches(regex));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1.[</a:t>
            </a:r>
            <a:r>
              <a:rPr lang="en-US" altLang="zh-CN" u="sng" dirty="0" err="1">
                <a:sym typeface="+mn-ea"/>
              </a:rPr>
              <a:t>abc</a:t>
            </a:r>
            <a:r>
              <a:rPr lang="en-US" altLang="zh-CN" u="sng" dirty="0">
                <a:sym typeface="+mn-ea"/>
              </a:rPr>
              <a:t>] a</a:t>
            </a:r>
            <a:r>
              <a:rPr lang="zh-CN" altLang="en-US" u="sng" dirty="0">
                <a:sym typeface="+mn-ea"/>
              </a:rPr>
              <a:t>、</a:t>
            </a:r>
            <a:r>
              <a:rPr lang="en-US" altLang="zh-CN" u="sng" dirty="0">
                <a:sym typeface="+mn-ea"/>
              </a:rPr>
              <a:t>b </a:t>
            </a:r>
            <a:r>
              <a:rPr lang="zh-CN" altLang="en-US" u="sng" dirty="0">
                <a:sym typeface="+mn-ea"/>
              </a:rPr>
              <a:t>或 </a:t>
            </a:r>
            <a:r>
              <a:rPr lang="en-US" altLang="zh-CN" u="sng" dirty="0">
                <a:sym typeface="+mn-ea"/>
              </a:rPr>
              <a:t>c</a:t>
            </a:r>
            <a:r>
              <a:rPr lang="zh-CN" altLang="en-US" u="sng" dirty="0">
                <a:sym typeface="+mn-ea"/>
              </a:rPr>
              <a:t>（简单类）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regex</a:t>
            </a:r>
            <a:r>
              <a:rPr lang="en-US" altLang="zh-CN" dirty="0">
                <a:sym typeface="+mn-ea"/>
              </a:rPr>
              <a:t> = "[</a:t>
            </a:r>
            <a:r>
              <a:rPr lang="en-US" altLang="zh-CN" dirty="0" err="1">
                <a:sym typeface="+mn-ea"/>
              </a:rPr>
              <a:t>abc</a:t>
            </a:r>
            <a:r>
              <a:rPr lang="en-US" altLang="zh-CN" dirty="0">
                <a:sym typeface="+mn-ea"/>
              </a:rPr>
              <a:t>]";//[]</a:t>
            </a:r>
            <a:r>
              <a:rPr lang="zh-CN" altLang="en-US" dirty="0">
                <a:sym typeface="+mn-ea"/>
              </a:rPr>
              <a:t>匹配单个字符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c".matches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d".matches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e".matches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Demo1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正则表达式的构造摘要 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预定义字符类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1 . </a:t>
            </a:r>
            <a:r>
              <a:rPr lang="zh-CN" altLang="en-US" dirty="0">
                <a:sym typeface="+mn-ea"/>
              </a:rPr>
              <a:t>任何字符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2 \</a:t>
            </a:r>
            <a:r>
              <a:rPr lang="en-US" altLang="zh-CN" dirty="0" err="1">
                <a:sym typeface="+mn-ea"/>
              </a:rPr>
              <a:t>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数字：</a:t>
            </a:r>
            <a:r>
              <a:rPr lang="en-US" altLang="zh-CN" dirty="0">
                <a:sym typeface="+mn-ea"/>
              </a:rPr>
              <a:t>[0-9]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3 \D </a:t>
            </a:r>
            <a:r>
              <a:rPr lang="zh-CN" altLang="en-US" dirty="0">
                <a:sym typeface="+mn-ea"/>
              </a:rPr>
              <a:t>非数字： </a:t>
            </a:r>
            <a:r>
              <a:rPr lang="en-US" altLang="zh-CN" dirty="0">
                <a:sym typeface="+mn-ea"/>
              </a:rPr>
              <a:t>[^0-9]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4 \</a:t>
            </a:r>
            <a:r>
              <a:rPr lang="en-US" altLang="zh-CN" dirty="0" err="1">
                <a:sym typeface="+mn-ea"/>
              </a:rPr>
              <a:t>s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空白字符：</a:t>
            </a:r>
            <a:r>
              <a:rPr lang="en-US" altLang="zh-CN" dirty="0">
                <a:sym typeface="+mn-ea"/>
              </a:rPr>
              <a:t>[ \</a:t>
            </a:r>
            <a:r>
              <a:rPr lang="en-US" altLang="zh-CN" dirty="0" err="1">
                <a:sym typeface="+mn-ea"/>
              </a:rPr>
              <a:t>t</a:t>
            </a:r>
            <a:r>
              <a:rPr lang="en-US" altLang="zh-CN" dirty="0">
                <a:sym typeface="+mn-ea"/>
              </a:rPr>
              <a:t>\</a:t>
            </a:r>
            <a:r>
              <a:rPr lang="en-US" altLang="zh-CN" dirty="0" err="1">
                <a:sym typeface="+mn-ea"/>
              </a:rPr>
              <a:t>n</a:t>
            </a:r>
            <a:r>
              <a:rPr lang="en-US" altLang="zh-CN" dirty="0">
                <a:sym typeface="+mn-ea"/>
              </a:rPr>
              <a:t>\x0B\</a:t>
            </a:r>
            <a:r>
              <a:rPr lang="en-US" altLang="zh-CN" dirty="0" err="1">
                <a:sym typeface="+mn-ea"/>
              </a:rPr>
              <a:t>f</a:t>
            </a:r>
            <a:r>
              <a:rPr lang="en-US" altLang="zh-CN" dirty="0">
                <a:sym typeface="+mn-ea"/>
              </a:rPr>
              <a:t>\</a:t>
            </a:r>
            <a:r>
              <a:rPr lang="en-US" altLang="zh-CN" dirty="0" err="1">
                <a:sym typeface="+mn-ea"/>
              </a:rPr>
              <a:t>r</a:t>
            </a:r>
            <a:r>
              <a:rPr lang="en-US" altLang="zh-CN" dirty="0">
                <a:sym typeface="+mn-ea"/>
              </a:rPr>
              <a:t>]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5 \</a:t>
            </a:r>
            <a:r>
              <a:rPr lang="en-US" altLang="zh-CN" dirty="0" err="1">
                <a:sym typeface="+mn-ea"/>
              </a:rPr>
              <a:t>S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非空白字符：</a:t>
            </a:r>
            <a:r>
              <a:rPr lang="en-US" altLang="zh-CN" dirty="0">
                <a:sym typeface="+mn-ea"/>
              </a:rPr>
              <a:t>[^\</a:t>
            </a:r>
            <a:r>
              <a:rPr lang="en-US" altLang="zh-CN" dirty="0" err="1">
                <a:sym typeface="+mn-ea"/>
              </a:rPr>
              <a:t>s</a:t>
            </a:r>
            <a:r>
              <a:rPr lang="en-US" altLang="zh-CN" dirty="0">
                <a:sym typeface="+mn-ea"/>
              </a:rPr>
              <a:t>]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6 \</a:t>
            </a:r>
            <a:r>
              <a:rPr lang="en-US" altLang="zh-CN" dirty="0" err="1">
                <a:sym typeface="+mn-ea"/>
              </a:rPr>
              <a:t>w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单词字符：</a:t>
            </a:r>
            <a:r>
              <a:rPr lang="en-US" altLang="zh-CN" dirty="0">
                <a:sym typeface="+mn-ea"/>
              </a:rPr>
              <a:t>[a-zA-Z_0-9]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7 \</a:t>
            </a:r>
            <a:r>
              <a:rPr lang="en-US" altLang="zh-CN" dirty="0" err="1">
                <a:sym typeface="+mn-ea"/>
              </a:rPr>
              <a:t>W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非单词字符：</a:t>
            </a:r>
            <a:r>
              <a:rPr lang="en-US" altLang="zh-CN" dirty="0">
                <a:sym typeface="+mn-ea"/>
              </a:rPr>
              <a:t>[^\</a:t>
            </a:r>
            <a:r>
              <a:rPr lang="en-US" altLang="zh-CN" dirty="0" err="1">
                <a:sym typeface="+mn-ea"/>
              </a:rPr>
              <a:t>w</a:t>
            </a:r>
            <a:r>
              <a:rPr lang="en-US" altLang="zh-CN" dirty="0">
                <a:sym typeface="+mn-ea"/>
              </a:rPr>
              <a:t>]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test7();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test7(){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7 \</a:t>
            </a:r>
            <a:r>
              <a:rPr lang="en-US" altLang="zh-CN" dirty="0" err="1">
                <a:sym typeface="+mn-ea"/>
              </a:rPr>
              <a:t>W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非单词字符：</a:t>
            </a:r>
            <a:r>
              <a:rPr lang="en-US" altLang="zh-CN" dirty="0">
                <a:sym typeface="+mn-ea"/>
              </a:rPr>
              <a:t>[^\</a:t>
            </a:r>
            <a:r>
              <a:rPr lang="en-US" altLang="zh-CN" dirty="0" err="1">
                <a:sym typeface="+mn-ea"/>
              </a:rPr>
              <a:t>w</a:t>
            </a:r>
            <a:r>
              <a:rPr lang="en-US" altLang="zh-CN" dirty="0">
                <a:sym typeface="+mn-ea"/>
              </a:rPr>
              <a:t>]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regex</a:t>
            </a:r>
            <a:r>
              <a:rPr lang="en-US" altLang="zh-CN" dirty="0">
                <a:sym typeface="+mn-ea"/>
              </a:rPr>
              <a:t> = "\\</a:t>
            </a:r>
            <a:r>
              <a:rPr lang="en-US" altLang="zh-CN" dirty="0" err="1">
                <a:sym typeface="+mn-ea"/>
              </a:rPr>
              <a:t>W</a:t>
            </a:r>
            <a:r>
              <a:rPr lang="en-US" altLang="zh-CN" dirty="0">
                <a:sym typeface="+mn-ea"/>
              </a:rPr>
              <a:t>";//</a:t>
            </a:r>
            <a:r>
              <a:rPr lang="zh-CN" altLang="en-US" dirty="0">
                <a:sym typeface="+mn-ea"/>
              </a:rPr>
              <a:t>只匹配一个字符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("&amp;".matches(regex));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("_".matches(regex));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test6(){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6 \</a:t>
            </a:r>
            <a:r>
              <a:rPr lang="en-US" altLang="zh-CN" dirty="0" err="1">
                <a:sym typeface="+mn-ea"/>
              </a:rPr>
              <a:t>w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单词字符：</a:t>
            </a:r>
            <a:r>
              <a:rPr lang="en-US" altLang="zh-CN" dirty="0">
                <a:sym typeface="+mn-ea"/>
              </a:rPr>
              <a:t>[a-zA-Z_0-9]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regex</a:t>
            </a:r>
            <a:r>
              <a:rPr lang="en-US" altLang="zh-CN" dirty="0">
                <a:sym typeface="+mn-ea"/>
              </a:rPr>
              <a:t> = "\\</a:t>
            </a:r>
            <a:r>
              <a:rPr lang="en-US" altLang="zh-CN" dirty="0" err="1">
                <a:sym typeface="+mn-ea"/>
              </a:rPr>
              <a:t>w</a:t>
            </a:r>
            <a:r>
              <a:rPr lang="en-US" altLang="zh-CN" dirty="0">
                <a:sym typeface="+mn-ea"/>
              </a:rPr>
              <a:t>";//</a:t>
            </a:r>
            <a:r>
              <a:rPr lang="zh-CN" altLang="en-US" dirty="0">
                <a:sym typeface="+mn-ea"/>
              </a:rPr>
              <a:t>只匹配一个字符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("0".matches(regex));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("_".matches(regex));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("&amp;".matches(regex));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test5(){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5 \</a:t>
            </a:r>
            <a:r>
              <a:rPr lang="en-US" altLang="zh-CN" dirty="0" err="1">
                <a:sym typeface="+mn-ea"/>
              </a:rPr>
              <a:t>S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非空白字符：</a:t>
            </a:r>
            <a:r>
              <a:rPr lang="en-US" altLang="zh-CN" dirty="0">
                <a:sym typeface="+mn-ea"/>
              </a:rPr>
              <a:t>[^\</a:t>
            </a:r>
            <a:r>
              <a:rPr lang="en-US" altLang="zh-CN" dirty="0" err="1">
                <a:sym typeface="+mn-ea"/>
              </a:rPr>
              <a:t>s</a:t>
            </a:r>
            <a:r>
              <a:rPr lang="en-US" altLang="zh-CN" dirty="0">
                <a:sym typeface="+mn-ea"/>
              </a:rPr>
              <a:t>]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regex</a:t>
            </a:r>
            <a:r>
              <a:rPr lang="en-US" altLang="zh-CN" dirty="0">
                <a:sym typeface="+mn-ea"/>
              </a:rPr>
              <a:t> = "\\</a:t>
            </a:r>
            <a:r>
              <a:rPr lang="en-US" altLang="zh-CN" dirty="0" err="1">
                <a:sym typeface="+mn-ea"/>
              </a:rPr>
              <a:t>S</a:t>
            </a:r>
            <a:r>
              <a:rPr lang="en-US" altLang="zh-CN" dirty="0">
                <a:sym typeface="+mn-ea"/>
              </a:rPr>
              <a:t>";//</a:t>
            </a:r>
            <a:r>
              <a:rPr lang="zh-CN" altLang="en-US" dirty="0">
                <a:sym typeface="+mn-ea"/>
              </a:rPr>
              <a:t>只匹配一个字符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	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test4(){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4 \</a:t>
            </a:r>
            <a:r>
              <a:rPr lang="en-US" altLang="zh-CN" dirty="0" err="1">
                <a:sym typeface="+mn-ea"/>
              </a:rPr>
              <a:t>s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空白字符：</a:t>
            </a:r>
            <a:r>
              <a:rPr lang="en-US" altLang="zh-CN" dirty="0">
                <a:sym typeface="+mn-ea"/>
              </a:rPr>
              <a:t>[ \</a:t>
            </a:r>
            <a:r>
              <a:rPr lang="en-US" altLang="zh-CN" dirty="0" err="1">
                <a:sym typeface="+mn-ea"/>
              </a:rPr>
              <a:t>t</a:t>
            </a:r>
            <a:r>
              <a:rPr lang="en-US" altLang="zh-CN" dirty="0">
                <a:sym typeface="+mn-ea"/>
              </a:rPr>
              <a:t>\</a:t>
            </a:r>
            <a:r>
              <a:rPr lang="en-US" altLang="zh-CN" dirty="0" err="1">
                <a:sym typeface="+mn-ea"/>
              </a:rPr>
              <a:t>n</a:t>
            </a:r>
            <a:r>
              <a:rPr lang="en-US" altLang="zh-CN" dirty="0">
                <a:sym typeface="+mn-ea"/>
              </a:rPr>
              <a:t>\x0B\</a:t>
            </a:r>
            <a:r>
              <a:rPr lang="en-US" altLang="zh-CN" dirty="0" err="1">
                <a:sym typeface="+mn-ea"/>
              </a:rPr>
              <a:t>f</a:t>
            </a:r>
            <a:r>
              <a:rPr lang="en-US" altLang="zh-CN" dirty="0">
                <a:sym typeface="+mn-ea"/>
              </a:rPr>
              <a:t>\</a:t>
            </a:r>
            <a:r>
              <a:rPr lang="en-US" altLang="zh-CN" dirty="0" err="1">
                <a:sym typeface="+mn-ea"/>
              </a:rPr>
              <a:t>r</a:t>
            </a:r>
            <a:r>
              <a:rPr lang="en-US" altLang="zh-CN" dirty="0">
                <a:sym typeface="+mn-ea"/>
              </a:rPr>
              <a:t>]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regex</a:t>
            </a:r>
            <a:r>
              <a:rPr lang="en-US" altLang="zh-CN" dirty="0">
                <a:sym typeface="+mn-ea"/>
              </a:rPr>
              <a:t> = "\\</a:t>
            </a:r>
            <a:r>
              <a:rPr lang="en-US" altLang="zh-CN" dirty="0" err="1">
                <a:sym typeface="+mn-ea"/>
              </a:rPr>
              <a:t>s</a:t>
            </a:r>
            <a:r>
              <a:rPr lang="en-US" altLang="zh-CN" dirty="0">
                <a:sym typeface="+mn-ea"/>
              </a:rPr>
              <a:t>";//</a:t>
            </a:r>
            <a:r>
              <a:rPr lang="zh-CN" altLang="en-US" dirty="0">
                <a:sym typeface="+mn-ea"/>
              </a:rPr>
              <a:t>只匹配一个字符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 ".</a:t>
            </a:r>
            <a:r>
              <a:rPr lang="en-US" altLang="zh-CN" b="1" i="1" dirty="0" err="1">
                <a:sym typeface="+mn-ea"/>
              </a:rPr>
              <a:t>matches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regex</a:t>
            </a:r>
            <a:r>
              <a:rPr lang="en-US" altLang="zh-CN" b="1" i="1" dirty="0">
                <a:sym typeface="+mn-ea"/>
              </a:rPr>
              <a:t>));//1</a:t>
            </a:r>
            <a:r>
              <a:rPr lang="zh-CN" altLang="en-US" b="1" i="1" dirty="0">
                <a:sym typeface="+mn-ea"/>
              </a:rPr>
              <a:t>个空格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     ".</a:t>
            </a:r>
            <a:r>
              <a:rPr lang="en-US" altLang="zh-CN" b="1" i="1" dirty="0" err="1">
                <a:sym typeface="+mn-ea"/>
              </a:rPr>
              <a:t>matches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regex</a:t>
            </a:r>
            <a:r>
              <a:rPr lang="en-US" altLang="zh-CN" b="1" i="1" dirty="0">
                <a:sym typeface="+mn-ea"/>
              </a:rPr>
              <a:t>));//4</a:t>
            </a:r>
            <a:r>
              <a:rPr lang="zh-CN" altLang="en-US" b="1" i="1" dirty="0">
                <a:sym typeface="+mn-ea"/>
              </a:rPr>
              <a:t>个空格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	".</a:t>
            </a:r>
            <a:r>
              <a:rPr lang="en-US" altLang="zh-CN" b="1" i="1" dirty="0" err="1">
                <a:sym typeface="+mn-ea"/>
              </a:rPr>
              <a:t>matches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regex</a:t>
            </a:r>
            <a:r>
              <a:rPr lang="en-US" altLang="zh-CN" b="1" i="1" dirty="0">
                <a:sym typeface="+mn-ea"/>
              </a:rPr>
              <a:t>));//1</a:t>
            </a:r>
            <a:r>
              <a:rPr lang="zh-CN" altLang="en-US" b="1" i="1" dirty="0">
                <a:sym typeface="+mn-ea"/>
              </a:rPr>
              <a:t>个</a:t>
            </a:r>
            <a:r>
              <a:rPr lang="en-US" altLang="zh-CN" b="1" i="1" dirty="0" err="1">
                <a:sym typeface="+mn-ea"/>
              </a:rPr>
              <a:t>tab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		".</a:t>
            </a:r>
            <a:r>
              <a:rPr lang="en-US" altLang="zh-CN" b="1" i="1" dirty="0" err="1">
                <a:sym typeface="+mn-ea"/>
              </a:rPr>
              <a:t>matches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regex</a:t>
            </a:r>
            <a:r>
              <a:rPr lang="en-US" altLang="zh-CN" b="1" i="1" dirty="0">
                <a:sym typeface="+mn-ea"/>
              </a:rPr>
              <a:t>));//2</a:t>
            </a:r>
            <a:r>
              <a:rPr lang="zh-CN" altLang="en-US" b="1" i="1" dirty="0">
                <a:sym typeface="+mn-ea"/>
              </a:rPr>
              <a:t>个</a:t>
            </a:r>
            <a:r>
              <a:rPr lang="en-US" altLang="zh-CN" b="1" i="1" dirty="0" err="1">
                <a:sym typeface="+mn-ea"/>
              </a:rPr>
              <a:t>tab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test3(){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3 \D </a:t>
            </a:r>
            <a:r>
              <a:rPr lang="zh-CN" altLang="en-US" dirty="0">
                <a:sym typeface="+mn-ea"/>
              </a:rPr>
              <a:t>非数字： </a:t>
            </a:r>
            <a:r>
              <a:rPr lang="en-US" altLang="zh-CN" dirty="0">
                <a:sym typeface="+mn-ea"/>
              </a:rPr>
              <a:t>[^0-9]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regex</a:t>
            </a:r>
            <a:r>
              <a:rPr lang="en-US" altLang="zh-CN" dirty="0">
                <a:sym typeface="+mn-ea"/>
              </a:rPr>
              <a:t> = "\\D";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("*".matches(regex));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("1".matches(regex));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("3".matches(regex));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2 \d </a:t>
            </a:r>
            <a:r>
              <a:rPr lang="zh-CN" altLang="en-US" dirty="0">
                <a:sym typeface="+mn-ea"/>
              </a:rPr>
              <a:t>数字：</a:t>
            </a:r>
            <a:r>
              <a:rPr lang="en-US" altLang="zh-CN" dirty="0">
                <a:sym typeface="+mn-ea"/>
              </a:rPr>
              <a:t>[0-9] ,java</a:t>
            </a:r>
            <a:r>
              <a:rPr lang="zh-CN" altLang="en-US" dirty="0">
                <a:sym typeface="+mn-ea"/>
              </a:rPr>
              <a:t>需要加多个反斜杠用于转义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谨记</a:t>
            </a:r>
            <a:r>
              <a:rPr lang="en-US" altLang="zh-CN" dirty="0">
                <a:sym typeface="+mn-ea"/>
              </a:rPr>
              <a:t>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regex</a:t>
            </a:r>
            <a:r>
              <a:rPr lang="en-US" altLang="zh-CN" dirty="0">
                <a:sym typeface="+mn-ea"/>
              </a:rPr>
              <a:t> = "\\</a:t>
            </a:r>
            <a:r>
              <a:rPr lang="en-US" altLang="zh-CN" dirty="0" err="1">
                <a:sym typeface="+mn-ea"/>
              </a:rPr>
              <a:t>d</a:t>
            </a:r>
            <a:r>
              <a:rPr lang="en-US" altLang="zh-CN" dirty="0">
                <a:sym typeface="+mn-ea"/>
              </a:rPr>
              <a:t>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("*".matches(regex));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("1".matches(regex));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("3".matches(regex));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1 . </a:t>
            </a:r>
            <a:r>
              <a:rPr lang="zh-CN" altLang="en-US" dirty="0">
                <a:sym typeface="+mn-ea"/>
              </a:rPr>
              <a:t>匹配任何字符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regex</a:t>
            </a:r>
            <a:r>
              <a:rPr lang="en-US" altLang="zh-CN" dirty="0">
                <a:sym typeface="+mn-ea"/>
              </a:rPr>
              <a:t> = ".";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("*".matches(regex));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ç</a:t>
            </a:r>
            <a:r>
              <a:rPr lang="en-US" altLang="zh-CN" b="1" i="1" dirty="0">
                <a:sym typeface="+mn-ea"/>
              </a:rPr>
              <a:t>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("@".matches(regex));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package com.gyf.lesson5;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Demo1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正则表达式的构造摘要 </a:t>
            </a:r>
            <a:r>
              <a:rPr lang="en-US" altLang="zh-CN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数量词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1: X? X</a:t>
            </a:r>
            <a:r>
              <a:rPr lang="zh-CN" altLang="en-US" dirty="0">
                <a:sym typeface="+mn-ea"/>
              </a:rPr>
              <a:t>，一次或一次也没有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2: X* X</a:t>
            </a:r>
            <a:r>
              <a:rPr lang="zh-CN" altLang="en-US" dirty="0">
                <a:sym typeface="+mn-ea"/>
              </a:rPr>
              <a:t>，零次或多次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3: X+ X</a:t>
            </a:r>
            <a:r>
              <a:rPr lang="zh-CN" altLang="en-US" dirty="0">
                <a:sym typeface="+mn-ea"/>
              </a:rPr>
              <a:t>，一次或多次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4: X{</a:t>
            </a:r>
            <a:r>
              <a:rPr lang="en-US" altLang="zh-CN" dirty="0" err="1">
                <a:sym typeface="+mn-ea"/>
              </a:rPr>
              <a:t>n</a:t>
            </a:r>
            <a:r>
              <a:rPr lang="en-US" altLang="zh-CN" dirty="0">
                <a:sym typeface="+mn-ea"/>
              </a:rPr>
              <a:t>} X</a:t>
            </a:r>
            <a:r>
              <a:rPr lang="zh-CN" altLang="en-US" dirty="0">
                <a:sym typeface="+mn-ea"/>
              </a:rPr>
              <a:t>，恰好 </a:t>
            </a:r>
            <a:r>
              <a:rPr lang="en-US" altLang="zh-CN" dirty="0" err="1">
                <a:sym typeface="+mn-ea"/>
              </a:rPr>
              <a:t>n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次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5: X{</a:t>
            </a:r>
            <a:r>
              <a:rPr lang="en-US" altLang="zh-CN" dirty="0" err="1">
                <a:sym typeface="+mn-ea"/>
              </a:rPr>
              <a:t>n</a:t>
            </a:r>
            <a:r>
              <a:rPr lang="en-US" altLang="zh-CN" dirty="0">
                <a:sym typeface="+mn-ea"/>
              </a:rPr>
              <a:t>,} X</a:t>
            </a:r>
            <a:r>
              <a:rPr lang="zh-CN" altLang="en-US" dirty="0">
                <a:sym typeface="+mn-ea"/>
              </a:rPr>
              <a:t>，至少 </a:t>
            </a:r>
            <a:r>
              <a:rPr lang="en-US" altLang="zh-CN" dirty="0" err="1">
                <a:sym typeface="+mn-ea"/>
              </a:rPr>
              <a:t>n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次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6: X{</a:t>
            </a:r>
            <a:r>
              <a:rPr lang="en-US" altLang="zh-CN" dirty="0" err="1">
                <a:sym typeface="+mn-ea"/>
              </a:rPr>
              <a:t>n,m</a:t>
            </a:r>
            <a:r>
              <a:rPr lang="en-US" altLang="zh-CN" dirty="0">
                <a:sym typeface="+mn-ea"/>
              </a:rPr>
              <a:t>} X</a:t>
            </a:r>
            <a:r>
              <a:rPr lang="zh-CN" altLang="en-US" dirty="0">
                <a:sym typeface="+mn-ea"/>
              </a:rPr>
              <a:t>，至少 </a:t>
            </a:r>
            <a:r>
              <a:rPr lang="en-US" altLang="zh-CN" dirty="0">
                <a:sym typeface="+mn-ea"/>
              </a:rPr>
              <a:t>n </a:t>
            </a:r>
            <a:r>
              <a:rPr lang="zh-CN" altLang="en-US" dirty="0">
                <a:sym typeface="+mn-ea"/>
              </a:rPr>
              <a:t>次，但是不超过 </a:t>
            </a:r>
            <a:r>
              <a:rPr lang="en-US" altLang="zh-CN" dirty="0">
                <a:sym typeface="+mn-ea"/>
              </a:rPr>
              <a:t>m </a:t>
            </a:r>
            <a:r>
              <a:rPr lang="zh-CN" altLang="en-US" dirty="0">
                <a:sym typeface="+mn-ea"/>
              </a:rPr>
              <a:t>次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test1();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test6(){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6: X{</a:t>
            </a:r>
            <a:r>
              <a:rPr lang="en-US" altLang="zh-CN" dirty="0" err="1">
                <a:sym typeface="+mn-ea"/>
              </a:rPr>
              <a:t>n,m</a:t>
            </a:r>
            <a:r>
              <a:rPr lang="en-US" altLang="zh-CN" dirty="0">
                <a:sym typeface="+mn-ea"/>
              </a:rPr>
              <a:t>} X</a:t>
            </a:r>
            <a:r>
              <a:rPr lang="zh-CN" altLang="en-US" dirty="0">
                <a:sym typeface="+mn-ea"/>
              </a:rPr>
              <a:t>，至少 </a:t>
            </a:r>
            <a:r>
              <a:rPr lang="en-US" altLang="zh-CN" dirty="0">
                <a:sym typeface="+mn-ea"/>
              </a:rPr>
              <a:t>n </a:t>
            </a:r>
            <a:r>
              <a:rPr lang="zh-CN" altLang="en-US" dirty="0">
                <a:sym typeface="+mn-ea"/>
              </a:rPr>
              <a:t>次，但是不超过 </a:t>
            </a:r>
            <a:r>
              <a:rPr lang="en-US" altLang="zh-CN" dirty="0">
                <a:sym typeface="+mn-ea"/>
              </a:rPr>
              <a:t>m </a:t>
            </a:r>
            <a:r>
              <a:rPr lang="zh-CN" altLang="en-US" dirty="0">
                <a:sym typeface="+mn-ea"/>
              </a:rPr>
              <a:t>次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regex</a:t>
            </a:r>
            <a:r>
              <a:rPr lang="en-US" altLang="zh-CN" dirty="0">
                <a:sym typeface="+mn-ea"/>
              </a:rPr>
              <a:t> = "[</a:t>
            </a:r>
            <a:r>
              <a:rPr lang="en-US" altLang="zh-CN" dirty="0" err="1">
                <a:sym typeface="+mn-ea"/>
              </a:rPr>
              <a:t>abc</a:t>
            </a:r>
            <a:r>
              <a:rPr lang="en-US" altLang="zh-CN" dirty="0">
                <a:sym typeface="+mn-ea"/>
              </a:rPr>
              <a:t>]{3,4}";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acc</a:t>
            </a:r>
            <a:r>
              <a:rPr lang="en-US" altLang="zh-CN" b="1" i="1" dirty="0">
                <a:sym typeface="+mn-ea"/>
              </a:rPr>
              <a:t>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accb</a:t>
            </a:r>
            <a:r>
              <a:rPr lang="en-US" altLang="zh-CN" b="1" i="1" dirty="0">
                <a:sym typeface="+mn-ea"/>
              </a:rPr>
              <a:t>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abcbb</a:t>
            </a:r>
            <a:r>
              <a:rPr lang="en-US" altLang="zh-CN" b="1" i="1" dirty="0">
                <a:sym typeface="+mn-ea"/>
              </a:rPr>
              <a:t>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test5(){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5: X{</a:t>
            </a:r>
            <a:r>
              <a:rPr lang="en-US" altLang="zh-CN" dirty="0" err="1">
                <a:sym typeface="+mn-ea"/>
              </a:rPr>
              <a:t>n</a:t>
            </a:r>
            <a:r>
              <a:rPr lang="en-US" altLang="zh-CN" dirty="0">
                <a:sym typeface="+mn-ea"/>
              </a:rPr>
              <a:t>,} X</a:t>
            </a:r>
            <a:r>
              <a:rPr lang="zh-CN" altLang="en-US" dirty="0">
                <a:sym typeface="+mn-ea"/>
              </a:rPr>
              <a:t>，至少 </a:t>
            </a:r>
            <a:r>
              <a:rPr lang="en-US" altLang="zh-CN" dirty="0" err="1">
                <a:sym typeface="+mn-ea"/>
              </a:rPr>
              <a:t>n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次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regex</a:t>
            </a:r>
            <a:r>
              <a:rPr lang="en-US" altLang="zh-CN" dirty="0">
                <a:sym typeface="+mn-ea"/>
              </a:rPr>
              <a:t> = "[</a:t>
            </a:r>
            <a:r>
              <a:rPr lang="en-US" altLang="zh-CN" dirty="0" err="1">
                <a:sym typeface="+mn-ea"/>
              </a:rPr>
              <a:t>abc</a:t>
            </a:r>
            <a:r>
              <a:rPr lang="en-US" altLang="zh-CN" dirty="0">
                <a:sym typeface="+mn-ea"/>
              </a:rPr>
              <a:t>]{3,}";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acc</a:t>
            </a:r>
            <a:r>
              <a:rPr lang="en-US" altLang="zh-CN" b="1" i="1" dirty="0">
                <a:sym typeface="+mn-ea"/>
              </a:rPr>
              <a:t>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accb</a:t>
            </a:r>
            <a:r>
              <a:rPr lang="en-US" altLang="zh-CN" b="1" i="1" dirty="0">
                <a:sym typeface="+mn-ea"/>
              </a:rPr>
              <a:t>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abcbb</a:t>
            </a:r>
            <a:r>
              <a:rPr lang="en-US" altLang="zh-CN" b="1" i="1" dirty="0">
                <a:sym typeface="+mn-ea"/>
              </a:rPr>
              <a:t>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test4(){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4: X{</a:t>
            </a:r>
            <a:r>
              <a:rPr lang="en-US" altLang="zh-CN" dirty="0" err="1">
                <a:sym typeface="+mn-ea"/>
              </a:rPr>
              <a:t>n</a:t>
            </a:r>
            <a:r>
              <a:rPr lang="en-US" altLang="zh-CN" dirty="0">
                <a:sym typeface="+mn-ea"/>
              </a:rPr>
              <a:t>} X</a:t>
            </a:r>
            <a:r>
              <a:rPr lang="zh-CN" altLang="en-US" dirty="0">
                <a:sym typeface="+mn-ea"/>
              </a:rPr>
              <a:t>，恰好 </a:t>
            </a:r>
            <a:r>
              <a:rPr lang="en-US" altLang="zh-CN" dirty="0" err="1">
                <a:sym typeface="+mn-ea"/>
              </a:rPr>
              <a:t>n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次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regex</a:t>
            </a:r>
            <a:r>
              <a:rPr lang="en-US" altLang="zh-CN" dirty="0">
                <a:sym typeface="+mn-ea"/>
              </a:rPr>
              <a:t> = "[</a:t>
            </a:r>
            <a:r>
              <a:rPr lang="en-US" altLang="zh-CN" dirty="0" err="1">
                <a:sym typeface="+mn-ea"/>
              </a:rPr>
              <a:t>abc</a:t>
            </a:r>
            <a:r>
              <a:rPr lang="en-US" altLang="zh-CN" dirty="0">
                <a:sym typeface="+mn-ea"/>
              </a:rPr>
              <a:t>]{2}";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ac".matches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acc</a:t>
            </a:r>
            <a:r>
              <a:rPr lang="en-US" altLang="zh-CN" b="1" i="1" dirty="0">
                <a:sym typeface="+mn-ea"/>
              </a:rPr>
              <a:t>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abc</a:t>
            </a:r>
            <a:r>
              <a:rPr lang="en-US" altLang="zh-CN" b="1" i="1" dirty="0">
                <a:sym typeface="+mn-ea"/>
              </a:rPr>
              <a:t>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test3(){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3: X+ X</a:t>
            </a:r>
            <a:r>
              <a:rPr lang="zh-CN" altLang="en-US" dirty="0">
                <a:sym typeface="+mn-ea"/>
              </a:rPr>
              <a:t>，一次或多次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regex = "[</a:t>
            </a:r>
            <a:r>
              <a:rPr lang="en-US" altLang="zh-CN" dirty="0" err="1">
                <a:sym typeface="+mn-ea"/>
              </a:rPr>
              <a:t>abc</a:t>
            </a:r>
            <a:r>
              <a:rPr lang="en-US" altLang="zh-CN" dirty="0">
                <a:sym typeface="+mn-ea"/>
              </a:rPr>
              <a:t>]+";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("".matches(regex));		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abc</a:t>
            </a:r>
            <a:r>
              <a:rPr lang="en-US" altLang="zh-CN" b="1" i="1" dirty="0">
                <a:sym typeface="+mn-ea"/>
              </a:rPr>
              <a:t>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abcabcabc</a:t>
            </a:r>
            <a:r>
              <a:rPr lang="en-US" altLang="zh-CN" b="1" i="1" dirty="0">
                <a:sym typeface="+mn-ea"/>
              </a:rPr>
              <a:t>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("1abcabcabc".matches(regex));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2: X* X</a:t>
            </a:r>
            <a:r>
              <a:rPr lang="zh-CN" altLang="en-US" dirty="0">
                <a:sym typeface="+mn-ea"/>
              </a:rPr>
              <a:t>，零次或多次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regex = "[</a:t>
            </a:r>
            <a:r>
              <a:rPr lang="en-US" altLang="zh-CN" dirty="0" err="1">
                <a:sym typeface="+mn-ea"/>
              </a:rPr>
              <a:t>abc</a:t>
            </a:r>
            <a:r>
              <a:rPr lang="en-US" altLang="zh-CN" dirty="0">
                <a:sym typeface="+mn-ea"/>
              </a:rPr>
              <a:t>]*";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("".matches(regex));		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abc</a:t>
            </a:r>
            <a:r>
              <a:rPr lang="en-US" altLang="zh-CN" b="1" i="1" dirty="0">
                <a:sym typeface="+mn-ea"/>
              </a:rPr>
              <a:t>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abcabcabc</a:t>
            </a:r>
            <a:r>
              <a:rPr lang="en-US" altLang="zh-CN" b="1" i="1" dirty="0">
                <a:sym typeface="+mn-ea"/>
              </a:rPr>
              <a:t>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("1abcabcabc".matches(regex));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1: X? X</a:t>
            </a:r>
            <a:r>
              <a:rPr lang="zh-CN" altLang="en-US" dirty="0">
                <a:sym typeface="+mn-ea"/>
              </a:rPr>
              <a:t>，一次或一次也没有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regex = "[</a:t>
            </a:r>
            <a:r>
              <a:rPr lang="en-US" altLang="zh-CN" dirty="0" err="1">
                <a:sym typeface="+mn-ea"/>
              </a:rPr>
              <a:t>abc</a:t>
            </a:r>
            <a:r>
              <a:rPr lang="en-US" altLang="zh-CN" dirty="0">
                <a:sym typeface="+mn-ea"/>
              </a:rPr>
              <a:t>]?";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a".matches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b".matches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cc".matches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en-US" altLang="zh-CN" b="1" i="1" dirty="0" err="1">
                <a:sym typeface="+mn-ea"/>
              </a:rPr>
              <a:t>d".matches</a:t>
            </a:r>
            <a:r>
              <a:rPr lang="en-US" altLang="zh-CN" b="1" i="1" dirty="0">
                <a:sym typeface="+mn-ea"/>
              </a:rPr>
              <a:t>(regex));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("".matches(regex));//</a:t>
            </a:r>
            <a:r>
              <a:rPr lang="zh-CN" altLang="en-US" b="1" i="1" dirty="0">
                <a:sym typeface="+mn-ea"/>
              </a:rPr>
              <a:t>一次也没有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test2();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正则表达式的分割功能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String content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"Java</a:t>
            </a:r>
            <a:r>
              <a:rPr lang="zh-CN" altLang="en-US" dirty="0">
                <a:sym typeface="+mn-ea"/>
              </a:rPr>
              <a:t>从入门到管理</a:t>
            </a:r>
            <a:r>
              <a:rPr lang="en-US" altLang="zh-CN" dirty="0">
                <a:sym typeface="+mn-ea"/>
              </a:rPr>
              <a:t>.Java</a:t>
            </a:r>
            <a:r>
              <a:rPr lang="zh-CN" altLang="en-US" dirty="0">
                <a:sym typeface="+mn-ea"/>
              </a:rPr>
              <a:t>从入门到精通</a:t>
            </a:r>
            <a:r>
              <a:rPr lang="en-US" altLang="zh-CN" dirty="0">
                <a:sym typeface="+mn-ea"/>
              </a:rPr>
              <a:t>.Java</a:t>
            </a:r>
            <a:r>
              <a:rPr lang="zh-CN" altLang="en-US" dirty="0">
                <a:sym typeface="+mn-ea"/>
              </a:rPr>
              <a:t>从入门到放弃</a:t>
            </a:r>
            <a:r>
              <a:rPr lang="en-US" altLang="zh-CN" dirty="0">
                <a:sym typeface="+mn-ea"/>
              </a:rPr>
              <a:t>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因为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是代表任意字符，如果想匹配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字符，加上双斜杠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String[] </a:t>
            </a:r>
            <a:r>
              <a:rPr lang="en-US" altLang="zh-CN" dirty="0" err="1">
                <a:sym typeface="+mn-ea"/>
              </a:rPr>
              <a:t>arr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content.split</a:t>
            </a:r>
            <a:r>
              <a:rPr lang="en-US" altLang="zh-CN" dirty="0">
                <a:sym typeface="+mn-ea"/>
              </a:rPr>
              <a:t>("\\.");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 ;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</a:t>
            </a:r>
            <a:r>
              <a:rPr lang="en-US" altLang="zh-CN" b="1" dirty="0" err="1">
                <a:sym typeface="+mn-ea"/>
              </a:rPr>
              <a:t>arr.length</a:t>
            </a:r>
            <a:r>
              <a:rPr lang="en-US" altLang="zh-CN" b="1" dirty="0">
                <a:sym typeface="+mn-ea"/>
              </a:rPr>
              <a:t>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</a:t>
            </a:r>
            <a:r>
              <a:rPr lang="en-US" altLang="zh-CN" b="1" i="1" dirty="0">
                <a:sym typeface="+mn-ea"/>
              </a:rPr>
              <a:t>[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]);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正则表达式的分割功能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String content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"Java</a:t>
            </a:r>
            <a:r>
              <a:rPr lang="zh-CN" altLang="en-US" dirty="0">
                <a:sym typeface="+mn-ea"/>
              </a:rPr>
              <a:t>从入门到管理</a:t>
            </a:r>
            <a:r>
              <a:rPr lang="en-US" altLang="zh-CN" dirty="0">
                <a:sym typeface="+mn-ea"/>
              </a:rPr>
              <a:t>-Java</a:t>
            </a:r>
            <a:r>
              <a:rPr lang="zh-CN" altLang="en-US" dirty="0">
                <a:sym typeface="+mn-ea"/>
              </a:rPr>
              <a:t>从入门到精通</a:t>
            </a:r>
            <a:r>
              <a:rPr lang="en-US" altLang="zh-CN" dirty="0">
                <a:sym typeface="+mn-ea"/>
              </a:rPr>
              <a:t>-Java</a:t>
            </a:r>
            <a:r>
              <a:rPr lang="zh-CN" altLang="en-US" dirty="0">
                <a:sym typeface="+mn-ea"/>
              </a:rPr>
              <a:t>从入门到放弃</a:t>
            </a:r>
            <a:r>
              <a:rPr lang="en-US" altLang="zh-CN" dirty="0">
                <a:sym typeface="+mn-ea"/>
              </a:rPr>
              <a:t>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String[] </a:t>
            </a:r>
            <a:r>
              <a:rPr lang="en-US" altLang="zh-CN" dirty="0" err="1">
                <a:sym typeface="+mn-ea"/>
              </a:rPr>
              <a:t>arr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content.split</a:t>
            </a:r>
            <a:r>
              <a:rPr lang="en-US" altLang="zh-CN" dirty="0">
                <a:sym typeface="+mn-ea"/>
              </a:rPr>
              <a:t>("-");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 ;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</a:t>
            </a:r>
            <a:r>
              <a:rPr lang="en-US" altLang="zh-CN" b="1" dirty="0" err="1">
                <a:sym typeface="+mn-ea"/>
              </a:rPr>
              <a:t>arr.length</a:t>
            </a:r>
            <a:r>
              <a:rPr lang="en-US" altLang="zh-CN" b="1" dirty="0">
                <a:sym typeface="+mn-ea"/>
              </a:rPr>
              <a:t>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</a:t>
            </a:r>
            <a:r>
              <a:rPr lang="en-US" altLang="zh-CN" b="1" i="1" dirty="0">
                <a:sym typeface="+mn-ea"/>
              </a:rPr>
              <a:t>[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]);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test2();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需求：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我有如下一个字符串</a:t>
            </a:r>
            <a:r>
              <a:rPr lang="en-US" altLang="zh-CN" dirty="0">
                <a:sym typeface="+mn-ea"/>
              </a:rPr>
              <a:t>:”91 27 46 38 50”</a:t>
            </a:r>
            <a:r>
              <a:rPr lang="zh-CN" altLang="en-US" dirty="0">
                <a:sym typeface="+mn-ea"/>
              </a:rPr>
              <a:t>，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请写代码实现最终输出结果是：”</a:t>
            </a:r>
            <a:r>
              <a:rPr lang="en-US" altLang="zh-CN" dirty="0">
                <a:sym typeface="+mn-ea"/>
              </a:rPr>
              <a:t>27 38 46 50 91”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str</a:t>
            </a:r>
            <a:r>
              <a:rPr lang="en-US" altLang="zh-CN" dirty="0">
                <a:sym typeface="+mn-ea"/>
              </a:rPr>
              <a:t> = "91 27 46 38 50";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//1.</a:t>
            </a:r>
            <a:r>
              <a:rPr lang="zh-CN" altLang="en-US" dirty="0">
                <a:sym typeface="+mn-ea"/>
              </a:rPr>
              <a:t>分隔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String[] </a:t>
            </a:r>
            <a:r>
              <a:rPr lang="en-US" altLang="zh-CN" dirty="0" err="1">
                <a:sym typeface="+mn-ea"/>
              </a:rPr>
              <a:t>strs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str.split</a:t>
            </a:r>
            <a:r>
              <a:rPr lang="en-US" altLang="zh-CN" dirty="0">
                <a:sym typeface="+mn-ea"/>
              </a:rPr>
              <a:t>("\\s");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//2.</a:t>
            </a:r>
            <a:r>
              <a:rPr lang="zh-CN" altLang="en-US" dirty="0">
                <a:sym typeface="+mn-ea"/>
              </a:rPr>
              <a:t>排序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数组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Arrays.</a:t>
            </a:r>
            <a:r>
              <a:rPr lang="en-US" altLang="zh-CN" i="1" dirty="0" err="1">
                <a:sym typeface="+mn-ea"/>
              </a:rPr>
              <a:t>sort</a:t>
            </a:r>
            <a:r>
              <a:rPr lang="en-US" altLang="zh-CN" i="1" dirty="0">
                <a:sym typeface="+mn-ea"/>
              </a:rPr>
              <a:t>(</a:t>
            </a:r>
            <a:r>
              <a:rPr lang="en-US" altLang="zh-CN" i="1" dirty="0" err="1">
                <a:sym typeface="+mn-ea"/>
              </a:rPr>
              <a:t>strs</a:t>
            </a:r>
            <a:r>
              <a:rPr lang="en-US" altLang="zh-CN" i="1" dirty="0">
                <a:sym typeface="+mn-ea"/>
              </a:rPr>
              <a:t>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//3.</a:t>
            </a:r>
            <a:r>
              <a:rPr lang="zh-CN" altLang="en-US" dirty="0">
                <a:sym typeface="+mn-ea"/>
              </a:rPr>
              <a:t>数组拼成字符串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Arrays.toString</a:t>
            </a:r>
            <a:r>
              <a:rPr lang="en-US" altLang="zh-CN" dirty="0">
                <a:sym typeface="+mn-ea"/>
              </a:rPr>
              <a:t>(is));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</a:t>
            </a:r>
            <a:r>
              <a:rPr lang="en-US" altLang="zh-CN" dirty="0" err="1">
                <a:sym typeface="+mn-ea"/>
              </a:rPr>
              <a:t>newStr</a:t>
            </a:r>
            <a:r>
              <a:rPr lang="en-US" altLang="zh-CN" dirty="0">
                <a:sym typeface="+mn-ea"/>
              </a:rPr>
              <a:t> = "";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</a:t>
            </a:r>
            <a:r>
              <a:rPr lang="en-US" altLang="zh-CN" b="1" dirty="0" err="1">
                <a:sym typeface="+mn-ea"/>
              </a:rPr>
              <a:t>strs.length</a:t>
            </a:r>
            <a:r>
              <a:rPr lang="en-US" altLang="zh-CN" b="1" dirty="0">
                <a:sym typeface="+mn-ea"/>
              </a:rPr>
              <a:t>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if(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!= </a:t>
            </a:r>
            <a:r>
              <a:rPr lang="en-US" altLang="zh-CN" b="1" dirty="0" err="1">
                <a:sym typeface="+mn-ea"/>
              </a:rPr>
              <a:t>strs.length</a:t>
            </a:r>
            <a:r>
              <a:rPr lang="en-US" altLang="zh-CN" b="1" dirty="0">
                <a:sym typeface="+mn-ea"/>
              </a:rPr>
              <a:t> - 1){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newStr</a:t>
            </a:r>
            <a:r>
              <a:rPr lang="en-US" altLang="zh-CN" dirty="0">
                <a:sym typeface="+mn-ea"/>
              </a:rPr>
              <a:t> += </a:t>
            </a:r>
            <a:r>
              <a:rPr lang="en-US" altLang="zh-CN" dirty="0" err="1">
                <a:sym typeface="+mn-ea"/>
              </a:rPr>
              <a:t>strs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 + " 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	}</a:t>
            </a:r>
            <a:r>
              <a:rPr lang="da-DK" altLang="zh-CN" b="1" dirty="0" err="1">
                <a:sym typeface="+mn-ea"/>
              </a:rPr>
              <a:t>else</a:t>
            </a:r>
            <a:r>
              <a:rPr lang="da-DK" altLang="zh-CN" b="1" dirty="0">
                <a:sym typeface="+mn-ea"/>
              </a:rPr>
              <a:t>{</a:t>
            </a:r>
            <a:endParaRPr lang="da-DK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newStr</a:t>
            </a:r>
            <a:r>
              <a:rPr lang="en-US" altLang="zh-CN" dirty="0">
                <a:sym typeface="+mn-ea"/>
              </a:rPr>
              <a:t> += </a:t>
            </a:r>
            <a:r>
              <a:rPr lang="en-US" altLang="zh-CN" dirty="0" err="1">
                <a:sym typeface="+mn-ea"/>
              </a:rPr>
              <a:t>strs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newStr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需求：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我有如下一个字符串</a:t>
            </a:r>
            <a:r>
              <a:rPr lang="en-US" altLang="zh-CN" dirty="0">
                <a:sym typeface="+mn-ea"/>
              </a:rPr>
              <a:t>:”91 27 46 38 50”</a:t>
            </a:r>
            <a:r>
              <a:rPr lang="zh-CN" altLang="en-US" dirty="0">
                <a:sym typeface="+mn-ea"/>
              </a:rPr>
              <a:t>，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请写代码实现最终输出结果是：”</a:t>
            </a:r>
            <a:r>
              <a:rPr lang="en-US" altLang="zh-CN" dirty="0">
                <a:sym typeface="+mn-ea"/>
              </a:rPr>
              <a:t>27 38 46 50 91”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str</a:t>
            </a:r>
            <a:r>
              <a:rPr lang="en-US" altLang="zh-CN" dirty="0">
                <a:sym typeface="+mn-ea"/>
              </a:rPr>
              <a:t> = "91 27 46 38 50";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//1.</a:t>
            </a:r>
            <a:r>
              <a:rPr lang="zh-CN" altLang="en-US" dirty="0">
                <a:sym typeface="+mn-ea"/>
              </a:rPr>
              <a:t>分隔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[] </a:t>
            </a:r>
            <a:r>
              <a:rPr lang="en-US" altLang="zh-CN" u="sng" dirty="0" err="1">
                <a:sym typeface="+mn-ea"/>
              </a:rPr>
              <a:t>strs</a:t>
            </a:r>
            <a:r>
              <a:rPr lang="en-US" altLang="zh-CN" u="sng" dirty="0">
                <a:sym typeface="+mn-ea"/>
              </a:rPr>
              <a:t> = </a:t>
            </a:r>
            <a:r>
              <a:rPr lang="en-US" altLang="zh-CN" u="sng" dirty="0" err="1">
                <a:sym typeface="+mn-ea"/>
              </a:rPr>
              <a:t>str.split</a:t>
            </a:r>
            <a:r>
              <a:rPr lang="en-US" altLang="zh-CN" u="sng" dirty="0">
                <a:sym typeface="+mn-ea"/>
              </a:rPr>
              <a:t>("\\</a:t>
            </a:r>
            <a:r>
              <a:rPr lang="en-US" altLang="zh-CN" u="sng" dirty="0" err="1">
                <a:sym typeface="+mn-ea"/>
              </a:rPr>
              <a:t>s</a:t>
            </a:r>
            <a:r>
              <a:rPr lang="en-US" altLang="zh-CN" u="sng" dirty="0">
                <a:sym typeface="+mn-ea"/>
              </a:rPr>
              <a:t>");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String[] </a:t>
            </a:r>
            <a:r>
              <a:rPr lang="en-US" altLang="zh-CN" dirty="0" err="1">
                <a:sym typeface="+mn-ea"/>
              </a:rPr>
              <a:t>strs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str.split</a:t>
            </a:r>
            <a:r>
              <a:rPr lang="en-US" altLang="zh-CN" dirty="0">
                <a:sym typeface="+mn-ea"/>
              </a:rPr>
              <a:t>(" 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Arrays.toString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strs</a:t>
            </a:r>
            <a:r>
              <a:rPr lang="en-US" altLang="zh-CN" u="sng" dirty="0">
                <a:sym typeface="+mn-ea"/>
              </a:rPr>
              <a:t>));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//2.</a:t>
            </a:r>
            <a:r>
              <a:rPr lang="zh-CN" altLang="en-US" dirty="0">
                <a:sym typeface="+mn-ea"/>
              </a:rPr>
              <a:t>转成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zh-CN" altLang="en-US" u="sng" dirty="0">
                <a:sym typeface="+mn-ea"/>
              </a:rPr>
              <a:t>数组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[] is = new 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[</a:t>
            </a:r>
            <a:r>
              <a:rPr lang="en-US" altLang="zh-CN" b="1" dirty="0" err="1">
                <a:sym typeface="+mn-ea"/>
              </a:rPr>
              <a:t>strs.length</a:t>
            </a:r>
            <a:r>
              <a:rPr lang="en-US" altLang="zh-CN" b="1" dirty="0">
                <a:sym typeface="+mn-ea"/>
              </a:rPr>
              <a:t>];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for(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0;i &lt; </a:t>
            </a:r>
            <a:r>
              <a:rPr lang="en-US" altLang="zh-CN" b="1" dirty="0" err="1">
                <a:sym typeface="+mn-ea"/>
              </a:rPr>
              <a:t>strs.length</a:t>
            </a:r>
            <a:r>
              <a:rPr lang="en-US" altLang="zh-CN" b="1" dirty="0">
                <a:sym typeface="+mn-ea"/>
              </a:rPr>
              <a:t> 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is[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 = </a:t>
            </a:r>
            <a:r>
              <a:rPr lang="en-US" altLang="zh-CN" dirty="0" err="1">
                <a:sym typeface="+mn-ea"/>
              </a:rPr>
              <a:t>Integer.</a:t>
            </a:r>
            <a:r>
              <a:rPr lang="en-US" altLang="zh-CN" i="1" dirty="0" err="1">
                <a:sym typeface="+mn-ea"/>
              </a:rPr>
              <a:t>parseInt</a:t>
            </a:r>
            <a:r>
              <a:rPr lang="en-US" altLang="zh-CN" i="1" dirty="0">
                <a:sym typeface="+mn-ea"/>
              </a:rPr>
              <a:t>(</a:t>
            </a:r>
            <a:r>
              <a:rPr lang="en-US" altLang="zh-CN" i="1" dirty="0" err="1">
                <a:sym typeface="+mn-ea"/>
              </a:rPr>
              <a:t>strs</a:t>
            </a:r>
            <a:r>
              <a:rPr lang="en-US" altLang="zh-CN" i="1" dirty="0">
                <a:sym typeface="+mn-ea"/>
              </a:rPr>
              <a:t>[</a:t>
            </a:r>
            <a:r>
              <a:rPr lang="en-US" altLang="zh-CN" i="1" dirty="0" err="1">
                <a:sym typeface="+mn-ea"/>
              </a:rPr>
              <a:t>i</a:t>
            </a:r>
            <a:r>
              <a:rPr lang="en-US" altLang="zh-CN" i="1" dirty="0">
                <a:sym typeface="+mn-ea"/>
              </a:rPr>
              <a:t>]);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//3.</a:t>
            </a:r>
            <a:r>
              <a:rPr lang="zh-CN" altLang="en-US" dirty="0">
                <a:sym typeface="+mn-ea"/>
              </a:rPr>
              <a:t>排序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Arrays.</a:t>
            </a:r>
            <a:r>
              <a:rPr lang="en-US" altLang="zh-CN" i="1" dirty="0" err="1">
                <a:sym typeface="+mn-ea"/>
              </a:rPr>
              <a:t>sort</a:t>
            </a:r>
            <a:r>
              <a:rPr lang="en-US" altLang="zh-CN" i="1" dirty="0">
                <a:sym typeface="+mn-ea"/>
              </a:rPr>
              <a:t>(is);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//4.</a:t>
            </a:r>
            <a:r>
              <a:rPr lang="zh-CN" altLang="en-US" dirty="0">
                <a:sym typeface="+mn-ea"/>
              </a:rPr>
              <a:t>数组拼成字符串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Arrays.toString</a:t>
            </a:r>
            <a:r>
              <a:rPr lang="en-US" altLang="zh-CN" dirty="0">
                <a:sym typeface="+mn-ea"/>
              </a:rPr>
              <a:t>(is));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</a:t>
            </a:r>
            <a:r>
              <a:rPr lang="en-US" altLang="zh-CN" dirty="0" err="1">
                <a:sym typeface="+mn-ea"/>
              </a:rPr>
              <a:t>newStr</a:t>
            </a:r>
            <a:r>
              <a:rPr lang="en-US" altLang="zh-CN" dirty="0">
                <a:sym typeface="+mn-ea"/>
              </a:rPr>
              <a:t> = "";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</a:t>
            </a:r>
            <a:r>
              <a:rPr lang="en-US" altLang="zh-CN" b="1" dirty="0" err="1">
                <a:sym typeface="+mn-ea"/>
              </a:rPr>
              <a:t>is.length</a:t>
            </a:r>
            <a:r>
              <a:rPr lang="en-US" altLang="zh-CN" b="1" dirty="0">
                <a:sym typeface="+mn-ea"/>
              </a:rPr>
              <a:t>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if(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!= </a:t>
            </a:r>
            <a:r>
              <a:rPr lang="en-US" altLang="zh-CN" b="1" dirty="0" err="1">
                <a:sym typeface="+mn-ea"/>
              </a:rPr>
              <a:t>is.length</a:t>
            </a:r>
            <a:r>
              <a:rPr lang="en-US" altLang="zh-CN" b="1" dirty="0">
                <a:sym typeface="+mn-ea"/>
              </a:rPr>
              <a:t> - 1){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newStr</a:t>
            </a:r>
            <a:r>
              <a:rPr lang="en-US" altLang="zh-CN" dirty="0">
                <a:sym typeface="+mn-ea"/>
              </a:rPr>
              <a:t> += </a:t>
            </a:r>
            <a:r>
              <a:rPr lang="en-US" altLang="zh-CN" dirty="0" err="1">
                <a:sym typeface="+mn-ea"/>
              </a:rPr>
              <a:t>is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 + " 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	}</a:t>
            </a:r>
            <a:r>
              <a:rPr lang="da-DK" altLang="zh-CN" b="1" dirty="0" err="1">
                <a:sym typeface="+mn-ea"/>
              </a:rPr>
              <a:t>else</a:t>
            </a:r>
            <a:r>
              <a:rPr lang="da-DK" altLang="zh-CN" b="1" dirty="0">
                <a:sym typeface="+mn-ea"/>
              </a:rPr>
              <a:t>{</a:t>
            </a:r>
            <a:endParaRPr lang="da-DK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newStr</a:t>
            </a:r>
            <a:r>
              <a:rPr lang="en-US" altLang="zh-CN" dirty="0">
                <a:sym typeface="+mn-ea"/>
              </a:rPr>
              <a:t> += </a:t>
            </a:r>
            <a:r>
              <a:rPr lang="en-US" altLang="zh-CN" dirty="0" err="1">
                <a:sym typeface="+mn-ea"/>
              </a:rPr>
              <a:t>is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newStr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String</a:t>
            </a:r>
            <a:r>
              <a:rPr lang="zh-CN" altLang="en-US" dirty="0">
                <a:sym typeface="+mn-ea"/>
              </a:rPr>
              <a:t>类的功能：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String </a:t>
            </a:r>
            <a:r>
              <a:rPr lang="en-US" altLang="zh-CN" dirty="0" err="1">
                <a:sym typeface="+mn-ea"/>
              </a:rPr>
              <a:t>replaceAll</a:t>
            </a:r>
            <a:r>
              <a:rPr lang="en-US" altLang="zh-CN" dirty="0">
                <a:sym typeface="+mn-ea"/>
              </a:rPr>
              <a:t>(String </a:t>
            </a:r>
            <a:r>
              <a:rPr lang="en-US" altLang="zh-CN" u="sng" dirty="0" err="1">
                <a:sym typeface="+mn-ea"/>
              </a:rPr>
              <a:t>regex,String</a:t>
            </a:r>
            <a:r>
              <a:rPr lang="en-US" altLang="zh-CN" u="sng" dirty="0">
                <a:sym typeface="+mn-ea"/>
              </a:rPr>
              <a:t> replacement)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</a:t>
            </a:r>
            <a:r>
              <a:rPr lang="en-US" altLang="zh-CN" dirty="0" err="1">
                <a:sym typeface="+mn-ea"/>
              </a:rPr>
              <a:t>str</a:t>
            </a:r>
            <a:r>
              <a:rPr lang="en-US" altLang="zh-CN" dirty="0">
                <a:sym typeface="+mn-ea"/>
              </a:rPr>
              <a:t> = "I 520 U 520";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</a:t>
            </a:r>
            <a:r>
              <a:rPr lang="en-US" altLang="zh-CN" dirty="0" err="1">
                <a:sym typeface="+mn-ea"/>
              </a:rPr>
              <a:t>newStr</a:t>
            </a:r>
            <a:r>
              <a:rPr lang="en-US" altLang="zh-CN" dirty="0">
                <a:sym typeface="+mn-ea"/>
              </a:rPr>
              <a:t> =  </a:t>
            </a:r>
            <a:r>
              <a:rPr lang="en-US" altLang="zh-CN" dirty="0" err="1">
                <a:sym typeface="+mn-ea"/>
              </a:rPr>
              <a:t>str.replace</a:t>
            </a:r>
            <a:r>
              <a:rPr lang="en-US" altLang="zh-CN" dirty="0">
                <a:sym typeface="+mn-ea"/>
              </a:rPr>
              <a:t>("520", "Love");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String </a:t>
            </a:r>
            <a:r>
              <a:rPr lang="en-US" altLang="zh-CN" dirty="0" err="1">
                <a:sym typeface="+mn-ea"/>
              </a:rPr>
              <a:t>newStr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str.replaceAll</a:t>
            </a:r>
            <a:r>
              <a:rPr lang="en-US" altLang="zh-CN" dirty="0">
                <a:sym typeface="+mn-ea"/>
              </a:rPr>
              <a:t>("\\d{3}", "Love");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String </a:t>
            </a:r>
            <a:r>
              <a:rPr lang="en-US" altLang="zh-CN" dirty="0" err="1">
                <a:sym typeface="+mn-ea"/>
              </a:rPr>
              <a:t>newStr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str.replaceAll</a:t>
            </a:r>
            <a:r>
              <a:rPr lang="en-US" altLang="zh-CN" dirty="0">
                <a:sym typeface="+mn-ea"/>
              </a:rPr>
              <a:t>("\\d{2}", "Love");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newStr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static void test1()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手机号码 是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位数字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Pattern</a:t>
            </a:r>
            <a:r>
              <a:rPr lang="en-US" altLang="zh-CN" dirty="0">
                <a:sym typeface="+mn-ea"/>
              </a:rPr>
              <a:t>  </a:t>
            </a:r>
            <a:r>
              <a:rPr lang="en-US" altLang="zh-CN" dirty="0" err="1">
                <a:sym typeface="+mn-ea"/>
              </a:rPr>
              <a:t>p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Pattern.</a:t>
            </a:r>
            <a:r>
              <a:rPr lang="en-US" altLang="zh-CN" i="1" dirty="0" err="1">
                <a:sym typeface="+mn-ea"/>
              </a:rPr>
              <a:t>compile</a:t>
            </a:r>
            <a:r>
              <a:rPr lang="en-US" altLang="zh-CN" i="1" dirty="0">
                <a:sym typeface="+mn-ea"/>
              </a:rPr>
              <a:t>("\\</a:t>
            </a:r>
            <a:r>
              <a:rPr lang="en-US" altLang="zh-CN" i="1" dirty="0" err="1">
                <a:sym typeface="+mn-ea"/>
              </a:rPr>
              <a:t>d</a:t>
            </a:r>
            <a:r>
              <a:rPr lang="en-US" altLang="zh-CN" i="1" dirty="0">
                <a:sym typeface="+mn-ea"/>
              </a:rPr>
              <a:t>{11}");//</a:t>
            </a:r>
            <a:r>
              <a:rPr lang="zh-CN" altLang="en-US" i="1" dirty="0">
                <a:sym typeface="+mn-ea"/>
              </a:rPr>
              <a:t>表达式对象</a:t>
            </a:r>
            <a:endParaRPr lang="zh-CN" altLang="en-US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Matcher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m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p.matcher</a:t>
            </a:r>
            <a:r>
              <a:rPr lang="en-US" altLang="zh-CN" dirty="0">
                <a:sym typeface="+mn-ea"/>
              </a:rPr>
              <a:t>("13533233344");//</a:t>
            </a:r>
            <a:r>
              <a:rPr lang="zh-CN" altLang="en-US" dirty="0">
                <a:sym typeface="+mn-ea"/>
              </a:rPr>
              <a:t>匹配器对象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boolean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u="sng" dirty="0">
                <a:sym typeface="+mn-ea"/>
              </a:rPr>
              <a:t>b =</a:t>
            </a:r>
            <a:r>
              <a:rPr lang="en-US" altLang="zh-CN" b="1" u="sng" dirty="0" err="1">
                <a:sym typeface="+mn-ea"/>
              </a:rPr>
              <a:t>m.matches</a:t>
            </a:r>
            <a:r>
              <a:rPr lang="en-US" altLang="zh-CN" b="1" u="sng" dirty="0">
                <a:sym typeface="+mn-ea"/>
              </a:rPr>
              <a:t>();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boolean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u="sng" dirty="0">
                <a:sym typeface="+mn-ea"/>
              </a:rPr>
              <a:t>b1 = "13533233344".matches("\\</a:t>
            </a:r>
            <a:r>
              <a:rPr lang="en-US" altLang="zh-CN" b="1" u="sng" dirty="0" err="1">
                <a:sym typeface="+mn-ea"/>
              </a:rPr>
              <a:t>d</a:t>
            </a:r>
            <a:r>
              <a:rPr lang="en-US" altLang="zh-CN" b="1" u="sng" dirty="0">
                <a:sym typeface="+mn-ea"/>
              </a:rPr>
              <a:t>{11}");//</a:t>
            </a:r>
            <a:r>
              <a:rPr lang="zh-CN" altLang="en-US" b="1" u="sng" dirty="0">
                <a:sym typeface="+mn-ea"/>
              </a:rPr>
              <a:t>等价于上面三行代码</a:t>
            </a:r>
            <a:endParaRPr lang="zh-CN" altLang="en-US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static void test2()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手机号码 是</a:t>
            </a:r>
            <a:r>
              <a:rPr lang="en-US" altLang="zh-CN" dirty="0">
                <a:sym typeface="+mn-ea"/>
              </a:rPr>
              <a:t>11</a:t>
            </a:r>
            <a:r>
              <a:rPr lang="zh-CN" altLang="en-US" dirty="0">
                <a:sym typeface="+mn-ea"/>
              </a:rPr>
              <a:t>位数字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String s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"</a:t>
            </a:r>
            <a:r>
              <a:rPr lang="zh-CN" altLang="en-US" dirty="0">
                <a:sym typeface="+mn-ea"/>
              </a:rPr>
              <a:t>我的手机是</a:t>
            </a:r>
            <a:r>
              <a:rPr lang="en-US" altLang="zh-CN" dirty="0">
                <a:sym typeface="+mn-ea"/>
              </a:rPr>
              <a:t>18988888888,</a:t>
            </a:r>
            <a:r>
              <a:rPr lang="zh-CN" altLang="en-US" dirty="0">
                <a:sym typeface="+mn-ea"/>
              </a:rPr>
              <a:t>我曾用过</a:t>
            </a:r>
            <a:r>
              <a:rPr lang="en-US" altLang="zh-CN" dirty="0">
                <a:sym typeface="+mn-ea"/>
              </a:rPr>
              <a:t>18987654321,</a:t>
            </a:r>
            <a:r>
              <a:rPr lang="zh-CN" altLang="en-US" dirty="0">
                <a:sym typeface="+mn-ea"/>
              </a:rPr>
              <a:t>还用过</a:t>
            </a:r>
            <a:r>
              <a:rPr lang="en-US" altLang="zh-CN" dirty="0">
                <a:sym typeface="+mn-ea"/>
              </a:rPr>
              <a:t>18812345678";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Pattern</a:t>
            </a:r>
            <a:r>
              <a:rPr lang="en-US" altLang="zh-CN" dirty="0">
                <a:sym typeface="+mn-ea"/>
              </a:rPr>
              <a:t>  </a:t>
            </a:r>
            <a:r>
              <a:rPr lang="en-US" altLang="zh-CN" dirty="0" err="1">
                <a:sym typeface="+mn-ea"/>
              </a:rPr>
              <a:t>p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Pattern.</a:t>
            </a:r>
            <a:r>
              <a:rPr lang="en-US" altLang="zh-CN" i="1" dirty="0" err="1">
                <a:sym typeface="+mn-ea"/>
              </a:rPr>
              <a:t>compile</a:t>
            </a:r>
            <a:r>
              <a:rPr lang="en-US" altLang="zh-CN" i="1" dirty="0">
                <a:sym typeface="+mn-ea"/>
              </a:rPr>
              <a:t>("1[3578]\\</a:t>
            </a:r>
            <a:r>
              <a:rPr lang="en-US" altLang="zh-CN" i="1" dirty="0" err="1">
                <a:sym typeface="+mn-ea"/>
              </a:rPr>
              <a:t>d</a:t>
            </a:r>
            <a:r>
              <a:rPr lang="en-US" altLang="zh-CN" i="1" dirty="0">
                <a:sym typeface="+mn-ea"/>
              </a:rPr>
              <a:t>{9}");//</a:t>
            </a:r>
            <a:r>
              <a:rPr lang="zh-CN" altLang="en-US" i="1" dirty="0">
                <a:sym typeface="+mn-ea"/>
              </a:rPr>
              <a:t>表达式对象</a:t>
            </a:r>
            <a:endParaRPr lang="zh-CN" altLang="en-US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Matcher m = </a:t>
            </a:r>
            <a:r>
              <a:rPr lang="en-US" altLang="zh-CN" dirty="0" err="1">
                <a:sym typeface="+mn-ea"/>
              </a:rPr>
              <a:t>p.matcher</a:t>
            </a:r>
            <a:r>
              <a:rPr lang="en-US" altLang="zh-CN" dirty="0">
                <a:sym typeface="+mn-ea"/>
              </a:rPr>
              <a:t>(s);//</a:t>
            </a:r>
            <a:r>
              <a:rPr lang="zh-CN" altLang="en-US" dirty="0">
                <a:sym typeface="+mn-ea"/>
              </a:rPr>
              <a:t>匹配器对象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m.matches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m.find</a:t>
            </a:r>
            <a:r>
              <a:rPr lang="en-US" altLang="zh-CN" dirty="0">
                <a:sym typeface="+mn-ea"/>
              </a:rPr>
              <a:t>());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m.group</a:t>
            </a:r>
            <a:r>
              <a:rPr lang="en-US" altLang="zh-CN" dirty="0">
                <a:sym typeface="+mn-ea"/>
              </a:rPr>
              <a:t>());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遍历所有手机号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while(</a:t>
            </a:r>
            <a:r>
              <a:rPr lang="en-US" altLang="zh-CN" b="1" dirty="0" err="1">
                <a:sym typeface="+mn-ea"/>
              </a:rPr>
              <a:t>m.find</a:t>
            </a:r>
            <a:r>
              <a:rPr lang="en-US" altLang="zh-CN" b="1" dirty="0">
                <a:sym typeface="+mn-ea"/>
              </a:rPr>
              <a:t>()){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m.group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18071" y="1219091"/>
            <a:ext cx="4935967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把给定字符串中的数字排序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8071" y="2066353"/>
            <a:ext cx="7351371" cy="1338828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需求：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我有如下一个字符串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:”91 27 46 38 50”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请写代码实现最终输出结果是：”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27 38 46 50 91”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00455" y="778651"/>
            <a:ext cx="3608680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正则表达式的替换功能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0455" y="1614511"/>
            <a:ext cx="7482403" cy="9233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类的功能：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String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replaceAll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(String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regex,String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replacement)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265" y="2050415"/>
            <a:ext cx="4994275" cy="410908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4" name="矩形 3"/>
          <p:cNvSpPr/>
          <p:nvPr/>
        </p:nvSpPr>
        <p:spPr>
          <a:xfrm>
            <a:off x="1322969" y="457558"/>
            <a:ext cx="3858749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Pattern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Matcher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2204" y="1126926"/>
            <a:ext cx="3820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查看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API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文档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讲解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matches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的内部实现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84406" y="1840983"/>
            <a:ext cx="7544292" cy="1338828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需求：把一个字符串中的手机号码获取出来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 s = "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我的手机是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18988888888,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我曾用过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18987654321,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还用过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18812345678";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4406" y="955161"/>
            <a:ext cx="4474302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Pattern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Matcher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的一个案例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-2028825" y="2628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27774" y="3480833"/>
            <a:ext cx="681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endParaRPr kumimoji="1"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Matcher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find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group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kumimoji="1"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45494" y="3014434"/>
            <a:ext cx="5277407" cy="76944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  <a:scene3d>
            <a:camera prst="perspectiveHeroicExtremeRightFacing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kumimoji="1" lang="zh-CN" altLang="en-US" sz="4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字符串的正则表达式</a:t>
            </a:r>
            <a:endParaRPr kumimoji="1" lang="zh-CN" altLang="en-US" sz="4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90310" y="700845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0310" y="1310124"/>
            <a:ext cx="4434840" cy="383095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正则表达式的概述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正则表达式的简单使用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正则表达式的构造摘要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字符类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正则表达式的构造摘要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预定义字符类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正则表达式的构造摘要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数量词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正则表达式的分割功能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把给定字符串中的数字排序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正则表达式的替换功能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50749" y="768127"/>
            <a:ext cx="4532010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正则表达式的概述和简单使用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1471930"/>
            <a:ext cx="8587105" cy="42462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正则表达式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是指一个用来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描述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或者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匹配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一系列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符合某个语法规则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的字符串的单个字符串。其实就是一种规则。有自己特殊的应用。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作用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比如注册邮箱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邮箱有用户名和密码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一般会对其限制长度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这个限制长度的事情就是正则表达式做的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类提供了matches和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split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方法可以实现一些正则的需求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未学正则表达式前来，用现在知识完成一个需求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校验</a:t>
            </a: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qq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号码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1: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要求必须是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5-15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位数字 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2:0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不能开头 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3: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必须都是数字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77023" y="514352"/>
            <a:ext cx="35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正则表达式的简单使用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7325" y="1134110"/>
            <a:ext cx="9614535" cy="216852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API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的正则表达式方法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的正则表达式方法 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 matches(String regex)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告知此字符串是否匹配给定的正则表达式。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通过正则表达式完成前面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QQ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的校验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先掌握方法调用，正则语法后面讲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7008" y="3302922"/>
            <a:ext cx="7329488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altLang="zh-CN" sz="14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Demo {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main(String[] </a:t>
            </a:r>
            <a:r>
              <a:rPr lang="en-US" altLang="zh-CN" sz="14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{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		</a:t>
            </a:r>
            <a:r>
              <a:rPr lang="zh-CN" altLang="en-US" sz="14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使用正则表达式，使校验非常简单，工作中经常用到，好好学习啊</a:t>
            </a:r>
            <a:endParaRPr lang="zh-CN" altLang="en-US" sz="1400" b="1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4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//1.</a:t>
            </a:r>
            <a:r>
              <a:rPr lang="zh-CN" altLang="en-US" sz="14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通过正则表达式完成前面</a:t>
            </a:r>
            <a:r>
              <a:rPr lang="en-US" altLang="zh-CN" sz="14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QQ</a:t>
            </a:r>
            <a:r>
              <a:rPr lang="zh-CN" altLang="en-US" sz="1400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的校验</a:t>
            </a:r>
            <a:endParaRPr lang="zh-CN" altLang="en-US" sz="1400" b="1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regex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sz="1400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"[1-9]\\</a:t>
            </a:r>
            <a:r>
              <a:rPr lang="en-US" altLang="zh-CN" sz="1400" b="1" dirty="0" err="1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</a:t>
            </a:r>
            <a:r>
              <a:rPr lang="en-US" altLang="zh-CN" sz="1400" b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{4,14}"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"1030"</a:t>
            </a:r>
            <a:r>
              <a:rPr lang="en-US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.matches(</a:t>
            </a:r>
            <a:r>
              <a:rPr lang="en-US" altLang="zh-CN" sz="1400" b="1" i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regex</a:t>
            </a:r>
            <a:r>
              <a:rPr lang="en-US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));</a:t>
            </a:r>
            <a:endParaRPr lang="en-US" altLang="zh-CN" sz="14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"10301031351030103135"</a:t>
            </a:r>
            <a:r>
              <a:rPr lang="en-US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.matches(</a:t>
            </a:r>
            <a:r>
              <a:rPr lang="en-US" altLang="zh-CN" sz="1400" b="1" i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regex</a:t>
            </a:r>
            <a:r>
              <a:rPr lang="en-US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));</a:t>
            </a:r>
            <a:endParaRPr lang="en-US" altLang="zh-CN" sz="14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"01030103135"</a:t>
            </a:r>
            <a:r>
              <a:rPr lang="en-US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.matches(</a:t>
            </a:r>
            <a:r>
              <a:rPr lang="en-US" altLang="zh-CN" sz="1400" b="1" i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regex</a:t>
            </a:r>
            <a:r>
              <a:rPr lang="en-US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));</a:t>
            </a:r>
            <a:endParaRPr lang="en-US" altLang="zh-CN" sz="14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"1030103135ab"</a:t>
            </a:r>
            <a:r>
              <a:rPr lang="en-US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.matches(</a:t>
            </a:r>
            <a:r>
              <a:rPr lang="en-US" altLang="zh-CN" sz="1400" b="1" i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regex</a:t>
            </a:r>
            <a:r>
              <a:rPr lang="en-US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));</a:t>
            </a:r>
            <a:endParaRPr lang="en-US" altLang="zh-CN" sz="14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en-US" altLang="zh-CN" sz="14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"1030103135"</a:t>
            </a:r>
            <a:r>
              <a:rPr lang="en-US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.matches(</a:t>
            </a:r>
            <a:r>
              <a:rPr lang="en-US" altLang="zh-CN" sz="1400" b="1" i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regex</a:t>
            </a:r>
            <a:r>
              <a:rPr lang="en-US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));</a:t>
            </a:r>
            <a:endParaRPr lang="en-US" altLang="zh-CN" sz="1400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}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97866" y="697033"/>
            <a:ext cx="4993675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正则表达式的构造摘要 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字符类</a:t>
            </a:r>
            <a:endParaRPr lang="zh-CN" altLang="en-US" sz="2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7865" y="1513473"/>
            <a:ext cx="6973658" cy="3831818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[abc] a、b 或 c（简单类）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[^abc] 任何字符，除了 a、b 或 c（否定）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[a-zA-Z] a 到 z 或 A 到 Z，两头的字母包括在内（范围）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[a-zA-Z_0-9]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 到 z 或 A 到 Z，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_,0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到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（范围）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[0-9] 0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到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的字符都包括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[a-d[m-p]] a 到 d 或 m 到 p：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[a-dm-p]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（并集）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[a-z&amp;&amp;[def]] d、e 或 f（交集）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[a-z&amp;&amp;[^bc]] a 到 z，除了 b 和 c：[ad-z]（减去）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[a-z&amp;&amp;[^m-p]] a 到 z，而非 m 到 p：[a-lq-z]（减去） 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92852" y="733228"/>
            <a:ext cx="5763116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正则表达式的构造摘要 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预定义字符类</a:t>
            </a:r>
            <a:endParaRPr lang="zh-CN" altLang="en-US" sz="2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2852" y="1425458"/>
            <a:ext cx="7182506" cy="3000821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任何字符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\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数字：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[0-9] 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\D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非数字： 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[^0-9] 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\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空白字符：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 \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\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\x0B\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\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 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\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非空白字符：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[^\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] 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\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单词字符：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[a-zA-Z_0-9] 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\W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非单词字符：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[^\w] 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706928" y="632262"/>
            <a:ext cx="4993675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正则表达式的构造摘要 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数量词</a:t>
            </a:r>
            <a:endParaRPr lang="zh-CN" altLang="en-US" sz="2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6928" y="1405841"/>
            <a:ext cx="6234983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X? X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，一次或一次也没有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X* X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，零次或多次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X+ X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，一次或多次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X{n} X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，恰好 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次 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X{n,} X</a:t>
            </a:r>
            <a:r>
              <a:rPr lang="zh-TW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，至少 </a:t>
            </a:r>
            <a:r>
              <a:rPr lang="en-US" altLang="zh-TW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 </a:t>
            </a:r>
            <a:r>
              <a:rPr lang="zh-TW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次 </a:t>
            </a:r>
            <a:endParaRPr lang="zh-TW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X{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n,m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 X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，至少 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次，但是不超过 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次 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06840" y="1318062"/>
            <a:ext cx="3608680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正则表达式的分割功能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840" y="1779726"/>
            <a:ext cx="7490133" cy="9233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String[] split(String regex)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根据给定正则表达式的匹配拆分此字符串。 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1775</Words>
  <Application>WPS 演示</Application>
  <PresentationFormat>宽屏</PresentationFormat>
  <Paragraphs>107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方正舒体</vt:lpstr>
      <vt:lpstr>Calibri</vt:lpstr>
      <vt:lpstr>微软雅黑</vt:lpstr>
      <vt:lpstr>Arial Unicode MS</vt:lpstr>
      <vt:lpstr>仿宋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117</cp:revision>
  <dcterms:created xsi:type="dcterms:W3CDTF">2015-05-05T08:02:00Z</dcterms:created>
  <dcterms:modified xsi:type="dcterms:W3CDTF">2018-02-24T15:47:28Z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