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34690" y="1024255"/>
            <a:ext cx="819531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0570" y="1544955"/>
            <a:ext cx="1583055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2510" y="1544955"/>
            <a:ext cx="1583055" cy="1482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Servlet</a:t>
            </a:r>
            <a:endParaRPr lang="en-US" altLang="zh-CN"/>
          </a:p>
          <a:p>
            <a:pPr algn="l"/>
            <a:r>
              <a:rPr lang="en-US" altLang="zh-CN" sz="1200"/>
              <a:t>1.</a:t>
            </a:r>
            <a:r>
              <a:rPr lang="zh-CN" altLang="en-US" sz="1200"/>
              <a:t>获取表单数据</a:t>
            </a:r>
            <a:endParaRPr lang="zh-CN" altLang="en-US" sz="1200"/>
          </a:p>
          <a:p>
            <a:pPr algn="l"/>
            <a:r>
              <a:rPr lang="en-US" altLang="zh-CN" sz="1200"/>
              <a:t>2.</a:t>
            </a:r>
            <a:r>
              <a:rPr lang="zh-CN" altLang="en-US" sz="1200"/>
              <a:t>调用业务层</a:t>
            </a:r>
            <a:endParaRPr lang="zh-CN" altLang="en-US" sz="1200"/>
          </a:p>
          <a:p>
            <a:pPr algn="l"/>
            <a:r>
              <a:rPr lang="en-US" altLang="zh-CN" sz="1200"/>
              <a:t>3.</a:t>
            </a:r>
            <a:r>
              <a:rPr lang="zh-CN" altLang="en-US" sz="1200"/>
              <a:t>转发</a:t>
            </a:r>
            <a:r>
              <a:rPr lang="en-US" altLang="zh-CN" sz="1200"/>
              <a:t>&amp;</a:t>
            </a:r>
            <a:r>
              <a:rPr lang="zh-CN" altLang="en-US" sz="1200"/>
              <a:t>重写向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6357620" y="1544955"/>
            <a:ext cx="1583055" cy="1482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Service</a:t>
            </a:r>
            <a:endParaRPr lang="en-US" altLang="zh-CN"/>
          </a:p>
          <a:p>
            <a:pPr algn="l"/>
            <a:r>
              <a:rPr lang="en-US" altLang="zh-CN" sz="1200"/>
              <a:t>1.</a:t>
            </a:r>
            <a:r>
              <a:rPr lang="zh-CN" altLang="en-US" sz="1200"/>
              <a:t>调用</a:t>
            </a:r>
            <a:r>
              <a:rPr lang="en-US" altLang="zh-CN" sz="1200"/>
              <a:t>Dao</a:t>
            </a:r>
            <a:endParaRPr lang="en-US" altLang="zh-CN" sz="1200"/>
          </a:p>
          <a:p>
            <a:pPr algn="l"/>
            <a:r>
              <a:rPr lang="en-US" altLang="zh-CN" sz="1200"/>
              <a:t>2.</a:t>
            </a:r>
            <a:r>
              <a:rPr lang="zh-CN" altLang="en-US" sz="1200"/>
              <a:t>事务控制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9142730" y="1544955"/>
            <a:ext cx="1583055" cy="1482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Dao</a:t>
            </a:r>
            <a:endParaRPr lang="en-US" altLang="zh-CN"/>
          </a:p>
          <a:p>
            <a:pPr algn="l"/>
            <a:r>
              <a:rPr lang="en-US" altLang="zh-CN" sz="1400"/>
              <a:t>1.</a:t>
            </a:r>
            <a:r>
              <a:rPr lang="zh-CN" altLang="en-US" sz="1400"/>
              <a:t>访问数据库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3572510" y="3535680"/>
            <a:ext cx="1583055" cy="155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JSP</a:t>
            </a:r>
            <a:endParaRPr lang="en-US" altLang="zh-CN"/>
          </a:p>
          <a:p>
            <a:pPr algn="l"/>
            <a:r>
              <a:rPr lang="en-US" altLang="zh-CN" sz="1400"/>
              <a:t>1.HTML</a:t>
            </a:r>
            <a:endParaRPr lang="en-US" altLang="zh-CN" sz="1400"/>
          </a:p>
          <a:p>
            <a:pPr algn="l"/>
            <a:r>
              <a:rPr lang="en-US" altLang="zh-CN" sz="1400"/>
              <a:t>2.css</a:t>
            </a:r>
            <a:endParaRPr lang="en-US" altLang="zh-CN" sz="1400"/>
          </a:p>
          <a:p>
            <a:pPr algn="l"/>
            <a:r>
              <a:rPr lang="en-US" altLang="zh-CN" sz="1400"/>
              <a:t>3.jss</a:t>
            </a:r>
            <a:endParaRPr lang="en-US" altLang="zh-CN" sz="1400"/>
          </a:p>
          <a:p>
            <a:pPr algn="l"/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343785" y="184594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155565" y="1845945"/>
            <a:ext cx="120205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940675" y="1845945"/>
            <a:ext cx="120205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圆柱形 12"/>
          <p:cNvSpPr/>
          <p:nvPr/>
        </p:nvSpPr>
        <p:spPr>
          <a:xfrm>
            <a:off x="9428480" y="3789680"/>
            <a:ext cx="1012190" cy="152273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0107295" y="3027680"/>
            <a:ext cx="3810" cy="76136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9686925" y="3037840"/>
            <a:ext cx="0" cy="7512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7963535" y="2827655"/>
            <a:ext cx="1179195" cy="635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178425" y="2744470"/>
            <a:ext cx="1179195" cy="635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360545" y="3081020"/>
            <a:ext cx="6350" cy="45466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943100" y="2506980"/>
            <a:ext cx="1596390" cy="18167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888230" y="3027680"/>
            <a:ext cx="1993265" cy="1342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971665" y="3077845"/>
            <a:ext cx="20320" cy="127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135495" y="3067685"/>
            <a:ext cx="2160905" cy="1266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357620" y="4467225"/>
            <a:ext cx="1522730" cy="621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JavaBean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guoyongfeng</dc:creator>
  <cp:lastModifiedBy>guoyongfeng</cp:lastModifiedBy>
  <cp:revision>2</cp:revision>
  <dcterms:created xsi:type="dcterms:W3CDTF">2017-12-17T08:02:18Z</dcterms:created>
  <dcterms:modified xsi:type="dcterms:W3CDTF">2017-12-17T08:12:07Z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