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69" r:id="rId5"/>
    <p:sldId id="279" r:id="rId6"/>
    <p:sldId id="271" r:id="rId7"/>
    <p:sldId id="272" r:id="rId8"/>
    <p:sldId id="348" r:id="rId9"/>
    <p:sldId id="349" r:id="rId10"/>
    <p:sldId id="352" r:id="rId11"/>
    <p:sldId id="350" r:id="rId12"/>
    <p:sldId id="351" r:id="rId13"/>
    <p:sldId id="355"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93"/>
    <a:srgbClr val="FF15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5D90C-8B23-33E8-8307-80E3CC9E746C}" v="80" dt="2019-10-30T15:03:56.137"/>
    <p1510:client id="{AFF5B9F8-C503-484F-88BC-E2FDACBE1F3C}" v="12" dt="2019-10-30T17:19:56.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291" autoAdjust="0"/>
  </p:normalViewPr>
  <p:slideViewPr>
    <p:cSldViewPr snapToGrid="0">
      <p:cViewPr varScale="1">
        <p:scale>
          <a:sx n="98" d="100"/>
          <a:sy n="98" d="100"/>
        </p:scale>
        <p:origin x="1112" y="19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deus Guan Zhi LOH" userId="893cb241-6032-4307-b5cb-3ff145cf0c9b" providerId="ADAL" clId="{D2688C88-9A0C-4676-BE0D-142705D49EAF}"/>
    <pc:docChg chg="undo custSel modSld">
      <pc:chgData name="Thaddeus Guan Zhi LOH" userId="893cb241-6032-4307-b5cb-3ff145cf0c9b" providerId="ADAL" clId="{D2688C88-9A0C-4676-BE0D-142705D49EAF}" dt="2019-01-13T15:03:58.211" v="678" actId="1076"/>
      <pc:docMkLst>
        <pc:docMk/>
      </pc:docMkLst>
      <pc:sldChg chg="modSp">
        <pc:chgData name="Thaddeus Guan Zhi LOH" userId="893cb241-6032-4307-b5cb-3ff145cf0c9b" providerId="ADAL" clId="{D2688C88-9A0C-4676-BE0D-142705D49EAF}" dt="2019-01-13T14:34:58.833" v="29" actId="20577"/>
        <pc:sldMkLst>
          <pc:docMk/>
          <pc:sldMk cId="3701943722" sldId="272"/>
        </pc:sldMkLst>
        <pc:spChg chg="mod">
          <ac:chgData name="Thaddeus Guan Zhi LOH" userId="893cb241-6032-4307-b5cb-3ff145cf0c9b" providerId="ADAL" clId="{D2688C88-9A0C-4676-BE0D-142705D49EAF}" dt="2019-01-13T14:34:58.833" v="29" actId="20577"/>
          <ac:spMkLst>
            <pc:docMk/>
            <pc:sldMk cId="3701943722" sldId="272"/>
            <ac:spMk id="3" creationId="{00000000-0000-0000-0000-000000000000}"/>
          </ac:spMkLst>
        </pc:spChg>
      </pc:sldChg>
      <pc:sldChg chg="addSp modSp">
        <pc:chgData name="Thaddeus Guan Zhi LOH" userId="893cb241-6032-4307-b5cb-3ff145cf0c9b" providerId="ADAL" clId="{D2688C88-9A0C-4676-BE0D-142705D49EAF}" dt="2019-01-13T15:03:58.211" v="678" actId="1076"/>
        <pc:sldMkLst>
          <pc:docMk/>
          <pc:sldMk cId="4204600341" sldId="279"/>
        </pc:sldMkLst>
        <pc:spChg chg="mod">
          <ac:chgData name="Thaddeus Guan Zhi LOH" userId="893cb241-6032-4307-b5cb-3ff145cf0c9b" providerId="ADAL" clId="{D2688C88-9A0C-4676-BE0D-142705D49EAF}" dt="2019-01-13T14:37:41.672" v="109" actId="164"/>
          <ac:spMkLst>
            <pc:docMk/>
            <pc:sldMk cId="4204600341" sldId="279"/>
            <ac:spMk id="2" creationId="{57AC516E-0CA2-4A2A-8068-6C627B828B81}"/>
          </ac:spMkLst>
        </pc:spChg>
        <pc:spChg chg="add mod">
          <ac:chgData name="Thaddeus Guan Zhi LOH" userId="893cb241-6032-4307-b5cb-3ff145cf0c9b" providerId="ADAL" clId="{D2688C88-9A0C-4676-BE0D-142705D49EAF}" dt="2019-01-13T14:37:41.672" v="109" actId="164"/>
          <ac:spMkLst>
            <pc:docMk/>
            <pc:sldMk cId="4204600341" sldId="279"/>
            <ac:spMk id="6" creationId="{52D286DC-46C9-4D81-9A8A-3EF07598B5DF}"/>
          </ac:spMkLst>
        </pc:spChg>
        <pc:spChg chg="mod">
          <ac:chgData name="Thaddeus Guan Zhi LOH" userId="893cb241-6032-4307-b5cb-3ff145cf0c9b" providerId="ADAL" clId="{D2688C88-9A0C-4676-BE0D-142705D49EAF}" dt="2019-01-13T14:57:13.893" v="596" actId="113"/>
          <ac:spMkLst>
            <pc:docMk/>
            <pc:sldMk cId="4204600341" sldId="279"/>
            <ac:spMk id="999" creationId="{00000000-0000-0000-0000-000000000000}"/>
          </ac:spMkLst>
        </pc:spChg>
        <pc:grpChg chg="add mod">
          <ac:chgData name="Thaddeus Guan Zhi LOH" userId="893cb241-6032-4307-b5cb-3ff145cf0c9b" providerId="ADAL" clId="{D2688C88-9A0C-4676-BE0D-142705D49EAF}" dt="2019-01-13T15:03:58.211" v="678" actId="1076"/>
          <ac:grpSpMkLst>
            <pc:docMk/>
            <pc:sldMk cId="4204600341" sldId="279"/>
            <ac:grpSpMk id="3" creationId="{35B135AD-492A-4127-B11C-7129C69DA6CD}"/>
          </ac:grpSpMkLst>
        </pc:grpChg>
        <pc:graphicFrameChg chg="mod modGraphic">
          <ac:chgData name="Thaddeus Guan Zhi LOH" userId="893cb241-6032-4307-b5cb-3ff145cf0c9b" providerId="ADAL" clId="{D2688C88-9A0C-4676-BE0D-142705D49EAF}" dt="2019-01-13T15:03:54.593" v="677" actId="1076"/>
          <ac:graphicFrameMkLst>
            <pc:docMk/>
            <pc:sldMk cId="4204600341" sldId="279"/>
            <ac:graphicFrameMk id="232" creationId="{2FC891BD-3976-43D8-82E5-46E3CC20BFDC}"/>
          </ac:graphicFrameMkLst>
        </pc:graphicFrameChg>
      </pc:sldChg>
      <pc:sldChg chg="addSp delSp modSp">
        <pc:chgData name="Thaddeus Guan Zhi LOH" userId="893cb241-6032-4307-b5cb-3ff145cf0c9b" providerId="ADAL" clId="{D2688C88-9A0C-4676-BE0D-142705D49EAF}" dt="2019-01-13T14:40:50.738" v="145" actId="1076"/>
        <pc:sldMkLst>
          <pc:docMk/>
          <pc:sldMk cId="1796206576" sldId="346"/>
        </pc:sldMkLst>
        <pc:picChg chg="add mod">
          <ac:chgData name="Thaddeus Guan Zhi LOH" userId="893cb241-6032-4307-b5cb-3ff145cf0c9b" providerId="ADAL" clId="{D2688C88-9A0C-4676-BE0D-142705D49EAF}" dt="2019-01-13T14:40:50.738" v="145" actId="1076"/>
          <ac:picMkLst>
            <pc:docMk/>
            <pc:sldMk cId="1796206576" sldId="346"/>
            <ac:picMk id="3" creationId="{DBD76C06-18C4-492C-8B9F-326ABD8F9D53}"/>
          </ac:picMkLst>
        </pc:picChg>
        <pc:picChg chg="add mod">
          <ac:chgData name="Thaddeus Guan Zhi LOH" userId="893cb241-6032-4307-b5cb-3ff145cf0c9b" providerId="ADAL" clId="{D2688C88-9A0C-4676-BE0D-142705D49EAF}" dt="2019-01-13T14:40:50.738" v="145" actId="1076"/>
          <ac:picMkLst>
            <pc:docMk/>
            <pc:sldMk cId="1796206576" sldId="346"/>
            <ac:picMk id="5" creationId="{418463B0-B2D3-4588-A580-2BEC719A8C0D}"/>
          </ac:picMkLst>
        </pc:picChg>
        <pc:picChg chg="add mod">
          <ac:chgData name="Thaddeus Guan Zhi LOH" userId="893cb241-6032-4307-b5cb-3ff145cf0c9b" providerId="ADAL" clId="{D2688C88-9A0C-4676-BE0D-142705D49EAF}" dt="2019-01-13T14:40:50.738" v="145" actId="1076"/>
          <ac:picMkLst>
            <pc:docMk/>
            <pc:sldMk cId="1796206576" sldId="346"/>
            <ac:picMk id="7" creationId="{7A3B4328-CF8D-4B54-ADAE-B0085E5EC607}"/>
          </ac:picMkLst>
        </pc:picChg>
        <pc:picChg chg="add mod">
          <ac:chgData name="Thaddeus Guan Zhi LOH" userId="893cb241-6032-4307-b5cb-3ff145cf0c9b" providerId="ADAL" clId="{D2688C88-9A0C-4676-BE0D-142705D49EAF}" dt="2019-01-13T14:40:50.738" v="145" actId="1076"/>
          <ac:picMkLst>
            <pc:docMk/>
            <pc:sldMk cId="1796206576" sldId="346"/>
            <ac:picMk id="9" creationId="{9711806E-7457-41F5-AD33-11CEAB0A9652}"/>
          </ac:picMkLst>
        </pc:picChg>
        <pc:picChg chg="del mod">
          <ac:chgData name="Thaddeus Guan Zhi LOH" userId="893cb241-6032-4307-b5cb-3ff145cf0c9b" providerId="ADAL" clId="{D2688C88-9A0C-4676-BE0D-142705D49EAF}" dt="2019-01-13T14:38:23.798" v="111" actId="478"/>
          <ac:picMkLst>
            <pc:docMk/>
            <pc:sldMk cId="1796206576" sldId="346"/>
            <ac:picMk id="285" creationId="{3A735E7B-77B7-4FCA-A77E-DC4A5EFE5609}"/>
          </ac:picMkLst>
        </pc:picChg>
      </pc:sldChg>
      <pc:sldChg chg="modSp">
        <pc:chgData name="Thaddeus Guan Zhi LOH" userId="893cb241-6032-4307-b5cb-3ff145cf0c9b" providerId="ADAL" clId="{D2688C88-9A0C-4676-BE0D-142705D49EAF}" dt="2019-01-13T14:57:18.019" v="597" actId="113"/>
        <pc:sldMkLst>
          <pc:docMk/>
          <pc:sldMk cId="393931239" sldId="348"/>
        </pc:sldMkLst>
        <pc:spChg chg="mod">
          <ac:chgData name="Thaddeus Guan Zhi LOH" userId="893cb241-6032-4307-b5cb-3ff145cf0c9b" providerId="ADAL" clId="{D2688C88-9A0C-4676-BE0D-142705D49EAF}" dt="2019-01-13T14:34:47.161" v="28" actId="20577"/>
          <ac:spMkLst>
            <pc:docMk/>
            <pc:sldMk cId="393931239" sldId="348"/>
            <ac:spMk id="3" creationId="{00000000-0000-0000-0000-000000000000}"/>
          </ac:spMkLst>
        </pc:spChg>
        <pc:spChg chg="mod">
          <ac:chgData name="Thaddeus Guan Zhi LOH" userId="893cb241-6032-4307-b5cb-3ff145cf0c9b" providerId="ADAL" clId="{D2688C88-9A0C-4676-BE0D-142705D49EAF}" dt="2019-01-13T14:57:18.019" v="597" actId="113"/>
          <ac:spMkLst>
            <pc:docMk/>
            <pc:sldMk cId="393931239" sldId="348"/>
            <ac:spMk id="173" creationId="{00000000-0000-0000-0000-000000000000}"/>
          </ac:spMkLst>
        </pc:spChg>
      </pc:sldChg>
      <pc:sldChg chg="modSp">
        <pc:chgData name="Thaddeus Guan Zhi LOH" userId="893cb241-6032-4307-b5cb-3ff145cf0c9b" providerId="ADAL" clId="{D2688C88-9A0C-4676-BE0D-142705D49EAF}" dt="2019-01-13T14:58:35.694" v="614" actId="2711"/>
        <pc:sldMkLst>
          <pc:docMk/>
          <pc:sldMk cId="1827406238" sldId="349"/>
        </pc:sldMkLst>
        <pc:spChg chg="mod">
          <ac:chgData name="Thaddeus Guan Zhi LOH" userId="893cb241-6032-4307-b5cb-3ff145cf0c9b" providerId="ADAL" clId="{D2688C88-9A0C-4676-BE0D-142705D49EAF}" dt="2019-01-13T14:58:35.694" v="614" actId="2711"/>
          <ac:spMkLst>
            <pc:docMk/>
            <pc:sldMk cId="1827406238" sldId="349"/>
            <ac:spMk id="3" creationId="{00000000-0000-0000-0000-000000000000}"/>
          </ac:spMkLst>
        </pc:spChg>
        <pc:spChg chg="mod">
          <ac:chgData name="Thaddeus Guan Zhi LOH" userId="893cb241-6032-4307-b5cb-3ff145cf0c9b" providerId="ADAL" clId="{D2688C88-9A0C-4676-BE0D-142705D49EAF}" dt="2019-01-13T14:57:22.326" v="598" actId="113"/>
          <ac:spMkLst>
            <pc:docMk/>
            <pc:sldMk cId="1827406238" sldId="349"/>
            <ac:spMk id="173" creationId="{00000000-0000-0000-0000-000000000000}"/>
          </ac:spMkLst>
        </pc:spChg>
      </pc:sldChg>
      <pc:sldChg chg="addSp delSp modSp">
        <pc:chgData name="Thaddeus Guan Zhi LOH" userId="893cb241-6032-4307-b5cb-3ff145cf0c9b" providerId="ADAL" clId="{D2688C88-9A0C-4676-BE0D-142705D49EAF}" dt="2019-01-13T15:03:40.879" v="676" actId="1076"/>
        <pc:sldMkLst>
          <pc:docMk/>
          <pc:sldMk cId="3866183557" sldId="350"/>
        </pc:sldMkLst>
        <pc:spChg chg="del mod">
          <ac:chgData name="Thaddeus Guan Zhi LOH" userId="893cb241-6032-4307-b5cb-3ff145cf0c9b" providerId="ADAL" clId="{D2688C88-9A0C-4676-BE0D-142705D49EAF}" dt="2019-01-13T14:49:46.561" v="397" actId="478"/>
          <ac:spMkLst>
            <pc:docMk/>
            <pc:sldMk cId="3866183557" sldId="350"/>
            <ac:spMk id="3" creationId="{00000000-0000-0000-0000-000000000000}"/>
          </ac:spMkLst>
        </pc:spChg>
        <pc:spChg chg="mod">
          <ac:chgData name="Thaddeus Guan Zhi LOH" userId="893cb241-6032-4307-b5cb-3ff145cf0c9b" providerId="ADAL" clId="{D2688C88-9A0C-4676-BE0D-142705D49EAF}" dt="2019-01-13T14:56:39.457" v="590" actId="1076"/>
          <ac:spMkLst>
            <pc:docMk/>
            <pc:sldMk cId="3866183557" sldId="350"/>
            <ac:spMk id="110" creationId="{1922A523-0D90-4E36-B137-81E3CD122AD2}"/>
          </ac:spMkLst>
        </pc:spChg>
        <pc:spChg chg="mod">
          <ac:chgData name="Thaddeus Guan Zhi LOH" userId="893cb241-6032-4307-b5cb-3ff145cf0c9b" providerId="ADAL" clId="{D2688C88-9A0C-4676-BE0D-142705D49EAF}" dt="2019-01-13T14:57:09.920" v="595" actId="113"/>
          <ac:spMkLst>
            <pc:docMk/>
            <pc:sldMk cId="3866183557" sldId="350"/>
            <ac:spMk id="173" creationId="{00000000-0000-0000-0000-000000000000}"/>
          </ac:spMkLst>
        </pc:spChg>
        <pc:graphicFrameChg chg="add del mod modGraphic">
          <ac:chgData name="Thaddeus Guan Zhi LOH" userId="893cb241-6032-4307-b5cb-3ff145cf0c9b" providerId="ADAL" clId="{D2688C88-9A0C-4676-BE0D-142705D49EAF}" dt="2019-01-13T14:54:53.983" v="570" actId="478"/>
          <ac:graphicFrameMkLst>
            <pc:docMk/>
            <pc:sldMk cId="3866183557" sldId="350"/>
            <ac:graphicFrameMk id="2" creationId="{5BB281B0-4270-4D35-88AD-7EE840EC8846}"/>
          </ac:graphicFrameMkLst>
        </pc:graphicFrameChg>
        <pc:graphicFrameChg chg="add mod">
          <ac:chgData name="Thaddeus Guan Zhi LOH" userId="893cb241-6032-4307-b5cb-3ff145cf0c9b" providerId="ADAL" clId="{D2688C88-9A0C-4676-BE0D-142705D49EAF}" dt="2019-01-13T15:03:40.879" v="676" actId="1076"/>
          <ac:graphicFrameMkLst>
            <pc:docMk/>
            <pc:sldMk cId="3866183557" sldId="350"/>
            <ac:graphicFrameMk id="4" creationId="{FA318B8E-065C-40C0-8278-2A0EC9DB5C1F}"/>
          </ac:graphicFrameMkLst>
        </pc:graphicFrameChg>
      </pc:sldChg>
      <pc:sldChg chg="addSp modSp">
        <pc:chgData name="Thaddeus Guan Zhi LOH" userId="893cb241-6032-4307-b5cb-3ff145cf0c9b" providerId="ADAL" clId="{D2688C88-9A0C-4676-BE0D-142705D49EAF}" dt="2019-01-13T15:03:09.608" v="675" actId="20577"/>
        <pc:sldMkLst>
          <pc:docMk/>
          <pc:sldMk cId="2310284644" sldId="351"/>
        </pc:sldMkLst>
        <pc:spChg chg="add mod">
          <ac:chgData name="Thaddeus Guan Zhi LOH" userId="893cb241-6032-4307-b5cb-3ff145cf0c9b" providerId="ADAL" clId="{D2688C88-9A0C-4676-BE0D-142705D49EAF}" dt="2019-01-13T15:01:49.707" v="666" actId="1076"/>
          <ac:spMkLst>
            <pc:docMk/>
            <pc:sldMk cId="2310284644" sldId="351"/>
            <ac:spMk id="2" creationId="{4403A94D-8856-4454-BF88-C6959ABCA7C3}"/>
          </ac:spMkLst>
        </pc:spChg>
        <pc:spChg chg="add mod">
          <ac:chgData name="Thaddeus Guan Zhi LOH" userId="893cb241-6032-4307-b5cb-3ff145cf0c9b" providerId="ADAL" clId="{D2688C88-9A0C-4676-BE0D-142705D49EAF}" dt="2019-01-13T15:03:09.608" v="675" actId="20577"/>
          <ac:spMkLst>
            <pc:docMk/>
            <pc:sldMk cId="2310284644" sldId="351"/>
            <ac:spMk id="30" creationId="{36F93977-5C54-4F22-95E7-525167C6F2B4}"/>
          </ac:spMkLst>
        </pc:spChg>
        <pc:spChg chg="add mod">
          <ac:chgData name="Thaddeus Guan Zhi LOH" userId="893cb241-6032-4307-b5cb-3ff145cf0c9b" providerId="ADAL" clId="{D2688C88-9A0C-4676-BE0D-142705D49EAF}" dt="2019-01-13T15:01:52.368" v="667" actId="1076"/>
          <ac:spMkLst>
            <pc:docMk/>
            <pc:sldMk cId="2310284644" sldId="351"/>
            <ac:spMk id="31" creationId="{04440077-BD86-4B5C-92FA-9B59AFEB2801}"/>
          </ac:spMkLst>
        </pc:spChg>
        <pc:spChg chg="add mod">
          <ac:chgData name="Thaddeus Guan Zhi LOH" userId="893cb241-6032-4307-b5cb-3ff145cf0c9b" providerId="ADAL" clId="{D2688C88-9A0C-4676-BE0D-142705D49EAF}" dt="2019-01-13T15:02:00.838" v="668" actId="1076"/>
          <ac:spMkLst>
            <pc:docMk/>
            <pc:sldMk cId="2310284644" sldId="351"/>
            <ac:spMk id="32" creationId="{72112CFA-8084-4A7B-84F6-EC5139C445C9}"/>
          </ac:spMkLst>
        </pc:spChg>
        <pc:spChg chg="add mod">
          <ac:chgData name="Thaddeus Guan Zhi LOH" userId="893cb241-6032-4307-b5cb-3ff145cf0c9b" providerId="ADAL" clId="{D2688C88-9A0C-4676-BE0D-142705D49EAF}" dt="2019-01-13T15:02:00.838" v="668" actId="1076"/>
          <ac:spMkLst>
            <pc:docMk/>
            <pc:sldMk cId="2310284644" sldId="351"/>
            <ac:spMk id="33" creationId="{7D3C3212-E5AF-4EA0-A182-ADCD9C7092EC}"/>
          </ac:spMkLst>
        </pc:spChg>
        <pc:spChg chg="add mod">
          <ac:chgData name="Thaddeus Guan Zhi LOH" userId="893cb241-6032-4307-b5cb-3ff145cf0c9b" providerId="ADAL" clId="{D2688C88-9A0C-4676-BE0D-142705D49EAF}" dt="2019-01-13T15:02:00.838" v="668" actId="1076"/>
          <ac:spMkLst>
            <pc:docMk/>
            <pc:sldMk cId="2310284644" sldId="351"/>
            <ac:spMk id="34" creationId="{9E6338B8-E53B-4032-AD4F-D5AD3E5D5825}"/>
          </ac:spMkLst>
        </pc:spChg>
        <pc:spChg chg="mod">
          <ac:chgData name="Thaddeus Guan Zhi LOH" userId="893cb241-6032-4307-b5cb-3ff145cf0c9b" providerId="ADAL" clId="{D2688C88-9A0C-4676-BE0D-142705D49EAF}" dt="2019-01-13T14:58:08.505" v="608" actId="2711"/>
          <ac:spMkLst>
            <pc:docMk/>
            <pc:sldMk cId="2310284644" sldId="351"/>
            <ac:spMk id="173" creationId="{00000000-0000-0000-0000-000000000000}"/>
          </ac:spMkLst>
        </pc:spChg>
        <pc:spChg chg="mod">
          <ac:chgData name="Thaddeus Guan Zhi LOH" userId="893cb241-6032-4307-b5cb-3ff145cf0c9b" providerId="ADAL" clId="{D2688C88-9A0C-4676-BE0D-142705D49EAF}" dt="2019-01-13T14:59:01.632" v="616" actId="2711"/>
          <ac:spMkLst>
            <pc:docMk/>
            <pc:sldMk cId="2310284644" sldId="351"/>
            <ac:spMk id="476" creationId="{98947683-3992-4A9D-A076-6C98471434BD}"/>
          </ac:spMkLst>
        </pc:spChg>
        <pc:spChg chg="mod">
          <ac:chgData name="Thaddeus Guan Zhi LOH" userId="893cb241-6032-4307-b5cb-3ff145cf0c9b" providerId="ADAL" clId="{D2688C88-9A0C-4676-BE0D-142705D49EAF}" dt="2019-01-13T15:00:45.507" v="644"/>
          <ac:spMkLst>
            <pc:docMk/>
            <pc:sldMk cId="2310284644" sldId="351"/>
            <ac:spMk id="477" creationId="{E5E319B7-4CC0-4C26-8132-7C16096AF196}"/>
          </ac:spMkLst>
        </pc:spChg>
        <pc:spChg chg="mod">
          <ac:chgData name="Thaddeus Guan Zhi LOH" userId="893cb241-6032-4307-b5cb-3ff145cf0c9b" providerId="ADAL" clId="{D2688C88-9A0C-4676-BE0D-142705D49EAF}" dt="2019-01-13T15:00:13.965" v="633"/>
          <ac:spMkLst>
            <pc:docMk/>
            <pc:sldMk cId="2310284644" sldId="351"/>
            <ac:spMk id="478" creationId="{8AD8D8BC-EB20-4B9D-9305-9CA4D4D2DD17}"/>
          </ac:spMkLst>
        </pc:spChg>
        <pc:spChg chg="mod">
          <ac:chgData name="Thaddeus Guan Zhi LOH" userId="893cb241-6032-4307-b5cb-3ff145cf0c9b" providerId="ADAL" clId="{D2688C88-9A0C-4676-BE0D-142705D49EAF}" dt="2019-01-13T15:02:26.226" v="674" actId="1035"/>
          <ac:spMkLst>
            <pc:docMk/>
            <pc:sldMk cId="2310284644" sldId="351"/>
            <ac:spMk id="479" creationId="{179F9236-DBBE-4139-9B2B-37635E7B70CF}"/>
          </ac:spMkLst>
        </pc:spChg>
        <pc:spChg chg="mod">
          <ac:chgData name="Thaddeus Guan Zhi LOH" userId="893cb241-6032-4307-b5cb-3ff145cf0c9b" providerId="ADAL" clId="{D2688C88-9A0C-4676-BE0D-142705D49EAF}" dt="2019-01-13T15:00:33.871" v="639"/>
          <ac:spMkLst>
            <pc:docMk/>
            <pc:sldMk cId="2310284644" sldId="351"/>
            <ac:spMk id="539" creationId="{F2A09C20-A779-4C11-9617-5FE58BD88A08}"/>
          </ac:spMkLst>
        </pc:spChg>
        <pc:spChg chg="mod">
          <ac:chgData name="Thaddeus Guan Zhi LOH" userId="893cb241-6032-4307-b5cb-3ff145cf0c9b" providerId="ADAL" clId="{D2688C88-9A0C-4676-BE0D-142705D49EAF}" dt="2019-01-13T15:02:20.968" v="672" actId="1037"/>
          <ac:spMkLst>
            <pc:docMk/>
            <pc:sldMk cId="2310284644" sldId="351"/>
            <ac:spMk id="540" creationId="{DB8E7651-7788-4641-BB95-3E974E848360}"/>
          </ac:spMkLst>
        </pc:spChg>
        <pc:grpChg chg="mod">
          <ac:chgData name="Thaddeus Guan Zhi LOH" userId="893cb241-6032-4307-b5cb-3ff145cf0c9b" providerId="ADAL" clId="{D2688C88-9A0C-4676-BE0D-142705D49EAF}" dt="2019-01-13T15:01:44.644" v="665" actId="1076"/>
          <ac:grpSpMkLst>
            <pc:docMk/>
            <pc:sldMk cId="2310284644" sldId="351"/>
            <ac:grpSpMk id="5" creationId="{FE2BEEFA-6ACD-4728-8A0A-EF1938BD8249}"/>
          </ac:grpSpMkLst>
        </pc:grpChg>
      </pc:sldChg>
    </pc:docChg>
  </pc:docChgLst>
  <pc:docChgLst>
    <pc:chgData name="Yan Han TAN" userId="S::yanhantan@dbs.com::08decf37-e38d-42db-b2ea-3d4b5bc38322" providerId="AD" clId="Web-{16F3EB45-18B8-45A9-7961-2083AB06D659}"/>
    <pc:docChg chg="addSld delSld modSld">
      <pc:chgData name="Yan Han TAN" userId="S::yanhantan@dbs.com::08decf37-e38d-42db-b2ea-3d4b5bc38322" providerId="AD" clId="Web-{16F3EB45-18B8-45A9-7961-2083AB06D659}" dt="2019-01-29T05:18:13.687" v="499"/>
      <pc:docMkLst>
        <pc:docMk/>
      </pc:docMkLst>
      <pc:sldChg chg="modSp add del replId">
        <pc:chgData name="Yan Han TAN" userId="S::yanhantan@dbs.com::08decf37-e38d-42db-b2ea-3d4b5bc38322" providerId="AD" clId="Web-{16F3EB45-18B8-45A9-7961-2083AB06D659}" dt="2019-01-29T04:34:26.286" v="7"/>
        <pc:sldMkLst>
          <pc:docMk/>
          <pc:sldMk cId="2675076047" sldId="352"/>
        </pc:sldMkLst>
        <pc:spChg chg="mod">
          <ac:chgData name="Yan Han TAN" userId="S::yanhantan@dbs.com::08decf37-e38d-42db-b2ea-3d4b5bc38322" providerId="AD" clId="Web-{16F3EB45-18B8-45A9-7961-2083AB06D659}" dt="2019-01-29T04:34:13.583" v="6" actId="20577"/>
          <ac:spMkLst>
            <pc:docMk/>
            <pc:sldMk cId="2675076047" sldId="352"/>
            <ac:spMk id="173" creationId="{00000000-0000-0000-0000-000000000000}"/>
          </ac:spMkLst>
        </pc:spChg>
      </pc:sldChg>
      <pc:sldChg chg="modSp add replId modNotes">
        <pc:chgData name="Yan Han TAN" userId="S::yanhantan@dbs.com::08decf37-e38d-42db-b2ea-3d4b5bc38322" providerId="AD" clId="Web-{16F3EB45-18B8-45A9-7961-2083AB06D659}" dt="2019-01-29T05:18:13.687" v="499"/>
        <pc:sldMkLst>
          <pc:docMk/>
          <pc:sldMk cId="3027484717" sldId="352"/>
        </pc:sldMkLst>
        <pc:spChg chg="mod">
          <ac:chgData name="Yan Han TAN" userId="S::yanhantan@dbs.com::08decf37-e38d-42db-b2ea-3d4b5bc38322" providerId="AD" clId="Web-{16F3EB45-18B8-45A9-7961-2083AB06D659}" dt="2019-01-29T04:50:31.295" v="487" actId="20577"/>
          <ac:spMkLst>
            <pc:docMk/>
            <pc:sldMk cId="3027484717" sldId="352"/>
            <ac:spMk id="3" creationId="{00000000-0000-0000-0000-000000000000}"/>
          </ac:spMkLst>
        </pc:spChg>
        <pc:spChg chg="mod">
          <ac:chgData name="Yan Han TAN" userId="S::yanhantan@dbs.com::08decf37-e38d-42db-b2ea-3d4b5bc38322" providerId="AD" clId="Web-{16F3EB45-18B8-45A9-7961-2083AB06D659}" dt="2019-01-29T04:34:39.037" v="9" actId="20577"/>
          <ac:spMkLst>
            <pc:docMk/>
            <pc:sldMk cId="3027484717" sldId="352"/>
            <ac:spMk id="173" creationId="{00000000-0000-0000-0000-000000000000}"/>
          </ac:spMkLst>
        </pc:spChg>
      </pc:sldChg>
    </pc:docChg>
  </pc:docChgLst>
  <pc:docChgLst>
    <pc:chgData name="Eileen Pei Fang CHUA" userId="S::eileenchuapf@dbs.com::aa2bb833-4695-464a-92ea-b8303656f245" providerId="AD" clId="Web-{0A75D90C-8B23-33E8-8307-80E3CC9E746C}"/>
    <pc:docChg chg="addSld delSld modSld sldOrd">
      <pc:chgData name="Eileen Pei Fang CHUA" userId="S::eileenchuapf@dbs.com::aa2bb833-4695-464a-92ea-b8303656f245" providerId="AD" clId="Web-{0A75D90C-8B23-33E8-8307-80E3CC9E746C}" dt="2019-10-30T15:03:56.137" v="75"/>
      <pc:docMkLst>
        <pc:docMk/>
      </pc:docMkLst>
      <pc:sldChg chg="addSp delSp modSp add mod replId modShow">
        <pc:chgData name="Eileen Pei Fang CHUA" userId="S::eileenchuapf@dbs.com::aa2bb833-4695-464a-92ea-b8303656f245" providerId="AD" clId="Web-{0A75D90C-8B23-33E8-8307-80E3CC9E746C}" dt="2019-10-30T15:03:31.137" v="61" actId="20577"/>
        <pc:sldMkLst>
          <pc:docMk/>
          <pc:sldMk cId="1759505389" sldId="356"/>
        </pc:sldMkLst>
        <pc:spChg chg="del mod">
          <ac:chgData name="Eileen Pei Fang CHUA" userId="S::eileenchuapf@dbs.com::aa2bb833-4695-464a-92ea-b8303656f245" providerId="AD" clId="Web-{0A75D90C-8B23-33E8-8307-80E3CC9E746C}" dt="2019-10-30T14:54:49.040" v="7"/>
          <ac:spMkLst>
            <pc:docMk/>
            <pc:sldMk cId="1759505389" sldId="356"/>
            <ac:spMk id="3" creationId="{00000000-0000-0000-0000-000000000000}"/>
          </ac:spMkLst>
        </pc:spChg>
        <pc:spChg chg="add del">
          <ac:chgData name="Eileen Pei Fang CHUA" userId="S::eileenchuapf@dbs.com::aa2bb833-4695-464a-92ea-b8303656f245" providerId="AD" clId="Web-{0A75D90C-8B23-33E8-8307-80E3CC9E746C}" dt="2019-10-30T15:02:28.855" v="23"/>
          <ac:spMkLst>
            <pc:docMk/>
            <pc:sldMk cId="1759505389" sldId="356"/>
            <ac:spMk id="5" creationId="{BF827194-CB82-4D95-9D2C-3BDA818BABD0}"/>
          </ac:spMkLst>
        </pc:spChg>
        <pc:spChg chg="add del mod">
          <ac:chgData name="Eileen Pei Fang CHUA" userId="S::eileenchuapf@dbs.com::aa2bb833-4695-464a-92ea-b8303656f245" providerId="AD" clId="Web-{0A75D90C-8B23-33E8-8307-80E3CC9E746C}" dt="2019-10-30T15:03:31.137" v="61" actId="20577"/>
          <ac:spMkLst>
            <pc:docMk/>
            <pc:sldMk cId="1759505389" sldId="356"/>
            <ac:spMk id="6" creationId="{0C9AA591-58DF-40AA-BAE5-EB4329F73F7C}"/>
          </ac:spMkLst>
        </pc:spChg>
        <pc:spChg chg="mod">
          <ac:chgData name="Eileen Pei Fang CHUA" userId="S::eileenchuapf@dbs.com::aa2bb833-4695-464a-92ea-b8303656f245" providerId="AD" clId="Web-{0A75D90C-8B23-33E8-8307-80E3CC9E746C}" dt="2019-10-30T15:01:54.480" v="19" actId="20577"/>
          <ac:spMkLst>
            <pc:docMk/>
            <pc:sldMk cId="1759505389" sldId="356"/>
            <ac:spMk id="173" creationId="{00000000-0000-0000-0000-000000000000}"/>
          </ac:spMkLst>
        </pc:spChg>
        <pc:picChg chg="add mod">
          <ac:chgData name="Eileen Pei Fang CHUA" userId="S::eileenchuapf@dbs.com::aa2bb833-4695-464a-92ea-b8303656f245" providerId="AD" clId="Web-{0A75D90C-8B23-33E8-8307-80E3CC9E746C}" dt="2019-10-30T15:02:15.887" v="21" actId="1076"/>
          <ac:picMkLst>
            <pc:docMk/>
            <pc:sldMk cId="1759505389" sldId="356"/>
            <ac:picMk id="2" creationId="{C345C3C7-4309-4486-A7C7-0FEF7AFB7AB8}"/>
          </ac:picMkLst>
        </pc:picChg>
      </pc:sldChg>
      <pc:sldChg chg="addSp delSp modSp add mod ord replId modShow">
        <pc:chgData name="Eileen Pei Fang CHUA" userId="S::eileenchuapf@dbs.com::aa2bb833-4695-464a-92ea-b8303656f245" providerId="AD" clId="Web-{0A75D90C-8B23-33E8-8307-80E3CC9E746C}" dt="2019-10-30T15:03:56.137" v="75"/>
        <pc:sldMkLst>
          <pc:docMk/>
          <pc:sldMk cId="1199663616" sldId="357"/>
        </pc:sldMkLst>
        <pc:spChg chg="del">
          <ac:chgData name="Eileen Pei Fang CHUA" userId="S::eileenchuapf@dbs.com::aa2bb833-4695-464a-92ea-b8303656f245" providerId="AD" clId="Web-{0A75D90C-8B23-33E8-8307-80E3CC9E746C}" dt="2019-10-30T15:03:56.137" v="75"/>
          <ac:spMkLst>
            <pc:docMk/>
            <pc:sldMk cId="1199663616" sldId="357"/>
            <ac:spMk id="2" creationId="{4403A94D-8856-4454-BF88-C6959ABCA7C3}"/>
          </ac:spMkLst>
        </pc:spChg>
        <pc:spChg chg="add del mod">
          <ac:chgData name="Eileen Pei Fang CHUA" userId="S::eileenchuapf@dbs.com::aa2bb833-4695-464a-92ea-b8303656f245" providerId="AD" clId="Web-{0A75D90C-8B23-33E8-8307-80E3CC9E746C}" dt="2019-10-30T15:03:51.575" v="69"/>
          <ac:spMkLst>
            <pc:docMk/>
            <pc:sldMk cId="1199663616" sldId="357"/>
            <ac:spMk id="4" creationId="{6C3424E3-1F6D-4905-96AC-0575AAAFB175}"/>
          </ac:spMkLst>
        </pc:spChg>
        <pc:spChg chg="del">
          <ac:chgData name="Eileen Pei Fang CHUA" userId="S::eileenchuapf@dbs.com::aa2bb833-4695-464a-92ea-b8303656f245" providerId="AD" clId="Web-{0A75D90C-8B23-33E8-8307-80E3CC9E746C}" dt="2019-10-30T15:03:53.653" v="73"/>
          <ac:spMkLst>
            <pc:docMk/>
            <pc:sldMk cId="1199663616" sldId="357"/>
            <ac:spMk id="30" creationId="{36F93977-5C54-4F22-95E7-525167C6F2B4}"/>
          </ac:spMkLst>
        </pc:spChg>
        <pc:spChg chg="del">
          <ac:chgData name="Eileen Pei Fang CHUA" userId="S::eileenchuapf@dbs.com::aa2bb833-4695-464a-92ea-b8303656f245" providerId="AD" clId="Web-{0A75D90C-8B23-33E8-8307-80E3CC9E746C}" dt="2019-10-30T15:03:53.653" v="72"/>
          <ac:spMkLst>
            <pc:docMk/>
            <pc:sldMk cId="1199663616" sldId="357"/>
            <ac:spMk id="31" creationId="{04440077-BD86-4B5C-92FA-9B59AFEB2801}"/>
          </ac:spMkLst>
        </pc:spChg>
        <pc:spChg chg="del">
          <ac:chgData name="Eileen Pei Fang CHUA" userId="S::eileenchuapf@dbs.com::aa2bb833-4695-464a-92ea-b8303656f245" providerId="AD" clId="Web-{0A75D90C-8B23-33E8-8307-80E3CC9E746C}" dt="2019-10-30T15:03:56.137" v="74"/>
          <ac:spMkLst>
            <pc:docMk/>
            <pc:sldMk cId="1199663616" sldId="357"/>
            <ac:spMk id="32" creationId="{72112CFA-8084-4A7B-84F6-EC5139C445C9}"/>
          </ac:spMkLst>
        </pc:spChg>
        <pc:spChg chg="del">
          <ac:chgData name="Eileen Pei Fang CHUA" userId="S::eileenchuapf@dbs.com::aa2bb833-4695-464a-92ea-b8303656f245" providerId="AD" clId="Web-{0A75D90C-8B23-33E8-8307-80E3CC9E746C}" dt="2019-10-30T15:03:53.653" v="71"/>
          <ac:spMkLst>
            <pc:docMk/>
            <pc:sldMk cId="1199663616" sldId="357"/>
            <ac:spMk id="33" creationId="{7D3C3212-E5AF-4EA0-A182-ADCD9C7092EC}"/>
          </ac:spMkLst>
        </pc:spChg>
        <pc:spChg chg="del">
          <ac:chgData name="Eileen Pei Fang CHUA" userId="S::eileenchuapf@dbs.com::aa2bb833-4695-464a-92ea-b8303656f245" providerId="AD" clId="Web-{0A75D90C-8B23-33E8-8307-80E3CC9E746C}" dt="2019-10-30T15:03:53.653" v="70"/>
          <ac:spMkLst>
            <pc:docMk/>
            <pc:sldMk cId="1199663616" sldId="357"/>
            <ac:spMk id="34" creationId="{9E6338B8-E53B-4032-AD4F-D5AD3E5D5825}"/>
          </ac:spMkLst>
        </pc:spChg>
        <pc:spChg chg="del">
          <ac:chgData name="Eileen Pei Fang CHUA" userId="S::eileenchuapf@dbs.com::aa2bb833-4695-464a-92ea-b8303656f245" providerId="AD" clId="Web-{0A75D90C-8B23-33E8-8307-80E3CC9E746C}" dt="2019-10-30T15:03:49.793" v="68"/>
          <ac:spMkLst>
            <pc:docMk/>
            <pc:sldMk cId="1199663616" sldId="357"/>
            <ac:spMk id="173" creationId="{00000000-0000-0000-0000-000000000000}"/>
          </ac:spMkLst>
        </pc:spChg>
        <pc:grpChg chg="del">
          <ac:chgData name="Eileen Pei Fang CHUA" userId="S::eileenchuapf@dbs.com::aa2bb833-4695-464a-92ea-b8303656f245" providerId="AD" clId="Web-{0A75D90C-8B23-33E8-8307-80E3CC9E746C}" dt="2019-10-30T15:03:47.231" v="67"/>
          <ac:grpSpMkLst>
            <pc:docMk/>
            <pc:sldMk cId="1199663616" sldId="357"/>
            <ac:grpSpMk id="5" creationId="{FE2BEEFA-6ACD-4728-8A0A-EF1938BD8249}"/>
          </ac:grpSpMkLst>
        </pc:grpChg>
      </pc:sldChg>
      <pc:sldChg chg="add del mod replId modShow">
        <pc:chgData name="Eileen Pei Fang CHUA" userId="S::eileenchuapf@dbs.com::aa2bb833-4695-464a-92ea-b8303656f245" providerId="AD" clId="Web-{0A75D90C-8B23-33E8-8307-80E3CC9E746C}" dt="2019-10-30T15:03:00.153" v="46"/>
        <pc:sldMkLst>
          <pc:docMk/>
          <pc:sldMk cId="2351376025" sldId="357"/>
        </pc:sldMkLst>
      </pc:sldChg>
    </pc:docChg>
  </pc:docChgLst>
  <pc:docChgLst>
    <pc:chgData name="Yi Rong TEO" userId="d47133a8-dda0-4e24-b7bd-fa393991f01e" providerId="ADAL" clId="{AFF5B9F8-C503-484F-88BC-E2FDACBE1F3C}"/>
    <pc:docChg chg="custSel addSld delSld modSld sldOrd">
      <pc:chgData name="Yi Rong TEO" userId="d47133a8-dda0-4e24-b7bd-fa393991f01e" providerId="ADAL" clId="{AFF5B9F8-C503-484F-88BC-E2FDACBE1F3C}" dt="2019-10-30T17:20:43.593" v="507" actId="20577"/>
      <pc:docMkLst>
        <pc:docMk/>
      </pc:docMkLst>
      <pc:sldChg chg="modSp">
        <pc:chgData name="Yi Rong TEO" userId="d47133a8-dda0-4e24-b7bd-fa393991f01e" providerId="ADAL" clId="{AFF5B9F8-C503-484F-88BC-E2FDACBE1F3C}" dt="2019-10-30T11:38:08.818" v="399" actId="20577"/>
        <pc:sldMkLst>
          <pc:docMk/>
          <pc:sldMk cId="3701943722" sldId="272"/>
        </pc:sldMkLst>
        <pc:spChg chg="mod">
          <ac:chgData name="Yi Rong TEO" userId="d47133a8-dda0-4e24-b7bd-fa393991f01e" providerId="ADAL" clId="{AFF5B9F8-C503-484F-88BC-E2FDACBE1F3C}" dt="2019-10-30T11:38:08.818" v="399" actId="20577"/>
          <ac:spMkLst>
            <pc:docMk/>
            <pc:sldMk cId="3701943722" sldId="272"/>
            <ac:spMk id="3" creationId="{00000000-0000-0000-0000-000000000000}"/>
          </ac:spMkLst>
        </pc:spChg>
      </pc:sldChg>
      <pc:sldChg chg="ord">
        <pc:chgData name="Yi Rong TEO" userId="d47133a8-dda0-4e24-b7bd-fa393991f01e" providerId="ADAL" clId="{AFF5B9F8-C503-484F-88BC-E2FDACBE1F3C}" dt="2019-10-29T14:08:34.773" v="18"/>
        <pc:sldMkLst>
          <pc:docMk/>
          <pc:sldMk cId="1796206576" sldId="346"/>
        </pc:sldMkLst>
      </pc:sldChg>
      <pc:sldChg chg="modSp">
        <pc:chgData name="Yi Rong TEO" userId="d47133a8-dda0-4e24-b7bd-fa393991f01e" providerId="ADAL" clId="{AFF5B9F8-C503-484F-88BC-E2FDACBE1F3C}" dt="2019-10-30T11:33:56.402" v="356" actId="20577"/>
        <pc:sldMkLst>
          <pc:docMk/>
          <pc:sldMk cId="393931239" sldId="348"/>
        </pc:sldMkLst>
        <pc:spChg chg="mod">
          <ac:chgData name="Yi Rong TEO" userId="d47133a8-dda0-4e24-b7bd-fa393991f01e" providerId="ADAL" clId="{AFF5B9F8-C503-484F-88BC-E2FDACBE1F3C}" dt="2019-10-30T11:33:11.525" v="333" actId="20577"/>
          <ac:spMkLst>
            <pc:docMk/>
            <pc:sldMk cId="393931239" sldId="348"/>
            <ac:spMk id="3" creationId="{00000000-0000-0000-0000-000000000000}"/>
          </ac:spMkLst>
        </pc:spChg>
        <pc:spChg chg="mod">
          <ac:chgData name="Yi Rong TEO" userId="d47133a8-dda0-4e24-b7bd-fa393991f01e" providerId="ADAL" clId="{AFF5B9F8-C503-484F-88BC-E2FDACBE1F3C}" dt="2019-10-30T11:33:56.402" v="356" actId="20577"/>
          <ac:spMkLst>
            <pc:docMk/>
            <pc:sldMk cId="393931239" sldId="348"/>
            <ac:spMk id="173" creationId="{00000000-0000-0000-0000-000000000000}"/>
          </ac:spMkLst>
        </pc:spChg>
      </pc:sldChg>
      <pc:sldChg chg="modSp">
        <pc:chgData name="Yi Rong TEO" userId="d47133a8-dda0-4e24-b7bd-fa393991f01e" providerId="ADAL" clId="{AFF5B9F8-C503-484F-88BC-E2FDACBE1F3C}" dt="2019-10-30T11:36:34.890" v="389" actId="115"/>
        <pc:sldMkLst>
          <pc:docMk/>
          <pc:sldMk cId="1827406238" sldId="349"/>
        </pc:sldMkLst>
        <pc:spChg chg="mod">
          <ac:chgData name="Yi Rong TEO" userId="d47133a8-dda0-4e24-b7bd-fa393991f01e" providerId="ADAL" clId="{AFF5B9F8-C503-484F-88BC-E2FDACBE1F3C}" dt="2019-10-30T11:36:34.890" v="389" actId="115"/>
          <ac:spMkLst>
            <pc:docMk/>
            <pc:sldMk cId="1827406238" sldId="349"/>
            <ac:spMk id="3" creationId="{00000000-0000-0000-0000-000000000000}"/>
          </ac:spMkLst>
        </pc:spChg>
      </pc:sldChg>
      <pc:sldChg chg="modSp modNotesTx">
        <pc:chgData name="Yi Rong TEO" userId="d47133a8-dda0-4e24-b7bd-fa393991f01e" providerId="ADAL" clId="{AFF5B9F8-C503-484F-88BC-E2FDACBE1F3C}" dt="2019-10-30T11:37:10.875" v="391" actId="20577"/>
        <pc:sldMkLst>
          <pc:docMk/>
          <pc:sldMk cId="3027484717" sldId="352"/>
        </pc:sldMkLst>
        <pc:spChg chg="mod">
          <ac:chgData name="Yi Rong TEO" userId="d47133a8-dda0-4e24-b7bd-fa393991f01e" providerId="ADAL" clId="{AFF5B9F8-C503-484F-88BC-E2FDACBE1F3C}" dt="2019-10-30T11:37:10.875" v="391" actId="20577"/>
          <ac:spMkLst>
            <pc:docMk/>
            <pc:sldMk cId="3027484717" sldId="352"/>
            <ac:spMk id="3" creationId="{00000000-0000-0000-0000-000000000000}"/>
          </ac:spMkLst>
        </pc:spChg>
      </pc:sldChg>
      <pc:sldChg chg="add del">
        <pc:chgData name="Yi Rong TEO" userId="d47133a8-dda0-4e24-b7bd-fa393991f01e" providerId="ADAL" clId="{AFF5B9F8-C503-484F-88BC-E2FDACBE1F3C}" dt="2019-10-29T14:07:07.607" v="2" actId="2696"/>
        <pc:sldMkLst>
          <pc:docMk/>
          <pc:sldMk cId="1608826215" sldId="353"/>
        </pc:sldMkLst>
      </pc:sldChg>
      <pc:sldChg chg="modSp add del">
        <pc:chgData name="Yi Rong TEO" userId="d47133a8-dda0-4e24-b7bd-fa393991f01e" providerId="ADAL" clId="{AFF5B9F8-C503-484F-88BC-E2FDACBE1F3C}" dt="2019-10-29T14:10:04.621" v="20" actId="2696"/>
        <pc:sldMkLst>
          <pc:docMk/>
          <pc:sldMk cId="4209038004" sldId="354"/>
        </pc:sldMkLst>
        <pc:spChg chg="mod">
          <ac:chgData name="Yi Rong TEO" userId="d47133a8-dda0-4e24-b7bd-fa393991f01e" providerId="ADAL" clId="{AFF5B9F8-C503-484F-88BC-E2FDACBE1F3C}" dt="2019-10-29T14:08:20.237" v="17" actId="20577"/>
          <ac:spMkLst>
            <pc:docMk/>
            <pc:sldMk cId="4209038004" sldId="354"/>
            <ac:spMk id="173" creationId="{00000000-0000-0000-0000-000000000000}"/>
          </ac:spMkLst>
        </pc:spChg>
      </pc:sldChg>
      <pc:sldChg chg="modSp add modNotesTx">
        <pc:chgData name="Yi Rong TEO" userId="d47133a8-dda0-4e24-b7bd-fa393991f01e" providerId="ADAL" clId="{AFF5B9F8-C503-484F-88BC-E2FDACBE1F3C}" dt="2019-10-30T17:20:43.593" v="507" actId="20577"/>
        <pc:sldMkLst>
          <pc:docMk/>
          <pc:sldMk cId="1911427526" sldId="355"/>
        </pc:sldMkLst>
        <pc:spChg chg="mod">
          <ac:chgData name="Yi Rong TEO" userId="d47133a8-dda0-4e24-b7bd-fa393991f01e" providerId="ADAL" clId="{AFF5B9F8-C503-484F-88BC-E2FDACBE1F3C}" dt="2019-10-30T17:20:43.593" v="507" actId="20577"/>
          <ac:spMkLst>
            <pc:docMk/>
            <pc:sldMk cId="1911427526" sldId="355"/>
            <ac:spMk id="3" creationId="{00000000-0000-0000-0000-000000000000}"/>
          </ac:spMkLst>
        </pc:spChg>
        <pc:spChg chg="mod">
          <ac:chgData name="Yi Rong TEO" userId="d47133a8-dda0-4e24-b7bd-fa393991f01e" providerId="ADAL" clId="{AFF5B9F8-C503-484F-88BC-E2FDACBE1F3C}" dt="2019-10-30T11:37:39.893" v="393" actId="20577"/>
          <ac:spMkLst>
            <pc:docMk/>
            <pc:sldMk cId="1911427526" sldId="355"/>
            <ac:spMk id="173" creationId="{00000000-0000-0000-0000-000000000000}"/>
          </ac:spMkLst>
        </pc:spChg>
      </pc:sldChg>
      <pc:sldChg chg="add del">
        <pc:chgData name="Yi Rong TEO" userId="d47133a8-dda0-4e24-b7bd-fa393991f01e" providerId="ADAL" clId="{AFF5B9F8-C503-484F-88BC-E2FDACBE1F3C}" dt="2019-10-30T11:34:47.636" v="360" actId="2696"/>
        <pc:sldMkLst>
          <pc:docMk/>
          <pc:sldMk cId="1750128899" sldId="356"/>
        </pc:sldMkLst>
      </pc:sldChg>
      <pc:sldChg chg="add del">
        <pc:chgData name="Yi Rong TEO" userId="d47133a8-dda0-4e24-b7bd-fa393991f01e" providerId="ADAL" clId="{AFF5B9F8-C503-484F-88BC-E2FDACBE1F3C}" dt="2019-10-30T11:34:40.822" v="359" actId="2696"/>
        <pc:sldMkLst>
          <pc:docMk/>
          <pc:sldMk cId="1500146781" sldId="357"/>
        </pc:sldMkLst>
      </pc:sldChg>
    </pc:docChg>
  </pc:docChgLst>
  <pc:docChgLst>
    <pc:chgData name="Farris Wen Shen CHUA" userId="6be9af7c-f74c-470f-b3c8-3f7223b9a7f0" providerId="ADAL" clId="{19E85471-6329-4033-A3BD-43E0EC79A0B5}"/>
    <pc:docChg chg="undo redo custSel mod addSld delSld modSld sldOrd">
      <pc:chgData name="Farris Wen Shen CHUA" userId="6be9af7c-f74c-470f-b3c8-3f7223b9a7f0" providerId="ADAL" clId="{19E85471-6329-4033-A3BD-43E0EC79A0B5}" dt="2019-01-10T02:39:16.606" v="689"/>
      <pc:docMkLst>
        <pc:docMk/>
      </pc:docMkLst>
      <pc:sldChg chg="addSp delSp modSp">
        <pc:chgData name="Farris Wen Shen CHUA" userId="6be9af7c-f74c-470f-b3c8-3f7223b9a7f0" providerId="ADAL" clId="{19E85471-6329-4033-A3BD-43E0EC79A0B5}" dt="2019-01-10T02:36:46.052" v="649"/>
        <pc:sldMkLst>
          <pc:docMk/>
          <pc:sldMk cId="343187026" sldId="269"/>
        </pc:sldMkLst>
        <pc:spChg chg="mod">
          <ac:chgData name="Farris Wen Shen CHUA" userId="6be9af7c-f74c-470f-b3c8-3f7223b9a7f0" providerId="ADAL" clId="{19E85471-6329-4033-A3BD-43E0EC79A0B5}" dt="2019-01-08T06:16:33.827" v="144" actId="14100"/>
          <ac:spMkLst>
            <pc:docMk/>
            <pc:sldMk cId="343187026" sldId="269"/>
            <ac:spMk id="467" creationId="{00000000-0000-0000-0000-000000000000}"/>
          </ac:spMkLst>
        </pc:spChg>
        <pc:spChg chg="mod">
          <ac:chgData name="Farris Wen Shen CHUA" userId="6be9af7c-f74c-470f-b3c8-3f7223b9a7f0" providerId="ADAL" clId="{19E85471-6329-4033-A3BD-43E0EC79A0B5}" dt="2019-01-08T06:05:18.953" v="11"/>
          <ac:spMkLst>
            <pc:docMk/>
            <pc:sldMk cId="343187026" sldId="269"/>
            <ac:spMk id="905" creationId="{00000000-0000-0000-0000-000000000000}"/>
          </ac:spMkLst>
        </pc:spChg>
        <pc:picChg chg="add del mod">
          <ac:chgData name="Farris Wen Shen CHUA" userId="6be9af7c-f74c-470f-b3c8-3f7223b9a7f0" providerId="ADAL" clId="{19E85471-6329-4033-A3BD-43E0EC79A0B5}" dt="2019-01-10T02:36:45.826" v="648" actId="478"/>
          <ac:picMkLst>
            <pc:docMk/>
            <pc:sldMk cId="343187026" sldId="269"/>
            <ac:picMk id="3" creationId="{1191ACFB-990E-4CF3-B05C-32F0BAFC336A}"/>
          </ac:picMkLst>
        </pc:picChg>
        <pc:picChg chg="add">
          <ac:chgData name="Farris Wen Shen CHUA" userId="6be9af7c-f74c-470f-b3c8-3f7223b9a7f0" providerId="ADAL" clId="{19E85471-6329-4033-A3BD-43E0EC79A0B5}" dt="2019-01-10T02:36:46.052" v="649"/>
          <ac:picMkLst>
            <pc:docMk/>
            <pc:sldMk cId="343187026" sldId="269"/>
            <ac:picMk id="157" creationId="{62D74C74-324F-436C-BD4E-83090BBB98AC}"/>
          </ac:picMkLst>
        </pc:picChg>
      </pc:sldChg>
      <pc:sldChg chg="addSp delSp modSp">
        <pc:chgData name="Farris Wen Shen CHUA" userId="6be9af7c-f74c-470f-b3c8-3f7223b9a7f0" providerId="ADAL" clId="{19E85471-6329-4033-A3BD-43E0EC79A0B5}" dt="2019-01-10T02:36:53.027" v="653"/>
        <pc:sldMkLst>
          <pc:docMk/>
          <pc:sldMk cId="0" sldId="271"/>
        </pc:sldMkLst>
        <pc:spChg chg="del mod">
          <ac:chgData name="Farris Wen Shen CHUA" userId="6be9af7c-f74c-470f-b3c8-3f7223b9a7f0" providerId="ADAL" clId="{19E85471-6329-4033-A3BD-43E0EC79A0B5}" dt="2019-01-08T06:12:54.532" v="104" actId="478"/>
          <ac:spMkLst>
            <pc:docMk/>
            <pc:sldMk cId="0" sldId="271"/>
            <ac:spMk id="999" creationId="{00000000-0000-0000-0000-000000000000}"/>
          </ac:spMkLst>
        </pc:spChg>
        <pc:spChg chg="mod">
          <ac:chgData name="Farris Wen Shen CHUA" userId="6be9af7c-f74c-470f-b3c8-3f7223b9a7f0" providerId="ADAL" clId="{19E85471-6329-4033-A3BD-43E0EC79A0B5}" dt="2019-01-08T06:13:40.702" v="112" actId="1076"/>
          <ac:spMkLst>
            <pc:docMk/>
            <pc:sldMk cId="0" sldId="271"/>
            <ac:spMk id="1000" creationId="{00000000-0000-0000-0000-000000000000}"/>
          </ac:spMkLst>
        </pc:spChg>
        <pc:spChg chg="mod">
          <ac:chgData name="Farris Wen Shen CHUA" userId="6be9af7c-f74c-470f-b3c8-3f7223b9a7f0" providerId="ADAL" clId="{19E85471-6329-4033-A3BD-43E0EC79A0B5}" dt="2019-01-08T06:29:41.456" v="357" actId="2711"/>
          <ac:spMkLst>
            <pc:docMk/>
            <pc:sldMk cId="0" sldId="271"/>
            <ac:spMk id="1002" creationId="{00000000-0000-0000-0000-000000000000}"/>
          </ac:spMkLst>
        </pc:spChg>
        <pc:spChg chg="del">
          <ac:chgData name="Farris Wen Shen CHUA" userId="6be9af7c-f74c-470f-b3c8-3f7223b9a7f0" providerId="ADAL" clId="{19E85471-6329-4033-A3BD-43E0EC79A0B5}" dt="2019-01-08T06:13:49.586" v="118" actId="478"/>
          <ac:spMkLst>
            <pc:docMk/>
            <pc:sldMk cId="0" sldId="271"/>
            <ac:spMk id="1004" creationId="{00000000-0000-0000-0000-000000000000}"/>
          </ac:spMkLst>
        </pc:spChg>
        <pc:grpChg chg="mod">
          <ac:chgData name="Farris Wen Shen CHUA" userId="6be9af7c-f74c-470f-b3c8-3f7223b9a7f0" providerId="ADAL" clId="{19E85471-6329-4033-A3BD-43E0EC79A0B5}" dt="2019-01-08T06:12:57.704" v="105" actId="1076"/>
          <ac:grpSpMkLst>
            <pc:docMk/>
            <pc:sldMk cId="0" sldId="271"/>
            <ac:grpSpMk id="998" creationId="{00000000-0000-0000-0000-000000000000}"/>
          </ac:grpSpMkLst>
        </pc:grpChg>
        <pc:grpChg chg="del mod">
          <ac:chgData name="Farris Wen Shen CHUA" userId="6be9af7c-f74c-470f-b3c8-3f7223b9a7f0" providerId="ADAL" clId="{19E85471-6329-4033-A3BD-43E0EC79A0B5}" dt="2019-01-08T06:13:54.600" v="119" actId="478"/>
          <ac:grpSpMkLst>
            <pc:docMk/>
            <pc:sldMk cId="0" sldId="271"/>
            <ac:grpSpMk id="1001" creationId="{00000000-0000-0000-0000-000000000000}"/>
          </ac:grpSpMkLst>
        </pc:grpChg>
        <pc:grpChg chg="mod">
          <ac:chgData name="Farris Wen Shen CHUA" userId="6be9af7c-f74c-470f-b3c8-3f7223b9a7f0" providerId="ADAL" clId="{19E85471-6329-4033-A3BD-43E0EC79A0B5}" dt="2019-01-08T06:13:46.776" v="117"/>
          <ac:grpSpMkLst>
            <pc:docMk/>
            <pc:sldMk cId="0" sldId="271"/>
            <ac:grpSpMk id="1005" creationId="{00000000-0000-0000-0000-000000000000}"/>
          </ac:grpSpMkLst>
        </pc:grpChg>
        <pc:picChg chg="add del">
          <ac:chgData name="Farris Wen Shen CHUA" userId="6be9af7c-f74c-470f-b3c8-3f7223b9a7f0" providerId="ADAL" clId="{19E85471-6329-4033-A3BD-43E0EC79A0B5}" dt="2019-01-10T02:36:52.833" v="652" actId="478"/>
          <ac:picMkLst>
            <pc:docMk/>
            <pc:sldMk cId="0" sldId="271"/>
            <ac:picMk id="228" creationId="{B6A39497-F673-42DC-B4E0-F44B30371238}"/>
          </ac:picMkLst>
        </pc:picChg>
        <pc:picChg chg="add">
          <ac:chgData name="Farris Wen Shen CHUA" userId="6be9af7c-f74c-470f-b3c8-3f7223b9a7f0" providerId="ADAL" clId="{19E85471-6329-4033-A3BD-43E0EC79A0B5}" dt="2019-01-10T02:36:53.027" v="653"/>
          <ac:picMkLst>
            <pc:docMk/>
            <pc:sldMk cId="0" sldId="271"/>
            <ac:picMk id="229" creationId="{F69844B0-2C80-4987-B005-E9C8440BA48E}"/>
          </ac:picMkLst>
        </pc:picChg>
        <pc:cxnChg chg="del">
          <ac:chgData name="Farris Wen Shen CHUA" userId="6be9af7c-f74c-470f-b3c8-3f7223b9a7f0" providerId="ADAL" clId="{19E85471-6329-4033-A3BD-43E0EC79A0B5}" dt="2019-01-08T06:13:54.600" v="119" actId="478"/>
          <ac:cxnSpMkLst>
            <pc:docMk/>
            <pc:sldMk cId="0" sldId="271"/>
            <ac:cxnSpMk id="1003" creationId="{00000000-0000-0000-0000-000000000000}"/>
          </ac:cxnSpMkLst>
        </pc:cxnChg>
      </pc:sldChg>
      <pc:sldChg chg="addSp delSp modSp del">
        <pc:chgData name="Farris Wen Shen CHUA" userId="6be9af7c-f74c-470f-b3c8-3f7223b9a7f0" providerId="ADAL" clId="{19E85471-6329-4033-A3BD-43E0EC79A0B5}" dt="2019-01-10T02:36:54.906" v="655"/>
        <pc:sldMkLst>
          <pc:docMk/>
          <pc:sldMk cId="3701943722" sldId="272"/>
        </pc:sldMkLst>
        <pc:spChg chg="mod">
          <ac:chgData name="Farris Wen Shen CHUA" userId="6be9af7c-f74c-470f-b3c8-3f7223b9a7f0" providerId="ADAL" clId="{19E85471-6329-4033-A3BD-43E0EC79A0B5}" dt="2019-01-08T06:28:25.608" v="350" actId="2711"/>
          <ac:spMkLst>
            <pc:docMk/>
            <pc:sldMk cId="3701943722" sldId="272"/>
            <ac:spMk id="3" creationId="{00000000-0000-0000-0000-000000000000}"/>
          </ac:spMkLst>
        </pc:spChg>
        <pc:spChg chg="add del">
          <ac:chgData name="Farris Wen Shen CHUA" userId="6be9af7c-f74c-470f-b3c8-3f7223b9a7f0" providerId="ADAL" clId="{19E85471-6329-4033-A3BD-43E0EC79A0B5}" dt="2019-01-08T06:18:02.331" v="164" actId="478"/>
          <ac:spMkLst>
            <pc:docMk/>
            <pc:sldMk cId="3701943722" sldId="272"/>
            <ac:spMk id="5" creationId="{00000000-0000-0000-0000-000000000000}"/>
          </ac:spMkLst>
        </pc:spChg>
        <pc:spChg chg="add del">
          <ac:chgData name="Farris Wen Shen CHUA" userId="6be9af7c-f74c-470f-b3c8-3f7223b9a7f0" providerId="ADAL" clId="{19E85471-6329-4033-A3BD-43E0EC79A0B5}" dt="2019-01-08T06:22:20.606" v="195"/>
          <ac:spMkLst>
            <pc:docMk/>
            <pc:sldMk cId="3701943722" sldId="272"/>
            <ac:spMk id="6" creationId="{BB120576-2B15-42D5-B3BE-1C7A5ECCE2E8}"/>
          </ac:spMkLst>
        </pc:spChg>
        <pc:spChg chg="add del mod">
          <ac:chgData name="Farris Wen Shen CHUA" userId="6be9af7c-f74c-470f-b3c8-3f7223b9a7f0" providerId="ADAL" clId="{19E85471-6329-4033-A3BD-43E0EC79A0B5}" dt="2019-01-08T06:23:21.803" v="279" actId="478"/>
          <ac:spMkLst>
            <pc:docMk/>
            <pc:sldMk cId="3701943722" sldId="272"/>
            <ac:spMk id="8" creationId="{92FA6A2B-BF1D-4D01-8462-EF60C6C77312}"/>
          </ac:spMkLst>
        </pc:spChg>
        <pc:spChg chg="mod">
          <ac:chgData name="Farris Wen Shen CHUA" userId="6be9af7c-f74c-470f-b3c8-3f7223b9a7f0" providerId="ADAL" clId="{19E85471-6329-4033-A3BD-43E0EC79A0B5}" dt="2019-01-08T06:18:21.021" v="171" actId="14100"/>
          <ac:spMkLst>
            <pc:docMk/>
            <pc:sldMk cId="3701943722" sldId="272"/>
            <ac:spMk id="172" creationId="{00000000-0000-0000-0000-000000000000}"/>
          </ac:spMkLst>
        </pc:spChg>
        <pc:spChg chg="mod">
          <ac:chgData name="Farris Wen Shen CHUA" userId="6be9af7c-f74c-470f-b3c8-3f7223b9a7f0" providerId="ADAL" clId="{19E85471-6329-4033-A3BD-43E0EC79A0B5}" dt="2019-01-08T06:15:46.168" v="142" actId="122"/>
          <ac:spMkLst>
            <pc:docMk/>
            <pc:sldMk cId="3701943722" sldId="272"/>
            <ac:spMk id="173" creationId="{00000000-0000-0000-0000-000000000000}"/>
          </ac:spMkLst>
        </pc:spChg>
        <pc:grpChg chg="del">
          <ac:chgData name="Farris Wen Shen CHUA" userId="6be9af7c-f74c-470f-b3c8-3f7223b9a7f0" providerId="ADAL" clId="{19E85471-6329-4033-A3BD-43E0EC79A0B5}" dt="2019-01-08T06:17:02.840" v="147" actId="478"/>
          <ac:grpSpMkLst>
            <pc:docMk/>
            <pc:sldMk cId="3701943722" sldId="272"/>
            <ac:grpSpMk id="141" creationId="{00000000-0000-0000-0000-000000000000}"/>
          </ac:grpSpMkLst>
        </pc:grpChg>
        <pc:grpChg chg="add del">
          <ac:chgData name="Farris Wen Shen CHUA" userId="6be9af7c-f74c-470f-b3c8-3f7223b9a7f0" providerId="ADAL" clId="{19E85471-6329-4033-A3BD-43E0EC79A0B5}" dt="2019-01-08T06:18:02.643" v="165" actId="478"/>
          <ac:grpSpMkLst>
            <pc:docMk/>
            <pc:sldMk cId="3701943722" sldId="272"/>
            <ac:grpSpMk id="144" creationId="{00000000-0000-0000-0000-000000000000}"/>
          </ac:grpSpMkLst>
        </pc:grpChg>
        <pc:grpChg chg="mod">
          <ac:chgData name="Farris Wen Shen CHUA" userId="6be9af7c-f74c-470f-b3c8-3f7223b9a7f0" providerId="ADAL" clId="{19E85471-6329-4033-A3BD-43E0EC79A0B5}" dt="2019-01-08T06:23:36.333" v="281" actId="1076"/>
          <ac:grpSpMkLst>
            <pc:docMk/>
            <pc:sldMk cId="3701943722" sldId="272"/>
            <ac:grpSpMk id="145" creationId="{00000000-0000-0000-0000-000000000000}"/>
          </ac:grpSpMkLst>
        </pc:grpChg>
        <pc:grpChg chg="add del mod">
          <ac:chgData name="Farris Wen Shen CHUA" userId="6be9af7c-f74c-470f-b3c8-3f7223b9a7f0" providerId="ADAL" clId="{19E85471-6329-4033-A3BD-43E0EC79A0B5}" dt="2019-01-08T06:30:59.468" v="369" actId="478"/>
          <ac:grpSpMkLst>
            <pc:docMk/>
            <pc:sldMk cId="3701943722" sldId="272"/>
            <ac:grpSpMk id="280" creationId="{00000000-0000-0000-0000-000000000000}"/>
          </ac:grpSpMkLst>
        </pc:grpChg>
        <pc:picChg chg="add del">
          <ac:chgData name="Farris Wen Shen CHUA" userId="6be9af7c-f74c-470f-b3c8-3f7223b9a7f0" providerId="ADAL" clId="{19E85471-6329-4033-A3BD-43E0EC79A0B5}" dt="2019-01-10T02:36:54.708" v="654" actId="478"/>
          <ac:picMkLst>
            <pc:docMk/>
            <pc:sldMk cId="3701943722" sldId="272"/>
            <ac:picMk id="112" creationId="{E8732C6F-C96C-4563-9972-F8381CA852DA}"/>
          </ac:picMkLst>
        </pc:picChg>
        <pc:picChg chg="add">
          <ac:chgData name="Farris Wen Shen CHUA" userId="6be9af7c-f74c-470f-b3c8-3f7223b9a7f0" providerId="ADAL" clId="{19E85471-6329-4033-A3BD-43E0EC79A0B5}" dt="2019-01-10T02:36:54.906" v="655"/>
          <ac:picMkLst>
            <pc:docMk/>
            <pc:sldMk cId="3701943722" sldId="272"/>
            <ac:picMk id="113" creationId="{709A76DE-C9AD-430E-81D6-C385F93C541F}"/>
          </ac:picMkLst>
        </pc:picChg>
      </pc:sldChg>
      <pc:sldChg chg="addSp delSp modSp add">
        <pc:chgData name="Farris Wen Shen CHUA" userId="6be9af7c-f74c-470f-b3c8-3f7223b9a7f0" providerId="ADAL" clId="{19E85471-6329-4033-A3BD-43E0EC79A0B5}" dt="2019-01-10T02:36:49.829" v="651"/>
        <pc:sldMkLst>
          <pc:docMk/>
          <pc:sldMk cId="4204600341" sldId="279"/>
        </pc:sldMkLst>
        <pc:spChg chg="add mod">
          <ac:chgData name="Farris Wen Shen CHUA" userId="6be9af7c-f74c-470f-b3c8-3f7223b9a7f0" providerId="ADAL" clId="{19E85471-6329-4033-A3BD-43E0EC79A0B5}" dt="2019-01-08T06:08:36.254" v="36" actId="1076"/>
          <ac:spMkLst>
            <pc:docMk/>
            <pc:sldMk cId="4204600341" sldId="279"/>
            <ac:spMk id="2" creationId="{57AC516E-0CA2-4A2A-8068-6C627B828B81}"/>
          </ac:spMkLst>
        </pc:spChg>
        <pc:spChg chg="mod">
          <ac:chgData name="Farris Wen Shen CHUA" userId="6be9af7c-f74c-470f-b3c8-3f7223b9a7f0" providerId="ADAL" clId="{19E85471-6329-4033-A3BD-43E0EC79A0B5}" dt="2019-01-08T06:06:05.743" v="30" actId="122"/>
          <ac:spMkLst>
            <pc:docMk/>
            <pc:sldMk cId="4204600341" sldId="279"/>
            <ac:spMk id="999" creationId="{00000000-0000-0000-0000-000000000000}"/>
          </ac:spMkLst>
        </pc:spChg>
        <pc:spChg chg="del topLvl">
          <ac:chgData name="Farris Wen Shen CHUA" userId="6be9af7c-f74c-470f-b3c8-3f7223b9a7f0" providerId="ADAL" clId="{19E85471-6329-4033-A3BD-43E0EC79A0B5}" dt="2019-01-08T06:05:52.921" v="21" actId="478"/>
          <ac:spMkLst>
            <pc:docMk/>
            <pc:sldMk cId="4204600341" sldId="279"/>
            <ac:spMk id="1000" creationId="{00000000-0000-0000-0000-000000000000}"/>
          </ac:spMkLst>
        </pc:spChg>
        <pc:grpChg chg="del">
          <ac:chgData name="Farris Wen Shen CHUA" userId="6be9af7c-f74c-470f-b3c8-3f7223b9a7f0" providerId="ADAL" clId="{19E85471-6329-4033-A3BD-43E0EC79A0B5}" dt="2019-01-08T06:05:54.529" v="22" actId="478"/>
          <ac:grpSpMkLst>
            <pc:docMk/>
            <pc:sldMk cId="4204600341" sldId="279"/>
            <ac:grpSpMk id="998" creationId="{00000000-0000-0000-0000-000000000000}"/>
          </ac:grpSpMkLst>
        </pc:grpChg>
        <pc:grpChg chg="del topLvl">
          <ac:chgData name="Farris Wen Shen CHUA" userId="6be9af7c-f74c-470f-b3c8-3f7223b9a7f0" providerId="ADAL" clId="{19E85471-6329-4033-A3BD-43E0EC79A0B5}" dt="2019-01-08T06:05:55.610" v="23" actId="478"/>
          <ac:grpSpMkLst>
            <pc:docMk/>
            <pc:sldMk cId="4204600341" sldId="279"/>
            <ac:grpSpMk id="1001" creationId="{00000000-0000-0000-0000-000000000000}"/>
          </ac:grpSpMkLst>
        </pc:grpChg>
        <pc:grpChg chg="del">
          <ac:chgData name="Farris Wen Shen CHUA" userId="6be9af7c-f74c-470f-b3c8-3f7223b9a7f0" providerId="ADAL" clId="{19E85471-6329-4033-A3BD-43E0EC79A0B5}" dt="2019-01-08T06:05:52.921" v="21" actId="478"/>
          <ac:grpSpMkLst>
            <pc:docMk/>
            <pc:sldMk cId="4204600341" sldId="279"/>
            <ac:grpSpMk id="1005" creationId="{00000000-0000-0000-0000-000000000000}"/>
          </ac:grpSpMkLst>
        </pc:grpChg>
        <pc:graphicFrameChg chg="add mod modGraphic">
          <ac:chgData name="Farris Wen Shen CHUA" userId="6be9af7c-f74c-470f-b3c8-3f7223b9a7f0" providerId="ADAL" clId="{19E85471-6329-4033-A3BD-43E0EC79A0B5}" dt="2019-01-08T06:12:11.574" v="102" actId="20577"/>
          <ac:graphicFrameMkLst>
            <pc:docMk/>
            <pc:sldMk cId="4204600341" sldId="279"/>
            <ac:graphicFrameMk id="232" creationId="{2FC891BD-3976-43D8-82E5-46E3CC20BFDC}"/>
          </ac:graphicFrameMkLst>
        </pc:graphicFrameChg>
        <pc:picChg chg="add del">
          <ac:chgData name="Farris Wen Shen CHUA" userId="6be9af7c-f74c-470f-b3c8-3f7223b9a7f0" providerId="ADAL" clId="{19E85471-6329-4033-A3BD-43E0EC79A0B5}" dt="2019-01-10T02:32:16.878" v="592" actId="478"/>
          <ac:picMkLst>
            <pc:docMk/>
            <pc:sldMk cId="4204600341" sldId="279"/>
            <ac:picMk id="5" creationId="{FB7C7C2E-B88C-49AA-8AC8-D4285E7BF9D2}"/>
          </ac:picMkLst>
        </pc:picChg>
        <pc:picChg chg="add del">
          <ac:chgData name="Farris Wen Shen CHUA" userId="6be9af7c-f74c-470f-b3c8-3f7223b9a7f0" providerId="ADAL" clId="{19E85471-6329-4033-A3BD-43E0EC79A0B5}" dt="2019-01-10T02:36:49.570" v="650" actId="478"/>
          <ac:picMkLst>
            <pc:docMk/>
            <pc:sldMk cId="4204600341" sldId="279"/>
            <ac:picMk id="6" creationId="{535B16F6-2344-4B02-8246-A17139FC4278}"/>
          </ac:picMkLst>
        </pc:picChg>
        <pc:picChg chg="add">
          <ac:chgData name="Farris Wen Shen CHUA" userId="6be9af7c-f74c-470f-b3c8-3f7223b9a7f0" providerId="ADAL" clId="{19E85471-6329-4033-A3BD-43E0EC79A0B5}" dt="2019-01-10T02:36:49.829" v="651"/>
          <ac:picMkLst>
            <pc:docMk/>
            <pc:sldMk cId="4204600341" sldId="279"/>
            <ac:picMk id="7" creationId="{3DA091E5-E19B-4BAF-99DA-BA954CE3D608}"/>
          </ac:picMkLst>
        </pc:picChg>
      </pc:sldChg>
      <pc:sldChg chg="addSp delSp modSp add mod setBg">
        <pc:chgData name="Farris Wen Shen CHUA" userId="6be9af7c-f74c-470f-b3c8-3f7223b9a7f0" providerId="ADAL" clId="{19E85471-6329-4033-A3BD-43E0EC79A0B5}" dt="2019-01-10T02:37:50.982" v="671" actId="1076"/>
        <pc:sldMkLst>
          <pc:docMk/>
          <pc:sldMk cId="1796206576" sldId="346"/>
        </pc:sldMkLst>
        <pc:spChg chg="del mod">
          <ac:chgData name="Farris Wen Shen CHUA" userId="6be9af7c-f74c-470f-b3c8-3f7223b9a7f0" providerId="ADAL" clId="{19E85471-6329-4033-A3BD-43E0EC79A0B5}" dt="2019-01-10T02:35:26.743" v="633" actId="478"/>
          <ac:spMkLst>
            <pc:docMk/>
            <pc:sldMk cId="1796206576" sldId="346"/>
            <ac:spMk id="3" creationId="{00000000-0000-0000-0000-000000000000}"/>
          </ac:spMkLst>
        </pc:spChg>
        <pc:spChg chg="del topLvl">
          <ac:chgData name="Farris Wen Shen CHUA" userId="6be9af7c-f74c-470f-b3c8-3f7223b9a7f0" providerId="ADAL" clId="{19E85471-6329-4033-A3BD-43E0EC79A0B5}" dt="2019-01-08T06:22:40.770" v="197" actId="478"/>
          <ac:spMkLst>
            <pc:docMk/>
            <pc:sldMk cId="1796206576" sldId="346"/>
            <ac:spMk id="4" creationId="{00000000-0000-0000-0000-000000000000}"/>
          </ac:spMkLst>
        </pc:spChg>
        <pc:spChg chg="add del mod">
          <ac:chgData name="Farris Wen Shen CHUA" userId="6be9af7c-f74c-470f-b3c8-3f7223b9a7f0" providerId="ADAL" clId="{19E85471-6329-4033-A3BD-43E0EC79A0B5}" dt="2019-01-10T02:36:15.385" v="640" actId="478"/>
          <ac:spMkLst>
            <pc:docMk/>
            <pc:sldMk cId="1796206576" sldId="346"/>
            <ac:spMk id="4" creationId="{82ED96C1-88F9-4FE2-8C04-EFA65EDF135C}"/>
          </ac:spMkLst>
        </pc:spChg>
        <pc:spChg chg="add del mod">
          <ac:chgData name="Farris Wen Shen CHUA" userId="6be9af7c-f74c-470f-b3c8-3f7223b9a7f0" providerId="ADAL" clId="{19E85471-6329-4033-A3BD-43E0EC79A0B5}" dt="2019-01-10T02:36:31.406" v="646" actId="478"/>
          <ac:spMkLst>
            <pc:docMk/>
            <pc:sldMk cId="1796206576" sldId="346"/>
            <ac:spMk id="6" creationId="{EBC25E81-FA79-4805-A7FA-ABFCDA2476CF}"/>
          </ac:spMkLst>
        </pc:spChg>
        <pc:spChg chg="del topLvl">
          <ac:chgData name="Farris Wen Shen CHUA" userId="6be9af7c-f74c-470f-b3c8-3f7223b9a7f0" providerId="ADAL" clId="{19E85471-6329-4033-A3BD-43E0EC79A0B5}" dt="2019-01-08T06:22:41.779" v="198" actId="478"/>
          <ac:spMkLst>
            <pc:docMk/>
            <pc:sldMk cId="1796206576" sldId="346"/>
            <ac:spMk id="172" creationId="{00000000-0000-0000-0000-000000000000}"/>
          </ac:spMkLst>
        </pc:spChg>
        <pc:spChg chg="add del mod">
          <ac:chgData name="Farris Wen Shen CHUA" userId="6be9af7c-f74c-470f-b3c8-3f7223b9a7f0" providerId="ADAL" clId="{19E85471-6329-4033-A3BD-43E0EC79A0B5}" dt="2019-01-10T02:36:28.845" v="645" actId="478"/>
          <ac:spMkLst>
            <pc:docMk/>
            <pc:sldMk cId="1796206576" sldId="346"/>
            <ac:spMk id="173" creationId="{00000000-0000-0000-0000-000000000000}"/>
          </ac:spMkLst>
        </pc:spChg>
        <pc:spChg chg="add del">
          <ac:chgData name="Farris Wen Shen CHUA" userId="6be9af7c-f74c-470f-b3c8-3f7223b9a7f0" providerId="ADAL" clId="{19E85471-6329-4033-A3BD-43E0EC79A0B5}" dt="2019-01-10T02:36:15.752" v="641" actId="26606"/>
          <ac:spMkLst>
            <pc:docMk/>
            <pc:sldMk cId="1796206576" sldId="346"/>
            <ac:spMk id="192" creationId="{6753252F-4873-4F63-801D-CC719279A7D5}"/>
          </ac:spMkLst>
        </pc:spChg>
        <pc:spChg chg="add del">
          <ac:chgData name="Farris Wen Shen CHUA" userId="6be9af7c-f74c-470f-b3c8-3f7223b9a7f0" providerId="ADAL" clId="{19E85471-6329-4033-A3BD-43E0EC79A0B5}" dt="2019-01-10T02:36:15.752" v="641" actId="26606"/>
          <ac:spMkLst>
            <pc:docMk/>
            <pc:sldMk cId="1796206576" sldId="346"/>
            <ac:spMk id="193" creationId="{047C8CCB-F95D-4249-92DD-651249D3535A}"/>
          </ac:spMkLst>
        </pc:spChg>
        <pc:spChg chg="del mod topLvl">
          <ac:chgData name="Farris Wen Shen CHUA" userId="6be9af7c-f74c-470f-b3c8-3f7223b9a7f0" providerId="ADAL" clId="{19E85471-6329-4033-A3BD-43E0EC79A0B5}" dt="2019-01-08T06:30:40.043" v="365"/>
          <ac:spMkLst>
            <pc:docMk/>
            <pc:sldMk cId="1796206576" sldId="346"/>
            <ac:spMk id="223" creationId="{66A2637F-8AFA-4E91-8680-29C4F4D1440C}"/>
          </ac:spMkLst>
        </pc:spChg>
        <pc:spChg chg="del topLvl">
          <ac:chgData name="Farris Wen Shen CHUA" userId="6be9af7c-f74c-470f-b3c8-3f7223b9a7f0" providerId="ADAL" clId="{19E85471-6329-4033-A3BD-43E0EC79A0B5}" dt="2019-01-08T06:30:04.048" v="360" actId="478"/>
          <ac:spMkLst>
            <pc:docMk/>
            <pc:sldMk cId="1796206576" sldId="346"/>
            <ac:spMk id="224" creationId="{4D802286-120C-4A7C-84FC-B462B68A123F}"/>
          </ac:spMkLst>
        </pc:spChg>
        <pc:grpChg chg="add del mod">
          <ac:chgData name="Farris Wen Shen CHUA" userId="6be9af7c-f74c-470f-b3c8-3f7223b9a7f0" providerId="ADAL" clId="{19E85471-6329-4033-A3BD-43E0EC79A0B5}" dt="2019-01-08T06:26:29.446" v="340" actId="478"/>
          <ac:grpSpMkLst>
            <pc:docMk/>
            <pc:sldMk cId="1796206576" sldId="346"/>
            <ac:grpSpMk id="113" creationId="{C6AAB9F0-F6E3-4318-A63A-9A89BDF2A483}"/>
          </ac:grpSpMkLst>
        </pc:grpChg>
        <pc:grpChg chg="del">
          <ac:chgData name="Farris Wen Shen CHUA" userId="6be9af7c-f74c-470f-b3c8-3f7223b9a7f0" providerId="ADAL" clId="{19E85471-6329-4033-A3BD-43E0EC79A0B5}" dt="2019-01-08T06:22:40.770" v="197" actId="478"/>
          <ac:grpSpMkLst>
            <pc:docMk/>
            <pc:sldMk cId="1796206576" sldId="346"/>
            <ac:grpSpMk id="145" creationId="{00000000-0000-0000-0000-000000000000}"/>
          </ac:grpSpMkLst>
        </pc:grpChg>
        <pc:grpChg chg="add del mod">
          <ac:chgData name="Farris Wen Shen CHUA" userId="6be9af7c-f74c-470f-b3c8-3f7223b9a7f0" providerId="ADAL" clId="{19E85471-6329-4033-A3BD-43E0EC79A0B5}" dt="2019-01-08T06:30:04.048" v="360" actId="478"/>
          <ac:grpSpMkLst>
            <pc:docMk/>
            <pc:sldMk cId="1796206576" sldId="346"/>
            <ac:grpSpMk id="222" creationId="{DF2490D3-0E3A-4382-B336-B70042BDCB71}"/>
          </ac:grpSpMkLst>
        </pc:grpChg>
        <pc:grpChg chg="add del">
          <ac:chgData name="Farris Wen Shen CHUA" userId="6be9af7c-f74c-470f-b3c8-3f7223b9a7f0" providerId="ADAL" clId="{19E85471-6329-4033-A3BD-43E0EC79A0B5}" dt="2019-01-10T02:32:25.263" v="597" actId="478"/>
          <ac:grpSpMkLst>
            <pc:docMk/>
            <pc:sldMk cId="1796206576" sldId="346"/>
            <ac:grpSpMk id="225" creationId="{B888BF2A-A0AA-4FCF-A782-42A5FFEE55EA}"/>
          </ac:grpSpMkLst>
        </pc:grpChg>
        <pc:grpChg chg="del">
          <ac:chgData name="Farris Wen Shen CHUA" userId="6be9af7c-f74c-470f-b3c8-3f7223b9a7f0" providerId="ADAL" clId="{19E85471-6329-4033-A3BD-43E0EC79A0B5}" dt="2019-01-08T06:22:42.471" v="199" actId="478"/>
          <ac:grpSpMkLst>
            <pc:docMk/>
            <pc:sldMk cId="1796206576" sldId="346"/>
            <ac:grpSpMk id="280" creationId="{00000000-0000-0000-0000-000000000000}"/>
          </ac:grpSpMkLst>
        </pc:grpChg>
        <pc:picChg chg="add mod ord">
          <ac:chgData name="Farris Wen Shen CHUA" userId="6be9af7c-f74c-470f-b3c8-3f7223b9a7f0" providerId="ADAL" clId="{19E85471-6329-4033-A3BD-43E0EC79A0B5}" dt="2019-01-10T02:36:15.752" v="641" actId="26606"/>
          <ac:picMkLst>
            <pc:docMk/>
            <pc:sldMk cId="1796206576" sldId="346"/>
            <ac:picMk id="280" creationId="{A316EAFF-CBCB-4AB0-AF8F-9B3041AB6067}"/>
          </ac:picMkLst>
        </pc:picChg>
        <pc:picChg chg="add del mod">
          <ac:chgData name="Farris Wen Shen CHUA" userId="6be9af7c-f74c-470f-b3c8-3f7223b9a7f0" providerId="ADAL" clId="{19E85471-6329-4033-A3BD-43E0EC79A0B5}" dt="2019-01-10T02:35:28.261" v="634" actId="478"/>
          <ac:picMkLst>
            <pc:docMk/>
            <pc:sldMk cId="1796206576" sldId="346"/>
            <ac:picMk id="281" creationId="{E081CDDA-9780-45A5-B867-BC457ED56086}"/>
          </ac:picMkLst>
        </pc:picChg>
        <pc:picChg chg="add del mod">
          <ac:chgData name="Farris Wen Shen CHUA" userId="6be9af7c-f74c-470f-b3c8-3f7223b9a7f0" providerId="ADAL" clId="{19E85471-6329-4033-A3BD-43E0EC79A0B5}" dt="2019-01-10T02:36:26.444" v="644" actId="478"/>
          <ac:picMkLst>
            <pc:docMk/>
            <pc:sldMk cId="1796206576" sldId="346"/>
            <ac:picMk id="282" creationId="{E7F6F137-6683-4D36-A8FF-C6816B5D2803}"/>
          </ac:picMkLst>
        </pc:picChg>
        <pc:picChg chg="add del">
          <ac:chgData name="Farris Wen Shen CHUA" userId="6be9af7c-f74c-470f-b3c8-3f7223b9a7f0" providerId="ADAL" clId="{19E85471-6329-4033-A3BD-43E0EC79A0B5}" dt="2019-01-10T02:36:58.435" v="658" actId="478"/>
          <ac:picMkLst>
            <pc:docMk/>
            <pc:sldMk cId="1796206576" sldId="346"/>
            <ac:picMk id="283" creationId="{D1BB7538-3A1D-4C6F-95BF-45C91C5AC3B9}"/>
          </ac:picMkLst>
        </pc:picChg>
        <pc:picChg chg="add">
          <ac:chgData name="Farris Wen Shen CHUA" userId="6be9af7c-f74c-470f-b3c8-3f7223b9a7f0" providerId="ADAL" clId="{19E85471-6329-4033-A3BD-43E0EC79A0B5}" dt="2019-01-10T02:36:58.681" v="659"/>
          <ac:picMkLst>
            <pc:docMk/>
            <pc:sldMk cId="1796206576" sldId="346"/>
            <ac:picMk id="284" creationId="{5A8F1739-4AEB-4698-9D9E-8ECB8A3C7AC3}"/>
          </ac:picMkLst>
        </pc:picChg>
        <pc:picChg chg="add mod">
          <ac:chgData name="Farris Wen Shen CHUA" userId="6be9af7c-f74c-470f-b3c8-3f7223b9a7f0" providerId="ADAL" clId="{19E85471-6329-4033-A3BD-43E0EC79A0B5}" dt="2019-01-10T02:37:50.982" v="671" actId="1076"/>
          <ac:picMkLst>
            <pc:docMk/>
            <pc:sldMk cId="1796206576" sldId="346"/>
            <ac:picMk id="285" creationId="{3A735E7B-77B7-4FCA-A77E-DC4A5EFE5609}"/>
          </ac:picMkLst>
        </pc:picChg>
      </pc:sldChg>
      <pc:sldChg chg="addSp delSp modSp add ord">
        <pc:chgData name="Farris Wen Shen CHUA" userId="6be9af7c-f74c-470f-b3c8-3f7223b9a7f0" providerId="ADAL" clId="{19E85471-6329-4033-A3BD-43E0EC79A0B5}" dt="2019-01-10T02:36:56.691" v="657"/>
        <pc:sldMkLst>
          <pc:docMk/>
          <pc:sldMk cId="393931239" sldId="348"/>
        </pc:sldMkLst>
        <pc:spChg chg="mod">
          <ac:chgData name="Farris Wen Shen CHUA" userId="6be9af7c-f74c-470f-b3c8-3f7223b9a7f0" providerId="ADAL" clId="{19E85471-6329-4033-A3BD-43E0EC79A0B5}" dt="2019-01-10T02:34:38.293" v="628" actId="1076"/>
          <ac:spMkLst>
            <pc:docMk/>
            <pc:sldMk cId="393931239" sldId="348"/>
            <ac:spMk id="3" creationId="{00000000-0000-0000-0000-000000000000}"/>
          </ac:spMkLst>
        </pc:spChg>
        <pc:spChg chg="add mod ord">
          <ac:chgData name="Farris Wen Shen CHUA" userId="6be9af7c-f74c-470f-b3c8-3f7223b9a7f0" providerId="ADAL" clId="{19E85471-6329-4033-A3BD-43E0EC79A0B5}" dt="2019-01-08T06:31:31.257" v="372" actId="167"/>
          <ac:spMkLst>
            <pc:docMk/>
            <pc:sldMk cId="393931239" sldId="348"/>
            <ac:spMk id="110" creationId="{1922A523-0D90-4E36-B137-81E3CD122AD2}"/>
          </ac:spMkLst>
        </pc:spChg>
        <pc:spChg chg="mod">
          <ac:chgData name="Farris Wen Shen CHUA" userId="6be9af7c-f74c-470f-b3c8-3f7223b9a7f0" providerId="ADAL" clId="{19E85471-6329-4033-A3BD-43E0EC79A0B5}" dt="2019-01-08T06:26:06.907" v="335"/>
          <ac:spMkLst>
            <pc:docMk/>
            <pc:sldMk cId="393931239" sldId="348"/>
            <ac:spMk id="173" creationId="{00000000-0000-0000-0000-000000000000}"/>
          </ac:spMkLst>
        </pc:spChg>
        <pc:grpChg chg="add del mod">
          <ac:chgData name="Farris Wen Shen CHUA" userId="6be9af7c-f74c-470f-b3c8-3f7223b9a7f0" providerId="ADAL" clId="{19E85471-6329-4033-A3BD-43E0EC79A0B5}" dt="2019-01-10T02:32:27.716" v="598" actId="478"/>
          <ac:grpSpMkLst>
            <pc:docMk/>
            <pc:sldMk cId="393931239" sldId="348"/>
            <ac:grpSpMk id="111" creationId="{C48C9E8E-6C8A-4B4D-931B-F1DC95FCF3A7}"/>
          </ac:grpSpMkLst>
        </pc:grpChg>
        <pc:grpChg chg="del">
          <ac:chgData name="Farris Wen Shen CHUA" userId="6be9af7c-f74c-470f-b3c8-3f7223b9a7f0" providerId="ADAL" clId="{19E85471-6329-4033-A3BD-43E0EC79A0B5}" dt="2019-01-08T06:31:32.749" v="373" actId="478"/>
          <ac:grpSpMkLst>
            <pc:docMk/>
            <pc:sldMk cId="393931239" sldId="348"/>
            <ac:grpSpMk id="113" creationId="{C6AAB9F0-F6E3-4318-A63A-9A89BDF2A483}"/>
          </ac:grpSpMkLst>
        </pc:grpChg>
        <pc:picChg chg="add del">
          <ac:chgData name="Farris Wen Shen CHUA" userId="6be9af7c-f74c-470f-b3c8-3f7223b9a7f0" providerId="ADAL" clId="{19E85471-6329-4033-A3BD-43E0EC79A0B5}" dt="2019-01-10T02:36:56.478" v="656" actId="478"/>
          <ac:picMkLst>
            <pc:docMk/>
            <pc:sldMk cId="393931239" sldId="348"/>
            <ac:picMk id="441" creationId="{16FA2498-AF27-4F38-8684-555CF672A7E7}"/>
          </ac:picMkLst>
        </pc:picChg>
        <pc:picChg chg="add">
          <ac:chgData name="Farris Wen Shen CHUA" userId="6be9af7c-f74c-470f-b3c8-3f7223b9a7f0" providerId="ADAL" clId="{19E85471-6329-4033-A3BD-43E0EC79A0B5}" dt="2019-01-10T02:36:56.691" v="657"/>
          <ac:picMkLst>
            <pc:docMk/>
            <pc:sldMk cId="393931239" sldId="348"/>
            <ac:picMk id="442" creationId="{B1B709E8-B317-46AB-8DEB-AE2683B2885D}"/>
          </ac:picMkLst>
        </pc:picChg>
      </pc:sldChg>
      <pc:sldChg chg="addSp delSp modSp add">
        <pc:chgData name="Farris Wen Shen CHUA" userId="6be9af7c-f74c-470f-b3c8-3f7223b9a7f0" providerId="ADAL" clId="{19E85471-6329-4033-A3BD-43E0EC79A0B5}" dt="2019-01-10T02:38:32.269" v="688" actId="20577"/>
        <pc:sldMkLst>
          <pc:docMk/>
          <pc:sldMk cId="1827406238" sldId="349"/>
        </pc:sldMkLst>
        <pc:spChg chg="mod">
          <ac:chgData name="Farris Wen Shen CHUA" userId="6be9af7c-f74c-470f-b3c8-3f7223b9a7f0" providerId="ADAL" clId="{19E85471-6329-4033-A3BD-43E0EC79A0B5}" dt="2019-01-10T02:38:32.269" v="688" actId="20577"/>
          <ac:spMkLst>
            <pc:docMk/>
            <pc:sldMk cId="1827406238" sldId="349"/>
            <ac:spMk id="3" creationId="{00000000-0000-0000-0000-000000000000}"/>
          </ac:spMkLst>
        </pc:spChg>
        <pc:spChg chg="mod">
          <ac:chgData name="Farris Wen Shen CHUA" userId="6be9af7c-f74c-470f-b3c8-3f7223b9a7f0" providerId="ADAL" clId="{19E85471-6329-4033-A3BD-43E0EC79A0B5}" dt="2019-01-08T06:32:38.625" v="382"/>
          <ac:spMkLst>
            <pc:docMk/>
            <pc:sldMk cId="1827406238" sldId="349"/>
            <ac:spMk id="173" creationId="{00000000-0000-0000-0000-000000000000}"/>
          </ac:spMkLst>
        </pc:spChg>
        <pc:grpChg chg="del">
          <ac:chgData name="Farris Wen Shen CHUA" userId="6be9af7c-f74c-470f-b3c8-3f7223b9a7f0" providerId="ADAL" clId="{19E85471-6329-4033-A3BD-43E0EC79A0B5}" dt="2019-01-10T02:32:32.100" v="600" actId="478"/>
          <ac:grpSpMkLst>
            <pc:docMk/>
            <pc:sldMk cId="1827406238" sldId="349"/>
            <ac:grpSpMk id="111" creationId="{C48C9E8E-6C8A-4B4D-931B-F1DC95FCF3A7}"/>
          </ac:grpSpMkLst>
        </pc:grpChg>
        <pc:picChg chg="add del">
          <ac:chgData name="Farris Wen Shen CHUA" userId="6be9af7c-f74c-470f-b3c8-3f7223b9a7f0" providerId="ADAL" clId="{19E85471-6329-4033-A3BD-43E0EC79A0B5}" dt="2019-01-10T02:37:02.845" v="660" actId="478"/>
          <ac:picMkLst>
            <pc:docMk/>
            <pc:sldMk cId="1827406238" sldId="349"/>
            <ac:picMk id="441" creationId="{E59A16C6-49E4-4CC6-9D27-E38F20D0DC7A}"/>
          </ac:picMkLst>
        </pc:picChg>
        <pc:picChg chg="add">
          <ac:chgData name="Farris Wen Shen CHUA" userId="6be9af7c-f74c-470f-b3c8-3f7223b9a7f0" providerId="ADAL" clId="{19E85471-6329-4033-A3BD-43E0EC79A0B5}" dt="2019-01-10T02:37:03.092" v="661"/>
          <ac:picMkLst>
            <pc:docMk/>
            <pc:sldMk cId="1827406238" sldId="349"/>
            <ac:picMk id="442" creationId="{510B5D93-0B2A-4069-AA54-264AE4422F1B}"/>
          </ac:picMkLst>
        </pc:picChg>
      </pc:sldChg>
      <pc:sldChg chg="addSp delSp modSp add">
        <pc:chgData name="Farris Wen Shen CHUA" userId="6be9af7c-f74c-470f-b3c8-3f7223b9a7f0" providerId="ADAL" clId="{19E85471-6329-4033-A3BD-43E0EC79A0B5}" dt="2019-01-10T02:37:05.271" v="663"/>
        <pc:sldMkLst>
          <pc:docMk/>
          <pc:sldMk cId="3866183557" sldId="350"/>
        </pc:sldMkLst>
        <pc:spChg chg="mod ord">
          <ac:chgData name="Farris Wen Shen CHUA" userId="6be9af7c-f74c-470f-b3c8-3f7223b9a7f0" providerId="ADAL" clId="{19E85471-6329-4033-A3BD-43E0EC79A0B5}" dt="2019-01-08T06:49:13.508" v="566" actId="166"/>
          <ac:spMkLst>
            <pc:docMk/>
            <pc:sldMk cId="3866183557" sldId="350"/>
            <ac:spMk id="3" creationId="{00000000-0000-0000-0000-000000000000}"/>
          </ac:spMkLst>
        </pc:spChg>
        <pc:spChg chg="ord">
          <ac:chgData name="Farris Wen Shen CHUA" userId="6be9af7c-f74c-470f-b3c8-3f7223b9a7f0" providerId="ADAL" clId="{19E85471-6329-4033-A3BD-43E0EC79A0B5}" dt="2019-01-08T06:49:10.721" v="565" actId="167"/>
          <ac:spMkLst>
            <pc:docMk/>
            <pc:sldMk cId="3866183557" sldId="350"/>
            <ac:spMk id="110" creationId="{1922A523-0D90-4E36-B137-81E3CD122AD2}"/>
          </ac:spMkLst>
        </pc:spChg>
        <pc:spChg chg="mod">
          <ac:chgData name="Farris Wen Shen CHUA" userId="6be9af7c-f74c-470f-b3c8-3f7223b9a7f0" providerId="ADAL" clId="{19E85471-6329-4033-A3BD-43E0EC79A0B5}" dt="2019-01-08T06:34:50.731" v="404"/>
          <ac:spMkLst>
            <pc:docMk/>
            <pc:sldMk cId="3866183557" sldId="350"/>
            <ac:spMk id="173" creationId="{00000000-0000-0000-0000-000000000000}"/>
          </ac:spMkLst>
        </pc:spChg>
        <pc:grpChg chg="del">
          <ac:chgData name="Farris Wen Shen CHUA" userId="6be9af7c-f74c-470f-b3c8-3f7223b9a7f0" providerId="ADAL" clId="{19E85471-6329-4033-A3BD-43E0EC79A0B5}" dt="2019-01-10T02:32:36.242" v="602" actId="478"/>
          <ac:grpSpMkLst>
            <pc:docMk/>
            <pc:sldMk cId="3866183557" sldId="350"/>
            <ac:grpSpMk id="111" creationId="{C48C9E8E-6C8A-4B4D-931B-F1DC95FCF3A7}"/>
          </ac:grpSpMkLst>
        </pc:grpChg>
        <pc:picChg chg="add del">
          <ac:chgData name="Farris Wen Shen CHUA" userId="6be9af7c-f74c-470f-b3c8-3f7223b9a7f0" providerId="ADAL" clId="{19E85471-6329-4033-A3BD-43E0EC79A0B5}" dt="2019-01-10T02:37:05.020" v="662" actId="478"/>
          <ac:picMkLst>
            <pc:docMk/>
            <pc:sldMk cId="3866183557" sldId="350"/>
            <ac:picMk id="441" creationId="{69F8879C-F5E1-4160-97A0-43060633257D}"/>
          </ac:picMkLst>
        </pc:picChg>
        <pc:picChg chg="add">
          <ac:chgData name="Farris Wen Shen CHUA" userId="6be9af7c-f74c-470f-b3c8-3f7223b9a7f0" providerId="ADAL" clId="{19E85471-6329-4033-A3BD-43E0EC79A0B5}" dt="2019-01-10T02:37:05.271" v="663"/>
          <ac:picMkLst>
            <pc:docMk/>
            <pc:sldMk cId="3866183557" sldId="350"/>
            <ac:picMk id="442" creationId="{3AC062A9-3E0E-4BEE-BAE2-7C17CA77E140}"/>
          </ac:picMkLst>
        </pc:picChg>
      </pc:sldChg>
      <pc:sldChg chg="addSp delSp modSp add">
        <pc:chgData name="Farris Wen Shen CHUA" userId="6be9af7c-f74c-470f-b3c8-3f7223b9a7f0" providerId="ADAL" clId="{19E85471-6329-4033-A3BD-43E0EC79A0B5}" dt="2019-01-10T02:39:16.606" v="689"/>
        <pc:sldMkLst>
          <pc:docMk/>
          <pc:sldMk cId="2310284644" sldId="351"/>
        </pc:sldMkLst>
        <pc:spChg chg="del">
          <ac:chgData name="Farris Wen Shen CHUA" userId="6be9af7c-f74c-470f-b3c8-3f7223b9a7f0" providerId="ADAL" clId="{19E85471-6329-4033-A3BD-43E0EC79A0B5}" dt="2019-01-08T06:37:36.208" v="423" actId="478"/>
          <ac:spMkLst>
            <pc:docMk/>
            <pc:sldMk cId="2310284644" sldId="351"/>
            <ac:spMk id="3" creationId="{00000000-0000-0000-0000-000000000000}"/>
          </ac:spMkLst>
        </pc:spChg>
        <pc:spChg chg="add del">
          <ac:chgData name="Farris Wen Shen CHUA" userId="6be9af7c-f74c-470f-b3c8-3f7223b9a7f0" providerId="ADAL" clId="{19E85471-6329-4033-A3BD-43E0EC79A0B5}" dt="2019-01-08T06:47:02.246" v="528"/>
          <ac:spMkLst>
            <pc:docMk/>
            <pc:sldMk cId="2310284644" sldId="351"/>
            <ac:spMk id="7" creationId="{0EAFABF3-C726-4943-81CC-94ADCA660A26}"/>
          </ac:spMkLst>
        </pc:spChg>
        <pc:spChg chg="del">
          <ac:chgData name="Farris Wen Shen CHUA" userId="6be9af7c-f74c-470f-b3c8-3f7223b9a7f0" providerId="ADAL" clId="{19E85471-6329-4033-A3BD-43E0EC79A0B5}" dt="2019-01-08T06:37:33.611" v="422" actId="478"/>
          <ac:spMkLst>
            <pc:docMk/>
            <pc:sldMk cId="2310284644" sldId="351"/>
            <ac:spMk id="110" creationId="{1922A523-0D90-4E36-B137-81E3CD122AD2}"/>
          </ac:spMkLst>
        </pc:spChg>
        <pc:spChg chg="mod">
          <ac:chgData name="Farris Wen Shen CHUA" userId="6be9af7c-f74c-470f-b3c8-3f7223b9a7f0" providerId="ADAL" clId="{19E85471-6329-4033-A3BD-43E0EC79A0B5}" dt="2019-01-08T06:36:28.676" v="421"/>
          <ac:spMkLst>
            <pc:docMk/>
            <pc:sldMk cId="2310284644" sldId="351"/>
            <ac:spMk id="173" creationId="{00000000-0000-0000-0000-000000000000}"/>
          </ac:spMkLst>
        </pc:spChg>
        <pc:spChg chg="mod">
          <ac:chgData name="Farris Wen Shen CHUA" userId="6be9af7c-f74c-470f-b3c8-3f7223b9a7f0" providerId="ADAL" clId="{19E85471-6329-4033-A3BD-43E0EC79A0B5}" dt="2019-01-08T06:48:36.367" v="555" actId="207"/>
          <ac:spMkLst>
            <pc:docMk/>
            <pc:sldMk cId="2310284644" sldId="351"/>
            <ac:spMk id="476" creationId="{98947683-3992-4A9D-A076-6C98471434BD}"/>
          </ac:spMkLst>
        </pc:spChg>
        <pc:spChg chg="mod">
          <ac:chgData name="Farris Wen Shen CHUA" userId="6be9af7c-f74c-470f-b3c8-3f7223b9a7f0" providerId="ADAL" clId="{19E85471-6329-4033-A3BD-43E0EC79A0B5}" dt="2019-01-08T06:48:47.108" v="561" actId="207"/>
          <ac:spMkLst>
            <pc:docMk/>
            <pc:sldMk cId="2310284644" sldId="351"/>
            <ac:spMk id="477" creationId="{E5E319B7-4CC0-4C26-8132-7C16096AF196}"/>
          </ac:spMkLst>
        </pc:spChg>
        <pc:spChg chg="mod">
          <ac:chgData name="Farris Wen Shen CHUA" userId="6be9af7c-f74c-470f-b3c8-3f7223b9a7f0" providerId="ADAL" clId="{19E85471-6329-4033-A3BD-43E0EC79A0B5}" dt="2019-01-08T06:48:40.127" v="556" actId="207"/>
          <ac:spMkLst>
            <pc:docMk/>
            <pc:sldMk cId="2310284644" sldId="351"/>
            <ac:spMk id="478" creationId="{8AD8D8BC-EB20-4B9D-9305-9CA4D4D2DD17}"/>
          </ac:spMkLst>
        </pc:spChg>
        <pc:spChg chg="mod">
          <ac:chgData name="Farris Wen Shen CHUA" userId="6be9af7c-f74c-470f-b3c8-3f7223b9a7f0" providerId="ADAL" clId="{19E85471-6329-4033-A3BD-43E0EC79A0B5}" dt="2019-01-10T02:39:16.606" v="689"/>
          <ac:spMkLst>
            <pc:docMk/>
            <pc:sldMk cId="2310284644" sldId="351"/>
            <ac:spMk id="479" creationId="{179F9236-DBBE-4139-9B2B-37635E7B70CF}"/>
          </ac:spMkLst>
        </pc:spChg>
        <pc:spChg chg="del">
          <ac:chgData name="Farris Wen Shen CHUA" userId="6be9af7c-f74c-470f-b3c8-3f7223b9a7f0" providerId="ADAL" clId="{19E85471-6329-4033-A3BD-43E0EC79A0B5}" dt="2019-01-08T06:40:12.542" v="463" actId="478"/>
          <ac:spMkLst>
            <pc:docMk/>
            <pc:sldMk cId="2310284644" sldId="351"/>
            <ac:spMk id="537" creationId="{A484060B-6E49-4F3B-A863-F724D9B3E098}"/>
          </ac:spMkLst>
        </pc:spChg>
        <pc:spChg chg="del">
          <ac:chgData name="Farris Wen Shen CHUA" userId="6be9af7c-f74c-470f-b3c8-3f7223b9a7f0" providerId="ADAL" clId="{19E85471-6329-4033-A3BD-43E0EC79A0B5}" dt="2019-01-08T06:40:16.690" v="464" actId="478"/>
          <ac:spMkLst>
            <pc:docMk/>
            <pc:sldMk cId="2310284644" sldId="351"/>
            <ac:spMk id="538" creationId="{CD029594-9C41-440C-B451-F3EE81E8E1A3}"/>
          </ac:spMkLst>
        </pc:spChg>
        <pc:spChg chg="mod">
          <ac:chgData name="Farris Wen Shen CHUA" userId="6be9af7c-f74c-470f-b3c8-3f7223b9a7f0" providerId="ADAL" clId="{19E85471-6329-4033-A3BD-43E0EC79A0B5}" dt="2019-01-08T06:48:42.355" v="557" actId="207"/>
          <ac:spMkLst>
            <pc:docMk/>
            <pc:sldMk cId="2310284644" sldId="351"/>
            <ac:spMk id="539" creationId="{F2A09C20-A779-4C11-9617-5FE58BD88A08}"/>
          </ac:spMkLst>
        </pc:spChg>
        <pc:spChg chg="mod">
          <ac:chgData name="Farris Wen Shen CHUA" userId="6be9af7c-f74c-470f-b3c8-3f7223b9a7f0" providerId="ADAL" clId="{19E85471-6329-4033-A3BD-43E0EC79A0B5}" dt="2019-01-08T06:48:51.495" v="563" actId="207"/>
          <ac:spMkLst>
            <pc:docMk/>
            <pc:sldMk cId="2310284644" sldId="351"/>
            <ac:spMk id="540" creationId="{DB8E7651-7788-4641-BB95-3E974E848360}"/>
          </ac:spMkLst>
        </pc:spChg>
        <pc:grpChg chg="add mod">
          <ac:chgData name="Farris Wen Shen CHUA" userId="6be9af7c-f74c-470f-b3c8-3f7223b9a7f0" providerId="ADAL" clId="{19E85471-6329-4033-A3BD-43E0EC79A0B5}" dt="2019-01-08T06:44:58.752" v="507" actId="14100"/>
          <ac:grpSpMkLst>
            <pc:docMk/>
            <pc:sldMk cId="2310284644" sldId="351"/>
            <ac:grpSpMk id="5" creationId="{FE2BEEFA-6ACD-4728-8A0A-EF1938BD8249}"/>
          </ac:grpSpMkLst>
        </pc:grpChg>
        <pc:grpChg chg="del">
          <ac:chgData name="Farris Wen Shen CHUA" userId="6be9af7c-f74c-470f-b3c8-3f7223b9a7f0" providerId="ADAL" clId="{19E85471-6329-4033-A3BD-43E0EC79A0B5}" dt="2019-01-08T06:47:41.730" v="542" actId="478"/>
          <ac:grpSpMkLst>
            <pc:docMk/>
            <pc:sldMk cId="2310284644" sldId="351"/>
            <ac:grpSpMk id="111" creationId="{C48C9E8E-6C8A-4B4D-931B-F1DC95FCF3A7}"/>
          </ac:grpSpMkLst>
        </pc:grpChg>
        <pc:grpChg chg="add del mod">
          <ac:chgData name="Farris Wen Shen CHUA" userId="6be9af7c-f74c-470f-b3c8-3f7223b9a7f0" providerId="ADAL" clId="{19E85471-6329-4033-A3BD-43E0EC79A0B5}" dt="2019-01-08T06:38:37.012" v="438"/>
          <ac:grpSpMkLst>
            <pc:docMk/>
            <pc:sldMk cId="2310284644" sldId="351"/>
            <ac:grpSpMk id="441" creationId="{183AB819-AF78-43CD-8AB9-FB0D14B7C537}"/>
          </ac:grpSpMkLst>
        </pc:grpChg>
        <pc:grpChg chg="add del">
          <ac:chgData name="Farris Wen Shen CHUA" userId="6be9af7c-f74c-470f-b3c8-3f7223b9a7f0" providerId="ADAL" clId="{19E85471-6329-4033-A3BD-43E0EC79A0B5}" dt="2019-01-08T06:38:31.424" v="432" actId="478"/>
          <ac:grpSpMkLst>
            <pc:docMk/>
            <pc:sldMk cId="2310284644" sldId="351"/>
            <ac:grpSpMk id="449" creationId="{55EA08BD-50AE-4CBE-B48B-0D1AFE729265}"/>
          </ac:grpSpMkLst>
        </pc:grpChg>
        <pc:grpChg chg="add del mod">
          <ac:chgData name="Farris Wen Shen CHUA" userId="6be9af7c-f74c-470f-b3c8-3f7223b9a7f0" providerId="ADAL" clId="{19E85471-6329-4033-A3BD-43E0EC79A0B5}" dt="2019-01-08T06:38:34.480" v="435"/>
          <ac:grpSpMkLst>
            <pc:docMk/>
            <pc:sldMk cId="2310284644" sldId="351"/>
            <ac:grpSpMk id="457" creationId="{EE0A1F96-75B7-4EF0-A28B-345105E1FFC6}"/>
          </ac:grpSpMkLst>
        </pc:grpChg>
        <pc:grpChg chg="mod">
          <ac:chgData name="Farris Wen Shen CHUA" userId="6be9af7c-f74c-470f-b3c8-3f7223b9a7f0" providerId="ADAL" clId="{19E85471-6329-4033-A3BD-43E0EC79A0B5}" dt="2019-01-08T06:38:16.791" v="428"/>
          <ac:grpSpMkLst>
            <pc:docMk/>
            <pc:sldMk cId="2310284644" sldId="351"/>
            <ac:grpSpMk id="458" creationId="{08CA24A6-F65B-407A-A8F0-69EEB931E4A3}"/>
          </ac:grpSpMkLst>
        </pc:grpChg>
        <pc:grpChg chg="mod">
          <ac:chgData name="Farris Wen Shen CHUA" userId="6be9af7c-f74c-470f-b3c8-3f7223b9a7f0" providerId="ADAL" clId="{19E85471-6329-4033-A3BD-43E0EC79A0B5}" dt="2019-01-08T06:38:16.791" v="428"/>
          <ac:grpSpMkLst>
            <pc:docMk/>
            <pc:sldMk cId="2310284644" sldId="351"/>
            <ac:grpSpMk id="459" creationId="{E7735312-AC1B-4412-9FE4-336B761E3692}"/>
          </ac:grpSpMkLst>
        </pc:grpChg>
        <pc:grpChg chg="mod">
          <ac:chgData name="Farris Wen Shen CHUA" userId="6be9af7c-f74c-470f-b3c8-3f7223b9a7f0" providerId="ADAL" clId="{19E85471-6329-4033-A3BD-43E0EC79A0B5}" dt="2019-01-08T06:38:16.791" v="428"/>
          <ac:grpSpMkLst>
            <pc:docMk/>
            <pc:sldMk cId="2310284644" sldId="351"/>
            <ac:grpSpMk id="464" creationId="{A4E1C90F-C696-4AC4-81EE-16DF8904B2AC}"/>
          </ac:grpSpMkLst>
        </pc:grpChg>
        <pc:grpChg chg="mod">
          <ac:chgData name="Farris Wen Shen CHUA" userId="6be9af7c-f74c-470f-b3c8-3f7223b9a7f0" providerId="ADAL" clId="{19E85471-6329-4033-A3BD-43E0EC79A0B5}" dt="2019-01-08T06:38:16.791" v="428"/>
          <ac:grpSpMkLst>
            <pc:docMk/>
            <pc:sldMk cId="2310284644" sldId="351"/>
            <ac:grpSpMk id="465" creationId="{2D1F5832-FF72-407E-87BB-0F89052B74CD}"/>
          </ac:grpSpMkLst>
        </pc:grpChg>
        <pc:grpChg chg="mod">
          <ac:chgData name="Farris Wen Shen CHUA" userId="6be9af7c-f74c-470f-b3c8-3f7223b9a7f0" providerId="ADAL" clId="{19E85471-6329-4033-A3BD-43E0EC79A0B5}" dt="2019-01-08T06:38:16.791" v="428"/>
          <ac:grpSpMkLst>
            <pc:docMk/>
            <pc:sldMk cId="2310284644" sldId="351"/>
            <ac:grpSpMk id="469" creationId="{B62D64E3-E385-4966-A226-53ABF173391D}"/>
          </ac:grpSpMkLst>
        </pc:grpChg>
        <pc:grpChg chg="add mod">
          <ac:chgData name="Farris Wen Shen CHUA" userId="6be9af7c-f74c-470f-b3c8-3f7223b9a7f0" providerId="ADAL" clId="{19E85471-6329-4033-A3BD-43E0EC79A0B5}" dt="2019-01-08T06:41:18.293" v="473" actId="164"/>
          <ac:grpSpMkLst>
            <pc:docMk/>
            <pc:sldMk cId="2310284644" sldId="351"/>
            <ac:grpSpMk id="473" creationId="{C4BF26F7-18CC-4B3A-8EA3-4BBDBAD9799D}"/>
          </ac:grpSpMkLst>
        </pc:grpChg>
        <pc:grpChg chg="add del mod">
          <ac:chgData name="Farris Wen Shen CHUA" userId="6be9af7c-f74c-470f-b3c8-3f7223b9a7f0" providerId="ADAL" clId="{19E85471-6329-4033-A3BD-43E0EC79A0B5}" dt="2019-01-08T06:39:25.294" v="451"/>
          <ac:grpSpMkLst>
            <pc:docMk/>
            <pc:sldMk cId="2310284644" sldId="351"/>
            <ac:grpSpMk id="489" creationId="{E34C1D36-6F20-4378-B2B1-D56D4A51B623}"/>
          </ac:grpSpMkLst>
        </pc:grpChg>
        <pc:grpChg chg="mod">
          <ac:chgData name="Farris Wen Shen CHUA" userId="6be9af7c-f74c-470f-b3c8-3f7223b9a7f0" providerId="ADAL" clId="{19E85471-6329-4033-A3BD-43E0EC79A0B5}" dt="2019-01-08T06:39:05.842" v="448"/>
          <ac:grpSpMkLst>
            <pc:docMk/>
            <pc:sldMk cId="2310284644" sldId="351"/>
            <ac:grpSpMk id="490" creationId="{62541B55-2FB0-4627-BF8C-86AF26542B3D}"/>
          </ac:grpSpMkLst>
        </pc:grpChg>
        <pc:grpChg chg="mod">
          <ac:chgData name="Farris Wen Shen CHUA" userId="6be9af7c-f74c-470f-b3c8-3f7223b9a7f0" providerId="ADAL" clId="{19E85471-6329-4033-A3BD-43E0EC79A0B5}" dt="2019-01-08T06:39:05.842" v="448"/>
          <ac:grpSpMkLst>
            <pc:docMk/>
            <pc:sldMk cId="2310284644" sldId="351"/>
            <ac:grpSpMk id="491" creationId="{05A6544B-68B4-47D4-B6DE-50EC27F85146}"/>
          </ac:grpSpMkLst>
        </pc:grpChg>
        <pc:grpChg chg="mod">
          <ac:chgData name="Farris Wen Shen CHUA" userId="6be9af7c-f74c-470f-b3c8-3f7223b9a7f0" providerId="ADAL" clId="{19E85471-6329-4033-A3BD-43E0EC79A0B5}" dt="2019-01-08T06:39:05.842" v="448"/>
          <ac:grpSpMkLst>
            <pc:docMk/>
            <pc:sldMk cId="2310284644" sldId="351"/>
            <ac:grpSpMk id="496" creationId="{CC38F7F2-00EE-40DA-9339-B09E512326D9}"/>
          </ac:grpSpMkLst>
        </pc:grpChg>
        <pc:grpChg chg="mod">
          <ac:chgData name="Farris Wen Shen CHUA" userId="6be9af7c-f74c-470f-b3c8-3f7223b9a7f0" providerId="ADAL" clId="{19E85471-6329-4033-A3BD-43E0EC79A0B5}" dt="2019-01-08T06:39:05.842" v="448"/>
          <ac:grpSpMkLst>
            <pc:docMk/>
            <pc:sldMk cId="2310284644" sldId="351"/>
            <ac:grpSpMk id="497" creationId="{4BF70A2F-0D98-434A-8BD3-0FD045C3342A}"/>
          </ac:grpSpMkLst>
        </pc:grpChg>
        <pc:grpChg chg="mod">
          <ac:chgData name="Farris Wen Shen CHUA" userId="6be9af7c-f74c-470f-b3c8-3f7223b9a7f0" providerId="ADAL" clId="{19E85471-6329-4033-A3BD-43E0EC79A0B5}" dt="2019-01-08T06:39:05.842" v="448"/>
          <ac:grpSpMkLst>
            <pc:docMk/>
            <pc:sldMk cId="2310284644" sldId="351"/>
            <ac:grpSpMk id="500" creationId="{2459BCBE-A034-4C73-B88B-47AF8EE9D285}"/>
          </ac:grpSpMkLst>
        </pc:grpChg>
        <pc:grpChg chg="add del mod">
          <ac:chgData name="Farris Wen Shen CHUA" userId="6be9af7c-f74c-470f-b3c8-3f7223b9a7f0" providerId="ADAL" clId="{19E85471-6329-4033-A3BD-43E0EC79A0B5}" dt="2019-01-08T06:39:27.286" v="453"/>
          <ac:grpSpMkLst>
            <pc:docMk/>
            <pc:sldMk cId="2310284644" sldId="351"/>
            <ac:grpSpMk id="504" creationId="{53223B63-5129-4462-89CD-B564BE2FAF16}"/>
          </ac:grpSpMkLst>
        </pc:grpChg>
        <pc:grpChg chg="mod">
          <ac:chgData name="Farris Wen Shen CHUA" userId="6be9af7c-f74c-470f-b3c8-3f7223b9a7f0" providerId="ADAL" clId="{19E85471-6329-4033-A3BD-43E0EC79A0B5}" dt="2019-01-08T06:39:25.898" v="452"/>
          <ac:grpSpMkLst>
            <pc:docMk/>
            <pc:sldMk cId="2310284644" sldId="351"/>
            <ac:grpSpMk id="505" creationId="{C7F56E5E-C606-4381-836F-628D2AF2C141}"/>
          </ac:grpSpMkLst>
        </pc:grpChg>
        <pc:grpChg chg="mod">
          <ac:chgData name="Farris Wen Shen CHUA" userId="6be9af7c-f74c-470f-b3c8-3f7223b9a7f0" providerId="ADAL" clId="{19E85471-6329-4033-A3BD-43E0EC79A0B5}" dt="2019-01-08T06:39:25.898" v="452"/>
          <ac:grpSpMkLst>
            <pc:docMk/>
            <pc:sldMk cId="2310284644" sldId="351"/>
            <ac:grpSpMk id="506" creationId="{8A29DEB7-DAE9-4ECB-908B-23FB4692BF0C}"/>
          </ac:grpSpMkLst>
        </pc:grpChg>
        <pc:grpChg chg="mod">
          <ac:chgData name="Farris Wen Shen CHUA" userId="6be9af7c-f74c-470f-b3c8-3f7223b9a7f0" providerId="ADAL" clId="{19E85471-6329-4033-A3BD-43E0EC79A0B5}" dt="2019-01-08T06:39:25.898" v="452"/>
          <ac:grpSpMkLst>
            <pc:docMk/>
            <pc:sldMk cId="2310284644" sldId="351"/>
            <ac:grpSpMk id="511" creationId="{C26064C1-5186-4432-BF4E-D54380294CEB}"/>
          </ac:grpSpMkLst>
        </pc:grpChg>
        <pc:grpChg chg="mod">
          <ac:chgData name="Farris Wen Shen CHUA" userId="6be9af7c-f74c-470f-b3c8-3f7223b9a7f0" providerId="ADAL" clId="{19E85471-6329-4033-A3BD-43E0EC79A0B5}" dt="2019-01-08T06:39:25.898" v="452"/>
          <ac:grpSpMkLst>
            <pc:docMk/>
            <pc:sldMk cId="2310284644" sldId="351"/>
            <ac:grpSpMk id="512" creationId="{8DDFDA07-D63A-47E9-A124-F863C52C09BA}"/>
          </ac:grpSpMkLst>
        </pc:grpChg>
        <pc:grpChg chg="mod">
          <ac:chgData name="Farris Wen Shen CHUA" userId="6be9af7c-f74c-470f-b3c8-3f7223b9a7f0" providerId="ADAL" clId="{19E85471-6329-4033-A3BD-43E0EC79A0B5}" dt="2019-01-08T06:39:25.898" v="452"/>
          <ac:grpSpMkLst>
            <pc:docMk/>
            <pc:sldMk cId="2310284644" sldId="351"/>
            <ac:grpSpMk id="515" creationId="{3B5EE011-EFE4-410E-852C-3EE81BE5AE2C}"/>
          </ac:grpSpMkLst>
        </pc:grpChg>
        <pc:grpChg chg="add del mod">
          <ac:chgData name="Farris Wen Shen CHUA" userId="6be9af7c-f74c-470f-b3c8-3f7223b9a7f0" providerId="ADAL" clId="{19E85471-6329-4033-A3BD-43E0EC79A0B5}" dt="2019-01-08T06:39:41.361" v="457"/>
          <ac:grpSpMkLst>
            <pc:docMk/>
            <pc:sldMk cId="2310284644" sldId="351"/>
            <ac:grpSpMk id="519" creationId="{1C30C511-7A70-4BC7-A5E7-9B57DA3A5A79}"/>
          </ac:grpSpMkLst>
        </pc:grpChg>
        <pc:grpChg chg="mod">
          <ac:chgData name="Farris Wen Shen CHUA" userId="6be9af7c-f74c-470f-b3c8-3f7223b9a7f0" providerId="ADAL" clId="{19E85471-6329-4033-A3BD-43E0EC79A0B5}" dt="2019-01-08T06:39:34.552" v="454"/>
          <ac:grpSpMkLst>
            <pc:docMk/>
            <pc:sldMk cId="2310284644" sldId="351"/>
            <ac:grpSpMk id="520" creationId="{AC7FAE79-785F-4657-8E24-F709050C205D}"/>
          </ac:grpSpMkLst>
        </pc:grpChg>
        <pc:grpChg chg="mod">
          <ac:chgData name="Farris Wen Shen CHUA" userId="6be9af7c-f74c-470f-b3c8-3f7223b9a7f0" providerId="ADAL" clId="{19E85471-6329-4033-A3BD-43E0EC79A0B5}" dt="2019-01-08T06:39:34.552" v="454"/>
          <ac:grpSpMkLst>
            <pc:docMk/>
            <pc:sldMk cId="2310284644" sldId="351"/>
            <ac:grpSpMk id="521" creationId="{E95062FA-10D9-4AA9-BFB3-9AB4D6193931}"/>
          </ac:grpSpMkLst>
        </pc:grpChg>
        <pc:grpChg chg="mod">
          <ac:chgData name="Farris Wen Shen CHUA" userId="6be9af7c-f74c-470f-b3c8-3f7223b9a7f0" providerId="ADAL" clId="{19E85471-6329-4033-A3BD-43E0EC79A0B5}" dt="2019-01-08T06:39:34.552" v="454"/>
          <ac:grpSpMkLst>
            <pc:docMk/>
            <pc:sldMk cId="2310284644" sldId="351"/>
            <ac:grpSpMk id="526" creationId="{D1FF171B-6351-40A4-91A9-6A48891F0445}"/>
          </ac:grpSpMkLst>
        </pc:grpChg>
        <pc:grpChg chg="mod">
          <ac:chgData name="Farris Wen Shen CHUA" userId="6be9af7c-f74c-470f-b3c8-3f7223b9a7f0" providerId="ADAL" clId="{19E85471-6329-4033-A3BD-43E0EC79A0B5}" dt="2019-01-08T06:39:34.552" v="454"/>
          <ac:grpSpMkLst>
            <pc:docMk/>
            <pc:sldMk cId="2310284644" sldId="351"/>
            <ac:grpSpMk id="527" creationId="{6EB8F537-07C7-4C1E-871C-18427987BB21}"/>
          </ac:grpSpMkLst>
        </pc:grpChg>
        <pc:grpChg chg="mod">
          <ac:chgData name="Farris Wen Shen CHUA" userId="6be9af7c-f74c-470f-b3c8-3f7223b9a7f0" providerId="ADAL" clId="{19E85471-6329-4033-A3BD-43E0EC79A0B5}" dt="2019-01-08T06:39:34.552" v="454"/>
          <ac:grpSpMkLst>
            <pc:docMk/>
            <pc:sldMk cId="2310284644" sldId="351"/>
            <ac:grpSpMk id="530" creationId="{161761C0-E720-48DF-9D06-D86AFA626400}"/>
          </ac:grpSpMkLst>
        </pc:grpChg>
        <pc:grpChg chg="add mod">
          <ac:chgData name="Farris Wen Shen CHUA" userId="6be9af7c-f74c-470f-b3c8-3f7223b9a7f0" providerId="ADAL" clId="{19E85471-6329-4033-A3BD-43E0EC79A0B5}" dt="2019-01-08T06:41:18.293" v="473" actId="164"/>
          <ac:grpSpMkLst>
            <pc:docMk/>
            <pc:sldMk cId="2310284644" sldId="351"/>
            <ac:grpSpMk id="534" creationId="{3E7D8D5B-AFD0-4508-85E7-4828472A8868}"/>
          </ac:grpSpMkLst>
        </pc:grpChg>
        <pc:grpChg chg="del">
          <ac:chgData name="Farris Wen Shen CHUA" userId="6be9af7c-f74c-470f-b3c8-3f7223b9a7f0" providerId="ADAL" clId="{19E85471-6329-4033-A3BD-43E0EC79A0B5}" dt="2019-01-08T06:40:29.151" v="467" actId="478"/>
          <ac:grpSpMkLst>
            <pc:docMk/>
            <pc:sldMk cId="2310284644" sldId="351"/>
            <ac:grpSpMk id="535" creationId="{3C89F031-7149-4F7E-8E1D-7D21CD0D9B84}"/>
          </ac:grpSpMkLst>
        </pc:grpChg>
        <pc:grpChg chg="del">
          <ac:chgData name="Farris Wen Shen CHUA" userId="6be9af7c-f74c-470f-b3c8-3f7223b9a7f0" providerId="ADAL" clId="{19E85471-6329-4033-A3BD-43E0EC79A0B5}" dt="2019-01-08T06:40:25.712" v="466" actId="478"/>
          <ac:grpSpMkLst>
            <pc:docMk/>
            <pc:sldMk cId="2310284644" sldId="351"/>
            <ac:grpSpMk id="542" creationId="{3BCCBD66-AD7F-44A6-AF73-333109EAB659}"/>
          </ac:grpSpMkLst>
        </pc:grpChg>
        <pc:graphicFrameChg chg="add del mod">
          <ac:chgData name="Farris Wen Shen CHUA" userId="6be9af7c-f74c-470f-b3c8-3f7223b9a7f0" providerId="ADAL" clId="{19E85471-6329-4033-A3BD-43E0EC79A0B5}" dt="2019-01-08T06:47:36.098" v="541" actId="478"/>
          <ac:graphicFrameMkLst>
            <pc:docMk/>
            <pc:sldMk cId="2310284644" sldId="351"/>
            <ac:graphicFrameMk id="6" creationId="{6C98A077-5123-4BEF-9C38-0F017594EB96}"/>
          </ac:graphicFrameMkLst>
        </pc:graphicFrameChg>
        <pc:picChg chg="add del">
          <ac:chgData name="Farris Wen Shen CHUA" userId="6be9af7c-f74c-470f-b3c8-3f7223b9a7f0" providerId="ADAL" clId="{19E85471-6329-4033-A3BD-43E0EC79A0B5}" dt="2019-01-10T02:32:44.926" v="605" actId="478"/>
          <ac:picMkLst>
            <pc:docMk/>
            <pc:sldMk cId="2310284644" sldId="351"/>
            <ac:picMk id="29" creationId="{C9A2ADD6-E9B6-4D34-B14F-14612B1510B3}"/>
          </ac:picMkLst>
        </pc:picChg>
        <pc:cxnChg chg="add del mod">
          <ac:chgData name="Farris Wen Shen CHUA" userId="6be9af7c-f74c-470f-b3c8-3f7223b9a7f0" providerId="ADAL" clId="{19E85471-6329-4033-A3BD-43E0EC79A0B5}" dt="2019-01-08T06:38:31.424" v="432" actId="478"/>
          <ac:cxnSpMkLst>
            <pc:docMk/>
            <pc:sldMk cId="2310284644" sldId="351"/>
            <ac:cxnSpMk id="450" creationId="{5E2E11C9-C2AD-4F21-BA5D-20C84A6B9685}"/>
          </ac:cxnSpMkLst>
        </pc:cxnChg>
        <pc:cxnChg chg="mod">
          <ac:chgData name="Farris Wen Shen CHUA" userId="6be9af7c-f74c-470f-b3c8-3f7223b9a7f0" providerId="ADAL" clId="{19E85471-6329-4033-A3BD-43E0EC79A0B5}" dt="2019-01-08T06:38:31.424" v="432" actId="478"/>
          <ac:cxnSpMkLst>
            <pc:docMk/>
            <pc:sldMk cId="2310284644" sldId="351"/>
            <ac:cxnSpMk id="451" creationId="{CEE1329D-FC50-47C8-91B9-B0AC33B8601C}"/>
          </ac:cxnSpMkLst>
        </pc:cxnChg>
        <pc:cxnChg chg="add del">
          <ac:chgData name="Farris Wen Shen CHUA" userId="6be9af7c-f74c-470f-b3c8-3f7223b9a7f0" providerId="ADAL" clId="{19E85471-6329-4033-A3BD-43E0EC79A0B5}" dt="2019-01-08T06:38:32.983" v="433" actId="478"/>
          <ac:cxnSpMkLst>
            <pc:docMk/>
            <pc:sldMk cId="2310284644" sldId="351"/>
            <ac:cxnSpMk id="452" creationId="{9470EEF1-A680-4583-8A6D-47FDDF05EA29}"/>
          </ac:cxnSpMkLst>
        </pc:cxnChg>
        <pc:cxnChg chg="mod">
          <ac:chgData name="Farris Wen Shen CHUA" userId="6be9af7c-f74c-470f-b3c8-3f7223b9a7f0" providerId="ADAL" clId="{19E85471-6329-4033-A3BD-43E0EC79A0B5}" dt="2019-01-08T06:40:58.125" v="470" actId="14100"/>
          <ac:cxnSpMkLst>
            <pc:docMk/>
            <pc:sldMk cId="2310284644" sldId="351"/>
            <ac:cxnSpMk id="482" creationId="{1B892721-679F-44A2-83F2-0E0D9C463096}"/>
          </ac:cxnSpMkLst>
        </pc:cxnChg>
        <pc:cxnChg chg="add del">
          <ac:chgData name="Farris Wen Shen CHUA" userId="6be9af7c-f74c-470f-b3c8-3f7223b9a7f0" providerId="ADAL" clId="{19E85471-6329-4033-A3BD-43E0EC79A0B5}" dt="2019-01-08T06:38:55.160" v="446" actId="478"/>
          <ac:cxnSpMkLst>
            <pc:docMk/>
            <pc:sldMk cId="2310284644" sldId="351"/>
            <ac:cxnSpMk id="484" creationId="{CE3C50FF-CA2F-45B4-8D57-34A0A57EE8D3}"/>
          </ac:cxnSpMkLst>
        </pc:cxnChg>
        <pc:cxnChg chg="del">
          <ac:chgData name="Farris Wen Shen CHUA" userId="6be9af7c-f74c-470f-b3c8-3f7223b9a7f0" providerId="ADAL" clId="{19E85471-6329-4033-A3BD-43E0EC79A0B5}" dt="2019-01-08T06:40:25.712" v="466" actId="478"/>
          <ac:cxnSpMkLst>
            <pc:docMk/>
            <pc:sldMk cId="2310284644" sldId="351"/>
            <ac:cxnSpMk id="543" creationId="{DB82C5A7-1340-4C05-9373-1B5E9A3861C4}"/>
          </ac:cxnSpMkLst>
        </pc:cxnChg>
        <pc:cxnChg chg="del">
          <ac:chgData name="Farris Wen Shen CHUA" userId="6be9af7c-f74c-470f-b3c8-3f7223b9a7f0" providerId="ADAL" clId="{19E85471-6329-4033-A3BD-43E0EC79A0B5}" dt="2019-01-08T06:40:21.258" v="465" actId="478"/>
          <ac:cxnSpMkLst>
            <pc:docMk/>
            <pc:sldMk cId="2310284644" sldId="351"/>
            <ac:cxnSpMk id="544" creationId="{91D75152-A107-47A1-82D7-74CC8A3FA714}"/>
          </ac:cxnSpMkLst>
        </pc:cxnChg>
        <pc:cxnChg chg="del">
          <ac:chgData name="Farris Wen Shen CHUA" userId="6be9af7c-f74c-470f-b3c8-3f7223b9a7f0" providerId="ADAL" clId="{19E85471-6329-4033-A3BD-43E0EC79A0B5}" dt="2019-01-08T06:40:29.151" v="467" actId="478"/>
          <ac:cxnSpMkLst>
            <pc:docMk/>
            <pc:sldMk cId="2310284644" sldId="351"/>
            <ac:cxnSpMk id="545" creationId="{BBB878B6-8785-4A43-B2BD-3A9B6D59BDDA}"/>
          </ac:cxnSpMkLst>
        </pc:cxnChg>
        <pc:cxnChg chg="add mod">
          <ac:chgData name="Farris Wen Shen CHUA" userId="6be9af7c-f74c-470f-b3c8-3f7223b9a7f0" providerId="ADAL" clId="{19E85471-6329-4033-A3BD-43E0EC79A0B5}" dt="2019-01-08T06:41:18.293" v="473" actId="164"/>
          <ac:cxnSpMkLst>
            <pc:docMk/>
            <pc:sldMk cId="2310284644" sldId="351"/>
            <ac:cxnSpMk id="550" creationId="{1567910D-9B4F-4831-95D3-F6966A57CA56}"/>
          </ac:cxnSpMkLst>
        </pc:cxnChg>
      </pc:sldChg>
      <pc:sldMasterChg chg="delSldLayout">
        <pc:chgData name="Farris Wen Shen CHUA" userId="6be9af7c-f74c-470f-b3c8-3f7223b9a7f0" providerId="ADAL" clId="{19E85471-6329-4033-A3BD-43E0EC79A0B5}" dt="2019-01-08T06:48:05.389" v="554" actId="2696"/>
        <pc:sldMasterMkLst>
          <pc:docMk/>
          <pc:sldMasterMk cId="1974508044" sldId="2147483648"/>
        </pc:sldMasterMkLst>
      </pc:sldMasterChg>
    </pc:docChg>
  </pc:docChgLst>
  <pc:docChgLst>
    <pc:chgData name="Farris Wen Shen CHUA" userId="S::farrischua@dbs.com::6be9af7c-f74c-470f-b3c8-3f7223b9a7f0" providerId="AD" clId="Web-{72104D09-B89C-71C2-8E6A-6DC128F24F3C}"/>
    <pc:docChg chg="modSld">
      <pc:chgData name="Farris Wen Shen CHUA" userId="S::farrischua@dbs.com::6be9af7c-f74c-470f-b3c8-3f7223b9a7f0" providerId="AD" clId="Web-{72104D09-B89C-71C2-8E6A-6DC128F24F3C}" dt="2019-01-14T02:38:47.435" v="0" actId="1076"/>
      <pc:docMkLst>
        <pc:docMk/>
      </pc:docMkLst>
      <pc:sldChg chg="modSp">
        <pc:chgData name="Farris Wen Shen CHUA" userId="S::farrischua@dbs.com::6be9af7c-f74c-470f-b3c8-3f7223b9a7f0" providerId="AD" clId="Web-{72104D09-B89C-71C2-8E6A-6DC128F24F3C}" dt="2019-01-14T02:38:47.435" v="0" actId="1076"/>
        <pc:sldMkLst>
          <pc:docMk/>
          <pc:sldMk cId="343187026" sldId="269"/>
        </pc:sldMkLst>
        <pc:grpChg chg="mod">
          <ac:chgData name="Farris Wen Shen CHUA" userId="S::farrischua@dbs.com::6be9af7c-f74c-470f-b3c8-3f7223b9a7f0" providerId="AD" clId="Web-{72104D09-B89C-71C2-8E6A-6DC128F24F3C}" dt="2019-01-14T02:38:47.435" v="0" actId="1076"/>
          <ac:grpSpMkLst>
            <pc:docMk/>
            <pc:sldMk cId="343187026" sldId="269"/>
            <ac:grpSpMk id="1470" creationId="{00000000-0000-0000-0000-000000000000}"/>
          </ac:grpSpMkLst>
        </pc:grpChg>
      </pc:sldChg>
    </pc:docChg>
  </pc:docChgLst>
  <pc:docChgLst>
    <pc:chgData name="Marcus Jun Hao LEE" userId="1d33b388-7f7e-477e-be10-aa3a86dc7efc" providerId="ADAL" clId="{EDB4BCAA-8D8E-4044-8AE1-DF7CCDCBF8AE}"/>
    <pc:docChg chg="custSel modSld sldOrd">
      <pc:chgData name="Marcus Jun Hao LEE" userId="1d33b388-7f7e-477e-be10-aa3a86dc7efc" providerId="ADAL" clId="{EDB4BCAA-8D8E-4044-8AE1-DF7CCDCBF8AE}" dt="2019-10-22T10:03:31.728" v="1368" actId="20577"/>
      <pc:docMkLst>
        <pc:docMk/>
      </pc:docMkLst>
      <pc:sldChg chg="ord modTransition">
        <pc:chgData name="Marcus Jun Hao LEE" userId="1d33b388-7f7e-477e-be10-aa3a86dc7efc" providerId="ADAL" clId="{EDB4BCAA-8D8E-4044-8AE1-DF7CCDCBF8AE}" dt="2019-10-22T09:55:06.809" v="311"/>
        <pc:sldMkLst>
          <pc:docMk/>
          <pc:sldMk cId="1796206576" sldId="346"/>
        </pc:sldMkLst>
      </pc:sldChg>
      <pc:sldChg chg="modSp">
        <pc:chgData name="Marcus Jun Hao LEE" userId="1d33b388-7f7e-477e-be10-aa3a86dc7efc" providerId="ADAL" clId="{EDB4BCAA-8D8E-4044-8AE1-DF7CCDCBF8AE}" dt="2019-10-22T10:03:31.728" v="1368" actId="20577"/>
        <pc:sldMkLst>
          <pc:docMk/>
          <pc:sldMk cId="1827406238" sldId="349"/>
        </pc:sldMkLst>
        <pc:spChg chg="mod">
          <ac:chgData name="Marcus Jun Hao LEE" userId="1d33b388-7f7e-477e-be10-aa3a86dc7efc" providerId="ADAL" clId="{EDB4BCAA-8D8E-4044-8AE1-DF7CCDCBF8AE}" dt="2019-10-22T10:03:31.728" v="1368" actId="20577"/>
          <ac:spMkLst>
            <pc:docMk/>
            <pc:sldMk cId="1827406238" sldId="349"/>
            <ac:spMk id="3" creationId="{00000000-0000-0000-0000-000000000000}"/>
          </ac:spMkLst>
        </pc:spChg>
      </pc:sldChg>
      <pc:sldChg chg="modNotesTx">
        <pc:chgData name="Marcus Jun Hao LEE" userId="1d33b388-7f7e-477e-be10-aa3a86dc7efc" providerId="ADAL" clId="{EDB4BCAA-8D8E-4044-8AE1-DF7CCDCBF8AE}" dt="2019-10-22T10:02:18.762" v="1359" actId="20577"/>
        <pc:sldMkLst>
          <pc:docMk/>
          <pc:sldMk cId="3866183557" sldId="350"/>
        </pc:sldMkLst>
      </pc:sldChg>
      <pc:sldChg chg="modNotesTx">
        <pc:chgData name="Marcus Jun Hao LEE" userId="1d33b388-7f7e-477e-be10-aa3a86dc7efc" providerId="ADAL" clId="{EDB4BCAA-8D8E-4044-8AE1-DF7CCDCBF8AE}" dt="2019-10-22T10:00:35.015" v="955" actId="20577"/>
        <pc:sldMkLst>
          <pc:docMk/>
          <pc:sldMk cId="2310284644" sldId="351"/>
        </pc:sldMkLst>
      </pc:sldChg>
    </pc:docChg>
  </pc:docChgLst>
  <pc:docChgLst>
    <pc:chgData name="Farris Wen Shen CHUA" userId="6be9af7c-f74c-470f-b3c8-3f7223b9a7f0" providerId="ADAL" clId="{8206A130-F5E9-48F0-83E5-1D0E25E665C9}"/>
    <pc:docChg chg="undo modSld">
      <pc:chgData name="Farris Wen Shen CHUA" userId="6be9af7c-f74c-470f-b3c8-3f7223b9a7f0" providerId="ADAL" clId="{8206A130-F5E9-48F0-83E5-1D0E25E665C9}" dt="2019-01-08T06:02:28.609" v="45"/>
      <pc:docMkLst>
        <pc:docMk/>
      </pc:docMkLst>
      <pc:sldChg chg="modSp">
        <pc:chgData name="Farris Wen Shen CHUA" userId="6be9af7c-f74c-470f-b3c8-3f7223b9a7f0" providerId="ADAL" clId="{8206A130-F5E9-48F0-83E5-1D0E25E665C9}" dt="2019-01-08T06:02:28.609" v="45"/>
        <pc:sldMkLst>
          <pc:docMk/>
          <pc:sldMk cId="343187026" sldId="269"/>
        </pc:sldMkLst>
        <pc:spChg chg="mod">
          <ac:chgData name="Farris Wen Shen CHUA" userId="6be9af7c-f74c-470f-b3c8-3f7223b9a7f0" providerId="ADAL" clId="{8206A130-F5E9-48F0-83E5-1D0E25E665C9}" dt="2019-01-08T06:02:28.609" v="45"/>
          <ac:spMkLst>
            <pc:docMk/>
            <pc:sldMk cId="343187026" sldId="269"/>
            <ac:spMk id="905" creationId="{00000000-0000-0000-0000-000000000000}"/>
          </ac:spMkLst>
        </pc:spChg>
      </pc:sldChg>
    </pc:docChg>
  </pc:docChgLst>
  <pc:docChgLst>
    <pc:chgData name="Farris Wen Shen CHUA" userId="S::farrischua@dbs.com::6be9af7c-f74c-470f-b3c8-3f7223b9a7f0" providerId="AD" clId="Web-{47C94DFB-3F87-AB49-1DCB-2AB41C465CF1}"/>
    <pc:docChg chg="modSld">
      <pc:chgData name="Farris Wen Shen CHUA" userId="S::farrischua@dbs.com::6be9af7c-f74c-470f-b3c8-3f7223b9a7f0" providerId="AD" clId="Web-{47C94DFB-3F87-AB49-1DCB-2AB41C465CF1}" dt="2019-01-23T06:58:15.046" v="291" actId="20577"/>
      <pc:docMkLst>
        <pc:docMk/>
      </pc:docMkLst>
      <pc:sldChg chg="addSp delSp modSp">
        <pc:chgData name="Farris Wen Shen CHUA" userId="S::farrischua@dbs.com::6be9af7c-f74c-470f-b3c8-3f7223b9a7f0" providerId="AD" clId="Web-{47C94DFB-3F87-AB49-1DCB-2AB41C465CF1}" dt="2019-01-23T06:56:39.124" v="278" actId="20577"/>
        <pc:sldMkLst>
          <pc:docMk/>
          <pc:sldMk cId="4204600341" sldId="279"/>
        </pc:sldMkLst>
        <pc:spChg chg="add mod">
          <ac:chgData name="Farris Wen Shen CHUA" userId="S::farrischua@dbs.com::6be9af7c-f74c-470f-b3c8-3f7223b9a7f0" providerId="AD" clId="Web-{47C94DFB-3F87-AB49-1DCB-2AB41C465CF1}" dt="2019-01-23T06:56:39.124" v="278" actId="20577"/>
          <ac:spMkLst>
            <pc:docMk/>
            <pc:sldMk cId="4204600341" sldId="279"/>
            <ac:spMk id="4" creationId="{68DAEBDB-0EB2-478E-879C-7116A37E7FB0}"/>
          </ac:spMkLst>
        </pc:spChg>
        <pc:grpChg chg="del mod">
          <ac:chgData name="Farris Wen Shen CHUA" userId="S::farrischua@dbs.com::6be9af7c-f74c-470f-b3c8-3f7223b9a7f0" providerId="AD" clId="Web-{47C94DFB-3F87-AB49-1DCB-2AB41C465CF1}" dt="2019-01-23T06:55:22.045" v="232"/>
          <ac:grpSpMkLst>
            <pc:docMk/>
            <pc:sldMk cId="4204600341" sldId="279"/>
            <ac:grpSpMk id="3" creationId="{35B135AD-492A-4127-B11C-7129C69DA6CD}"/>
          </ac:grpSpMkLst>
        </pc:grpChg>
        <pc:grpChg chg="add del">
          <ac:chgData name="Farris Wen Shen CHUA" userId="S::farrischua@dbs.com::6be9af7c-f74c-470f-b3c8-3f7223b9a7f0" providerId="AD" clId="Web-{47C94DFB-3F87-AB49-1DCB-2AB41C465CF1}" dt="2019-01-23T06:53:56.669" v="106"/>
          <ac:grpSpMkLst>
            <pc:docMk/>
            <pc:sldMk cId="4204600341" sldId="279"/>
            <ac:grpSpMk id="8" creationId="{2A85DA38-7C9F-4D67-878B-35459FBC61F2}"/>
          </ac:grpSpMkLst>
        </pc:grpChg>
        <pc:graphicFrameChg chg="mod modGraphic">
          <ac:chgData name="Farris Wen Shen CHUA" userId="S::farrischua@dbs.com::6be9af7c-f74c-470f-b3c8-3f7223b9a7f0" providerId="AD" clId="Web-{47C94DFB-3F87-AB49-1DCB-2AB41C465CF1}" dt="2019-01-23T06:53:47.700" v="104"/>
          <ac:graphicFrameMkLst>
            <pc:docMk/>
            <pc:sldMk cId="4204600341" sldId="279"/>
            <ac:graphicFrameMk id="232" creationId="{2FC891BD-3976-43D8-82E5-46E3CC20BFDC}"/>
          </ac:graphicFrameMkLst>
        </pc:graphicFrameChg>
      </pc:sldChg>
      <pc:sldChg chg="modSp">
        <pc:chgData name="Farris Wen Shen CHUA" userId="S::farrischua@dbs.com::6be9af7c-f74c-470f-b3c8-3f7223b9a7f0" providerId="AD" clId="Web-{47C94DFB-3F87-AB49-1DCB-2AB41C465CF1}" dt="2019-01-23T06:50:41.246" v="93" actId="20577"/>
        <pc:sldMkLst>
          <pc:docMk/>
          <pc:sldMk cId="393931239" sldId="348"/>
        </pc:sldMkLst>
        <pc:spChg chg="mod">
          <ac:chgData name="Farris Wen Shen CHUA" userId="S::farrischua@dbs.com::6be9af7c-f74c-470f-b3c8-3f7223b9a7f0" providerId="AD" clId="Web-{47C94DFB-3F87-AB49-1DCB-2AB41C465CF1}" dt="2019-01-23T06:50:41.246" v="93" actId="20577"/>
          <ac:spMkLst>
            <pc:docMk/>
            <pc:sldMk cId="393931239" sldId="348"/>
            <ac:spMk id="3" creationId="{00000000-0000-0000-0000-000000000000}"/>
          </ac:spMkLst>
        </pc:spChg>
        <pc:spChg chg="mod">
          <ac:chgData name="Farris Wen Shen CHUA" userId="S::farrischua@dbs.com::6be9af7c-f74c-470f-b3c8-3f7223b9a7f0" providerId="AD" clId="Web-{47C94DFB-3F87-AB49-1DCB-2AB41C465CF1}" dt="2019-01-23T06:48:27.776" v="8" actId="20577"/>
          <ac:spMkLst>
            <pc:docMk/>
            <pc:sldMk cId="393931239" sldId="348"/>
            <ac:spMk id="110" creationId="{1922A523-0D90-4E36-B137-81E3CD122AD2}"/>
          </ac:spMkLst>
        </pc:spChg>
      </pc:sldChg>
      <pc:sldChg chg="modSp">
        <pc:chgData name="Farris Wen Shen CHUA" userId="S::farrischua@dbs.com::6be9af7c-f74c-470f-b3c8-3f7223b9a7f0" providerId="AD" clId="Web-{47C94DFB-3F87-AB49-1DCB-2AB41C465CF1}" dt="2019-01-23T06:52:16.734" v="95" actId="20577"/>
        <pc:sldMkLst>
          <pc:docMk/>
          <pc:sldMk cId="1827406238" sldId="349"/>
        </pc:sldMkLst>
        <pc:spChg chg="mod">
          <ac:chgData name="Farris Wen Shen CHUA" userId="S::farrischua@dbs.com::6be9af7c-f74c-470f-b3c8-3f7223b9a7f0" providerId="AD" clId="Web-{47C94DFB-3F87-AB49-1DCB-2AB41C465CF1}" dt="2019-01-23T06:52:16.734" v="95" actId="20577"/>
          <ac:spMkLst>
            <pc:docMk/>
            <pc:sldMk cId="1827406238" sldId="349"/>
            <ac:spMk id="110" creationId="{1922A523-0D90-4E36-B137-81E3CD122AD2}"/>
          </ac:spMkLst>
        </pc:spChg>
      </pc:sldChg>
      <pc:sldChg chg="modSp">
        <pc:chgData name="Farris Wen Shen CHUA" userId="S::farrischua@dbs.com::6be9af7c-f74c-470f-b3c8-3f7223b9a7f0" providerId="AD" clId="Web-{47C94DFB-3F87-AB49-1DCB-2AB41C465CF1}" dt="2019-01-23T06:52:23.575" v="96" actId="20577"/>
        <pc:sldMkLst>
          <pc:docMk/>
          <pc:sldMk cId="3866183557" sldId="350"/>
        </pc:sldMkLst>
        <pc:spChg chg="mod">
          <ac:chgData name="Farris Wen Shen CHUA" userId="S::farrischua@dbs.com::6be9af7c-f74c-470f-b3c8-3f7223b9a7f0" providerId="AD" clId="Web-{47C94DFB-3F87-AB49-1DCB-2AB41C465CF1}" dt="2019-01-23T06:52:23.575" v="96" actId="20577"/>
          <ac:spMkLst>
            <pc:docMk/>
            <pc:sldMk cId="3866183557" sldId="350"/>
            <ac:spMk id="110" creationId="{1922A523-0D90-4E36-B137-81E3CD122AD2}"/>
          </ac:spMkLst>
        </pc:spChg>
      </pc:sldChg>
      <pc:sldChg chg="modSp">
        <pc:chgData name="Farris Wen Shen CHUA" userId="S::farrischua@dbs.com::6be9af7c-f74c-470f-b3c8-3f7223b9a7f0" providerId="AD" clId="Web-{47C94DFB-3F87-AB49-1DCB-2AB41C465CF1}" dt="2019-01-23T06:58:15.046" v="290" actId="20577"/>
        <pc:sldMkLst>
          <pc:docMk/>
          <pc:sldMk cId="2310284644" sldId="351"/>
        </pc:sldMkLst>
        <pc:spChg chg="mod">
          <ac:chgData name="Farris Wen Shen CHUA" userId="S::farrischua@dbs.com::6be9af7c-f74c-470f-b3c8-3f7223b9a7f0" providerId="AD" clId="Web-{47C94DFB-3F87-AB49-1DCB-2AB41C465CF1}" dt="2019-01-23T06:58:15.046" v="290" actId="20577"/>
          <ac:spMkLst>
            <pc:docMk/>
            <pc:sldMk cId="2310284644" sldId="351"/>
            <ac:spMk id="33" creationId="{7D3C3212-E5AF-4EA0-A182-ADCD9C7092EC}"/>
          </ac:spMkLst>
        </pc:spChg>
      </pc:sldChg>
    </pc:docChg>
  </pc:docChgLst>
  <pc:docChgLst>
    <pc:chgData name="Marcus Jun Hao LEE" userId="1d33b388-7f7e-477e-be10-aa3a86dc7efc" providerId="ADAL" clId="{7425F8AB-36A5-45BB-B792-F38AB08B911A}"/>
    <pc:docChg chg="modSld">
      <pc:chgData name="Marcus Jun Hao LEE" userId="1d33b388-7f7e-477e-be10-aa3a86dc7efc" providerId="ADAL" clId="{7425F8AB-36A5-45BB-B792-F38AB08B911A}" dt="2019-10-23T02:38:32.978" v="3" actId="20577"/>
      <pc:docMkLst>
        <pc:docMk/>
      </pc:docMkLst>
      <pc:sldChg chg="modSp">
        <pc:chgData name="Marcus Jun Hao LEE" userId="1d33b388-7f7e-477e-be10-aa3a86dc7efc" providerId="ADAL" clId="{7425F8AB-36A5-45BB-B792-F38AB08B911A}" dt="2019-10-23T02:38:32.978" v="3" actId="20577"/>
        <pc:sldMkLst>
          <pc:docMk/>
          <pc:sldMk cId="343187026" sldId="269"/>
        </pc:sldMkLst>
        <pc:spChg chg="mod">
          <ac:chgData name="Marcus Jun Hao LEE" userId="1d33b388-7f7e-477e-be10-aa3a86dc7efc" providerId="ADAL" clId="{7425F8AB-36A5-45BB-B792-F38AB08B911A}" dt="2019-10-23T02:38:32.978" v="3" actId="20577"/>
          <ac:spMkLst>
            <pc:docMk/>
            <pc:sldMk cId="343187026" sldId="269"/>
            <ac:spMk id="90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E6D93-D660-4234-B0BB-7A3A212636B7}" type="doc">
      <dgm:prSet loTypeId="urn:microsoft.com/office/officeart/2008/layout/AlternatingHexagons" loCatId="list" qsTypeId="urn:microsoft.com/office/officeart/2005/8/quickstyle/3d3" qsCatId="3D" csTypeId="urn:microsoft.com/office/officeart/2005/8/colors/accent1_2" csCatId="accent1" phldr="1"/>
      <dgm:spPr/>
      <dgm:t>
        <a:bodyPr/>
        <a:lstStyle/>
        <a:p>
          <a:endParaRPr lang="en-US"/>
        </a:p>
      </dgm:t>
    </dgm:pt>
    <dgm:pt modelId="{66B5E72F-63B7-4FF6-8ABA-969B3B8DAE97}">
      <dgm:prSet phldrT="[Text]" custT="1"/>
      <dgm:spPr>
        <a:solidFill>
          <a:srgbClr val="92D050"/>
        </a:solidFill>
      </dgm:spPr>
      <dgm:t>
        <a:bodyPr/>
        <a:lstStyle/>
        <a:p>
          <a:r>
            <a:rPr lang="en-US" sz="1800" b="1" dirty="0"/>
            <a:t>Usability</a:t>
          </a:r>
        </a:p>
      </dgm:t>
    </dgm:pt>
    <dgm:pt modelId="{52693374-3521-47FE-AEF3-8558EA893209}" type="parTrans" cxnId="{F1D76B51-E9C5-4C52-AE89-DD8042318287}">
      <dgm:prSet/>
      <dgm:spPr/>
      <dgm:t>
        <a:bodyPr/>
        <a:lstStyle/>
        <a:p>
          <a:endParaRPr lang="en-US"/>
        </a:p>
      </dgm:t>
    </dgm:pt>
    <dgm:pt modelId="{AAE3A4DD-305D-4E1A-B939-69FF9835B99A}" type="sibTrans" cxnId="{F1D76B51-E9C5-4C52-AE89-DD8042318287}">
      <dgm:prSet custT="1"/>
      <dgm:spPr>
        <a:solidFill>
          <a:srgbClr val="FF0000"/>
        </a:solidFill>
      </dgm:spPr>
      <dgm:t>
        <a:bodyPr/>
        <a:lstStyle/>
        <a:p>
          <a:r>
            <a:rPr lang="en-US" sz="1800" b="1" dirty="0"/>
            <a:t>Reliability</a:t>
          </a:r>
        </a:p>
      </dgm:t>
    </dgm:pt>
    <dgm:pt modelId="{082414B4-18ED-4FFB-85E5-36B8C73D5FFF}">
      <dgm:prSet phldrT="[Text]" custT="1"/>
      <dgm:spPr/>
      <dgm:t>
        <a:bodyPr/>
        <a:lstStyle/>
        <a:p>
          <a:r>
            <a:rPr lang="en-US" sz="1800" b="1" dirty="0"/>
            <a:t>Security</a:t>
          </a:r>
        </a:p>
      </dgm:t>
    </dgm:pt>
    <dgm:pt modelId="{13C6AAD0-4DB5-46BC-8799-C37CBEE1C8B3}" type="parTrans" cxnId="{DFF72890-97B6-4453-8D08-980B0331AA52}">
      <dgm:prSet/>
      <dgm:spPr/>
      <dgm:t>
        <a:bodyPr/>
        <a:lstStyle/>
        <a:p>
          <a:endParaRPr lang="en-US"/>
        </a:p>
      </dgm:t>
    </dgm:pt>
    <dgm:pt modelId="{F9165AC0-356B-4D80-B196-CACDC651D60E}" type="sibTrans" cxnId="{DFF72890-97B6-4453-8D08-980B0331AA52}">
      <dgm:prSet/>
      <dgm:spPr>
        <a:solidFill>
          <a:srgbClr val="FFC000"/>
        </a:solidFill>
      </dgm:spPr>
      <dgm:t>
        <a:bodyPr/>
        <a:lstStyle/>
        <a:p>
          <a:r>
            <a:rPr lang="en-US" b="1" dirty="0"/>
            <a:t>Maintainability</a:t>
          </a:r>
        </a:p>
      </dgm:t>
    </dgm:pt>
    <dgm:pt modelId="{3BAA78D2-1F00-47F6-B098-9C39AF67F4B7}" type="pres">
      <dgm:prSet presAssocID="{D1BE6D93-D660-4234-B0BB-7A3A212636B7}" presName="Name0" presStyleCnt="0">
        <dgm:presLayoutVars>
          <dgm:chMax/>
          <dgm:chPref/>
          <dgm:dir/>
          <dgm:animLvl val="lvl"/>
        </dgm:presLayoutVars>
      </dgm:prSet>
      <dgm:spPr/>
    </dgm:pt>
    <dgm:pt modelId="{654FA6F6-D651-4E13-B480-95A9D6613CDA}" type="pres">
      <dgm:prSet presAssocID="{66B5E72F-63B7-4FF6-8ABA-969B3B8DAE97}" presName="composite" presStyleCnt="0"/>
      <dgm:spPr/>
    </dgm:pt>
    <dgm:pt modelId="{27F05F74-DAAF-4A24-A334-8BCAB61FDEB2}" type="pres">
      <dgm:prSet presAssocID="{66B5E72F-63B7-4FF6-8ABA-969B3B8DAE97}" presName="Parent1" presStyleLbl="node1" presStyleIdx="0" presStyleCnt="4">
        <dgm:presLayoutVars>
          <dgm:chMax val="1"/>
          <dgm:chPref val="1"/>
          <dgm:bulletEnabled val="1"/>
        </dgm:presLayoutVars>
      </dgm:prSet>
      <dgm:spPr/>
    </dgm:pt>
    <dgm:pt modelId="{1E400800-F101-48FF-B62F-2232DA226E35}" type="pres">
      <dgm:prSet presAssocID="{66B5E72F-63B7-4FF6-8ABA-969B3B8DAE97}" presName="Childtext1" presStyleLbl="revTx" presStyleIdx="0" presStyleCnt="2">
        <dgm:presLayoutVars>
          <dgm:chMax val="0"/>
          <dgm:chPref val="0"/>
          <dgm:bulletEnabled val="1"/>
        </dgm:presLayoutVars>
      </dgm:prSet>
      <dgm:spPr/>
    </dgm:pt>
    <dgm:pt modelId="{048699C6-465C-4ABE-8057-A42BE2669B32}" type="pres">
      <dgm:prSet presAssocID="{66B5E72F-63B7-4FF6-8ABA-969B3B8DAE97}" presName="BalanceSpacing" presStyleCnt="0"/>
      <dgm:spPr/>
    </dgm:pt>
    <dgm:pt modelId="{203ECC22-1DDB-4412-B501-862292F6C8C9}" type="pres">
      <dgm:prSet presAssocID="{66B5E72F-63B7-4FF6-8ABA-969B3B8DAE97}" presName="BalanceSpacing1" presStyleCnt="0"/>
      <dgm:spPr/>
    </dgm:pt>
    <dgm:pt modelId="{9B2FC928-D47C-4195-B80B-2FAB805147F4}" type="pres">
      <dgm:prSet presAssocID="{AAE3A4DD-305D-4E1A-B939-69FF9835B99A}" presName="Accent1Text" presStyleLbl="node1" presStyleIdx="1" presStyleCnt="4"/>
      <dgm:spPr/>
    </dgm:pt>
    <dgm:pt modelId="{825CB371-9360-4037-A8B8-82889E9A04CB}" type="pres">
      <dgm:prSet presAssocID="{AAE3A4DD-305D-4E1A-B939-69FF9835B99A}" presName="spaceBetweenRectangles" presStyleCnt="0"/>
      <dgm:spPr/>
    </dgm:pt>
    <dgm:pt modelId="{586BED65-55A9-41EB-9E79-559755718FA0}" type="pres">
      <dgm:prSet presAssocID="{082414B4-18ED-4FFB-85E5-36B8C73D5FFF}" presName="composite" presStyleCnt="0"/>
      <dgm:spPr/>
    </dgm:pt>
    <dgm:pt modelId="{CE77A057-E13D-425A-A32E-BAE617E44FFB}" type="pres">
      <dgm:prSet presAssocID="{082414B4-18ED-4FFB-85E5-36B8C73D5FFF}" presName="Parent1" presStyleLbl="node1" presStyleIdx="2" presStyleCnt="4">
        <dgm:presLayoutVars>
          <dgm:chMax val="1"/>
          <dgm:chPref val="1"/>
          <dgm:bulletEnabled val="1"/>
        </dgm:presLayoutVars>
      </dgm:prSet>
      <dgm:spPr/>
    </dgm:pt>
    <dgm:pt modelId="{45DFAC64-8C6F-448D-A7B6-023EF70BF6DC}" type="pres">
      <dgm:prSet presAssocID="{082414B4-18ED-4FFB-85E5-36B8C73D5FFF}" presName="Childtext1" presStyleLbl="revTx" presStyleIdx="1" presStyleCnt="2">
        <dgm:presLayoutVars>
          <dgm:chMax val="0"/>
          <dgm:chPref val="0"/>
          <dgm:bulletEnabled val="1"/>
        </dgm:presLayoutVars>
      </dgm:prSet>
      <dgm:spPr/>
    </dgm:pt>
    <dgm:pt modelId="{ECDA2FBE-8865-4790-905A-6350231E6099}" type="pres">
      <dgm:prSet presAssocID="{082414B4-18ED-4FFB-85E5-36B8C73D5FFF}" presName="BalanceSpacing" presStyleCnt="0"/>
      <dgm:spPr/>
    </dgm:pt>
    <dgm:pt modelId="{0341A700-9297-4B4D-8579-7B7A022B31A6}" type="pres">
      <dgm:prSet presAssocID="{082414B4-18ED-4FFB-85E5-36B8C73D5FFF}" presName="BalanceSpacing1" presStyleCnt="0"/>
      <dgm:spPr/>
    </dgm:pt>
    <dgm:pt modelId="{A39CC8CA-546F-4AB3-8E50-F4006E047F07}" type="pres">
      <dgm:prSet presAssocID="{F9165AC0-356B-4D80-B196-CACDC651D60E}" presName="Accent1Text" presStyleLbl="node1" presStyleIdx="3" presStyleCnt="4"/>
      <dgm:spPr/>
    </dgm:pt>
  </dgm:ptLst>
  <dgm:cxnLst>
    <dgm:cxn modelId="{8CAFBE49-1ADF-4642-9707-0E1440C0F502}" type="presOf" srcId="{AAE3A4DD-305D-4E1A-B939-69FF9835B99A}" destId="{9B2FC928-D47C-4195-B80B-2FAB805147F4}" srcOrd="0" destOrd="0" presId="urn:microsoft.com/office/officeart/2008/layout/AlternatingHexagons"/>
    <dgm:cxn modelId="{09F98F4F-ED52-4471-8145-AA7A9436E7D4}" type="presOf" srcId="{F9165AC0-356B-4D80-B196-CACDC651D60E}" destId="{A39CC8CA-546F-4AB3-8E50-F4006E047F07}" srcOrd="0" destOrd="0" presId="urn:microsoft.com/office/officeart/2008/layout/AlternatingHexagons"/>
    <dgm:cxn modelId="{F1D76B51-E9C5-4C52-AE89-DD8042318287}" srcId="{D1BE6D93-D660-4234-B0BB-7A3A212636B7}" destId="{66B5E72F-63B7-4FF6-8ABA-969B3B8DAE97}" srcOrd="0" destOrd="0" parTransId="{52693374-3521-47FE-AEF3-8558EA893209}" sibTransId="{AAE3A4DD-305D-4E1A-B939-69FF9835B99A}"/>
    <dgm:cxn modelId="{8D560461-203F-40CD-833A-C952DB285A74}" type="presOf" srcId="{082414B4-18ED-4FFB-85E5-36B8C73D5FFF}" destId="{CE77A057-E13D-425A-A32E-BAE617E44FFB}" srcOrd="0" destOrd="0" presId="urn:microsoft.com/office/officeart/2008/layout/AlternatingHexagons"/>
    <dgm:cxn modelId="{DFF72890-97B6-4453-8D08-980B0331AA52}" srcId="{D1BE6D93-D660-4234-B0BB-7A3A212636B7}" destId="{082414B4-18ED-4FFB-85E5-36B8C73D5FFF}" srcOrd="1" destOrd="0" parTransId="{13C6AAD0-4DB5-46BC-8799-C37CBEE1C8B3}" sibTransId="{F9165AC0-356B-4D80-B196-CACDC651D60E}"/>
    <dgm:cxn modelId="{CF011CA7-FE9B-4384-8EE5-716C27E0E5B4}" type="presOf" srcId="{D1BE6D93-D660-4234-B0BB-7A3A212636B7}" destId="{3BAA78D2-1F00-47F6-B098-9C39AF67F4B7}" srcOrd="0" destOrd="0" presId="urn:microsoft.com/office/officeart/2008/layout/AlternatingHexagons"/>
    <dgm:cxn modelId="{3C5309AC-3F54-483A-9FC6-2601870A14FD}" type="presOf" srcId="{66B5E72F-63B7-4FF6-8ABA-969B3B8DAE97}" destId="{27F05F74-DAAF-4A24-A334-8BCAB61FDEB2}" srcOrd="0" destOrd="0" presId="urn:microsoft.com/office/officeart/2008/layout/AlternatingHexagons"/>
    <dgm:cxn modelId="{723AB554-5D85-4FEC-A366-DF93A391C8CD}" type="presParOf" srcId="{3BAA78D2-1F00-47F6-B098-9C39AF67F4B7}" destId="{654FA6F6-D651-4E13-B480-95A9D6613CDA}" srcOrd="0" destOrd="0" presId="urn:microsoft.com/office/officeart/2008/layout/AlternatingHexagons"/>
    <dgm:cxn modelId="{9D163E03-C402-4C68-9CAB-63C56D250BAA}" type="presParOf" srcId="{654FA6F6-D651-4E13-B480-95A9D6613CDA}" destId="{27F05F74-DAAF-4A24-A334-8BCAB61FDEB2}" srcOrd="0" destOrd="0" presId="urn:microsoft.com/office/officeart/2008/layout/AlternatingHexagons"/>
    <dgm:cxn modelId="{FCE5847D-3F0C-4769-BD5E-B29F713873FB}" type="presParOf" srcId="{654FA6F6-D651-4E13-B480-95A9D6613CDA}" destId="{1E400800-F101-48FF-B62F-2232DA226E35}" srcOrd="1" destOrd="0" presId="urn:microsoft.com/office/officeart/2008/layout/AlternatingHexagons"/>
    <dgm:cxn modelId="{CE03BB63-52EF-4886-B448-8D1C02D51CF1}" type="presParOf" srcId="{654FA6F6-D651-4E13-B480-95A9D6613CDA}" destId="{048699C6-465C-4ABE-8057-A42BE2669B32}" srcOrd="2" destOrd="0" presId="urn:microsoft.com/office/officeart/2008/layout/AlternatingHexagons"/>
    <dgm:cxn modelId="{002A4395-4438-4D68-BCAB-DF442E7ADAFE}" type="presParOf" srcId="{654FA6F6-D651-4E13-B480-95A9D6613CDA}" destId="{203ECC22-1DDB-4412-B501-862292F6C8C9}" srcOrd="3" destOrd="0" presId="urn:microsoft.com/office/officeart/2008/layout/AlternatingHexagons"/>
    <dgm:cxn modelId="{99362910-4F23-42C5-A2BD-168D1C7572D5}" type="presParOf" srcId="{654FA6F6-D651-4E13-B480-95A9D6613CDA}" destId="{9B2FC928-D47C-4195-B80B-2FAB805147F4}" srcOrd="4" destOrd="0" presId="urn:microsoft.com/office/officeart/2008/layout/AlternatingHexagons"/>
    <dgm:cxn modelId="{7B0A9C71-5291-442A-93CD-9BA696F937FA}" type="presParOf" srcId="{3BAA78D2-1F00-47F6-B098-9C39AF67F4B7}" destId="{825CB371-9360-4037-A8B8-82889E9A04CB}" srcOrd="1" destOrd="0" presId="urn:microsoft.com/office/officeart/2008/layout/AlternatingHexagons"/>
    <dgm:cxn modelId="{0EF2F961-59EA-432A-B80A-F72CC5F0BA82}" type="presParOf" srcId="{3BAA78D2-1F00-47F6-B098-9C39AF67F4B7}" destId="{586BED65-55A9-41EB-9E79-559755718FA0}" srcOrd="2" destOrd="0" presId="urn:microsoft.com/office/officeart/2008/layout/AlternatingHexagons"/>
    <dgm:cxn modelId="{8DC3AF34-4A37-494B-82B0-BB29DC2F45AE}" type="presParOf" srcId="{586BED65-55A9-41EB-9E79-559755718FA0}" destId="{CE77A057-E13D-425A-A32E-BAE617E44FFB}" srcOrd="0" destOrd="0" presId="urn:microsoft.com/office/officeart/2008/layout/AlternatingHexagons"/>
    <dgm:cxn modelId="{636655F8-E331-4517-BDAD-B9969FC7C725}" type="presParOf" srcId="{586BED65-55A9-41EB-9E79-559755718FA0}" destId="{45DFAC64-8C6F-448D-A7B6-023EF70BF6DC}" srcOrd="1" destOrd="0" presId="urn:microsoft.com/office/officeart/2008/layout/AlternatingHexagons"/>
    <dgm:cxn modelId="{BE7B05C0-46EE-4ABD-BDA4-17971E5F52DE}" type="presParOf" srcId="{586BED65-55A9-41EB-9E79-559755718FA0}" destId="{ECDA2FBE-8865-4790-905A-6350231E6099}" srcOrd="2" destOrd="0" presId="urn:microsoft.com/office/officeart/2008/layout/AlternatingHexagons"/>
    <dgm:cxn modelId="{B7287220-66D7-4835-9CF6-1AD0B0AE3543}" type="presParOf" srcId="{586BED65-55A9-41EB-9E79-559755718FA0}" destId="{0341A700-9297-4B4D-8579-7B7A022B31A6}" srcOrd="3" destOrd="0" presId="urn:microsoft.com/office/officeart/2008/layout/AlternatingHexagons"/>
    <dgm:cxn modelId="{409A754B-FBE0-4F34-B675-2AEC057513D6}" type="presParOf" srcId="{586BED65-55A9-41EB-9E79-559755718FA0}" destId="{A39CC8CA-546F-4AB3-8E50-F4006E047F07}"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05F74-DAAF-4A24-A334-8BCAB61FDEB2}">
      <dsp:nvSpPr>
        <dsp:cNvPr id="0" name=""/>
        <dsp:cNvSpPr/>
      </dsp:nvSpPr>
      <dsp:spPr>
        <a:xfrm rot="5400000">
          <a:off x="3469025" y="487017"/>
          <a:ext cx="2278356" cy="1982170"/>
        </a:xfrm>
        <a:prstGeom prst="hexagon">
          <a:avLst>
            <a:gd name="adj" fmla="val 25000"/>
            <a:gd name="vf" fmla="val 115470"/>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Usability</a:t>
          </a:r>
        </a:p>
      </dsp:txBody>
      <dsp:txXfrm rot="-5400000">
        <a:off x="3926006" y="693968"/>
        <a:ext cx="1364394" cy="1568268"/>
      </dsp:txXfrm>
    </dsp:sp>
    <dsp:sp modelId="{1E400800-F101-48FF-B62F-2232DA226E35}">
      <dsp:nvSpPr>
        <dsp:cNvPr id="0" name=""/>
        <dsp:cNvSpPr/>
      </dsp:nvSpPr>
      <dsp:spPr>
        <a:xfrm>
          <a:off x="5659437" y="794595"/>
          <a:ext cx="2542645" cy="136701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2FC928-D47C-4195-B80B-2FAB805147F4}">
      <dsp:nvSpPr>
        <dsp:cNvPr id="0" name=""/>
        <dsp:cNvSpPr/>
      </dsp:nvSpPr>
      <dsp:spPr>
        <a:xfrm rot="5400000">
          <a:off x="1328281" y="487017"/>
          <a:ext cx="2278356" cy="1982170"/>
        </a:xfrm>
        <a:prstGeom prst="hexagon">
          <a:avLst>
            <a:gd name="adj" fmla="val 25000"/>
            <a:gd name="vf" fmla="val 115470"/>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t>Reliability</a:t>
          </a:r>
        </a:p>
      </dsp:txBody>
      <dsp:txXfrm rot="-5400000">
        <a:off x="1785262" y="693968"/>
        <a:ext cx="1364394" cy="1568268"/>
      </dsp:txXfrm>
    </dsp:sp>
    <dsp:sp modelId="{CE77A057-E13D-425A-A32E-BAE617E44FFB}">
      <dsp:nvSpPr>
        <dsp:cNvPr id="0" name=""/>
        <dsp:cNvSpPr/>
      </dsp:nvSpPr>
      <dsp:spPr>
        <a:xfrm rot="5400000">
          <a:off x="2394552" y="2420885"/>
          <a:ext cx="2278356" cy="1982170"/>
        </a:xfrm>
        <a:prstGeom prst="hexagon">
          <a:avLst>
            <a:gd name="adj" fmla="val 2500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Security</a:t>
          </a:r>
        </a:p>
      </dsp:txBody>
      <dsp:txXfrm rot="-5400000">
        <a:off x="2851533" y="2627836"/>
        <a:ext cx="1364394" cy="1568268"/>
      </dsp:txXfrm>
    </dsp:sp>
    <dsp:sp modelId="{45DFAC64-8C6F-448D-A7B6-023EF70BF6DC}">
      <dsp:nvSpPr>
        <dsp:cNvPr id="0" name=""/>
        <dsp:cNvSpPr/>
      </dsp:nvSpPr>
      <dsp:spPr>
        <a:xfrm>
          <a:off x="0" y="2728464"/>
          <a:ext cx="2460624" cy="136701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9CC8CA-546F-4AB3-8E50-F4006E047F07}">
      <dsp:nvSpPr>
        <dsp:cNvPr id="0" name=""/>
        <dsp:cNvSpPr/>
      </dsp:nvSpPr>
      <dsp:spPr>
        <a:xfrm rot="5400000">
          <a:off x="4535296" y="2420885"/>
          <a:ext cx="2278356" cy="1982170"/>
        </a:xfrm>
        <a:prstGeom prst="hexagon">
          <a:avLst>
            <a:gd name="adj" fmla="val 25000"/>
            <a:gd name="vf" fmla="val 115470"/>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Maintainability</a:t>
          </a:r>
        </a:p>
      </dsp:txBody>
      <dsp:txXfrm rot="-5400000">
        <a:off x="4992277" y="2627836"/>
        <a:ext cx="1364394" cy="156826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10/31/19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dirty="0"/>
          </a:p>
        </p:txBody>
      </p:sp>
    </p:spTree>
    <p:extLst>
      <p:ext uri="{BB962C8B-B14F-4D97-AF65-F5344CB8AC3E}">
        <p14:creationId xmlns:p14="http://schemas.microsoft.com/office/powerpoint/2010/main" val="215156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 Use of API is encouraged but not mandatory. API data is built with personas.</a:t>
            </a:r>
          </a:p>
          <a:p>
            <a:r>
              <a:rPr lang="en-US" dirty="0">
                <a:cs typeface="Calibri"/>
              </a:rPr>
              <a:t>2. API is secured using API tokens that should have been distributed. All requests to the API should include an "identity" and "token" parameter in the request header or you will get a 401 unauthorized HTTP status code. The API is rate limited at 5req/s. This means that if you make more than 5 requests in a second, the API will stop serving your requests for that second and you will receive a 429 HTTP status code. In the next second, you can consume the API again.</a:t>
            </a:r>
          </a:p>
          <a:p>
            <a:r>
              <a:rPr lang="en-US" dirty="0">
                <a:cs typeface="Calibri"/>
              </a:rPr>
              <a:t>3. You should determine what data your UI needs upfront. If this data is not immediately available from the API, you are encouraged to build a back-end service that will package this data for your UI but it is not mandatory.</a:t>
            </a:r>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dirty="0"/>
          </a:p>
        </p:txBody>
      </p:sp>
    </p:spTree>
    <p:extLst>
      <p:ext uri="{BB962C8B-B14F-4D97-AF65-F5344CB8AC3E}">
        <p14:creationId xmlns:p14="http://schemas.microsoft.com/office/powerpoint/2010/main" val="589992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Reliability:</a:t>
            </a:r>
          </a:p>
          <a:p>
            <a:r>
              <a:rPr lang="en-SG" dirty="0"/>
              <a:t>-Does the app crash</a:t>
            </a:r>
          </a:p>
          <a:p>
            <a:endParaRPr lang="en-SG" dirty="0"/>
          </a:p>
          <a:p>
            <a:r>
              <a:rPr lang="en-SG" dirty="0"/>
              <a:t>Usability:</a:t>
            </a:r>
          </a:p>
          <a:p>
            <a:r>
              <a:rPr lang="en-SG" dirty="0"/>
              <a:t>-Is the app able to show all transactions</a:t>
            </a:r>
          </a:p>
          <a:p>
            <a:r>
              <a:rPr lang="en-SG" dirty="0"/>
              <a:t>-Is the app able to show transactions per month/any range</a:t>
            </a:r>
          </a:p>
          <a:p>
            <a:endParaRPr lang="en-SG" dirty="0"/>
          </a:p>
          <a:p>
            <a:r>
              <a:rPr lang="en-SG" dirty="0"/>
              <a:t>Security:</a:t>
            </a:r>
          </a:p>
          <a:p>
            <a:r>
              <a:rPr lang="en-SG" dirty="0"/>
              <a:t>-Can user only see own details</a:t>
            </a:r>
          </a:p>
          <a:p>
            <a:r>
              <a:rPr lang="en-SG" dirty="0"/>
              <a:t>-Can login be bypassed</a:t>
            </a:r>
          </a:p>
          <a:p>
            <a:endParaRPr lang="en-SG" dirty="0"/>
          </a:p>
          <a:p>
            <a:r>
              <a:rPr lang="en-SG" dirty="0"/>
              <a:t>Maintainability:</a:t>
            </a:r>
          </a:p>
          <a:p>
            <a:r>
              <a:rPr lang="en-SG" dirty="0"/>
              <a:t>-Is code base easy to maintain</a:t>
            </a:r>
          </a:p>
          <a:p>
            <a:r>
              <a:rPr lang="en-SG" dirty="0"/>
              <a:t>-Is code base easy to expand on</a:t>
            </a:r>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dirty="0"/>
          </a:p>
        </p:txBody>
      </p:sp>
    </p:spTree>
    <p:extLst>
      <p:ext uri="{BB962C8B-B14F-4D97-AF65-F5344CB8AC3E}">
        <p14:creationId xmlns:p14="http://schemas.microsoft.com/office/powerpoint/2010/main" val="43084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Innovation:</a:t>
            </a:r>
          </a:p>
          <a:p>
            <a:r>
              <a:rPr lang="en-SG" dirty="0"/>
              <a:t>-How information is displayed</a:t>
            </a:r>
          </a:p>
          <a:p>
            <a:endParaRPr lang="en-SG" dirty="0"/>
          </a:p>
          <a:p>
            <a:r>
              <a:rPr lang="en-SG" dirty="0"/>
              <a:t>Desirability:</a:t>
            </a:r>
          </a:p>
          <a:p>
            <a:r>
              <a:rPr lang="en-SG" dirty="0"/>
              <a:t>-Is the look &amp; feel good that ppl would use</a:t>
            </a:r>
          </a:p>
          <a:p>
            <a:endParaRPr lang="en-SG" dirty="0"/>
          </a:p>
          <a:p>
            <a:r>
              <a:rPr lang="en-SG" dirty="0"/>
              <a:t>Quality of Solution:</a:t>
            </a:r>
          </a:p>
          <a:p>
            <a:r>
              <a:rPr lang="en-SG" dirty="0"/>
              <a:t>*Whatever the slide says</a:t>
            </a:r>
          </a:p>
          <a:p>
            <a:endParaRPr lang="en-SG" dirty="0"/>
          </a:p>
          <a:p>
            <a:r>
              <a:rPr lang="en-SG" dirty="0"/>
              <a:t>Pitch:</a:t>
            </a:r>
          </a:p>
          <a:p>
            <a:r>
              <a:rPr lang="en-SG" dirty="0"/>
              <a:t>*Whatever the slide says</a:t>
            </a:r>
          </a:p>
          <a:p>
            <a:endParaRPr lang="en-SG" dirty="0"/>
          </a:p>
          <a:p>
            <a:r>
              <a:rPr lang="en-SG" dirty="0"/>
              <a:t>Technical Depth:</a:t>
            </a:r>
          </a:p>
          <a:p>
            <a:r>
              <a:rPr lang="en-SG" dirty="0"/>
              <a:t>-Is the use of API efficient</a:t>
            </a:r>
          </a:p>
          <a:p>
            <a:r>
              <a:rPr lang="en-SG" dirty="0"/>
              <a:t>-Are they just simply dumping everything</a:t>
            </a:r>
          </a:p>
          <a:p>
            <a:endParaRPr lang="en-SG" dirty="0"/>
          </a:p>
          <a:p>
            <a:r>
              <a:rPr lang="en-SG" dirty="0"/>
              <a:t>Challenge Completion:</a:t>
            </a:r>
          </a:p>
          <a:p>
            <a:r>
              <a:rPr lang="en-SG" dirty="0"/>
              <a:t>-Are the MVPs fulfilled</a:t>
            </a:r>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dirty="0"/>
          </a:p>
        </p:txBody>
      </p:sp>
    </p:spTree>
    <p:extLst>
      <p:ext uri="{BB962C8B-B14F-4D97-AF65-F5344CB8AC3E}">
        <p14:creationId xmlns:p14="http://schemas.microsoft.com/office/powerpoint/2010/main" val="206066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 Use of API is encouraged but not mandatory. API data is built with personas.</a:t>
            </a:r>
          </a:p>
          <a:p>
            <a:r>
              <a:rPr lang="en-US" dirty="0">
                <a:cs typeface="Calibri"/>
              </a:rPr>
              <a:t>2. API is secured using API tokens that should have been distributed. All requests to the API should include an "identity" and "token" parameter in the request header or you will get a 401 unauthorized HTTP status code. The API is rate limited at 5req/s. This means that if you make more than 5 requests in a second, the API will stop serving your requests for that second and you will receive a 429 HTTP status code. In the next second, you can consume the API again.</a:t>
            </a:r>
          </a:p>
          <a:p>
            <a:r>
              <a:rPr lang="en-US" dirty="0">
                <a:cs typeface="Calibri"/>
              </a:rPr>
              <a:t>3. You should determine what data your UI needs upfront. If this data is not immediately available from the API, you are encouraged to build a back-end service that will package this data for your UI but it is not mandatory.</a:t>
            </a:r>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dirty="0"/>
          </a:p>
        </p:txBody>
      </p:sp>
    </p:spTree>
    <p:extLst>
      <p:ext uri="{BB962C8B-B14F-4D97-AF65-F5344CB8AC3E}">
        <p14:creationId xmlns:p14="http://schemas.microsoft.com/office/powerpoint/2010/main" val="135128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10/31/19</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bit.ly/320F7c7"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9" name="Group 448"/>
          <p:cNvGrpSpPr/>
          <p:nvPr/>
        </p:nvGrpSpPr>
        <p:grpSpPr>
          <a:xfrm>
            <a:off x="76669" y="0"/>
            <a:ext cx="8023835" cy="6755027"/>
            <a:chOff x="2357438" y="558800"/>
            <a:chExt cx="7469188" cy="6288088"/>
          </a:xfrm>
          <a:solidFill>
            <a:schemeClr val="bg1"/>
          </a:solidFill>
        </p:grpSpPr>
        <p:sp>
          <p:nvSpPr>
            <p:cNvPr id="450" name="Freeform 174"/>
            <p:cNvSpPr>
              <a:spLocks noEditPoints="1"/>
            </p:cNvSpPr>
            <p:nvPr/>
          </p:nvSpPr>
          <p:spPr bwMode="auto">
            <a:xfrm>
              <a:off x="2554288" y="4016375"/>
              <a:ext cx="7265988" cy="2830513"/>
            </a:xfrm>
            <a:custGeom>
              <a:avLst/>
              <a:gdLst/>
              <a:ahLst/>
              <a:cxnLst>
                <a:cxn ang="0">
                  <a:pos x="616" y="1730"/>
                </a:cxn>
                <a:cxn ang="0">
                  <a:pos x="2901" y="1416"/>
                </a:cxn>
                <a:cxn ang="0">
                  <a:pos x="3015" y="1468"/>
                </a:cxn>
                <a:cxn ang="0">
                  <a:pos x="773" y="1331"/>
                </a:cxn>
                <a:cxn ang="0">
                  <a:pos x="380" y="1287"/>
                </a:cxn>
                <a:cxn ang="0">
                  <a:pos x="191" y="1240"/>
                </a:cxn>
                <a:cxn ang="0">
                  <a:pos x="2219" y="979"/>
                </a:cxn>
                <a:cxn ang="0">
                  <a:pos x="820" y="1338"/>
                </a:cxn>
                <a:cxn ang="0">
                  <a:pos x="2200" y="974"/>
                </a:cxn>
                <a:cxn ang="0">
                  <a:pos x="813" y="905"/>
                </a:cxn>
                <a:cxn ang="0">
                  <a:pos x="1089" y="856"/>
                </a:cxn>
                <a:cxn ang="0">
                  <a:pos x="631" y="872"/>
                </a:cxn>
                <a:cxn ang="0">
                  <a:pos x="368" y="815"/>
                </a:cxn>
                <a:cxn ang="0">
                  <a:pos x="2253" y="846"/>
                </a:cxn>
                <a:cxn ang="0">
                  <a:pos x="722" y="1474"/>
                </a:cxn>
                <a:cxn ang="0">
                  <a:pos x="2301" y="728"/>
                </a:cxn>
                <a:cxn ang="0">
                  <a:pos x="1139" y="726"/>
                </a:cxn>
                <a:cxn ang="0">
                  <a:pos x="2488" y="615"/>
                </a:cxn>
                <a:cxn ang="0">
                  <a:pos x="2582" y="590"/>
                </a:cxn>
                <a:cxn ang="0">
                  <a:pos x="1240" y="552"/>
                </a:cxn>
                <a:cxn ang="0">
                  <a:pos x="2821" y="510"/>
                </a:cxn>
                <a:cxn ang="0">
                  <a:pos x="2057" y="456"/>
                </a:cxn>
                <a:cxn ang="0">
                  <a:pos x="1151" y="665"/>
                </a:cxn>
                <a:cxn ang="0">
                  <a:pos x="895" y="889"/>
                </a:cxn>
                <a:cxn ang="0">
                  <a:pos x="2003" y="396"/>
                </a:cxn>
                <a:cxn ang="0">
                  <a:pos x="1949" y="336"/>
                </a:cxn>
                <a:cxn ang="0">
                  <a:pos x="1102" y="326"/>
                </a:cxn>
                <a:cxn ang="0">
                  <a:pos x="1896" y="276"/>
                </a:cxn>
                <a:cxn ang="0">
                  <a:pos x="1034" y="240"/>
                </a:cxn>
                <a:cxn ang="0">
                  <a:pos x="4491" y="220"/>
                </a:cxn>
                <a:cxn ang="0">
                  <a:pos x="4165" y="194"/>
                </a:cxn>
                <a:cxn ang="0">
                  <a:pos x="2329" y="599"/>
                </a:cxn>
                <a:cxn ang="0">
                  <a:pos x="2424" y="177"/>
                </a:cxn>
                <a:cxn ang="0">
                  <a:pos x="2209" y="580"/>
                </a:cxn>
                <a:cxn ang="0">
                  <a:pos x="2310" y="160"/>
                </a:cxn>
                <a:cxn ang="0">
                  <a:pos x="967" y="154"/>
                </a:cxn>
                <a:cxn ang="0">
                  <a:pos x="1793" y="163"/>
                </a:cxn>
                <a:cxn ang="0">
                  <a:pos x="2089" y="126"/>
                </a:cxn>
                <a:cxn ang="0">
                  <a:pos x="2540" y="590"/>
                </a:cxn>
                <a:cxn ang="0">
                  <a:pos x="1871" y="244"/>
                </a:cxn>
                <a:cxn ang="0">
                  <a:pos x="2059" y="97"/>
                </a:cxn>
                <a:cxn ang="0">
                  <a:pos x="2200" y="141"/>
                </a:cxn>
                <a:cxn ang="0">
                  <a:pos x="1998" y="97"/>
                </a:cxn>
                <a:cxn ang="0">
                  <a:pos x="2627" y="78"/>
                </a:cxn>
                <a:cxn ang="0">
                  <a:pos x="2465" y="74"/>
                </a:cxn>
                <a:cxn ang="0">
                  <a:pos x="910" y="60"/>
                </a:cxn>
                <a:cxn ang="0">
                  <a:pos x="2356" y="57"/>
                </a:cxn>
                <a:cxn ang="0">
                  <a:pos x="2233" y="100"/>
                </a:cxn>
                <a:cxn ang="0">
                  <a:pos x="1578" y="48"/>
                </a:cxn>
                <a:cxn ang="0">
                  <a:pos x="1514" y="38"/>
                </a:cxn>
                <a:cxn ang="0">
                  <a:pos x="2246" y="41"/>
                </a:cxn>
                <a:cxn ang="0">
                  <a:pos x="4410" y="40"/>
                </a:cxn>
                <a:cxn ang="0">
                  <a:pos x="1990" y="83"/>
                </a:cxn>
                <a:cxn ang="0">
                  <a:pos x="2329" y="40"/>
                </a:cxn>
                <a:cxn ang="0">
                  <a:pos x="2055" y="118"/>
                </a:cxn>
                <a:cxn ang="0">
                  <a:pos x="2679" y="18"/>
                </a:cxn>
                <a:cxn ang="0">
                  <a:pos x="2052" y="100"/>
                </a:cxn>
                <a:cxn ang="0">
                  <a:pos x="2006" y="84"/>
                </a:cxn>
                <a:cxn ang="0">
                  <a:pos x="2015" y="100"/>
                </a:cxn>
                <a:cxn ang="0">
                  <a:pos x="2711" y="13"/>
                </a:cxn>
                <a:cxn ang="0">
                  <a:pos x="4215" y="177"/>
                </a:cxn>
                <a:cxn ang="0">
                  <a:pos x="2012" y="27"/>
                </a:cxn>
              </a:cxnLst>
              <a:rect l="0" t="0" r="r" b="b"/>
              <a:pathLst>
                <a:path w="4577" h="1783">
                  <a:moveTo>
                    <a:pt x="3680" y="1690"/>
                  </a:moveTo>
                  <a:lnTo>
                    <a:pt x="3674" y="1716"/>
                  </a:lnTo>
                  <a:lnTo>
                    <a:pt x="4035" y="1780"/>
                  </a:lnTo>
                  <a:lnTo>
                    <a:pt x="4039" y="1754"/>
                  </a:lnTo>
                  <a:lnTo>
                    <a:pt x="3680" y="1690"/>
                  </a:lnTo>
                  <a:close/>
                  <a:moveTo>
                    <a:pt x="559" y="1680"/>
                  </a:moveTo>
                  <a:lnTo>
                    <a:pt x="547" y="1681"/>
                  </a:lnTo>
                  <a:lnTo>
                    <a:pt x="532" y="1684"/>
                  </a:lnTo>
                  <a:lnTo>
                    <a:pt x="519" y="1689"/>
                  </a:lnTo>
                  <a:lnTo>
                    <a:pt x="508" y="1694"/>
                  </a:lnTo>
                  <a:lnTo>
                    <a:pt x="497" y="1702"/>
                  </a:lnTo>
                  <a:lnTo>
                    <a:pt x="485" y="1713"/>
                  </a:lnTo>
                  <a:lnTo>
                    <a:pt x="481" y="1719"/>
                  </a:lnTo>
                  <a:lnTo>
                    <a:pt x="475" y="1733"/>
                  </a:lnTo>
                  <a:lnTo>
                    <a:pt x="475" y="1746"/>
                  </a:lnTo>
                  <a:lnTo>
                    <a:pt x="477" y="1753"/>
                  </a:lnTo>
                  <a:lnTo>
                    <a:pt x="479" y="1759"/>
                  </a:lnTo>
                  <a:lnTo>
                    <a:pt x="484" y="1764"/>
                  </a:lnTo>
                  <a:lnTo>
                    <a:pt x="495" y="1773"/>
                  </a:lnTo>
                  <a:lnTo>
                    <a:pt x="505" y="1779"/>
                  </a:lnTo>
                  <a:lnTo>
                    <a:pt x="518" y="1782"/>
                  </a:lnTo>
                  <a:lnTo>
                    <a:pt x="531" y="1783"/>
                  </a:lnTo>
                  <a:lnTo>
                    <a:pt x="545" y="1783"/>
                  </a:lnTo>
                  <a:lnTo>
                    <a:pt x="559" y="1780"/>
                  </a:lnTo>
                  <a:lnTo>
                    <a:pt x="572" y="1776"/>
                  </a:lnTo>
                  <a:lnTo>
                    <a:pt x="584" y="1770"/>
                  </a:lnTo>
                  <a:lnTo>
                    <a:pt x="595" y="1763"/>
                  </a:lnTo>
                  <a:lnTo>
                    <a:pt x="601" y="1759"/>
                  </a:lnTo>
                  <a:lnTo>
                    <a:pt x="605" y="1754"/>
                  </a:lnTo>
                  <a:lnTo>
                    <a:pt x="608" y="1750"/>
                  </a:lnTo>
                  <a:lnTo>
                    <a:pt x="611" y="1744"/>
                  </a:lnTo>
                  <a:lnTo>
                    <a:pt x="616" y="1730"/>
                  </a:lnTo>
                  <a:lnTo>
                    <a:pt x="616" y="1717"/>
                  </a:lnTo>
                  <a:lnTo>
                    <a:pt x="615" y="1712"/>
                  </a:lnTo>
                  <a:lnTo>
                    <a:pt x="612" y="1706"/>
                  </a:lnTo>
                  <a:lnTo>
                    <a:pt x="609" y="1702"/>
                  </a:lnTo>
                  <a:lnTo>
                    <a:pt x="605" y="1697"/>
                  </a:lnTo>
                  <a:lnTo>
                    <a:pt x="596" y="1692"/>
                  </a:lnTo>
                  <a:lnTo>
                    <a:pt x="586" y="1686"/>
                  </a:lnTo>
                  <a:lnTo>
                    <a:pt x="574" y="1683"/>
                  </a:lnTo>
                  <a:lnTo>
                    <a:pt x="559" y="1680"/>
                  </a:lnTo>
                  <a:close/>
                  <a:moveTo>
                    <a:pt x="2969" y="1563"/>
                  </a:moveTo>
                  <a:lnTo>
                    <a:pt x="2962" y="1587"/>
                  </a:lnTo>
                  <a:lnTo>
                    <a:pt x="2965" y="1589"/>
                  </a:lnTo>
                  <a:lnTo>
                    <a:pt x="3312" y="1650"/>
                  </a:lnTo>
                  <a:lnTo>
                    <a:pt x="3319" y="1624"/>
                  </a:lnTo>
                  <a:lnTo>
                    <a:pt x="2972" y="1563"/>
                  </a:lnTo>
                  <a:lnTo>
                    <a:pt x="2969" y="1563"/>
                  </a:lnTo>
                  <a:close/>
                  <a:moveTo>
                    <a:pt x="2280" y="1438"/>
                  </a:moveTo>
                  <a:lnTo>
                    <a:pt x="2271" y="1463"/>
                  </a:lnTo>
                  <a:lnTo>
                    <a:pt x="2611" y="1524"/>
                  </a:lnTo>
                  <a:lnTo>
                    <a:pt x="2620" y="1500"/>
                  </a:lnTo>
                  <a:lnTo>
                    <a:pt x="2280" y="1438"/>
                  </a:lnTo>
                  <a:close/>
                  <a:moveTo>
                    <a:pt x="2943" y="1400"/>
                  </a:moveTo>
                  <a:lnTo>
                    <a:pt x="2941" y="1401"/>
                  </a:lnTo>
                  <a:lnTo>
                    <a:pt x="2935" y="1403"/>
                  </a:lnTo>
                  <a:lnTo>
                    <a:pt x="2928" y="1403"/>
                  </a:lnTo>
                  <a:lnTo>
                    <a:pt x="2922" y="1405"/>
                  </a:lnTo>
                  <a:lnTo>
                    <a:pt x="2916" y="1407"/>
                  </a:lnTo>
                  <a:lnTo>
                    <a:pt x="2915" y="1407"/>
                  </a:lnTo>
                  <a:lnTo>
                    <a:pt x="2911" y="1408"/>
                  </a:lnTo>
                  <a:lnTo>
                    <a:pt x="2908" y="1411"/>
                  </a:lnTo>
                  <a:lnTo>
                    <a:pt x="2905" y="1413"/>
                  </a:lnTo>
                  <a:lnTo>
                    <a:pt x="2901" y="1416"/>
                  </a:lnTo>
                  <a:lnTo>
                    <a:pt x="2889" y="1427"/>
                  </a:lnTo>
                  <a:lnTo>
                    <a:pt x="2886" y="1433"/>
                  </a:lnTo>
                  <a:lnTo>
                    <a:pt x="2886" y="1437"/>
                  </a:lnTo>
                  <a:lnTo>
                    <a:pt x="2883" y="1446"/>
                  </a:lnTo>
                  <a:lnTo>
                    <a:pt x="2883" y="1448"/>
                  </a:lnTo>
                  <a:lnTo>
                    <a:pt x="2885" y="1453"/>
                  </a:lnTo>
                  <a:lnTo>
                    <a:pt x="2885" y="1456"/>
                  </a:lnTo>
                  <a:lnTo>
                    <a:pt x="2889" y="1464"/>
                  </a:lnTo>
                  <a:lnTo>
                    <a:pt x="2895" y="1473"/>
                  </a:lnTo>
                  <a:lnTo>
                    <a:pt x="2903" y="1481"/>
                  </a:lnTo>
                  <a:lnTo>
                    <a:pt x="2906" y="1483"/>
                  </a:lnTo>
                  <a:lnTo>
                    <a:pt x="2911" y="1486"/>
                  </a:lnTo>
                  <a:lnTo>
                    <a:pt x="2919" y="1490"/>
                  </a:lnTo>
                  <a:lnTo>
                    <a:pt x="2925" y="1491"/>
                  </a:lnTo>
                  <a:lnTo>
                    <a:pt x="2938" y="1496"/>
                  </a:lnTo>
                  <a:lnTo>
                    <a:pt x="2946" y="1496"/>
                  </a:lnTo>
                  <a:lnTo>
                    <a:pt x="2952" y="1497"/>
                  </a:lnTo>
                  <a:lnTo>
                    <a:pt x="2959" y="1497"/>
                  </a:lnTo>
                  <a:lnTo>
                    <a:pt x="2965" y="1496"/>
                  </a:lnTo>
                  <a:lnTo>
                    <a:pt x="2972" y="1496"/>
                  </a:lnTo>
                  <a:lnTo>
                    <a:pt x="2983" y="1493"/>
                  </a:lnTo>
                  <a:lnTo>
                    <a:pt x="2989" y="1490"/>
                  </a:lnTo>
                  <a:lnTo>
                    <a:pt x="2990" y="1490"/>
                  </a:lnTo>
                  <a:lnTo>
                    <a:pt x="2990" y="1488"/>
                  </a:lnTo>
                  <a:lnTo>
                    <a:pt x="2993" y="1488"/>
                  </a:lnTo>
                  <a:lnTo>
                    <a:pt x="2993" y="1487"/>
                  </a:lnTo>
                  <a:lnTo>
                    <a:pt x="2998" y="1486"/>
                  </a:lnTo>
                  <a:lnTo>
                    <a:pt x="3000" y="1484"/>
                  </a:lnTo>
                  <a:lnTo>
                    <a:pt x="3002" y="1481"/>
                  </a:lnTo>
                  <a:lnTo>
                    <a:pt x="3010" y="1476"/>
                  </a:lnTo>
                  <a:lnTo>
                    <a:pt x="3013" y="1473"/>
                  </a:lnTo>
                  <a:lnTo>
                    <a:pt x="3015" y="1468"/>
                  </a:lnTo>
                  <a:lnTo>
                    <a:pt x="3019" y="1460"/>
                  </a:lnTo>
                  <a:lnTo>
                    <a:pt x="3020" y="1456"/>
                  </a:lnTo>
                  <a:lnTo>
                    <a:pt x="3020" y="1447"/>
                  </a:lnTo>
                  <a:lnTo>
                    <a:pt x="3018" y="1438"/>
                  </a:lnTo>
                  <a:lnTo>
                    <a:pt x="3012" y="1427"/>
                  </a:lnTo>
                  <a:lnTo>
                    <a:pt x="3010" y="1427"/>
                  </a:lnTo>
                  <a:lnTo>
                    <a:pt x="3010" y="1426"/>
                  </a:lnTo>
                  <a:lnTo>
                    <a:pt x="3000" y="1416"/>
                  </a:lnTo>
                  <a:lnTo>
                    <a:pt x="2998" y="1414"/>
                  </a:lnTo>
                  <a:lnTo>
                    <a:pt x="2993" y="1411"/>
                  </a:lnTo>
                  <a:lnTo>
                    <a:pt x="2990" y="1410"/>
                  </a:lnTo>
                  <a:lnTo>
                    <a:pt x="2985" y="1408"/>
                  </a:lnTo>
                  <a:lnTo>
                    <a:pt x="2979" y="1405"/>
                  </a:lnTo>
                  <a:lnTo>
                    <a:pt x="2966" y="1401"/>
                  </a:lnTo>
                  <a:lnTo>
                    <a:pt x="2961" y="1401"/>
                  </a:lnTo>
                  <a:lnTo>
                    <a:pt x="2953" y="1400"/>
                  </a:lnTo>
                  <a:lnTo>
                    <a:pt x="2943" y="1400"/>
                  </a:lnTo>
                  <a:close/>
                  <a:moveTo>
                    <a:pt x="766" y="1345"/>
                  </a:moveTo>
                  <a:lnTo>
                    <a:pt x="759" y="1357"/>
                  </a:lnTo>
                  <a:lnTo>
                    <a:pt x="762" y="1357"/>
                  </a:lnTo>
                  <a:lnTo>
                    <a:pt x="768" y="1345"/>
                  </a:lnTo>
                  <a:lnTo>
                    <a:pt x="766" y="1345"/>
                  </a:lnTo>
                  <a:close/>
                  <a:moveTo>
                    <a:pt x="781" y="1333"/>
                  </a:moveTo>
                  <a:lnTo>
                    <a:pt x="775" y="1344"/>
                  </a:lnTo>
                  <a:lnTo>
                    <a:pt x="809" y="1351"/>
                  </a:lnTo>
                  <a:lnTo>
                    <a:pt x="816" y="1340"/>
                  </a:lnTo>
                  <a:lnTo>
                    <a:pt x="781" y="1333"/>
                  </a:lnTo>
                  <a:close/>
                  <a:moveTo>
                    <a:pt x="773" y="1331"/>
                  </a:moveTo>
                  <a:lnTo>
                    <a:pt x="768" y="1343"/>
                  </a:lnTo>
                  <a:lnTo>
                    <a:pt x="769" y="1344"/>
                  </a:lnTo>
                  <a:lnTo>
                    <a:pt x="776" y="1333"/>
                  </a:lnTo>
                  <a:lnTo>
                    <a:pt x="773" y="1331"/>
                  </a:lnTo>
                  <a:close/>
                  <a:moveTo>
                    <a:pt x="676" y="1330"/>
                  </a:moveTo>
                  <a:lnTo>
                    <a:pt x="669" y="1340"/>
                  </a:lnTo>
                  <a:lnTo>
                    <a:pt x="756" y="1357"/>
                  </a:lnTo>
                  <a:lnTo>
                    <a:pt x="762" y="1345"/>
                  </a:lnTo>
                  <a:lnTo>
                    <a:pt x="676" y="1330"/>
                  </a:lnTo>
                  <a:close/>
                  <a:moveTo>
                    <a:pt x="684" y="1315"/>
                  </a:moveTo>
                  <a:lnTo>
                    <a:pt x="678" y="1327"/>
                  </a:lnTo>
                  <a:lnTo>
                    <a:pt x="763" y="1343"/>
                  </a:lnTo>
                  <a:lnTo>
                    <a:pt x="771" y="1331"/>
                  </a:lnTo>
                  <a:lnTo>
                    <a:pt x="684" y="1315"/>
                  </a:lnTo>
                  <a:close/>
                  <a:moveTo>
                    <a:pt x="579" y="1311"/>
                  </a:moveTo>
                  <a:lnTo>
                    <a:pt x="572" y="1323"/>
                  </a:lnTo>
                  <a:lnTo>
                    <a:pt x="665" y="1340"/>
                  </a:lnTo>
                  <a:lnTo>
                    <a:pt x="671" y="1328"/>
                  </a:lnTo>
                  <a:lnTo>
                    <a:pt x="579" y="1311"/>
                  </a:lnTo>
                  <a:close/>
                  <a:moveTo>
                    <a:pt x="588" y="1297"/>
                  </a:moveTo>
                  <a:lnTo>
                    <a:pt x="581" y="1310"/>
                  </a:lnTo>
                  <a:lnTo>
                    <a:pt x="672" y="1325"/>
                  </a:lnTo>
                  <a:lnTo>
                    <a:pt x="679" y="1314"/>
                  </a:lnTo>
                  <a:lnTo>
                    <a:pt x="588" y="1297"/>
                  </a:lnTo>
                  <a:close/>
                  <a:moveTo>
                    <a:pt x="482" y="1294"/>
                  </a:moveTo>
                  <a:lnTo>
                    <a:pt x="477" y="1305"/>
                  </a:lnTo>
                  <a:lnTo>
                    <a:pt x="568" y="1321"/>
                  </a:lnTo>
                  <a:lnTo>
                    <a:pt x="575" y="1311"/>
                  </a:lnTo>
                  <a:lnTo>
                    <a:pt x="482" y="1294"/>
                  </a:lnTo>
                  <a:close/>
                  <a:moveTo>
                    <a:pt x="491" y="1280"/>
                  </a:moveTo>
                  <a:lnTo>
                    <a:pt x="484" y="1291"/>
                  </a:lnTo>
                  <a:lnTo>
                    <a:pt x="575" y="1308"/>
                  </a:lnTo>
                  <a:lnTo>
                    <a:pt x="582" y="1297"/>
                  </a:lnTo>
                  <a:lnTo>
                    <a:pt x="491" y="1280"/>
                  </a:lnTo>
                  <a:close/>
                  <a:moveTo>
                    <a:pt x="387" y="1277"/>
                  </a:moveTo>
                  <a:lnTo>
                    <a:pt x="380" y="1287"/>
                  </a:lnTo>
                  <a:lnTo>
                    <a:pt x="471" y="1304"/>
                  </a:lnTo>
                  <a:lnTo>
                    <a:pt x="478" y="1293"/>
                  </a:lnTo>
                  <a:lnTo>
                    <a:pt x="387" y="1277"/>
                  </a:lnTo>
                  <a:close/>
                  <a:moveTo>
                    <a:pt x="395" y="1262"/>
                  </a:moveTo>
                  <a:lnTo>
                    <a:pt x="388" y="1274"/>
                  </a:lnTo>
                  <a:lnTo>
                    <a:pt x="479" y="1291"/>
                  </a:lnTo>
                  <a:lnTo>
                    <a:pt x="487" y="1278"/>
                  </a:lnTo>
                  <a:lnTo>
                    <a:pt x="395" y="1262"/>
                  </a:lnTo>
                  <a:close/>
                  <a:moveTo>
                    <a:pt x="291" y="1258"/>
                  </a:moveTo>
                  <a:lnTo>
                    <a:pt x="284" y="1270"/>
                  </a:lnTo>
                  <a:lnTo>
                    <a:pt x="375" y="1287"/>
                  </a:lnTo>
                  <a:lnTo>
                    <a:pt x="382" y="1275"/>
                  </a:lnTo>
                  <a:lnTo>
                    <a:pt x="291" y="1258"/>
                  </a:lnTo>
                  <a:close/>
                  <a:moveTo>
                    <a:pt x="300" y="1245"/>
                  </a:moveTo>
                  <a:lnTo>
                    <a:pt x="293" y="1257"/>
                  </a:lnTo>
                  <a:lnTo>
                    <a:pt x="384" y="1272"/>
                  </a:lnTo>
                  <a:lnTo>
                    <a:pt x="391" y="1261"/>
                  </a:lnTo>
                  <a:lnTo>
                    <a:pt x="300" y="1245"/>
                  </a:lnTo>
                  <a:close/>
                  <a:moveTo>
                    <a:pt x="196" y="1241"/>
                  </a:moveTo>
                  <a:lnTo>
                    <a:pt x="188" y="1252"/>
                  </a:lnTo>
                  <a:lnTo>
                    <a:pt x="280" y="1268"/>
                  </a:lnTo>
                  <a:lnTo>
                    <a:pt x="287" y="1258"/>
                  </a:lnTo>
                  <a:lnTo>
                    <a:pt x="196" y="1241"/>
                  </a:lnTo>
                  <a:close/>
                  <a:moveTo>
                    <a:pt x="206" y="1227"/>
                  </a:moveTo>
                  <a:lnTo>
                    <a:pt x="197" y="1240"/>
                  </a:lnTo>
                  <a:lnTo>
                    <a:pt x="288" y="1255"/>
                  </a:lnTo>
                  <a:lnTo>
                    <a:pt x="295" y="1244"/>
                  </a:lnTo>
                  <a:lnTo>
                    <a:pt x="206" y="1227"/>
                  </a:lnTo>
                  <a:close/>
                  <a:moveTo>
                    <a:pt x="101" y="1224"/>
                  </a:moveTo>
                  <a:lnTo>
                    <a:pt x="94" y="1235"/>
                  </a:lnTo>
                  <a:lnTo>
                    <a:pt x="184" y="1251"/>
                  </a:lnTo>
                  <a:lnTo>
                    <a:pt x="191" y="1240"/>
                  </a:lnTo>
                  <a:lnTo>
                    <a:pt x="101" y="1224"/>
                  </a:lnTo>
                  <a:close/>
                  <a:moveTo>
                    <a:pt x="110" y="1210"/>
                  </a:moveTo>
                  <a:lnTo>
                    <a:pt x="103" y="1221"/>
                  </a:lnTo>
                  <a:lnTo>
                    <a:pt x="193" y="1238"/>
                  </a:lnTo>
                  <a:lnTo>
                    <a:pt x="200" y="1227"/>
                  </a:lnTo>
                  <a:lnTo>
                    <a:pt x="110" y="1210"/>
                  </a:lnTo>
                  <a:close/>
                  <a:moveTo>
                    <a:pt x="7" y="1207"/>
                  </a:moveTo>
                  <a:lnTo>
                    <a:pt x="0" y="1218"/>
                  </a:lnTo>
                  <a:lnTo>
                    <a:pt x="90" y="1234"/>
                  </a:lnTo>
                  <a:lnTo>
                    <a:pt x="97" y="1222"/>
                  </a:lnTo>
                  <a:lnTo>
                    <a:pt x="7" y="1207"/>
                  </a:lnTo>
                  <a:close/>
                  <a:moveTo>
                    <a:pt x="16" y="1192"/>
                  </a:moveTo>
                  <a:lnTo>
                    <a:pt x="9" y="1204"/>
                  </a:lnTo>
                  <a:lnTo>
                    <a:pt x="99" y="1221"/>
                  </a:lnTo>
                  <a:lnTo>
                    <a:pt x="106" y="1210"/>
                  </a:lnTo>
                  <a:lnTo>
                    <a:pt x="16" y="1192"/>
                  </a:lnTo>
                  <a:close/>
                  <a:moveTo>
                    <a:pt x="2144" y="1108"/>
                  </a:moveTo>
                  <a:lnTo>
                    <a:pt x="2136" y="1132"/>
                  </a:lnTo>
                  <a:lnTo>
                    <a:pt x="2152" y="1135"/>
                  </a:lnTo>
                  <a:lnTo>
                    <a:pt x="2162" y="1111"/>
                  </a:lnTo>
                  <a:lnTo>
                    <a:pt x="2144" y="1108"/>
                  </a:lnTo>
                  <a:close/>
                  <a:moveTo>
                    <a:pt x="2192" y="1045"/>
                  </a:moveTo>
                  <a:lnTo>
                    <a:pt x="2166" y="1108"/>
                  </a:lnTo>
                  <a:lnTo>
                    <a:pt x="2182" y="1111"/>
                  </a:lnTo>
                  <a:lnTo>
                    <a:pt x="2207" y="1048"/>
                  </a:lnTo>
                  <a:lnTo>
                    <a:pt x="2192" y="1045"/>
                  </a:lnTo>
                  <a:close/>
                  <a:moveTo>
                    <a:pt x="2173" y="1042"/>
                  </a:moveTo>
                  <a:lnTo>
                    <a:pt x="2146" y="1105"/>
                  </a:lnTo>
                  <a:lnTo>
                    <a:pt x="2163" y="1108"/>
                  </a:lnTo>
                  <a:lnTo>
                    <a:pt x="2189" y="1045"/>
                  </a:lnTo>
                  <a:lnTo>
                    <a:pt x="2173" y="1042"/>
                  </a:lnTo>
                  <a:close/>
                  <a:moveTo>
                    <a:pt x="2219" y="979"/>
                  </a:moveTo>
                  <a:lnTo>
                    <a:pt x="2193" y="1042"/>
                  </a:lnTo>
                  <a:lnTo>
                    <a:pt x="2209" y="1045"/>
                  </a:lnTo>
                  <a:lnTo>
                    <a:pt x="2234" y="982"/>
                  </a:lnTo>
                  <a:lnTo>
                    <a:pt x="2219" y="979"/>
                  </a:lnTo>
                  <a:close/>
                  <a:moveTo>
                    <a:pt x="2199" y="976"/>
                  </a:moveTo>
                  <a:lnTo>
                    <a:pt x="2173" y="1038"/>
                  </a:lnTo>
                  <a:lnTo>
                    <a:pt x="2190" y="1041"/>
                  </a:lnTo>
                  <a:lnTo>
                    <a:pt x="2216" y="979"/>
                  </a:lnTo>
                  <a:lnTo>
                    <a:pt x="2199" y="976"/>
                  </a:lnTo>
                  <a:close/>
                  <a:moveTo>
                    <a:pt x="996" y="936"/>
                  </a:moveTo>
                  <a:lnTo>
                    <a:pt x="775" y="1330"/>
                  </a:lnTo>
                  <a:lnTo>
                    <a:pt x="778" y="1330"/>
                  </a:lnTo>
                  <a:lnTo>
                    <a:pt x="999" y="938"/>
                  </a:lnTo>
                  <a:lnTo>
                    <a:pt x="996" y="936"/>
                  </a:lnTo>
                  <a:close/>
                  <a:moveTo>
                    <a:pt x="1003" y="925"/>
                  </a:moveTo>
                  <a:lnTo>
                    <a:pt x="997" y="935"/>
                  </a:lnTo>
                  <a:lnTo>
                    <a:pt x="1000" y="935"/>
                  </a:lnTo>
                  <a:lnTo>
                    <a:pt x="1006" y="925"/>
                  </a:lnTo>
                  <a:lnTo>
                    <a:pt x="1003" y="925"/>
                  </a:lnTo>
                  <a:close/>
                  <a:moveTo>
                    <a:pt x="910" y="922"/>
                  </a:moveTo>
                  <a:lnTo>
                    <a:pt x="685" y="1313"/>
                  </a:lnTo>
                  <a:lnTo>
                    <a:pt x="772" y="1328"/>
                  </a:lnTo>
                  <a:lnTo>
                    <a:pt x="993" y="936"/>
                  </a:lnTo>
                  <a:lnTo>
                    <a:pt x="910" y="922"/>
                  </a:lnTo>
                  <a:close/>
                  <a:moveTo>
                    <a:pt x="1053" y="919"/>
                  </a:moveTo>
                  <a:lnTo>
                    <a:pt x="1040" y="944"/>
                  </a:lnTo>
                  <a:lnTo>
                    <a:pt x="1039" y="945"/>
                  </a:lnTo>
                  <a:lnTo>
                    <a:pt x="1003" y="938"/>
                  </a:lnTo>
                  <a:lnTo>
                    <a:pt x="782" y="1331"/>
                  </a:lnTo>
                  <a:lnTo>
                    <a:pt x="819" y="1337"/>
                  </a:lnTo>
                  <a:lnTo>
                    <a:pt x="820" y="1337"/>
                  </a:lnTo>
                  <a:lnTo>
                    <a:pt x="820" y="1338"/>
                  </a:lnTo>
                  <a:lnTo>
                    <a:pt x="812" y="1351"/>
                  </a:lnTo>
                  <a:lnTo>
                    <a:pt x="1996" y="1569"/>
                  </a:lnTo>
                  <a:lnTo>
                    <a:pt x="2182" y="1114"/>
                  </a:lnTo>
                  <a:lnTo>
                    <a:pt x="2164" y="1111"/>
                  </a:lnTo>
                  <a:lnTo>
                    <a:pt x="2154" y="1137"/>
                  </a:lnTo>
                  <a:lnTo>
                    <a:pt x="2154" y="1138"/>
                  </a:lnTo>
                  <a:lnTo>
                    <a:pt x="2153" y="1138"/>
                  </a:lnTo>
                  <a:lnTo>
                    <a:pt x="2132" y="1134"/>
                  </a:lnTo>
                  <a:lnTo>
                    <a:pt x="2132" y="1132"/>
                  </a:lnTo>
                  <a:lnTo>
                    <a:pt x="2142" y="1108"/>
                  </a:lnTo>
                  <a:lnTo>
                    <a:pt x="1053" y="919"/>
                  </a:lnTo>
                  <a:close/>
                  <a:moveTo>
                    <a:pt x="1034" y="916"/>
                  </a:moveTo>
                  <a:lnTo>
                    <a:pt x="1029" y="928"/>
                  </a:lnTo>
                  <a:lnTo>
                    <a:pt x="1029" y="929"/>
                  </a:lnTo>
                  <a:lnTo>
                    <a:pt x="1027" y="928"/>
                  </a:lnTo>
                  <a:lnTo>
                    <a:pt x="1010" y="925"/>
                  </a:lnTo>
                  <a:lnTo>
                    <a:pt x="1005" y="936"/>
                  </a:lnTo>
                  <a:lnTo>
                    <a:pt x="1037" y="942"/>
                  </a:lnTo>
                  <a:lnTo>
                    <a:pt x="1050" y="919"/>
                  </a:lnTo>
                  <a:lnTo>
                    <a:pt x="1034" y="916"/>
                  </a:lnTo>
                  <a:close/>
                  <a:moveTo>
                    <a:pt x="2244" y="915"/>
                  </a:moveTo>
                  <a:lnTo>
                    <a:pt x="2220" y="976"/>
                  </a:lnTo>
                  <a:lnTo>
                    <a:pt x="2234" y="979"/>
                  </a:lnTo>
                  <a:lnTo>
                    <a:pt x="2260" y="918"/>
                  </a:lnTo>
                  <a:lnTo>
                    <a:pt x="2244" y="915"/>
                  </a:lnTo>
                  <a:close/>
                  <a:moveTo>
                    <a:pt x="1017" y="914"/>
                  </a:moveTo>
                  <a:lnTo>
                    <a:pt x="1012" y="924"/>
                  </a:lnTo>
                  <a:lnTo>
                    <a:pt x="1026" y="926"/>
                  </a:lnTo>
                  <a:lnTo>
                    <a:pt x="1032" y="916"/>
                  </a:lnTo>
                  <a:lnTo>
                    <a:pt x="1017" y="914"/>
                  </a:lnTo>
                  <a:close/>
                  <a:moveTo>
                    <a:pt x="2226" y="912"/>
                  </a:moveTo>
                  <a:lnTo>
                    <a:pt x="2200" y="974"/>
                  </a:lnTo>
                  <a:lnTo>
                    <a:pt x="2217" y="976"/>
                  </a:lnTo>
                  <a:lnTo>
                    <a:pt x="2241" y="915"/>
                  </a:lnTo>
                  <a:lnTo>
                    <a:pt x="2226" y="912"/>
                  </a:lnTo>
                  <a:close/>
                  <a:moveTo>
                    <a:pt x="1010" y="912"/>
                  </a:moveTo>
                  <a:lnTo>
                    <a:pt x="1005" y="922"/>
                  </a:lnTo>
                  <a:lnTo>
                    <a:pt x="1007" y="922"/>
                  </a:lnTo>
                  <a:lnTo>
                    <a:pt x="1013" y="912"/>
                  </a:lnTo>
                  <a:lnTo>
                    <a:pt x="1010" y="912"/>
                  </a:lnTo>
                  <a:close/>
                  <a:moveTo>
                    <a:pt x="917" y="909"/>
                  </a:moveTo>
                  <a:lnTo>
                    <a:pt x="912" y="921"/>
                  </a:lnTo>
                  <a:lnTo>
                    <a:pt x="995" y="935"/>
                  </a:lnTo>
                  <a:lnTo>
                    <a:pt x="1000" y="924"/>
                  </a:lnTo>
                  <a:lnTo>
                    <a:pt x="917" y="909"/>
                  </a:lnTo>
                  <a:close/>
                  <a:moveTo>
                    <a:pt x="818" y="906"/>
                  </a:moveTo>
                  <a:lnTo>
                    <a:pt x="589" y="1295"/>
                  </a:lnTo>
                  <a:lnTo>
                    <a:pt x="681" y="1313"/>
                  </a:lnTo>
                  <a:lnTo>
                    <a:pt x="906" y="922"/>
                  </a:lnTo>
                  <a:lnTo>
                    <a:pt x="818" y="906"/>
                  </a:lnTo>
                  <a:close/>
                  <a:moveTo>
                    <a:pt x="925" y="898"/>
                  </a:moveTo>
                  <a:lnTo>
                    <a:pt x="919" y="908"/>
                  </a:lnTo>
                  <a:lnTo>
                    <a:pt x="1002" y="922"/>
                  </a:lnTo>
                  <a:lnTo>
                    <a:pt x="1007" y="912"/>
                  </a:lnTo>
                  <a:lnTo>
                    <a:pt x="925" y="898"/>
                  </a:lnTo>
                  <a:close/>
                  <a:moveTo>
                    <a:pt x="825" y="894"/>
                  </a:moveTo>
                  <a:lnTo>
                    <a:pt x="819" y="904"/>
                  </a:lnTo>
                  <a:lnTo>
                    <a:pt x="908" y="919"/>
                  </a:lnTo>
                  <a:lnTo>
                    <a:pt x="913" y="909"/>
                  </a:lnTo>
                  <a:lnTo>
                    <a:pt x="825" y="894"/>
                  </a:lnTo>
                  <a:close/>
                  <a:moveTo>
                    <a:pt x="725" y="891"/>
                  </a:moveTo>
                  <a:lnTo>
                    <a:pt x="492" y="1278"/>
                  </a:lnTo>
                  <a:lnTo>
                    <a:pt x="584" y="1294"/>
                  </a:lnTo>
                  <a:lnTo>
                    <a:pt x="813" y="905"/>
                  </a:lnTo>
                  <a:lnTo>
                    <a:pt x="725" y="891"/>
                  </a:lnTo>
                  <a:close/>
                  <a:moveTo>
                    <a:pt x="832" y="882"/>
                  </a:moveTo>
                  <a:lnTo>
                    <a:pt x="826" y="892"/>
                  </a:lnTo>
                  <a:lnTo>
                    <a:pt x="915" y="906"/>
                  </a:lnTo>
                  <a:lnTo>
                    <a:pt x="920" y="896"/>
                  </a:lnTo>
                  <a:lnTo>
                    <a:pt x="832" y="882"/>
                  </a:lnTo>
                  <a:close/>
                  <a:moveTo>
                    <a:pt x="733" y="878"/>
                  </a:moveTo>
                  <a:lnTo>
                    <a:pt x="726" y="888"/>
                  </a:lnTo>
                  <a:lnTo>
                    <a:pt x="815" y="904"/>
                  </a:lnTo>
                  <a:lnTo>
                    <a:pt x="820" y="892"/>
                  </a:lnTo>
                  <a:lnTo>
                    <a:pt x="733" y="878"/>
                  </a:lnTo>
                  <a:close/>
                  <a:moveTo>
                    <a:pt x="634" y="875"/>
                  </a:moveTo>
                  <a:lnTo>
                    <a:pt x="397" y="1260"/>
                  </a:lnTo>
                  <a:lnTo>
                    <a:pt x="488" y="1277"/>
                  </a:lnTo>
                  <a:lnTo>
                    <a:pt x="721" y="889"/>
                  </a:lnTo>
                  <a:lnTo>
                    <a:pt x="634" y="875"/>
                  </a:lnTo>
                  <a:close/>
                  <a:moveTo>
                    <a:pt x="741" y="865"/>
                  </a:moveTo>
                  <a:lnTo>
                    <a:pt x="735" y="875"/>
                  </a:lnTo>
                  <a:lnTo>
                    <a:pt x="822" y="891"/>
                  </a:lnTo>
                  <a:lnTo>
                    <a:pt x="828" y="881"/>
                  </a:lnTo>
                  <a:lnTo>
                    <a:pt x="741" y="865"/>
                  </a:lnTo>
                  <a:close/>
                  <a:moveTo>
                    <a:pt x="642" y="862"/>
                  </a:moveTo>
                  <a:lnTo>
                    <a:pt x="635" y="872"/>
                  </a:lnTo>
                  <a:lnTo>
                    <a:pt x="722" y="888"/>
                  </a:lnTo>
                  <a:lnTo>
                    <a:pt x="729" y="876"/>
                  </a:lnTo>
                  <a:lnTo>
                    <a:pt x="642" y="862"/>
                  </a:lnTo>
                  <a:close/>
                  <a:moveTo>
                    <a:pt x="542" y="859"/>
                  </a:moveTo>
                  <a:lnTo>
                    <a:pt x="301" y="1242"/>
                  </a:lnTo>
                  <a:lnTo>
                    <a:pt x="392" y="1260"/>
                  </a:lnTo>
                  <a:lnTo>
                    <a:pt x="629" y="874"/>
                  </a:lnTo>
                  <a:lnTo>
                    <a:pt x="542" y="859"/>
                  </a:lnTo>
                  <a:close/>
                  <a:moveTo>
                    <a:pt x="1089" y="856"/>
                  </a:moveTo>
                  <a:lnTo>
                    <a:pt x="1056" y="916"/>
                  </a:lnTo>
                  <a:lnTo>
                    <a:pt x="2143" y="1104"/>
                  </a:lnTo>
                  <a:lnTo>
                    <a:pt x="2169" y="1041"/>
                  </a:lnTo>
                  <a:lnTo>
                    <a:pt x="1089" y="856"/>
                  </a:lnTo>
                  <a:close/>
                  <a:moveTo>
                    <a:pt x="1070" y="853"/>
                  </a:moveTo>
                  <a:lnTo>
                    <a:pt x="1037" y="914"/>
                  </a:lnTo>
                  <a:lnTo>
                    <a:pt x="1053" y="916"/>
                  </a:lnTo>
                  <a:lnTo>
                    <a:pt x="1086" y="856"/>
                  </a:lnTo>
                  <a:lnTo>
                    <a:pt x="1070" y="853"/>
                  </a:lnTo>
                  <a:close/>
                  <a:moveTo>
                    <a:pt x="2270" y="852"/>
                  </a:moveTo>
                  <a:lnTo>
                    <a:pt x="2246" y="912"/>
                  </a:lnTo>
                  <a:lnTo>
                    <a:pt x="2261" y="915"/>
                  </a:lnTo>
                  <a:lnTo>
                    <a:pt x="2286" y="855"/>
                  </a:lnTo>
                  <a:lnTo>
                    <a:pt x="2270" y="852"/>
                  </a:lnTo>
                  <a:close/>
                  <a:moveTo>
                    <a:pt x="1053" y="851"/>
                  </a:moveTo>
                  <a:lnTo>
                    <a:pt x="1019" y="911"/>
                  </a:lnTo>
                  <a:lnTo>
                    <a:pt x="1034" y="912"/>
                  </a:lnTo>
                  <a:lnTo>
                    <a:pt x="1067" y="852"/>
                  </a:lnTo>
                  <a:lnTo>
                    <a:pt x="1053" y="851"/>
                  </a:lnTo>
                  <a:close/>
                  <a:moveTo>
                    <a:pt x="2251" y="849"/>
                  </a:moveTo>
                  <a:lnTo>
                    <a:pt x="2227" y="909"/>
                  </a:lnTo>
                  <a:lnTo>
                    <a:pt x="2243" y="912"/>
                  </a:lnTo>
                  <a:lnTo>
                    <a:pt x="2267" y="852"/>
                  </a:lnTo>
                  <a:lnTo>
                    <a:pt x="2251" y="849"/>
                  </a:lnTo>
                  <a:close/>
                  <a:moveTo>
                    <a:pt x="649" y="849"/>
                  </a:moveTo>
                  <a:lnTo>
                    <a:pt x="642" y="859"/>
                  </a:lnTo>
                  <a:lnTo>
                    <a:pt x="729" y="875"/>
                  </a:lnTo>
                  <a:lnTo>
                    <a:pt x="736" y="865"/>
                  </a:lnTo>
                  <a:lnTo>
                    <a:pt x="649" y="849"/>
                  </a:lnTo>
                  <a:close/>
                  <a:moveTo>
                    <a:pt x="551" y="846"/>
                  </a:moveTo>
                  <a:lnTo>
                    <a:pt x="544" y="856"/>
                  </a:lnTo>
                  <a:lnTo>
                    <a:pt x="631" y="872"/>
                  </a:lnTo>
                  <a:lnTo>
                    <a:pt x="636" y="861"/>
                  </a:lnTo>
                  <a:lnTo>
                    <a:pt x="551" y="846"/>
                  </a:lnTo>
                  <a:close/>
                  <a:moveTo>
                    <a:pt x="451" y="842"/>
                  </a:moveTo>
                  <a:lnTo>
                    <a:pt x="207" y="1225"/>
                  </a:lnTo>
                  <a:lnTo>
                    <a:pt x="297" y="1241"/>
                  </a:lnTo>
                  <a:lnTo>
                    <a:pt x="538" y="858"/>
                  </a:lnTo>
                  <a:lnTo>
                    <a:pt x="451" y="842"/>
                  </a:lnTo>
                  <a:close/>
                  <a:moveTo>
                    <a:pt x="558" y="833"/>
                  </a:moveTo>
                  <a:lnTo>
                    <a:pt x="551" y="843"/>
                  </a:lnTo>
                  <a:lnTo>
                    <a:pt x="638" y="859"/>
                  </a:lnTo>
                  <a:lnTo>
                    <a:pt x="645" y="849"/>
                  </a:lnTo>
                  <a:lnTo>
                    <a:pt x="558" y="833"/>
                  </a:lnTo>
                  <a:close/>
                  <a:moveTo>
                    <a:pt x="460" y="831"/>
                  </a:moveTo>
                  <a:lnTo>
                    <a:pt x="452" y="841"/>
                  </a:lnTo>
                  <a:lnTo>
                    <a:pt x="539" y="856"/>
                  </a:lnTo>
                  <a:lnTo>
                    <a:pt x="545" y="845"/>
                  </a:lnTo>
                  <a:lnTo>
                    <a:pt x="460" y="831"/>
                  </a:lnTo>
                  <a:close/>
                  <a:moveTo>
                    <a:pt x="361" y="828"/>
                  </a:moveTo>
                  <a:lnTo>
                    <a:pt x="111" y="1208"/>
                  </a:lnTo>
                  <a:lnTo>
                    <a:pt x="201" y="1224"/>
                  </a:lnTo>
                  <a:lnTo>
                    <a:pt x="447" y="842"/>
                  </a:lnTo>
                  <a:lnTo>
                    <a:pt x="361" y="828"/>
                  </a:lnTo>
                  <a:close/>
                  <a:moveTo>
                    <a:pt x="467" y="818"/>
                  </a:moveTo>
                  <a:lnTo>
                    <a:pt x="461" y="828"/>
                  </a:lnTo>
                  <a:lnTo>
                    <a:pt x="547" y="843"/>
                  </a:lnTo>
                  <a:lnTo>
                    <a:pt x="554" y="833"/>
                  </a:lnTo>
                  <a:lnTo>
                    <a:pt x="467" y="818"/>
                  </a:lnTo>
                  <a:close/>
                  <a:moveTo>
                    <a:pt x="368" y="815"/>
                  </a:moveTo>
                  <a:lnTo>
                    <a:pt x="363" y="825"/>
                  </a:lnTo>
                  <a:lnTo>
                    <a:pt x="448" y="841"/>
                  </a:lnTo>
                  <a:lnTo>
                    <a:pt x="455" y="829"/>
                  </a:lnTo>
                  <a:lnTo>
                    <a:pt x="368" y="815"/>
                  </a:lnTo>
                  <a:close/>
                  <a:moveTo>
                    <a:pt x="270" y="812"/>
                  </a:moveTo>
                  <a:lnTo>
                    <a:pt x="17" y="1191"/>
                  </a:lnTo>
                  <a:lnTo>
                    <a:pt x="107" y="1207"/>
                  </a:lnTo>
                  <a:lnTo>
                    <a:pt x="357" y="826"/>
                  </a:lnTo>
                  <a:lnTo>
                    <a:pt x="270" y="812"/>
                  </a:lnTo>
                  <a:close/>
                  <a:moveTo>
                    <a:pt x="377" y="803"/>
                  </a:moveTo>
                  <a:lnTo>
                    <a:pt x="370" y="812"/>
                  </a:lnTo>
                  <a:lnTo>
                    <a:pt x="457" y="828"/>
                  </a:lnTo>
                  <a:lnTo>
                    <a:pt x="462" y="818"/>
                  </a:lnTo>
                  <a:lnTo>
                    <a:pt x="377" y="803"/>
                  </a:lnTo>
                  <a:close/>
                  <a:moveTo>
                    <a:pt x="278" y="799"/>
                  </a:moveTo>
                  <a:lnTo>
                    <a:pt x="271" y="809"/>
                  </a:lnTo>
                  <a:lnTo>
                    <a:pt x="357" y="825"/>
                  </a:lnTo>
                  <a:lnTo>
                    <a:pt x="364" y="813"/>
                  </a:lnTo>
                  <a:lnTo>
                    <a:pt x="278" y="799"/>
                  </a:lnTo>
                  <a:close/>
                  <a:moveTo>
                    <a:pt x="1124" y="795"/>
                  </a:moveTo>
                  <a:lnTo>
                    <a:pt x="1090" y="853"/>
                  </a:lnTo>
                  <a:lnTo>
                    <a:pt x="2170" y="1038"/>
                  </a:lnTo>
                  <a:lnTo>
                    <a:pt x="2196" y="976"/>
                  </a:lnTo>
                  <a:lnTo>
                    <a:pt x="1124" y="795"/>
                  </a:lnTo>
                  <a:close/>
                  <a:moveTo>
                    <a:pt x="2296" y="791"/>
                  </a:moveTo>
                  <a:lnTo>
                    <a:pt x="2271" y="849"/>
                  </a:lnTo>
                  <a:lnTo>
                    <a:pt x="2287" y="852"/>
                  </a:lnTo>
                  <a:lnTo>
                    <a:pt x="2311" y="792"/>
                  </a:lnTo>
                  <a:lnTo>
                    <a:pt x="2296" y="791"/>
                  </a:lnTo>
                  <a:close/>
                  <a:moveTo>
                    <a:pt x="1106" y="791"/>
                  </a:moveTo>
                  <a:lnTo>
                    <a:pt x="1072" y="851"/>
                  </a:lnTo>
                  <a:lnTo>
                    <a:pt x="1087" y="853"/>
                  </a:lnTo>
                  <a:lnTo>
                    <a:pt x="1120" y="793"/>
                  </a:lnTo>
                  <a:lnTo>
                    <a:pt x="1106" y="791"/>
                  </a:lnTo>
                  <a:close/>
                  <a:moveTo>
                    <a:pt x="2277" y="788"/>
                  </a:moveTo>
                  <a:lnTo>
                    <a:pt x="2253" y="846"/>
                  </a:lnTo>
                  <a:lnTo>
                    <a:pt x="2269" y="849"/>
                  </a:lnTo>
                  <a:lnTo>
                    <a:pt x="2293" y="789"/>
                  </a:lnTo>
                  <a:lnTo>
                    <a:pt x="2277" y="788"/>
                  </a:lnTo>
                  <a:close/>
                  <a:moveTo>
                    <a:pt x="1087" y="788"/>
                  </a:moveTo>
                  <a:lnTo>
                    <a:pt x="1054" y="848"/>
                  </a:lnTo>
                  <a:lnTo>
                    <a:pt x="1069" y="849"/>
                  </a:lnTo>
                  <a:lnTo>
                    <a:pt x="1103" y="791"/>
                  </a:lnTo>
                  <a:lnTo>
                    <a:pt x="1087" y="788"/>
                  </a:lnTo>
                  <a:close/>
                  <a:moveTo>
                    <a:pt x="287" y="788"/>
                  </a:moveTo>
                  <a:lnTo>
                    <a:pt x="280" y="798"/>
                  </a:lnTo>
                  <a:lnTo>
                    <a:pt x="365" y="812"/>
                  </a:lnTo>
                  <a:lnTo>
                    <a:pt x="372" y="802"/>
                  </a:lnTo>
                  <a:lnTo>
                    <a:pt x="287" y="788"/>
                  </a:lnTo>
                  <a:close/>
                  <a:moveTo>
                    <a:pt x="2330" y="759"/>
                  </a:moveTo>
                  <a:lnTo>
                    <a:pt x="2290" y="855"/>
                  </a:lnTo>
                  <a:lnTo>
                    <a:pt x="2213" y="1047"/>
                  </a:lnTo>
                  <a:lnTo>
                    <a:pt x="2186" y="1114"/>
                  </a:lnTo>
                  <a:lnTo>
                    <a:pt x="2184" y="1115"/>
                  </a:lnTo>
                  <a:lnTo>
                    <a:pt x="1999" y="1571"/>
                  </a:lnTo>
                  <a:lnTo>
                    <a:pt x="1998" y="1571"/>
                  </a:lnTo>
                  <a:lnTo>
                    <a:pt x="812" y="1354"/>
                  </a:lnTo>
                  <a:lnTo>
                    <a:pt x="810" y="1354"/>
                  </a:lnTo>
                  <a:lnTo>
                    <a:pt x="773" y="1347"/>
                  </a:lnTo>
                  <a:lnTo>
                    <a:pt x="765" y="1361"/>
                  </a:lnTo>
                  <a:lnTo>
                    <a:pt x="763" y="1361"/>
                  </a:lnTo>
                  <a:lnTo>
                    <a:pt x="758" y="1360"/>
                  </a:lnTo>
                  <a:lnTo>
                    <a:pt x="688" y="1483"/>
                  </a:lnTo>
                  <a:lnTo>
                    <a:pt x="719" y="1471"/>
                  </a:lnTo>
                  <a:lnTo>
                    <a:pt x="721" y="1470"/>
                  </a:lnTo>
                  <a:lnTo>
                    <a:pt x="721" y="1471"/>
                  </a:lnTo>
                  <a:lnTo>
                    <a:pt x="722" y="1473"/>
                  </a:lnTo>
                  <a:lnTo>
                    <a:pt x="722" y="1474"/>
                  </a:lnTo>
                  <a:lnTo>
                    <a:pt x="721" y="1474"/>
                  </a:lnTo>
                  <a:lnTo>
                    <a:pt x="691" y="1486"/>
                  </a:lnTo>
                  <a:lnTo>
                    <a:pt x="1945" y="1720"/>
                  </a:lnTo>
                  <a:lnTo>
                    <a:pt x="1946" y="1720"/>
                  </a:lnTo>
                  <a:lnTo>
                    <a:pt x="2333" y="763"/>
                  </a:lnTo>
                  <a:lnTo>
                    <a:pt x="2330" y="759"/>
                  </a:lnTo>
                  <a:close/>
                  <a:moveTo>
                    <a:pt x="2316" y="742"/>
                  </a:moveTo>
                  <a:lnTo>
                    <a:pt x="2297" y="788"/>
                  </a:lnTo>
                  <a:lnTo>
                    <a:pt x="2311" y="789"/>
                  </a:lnTo>
                  <a:lnTo>
                    <a:pt x="2326" y="755"/>
                  </a:lnTo>
                  <a:lnTo>
                    <a:pt x="2316" y="742"/>
                  </a:lnTo>
                  <a:close/>
                  <a:moveTo>
                    <a:pt x="1159" y="733"/>
                  </a:moveTo>
                  <a:lnTo>
                    <a:pt x="1126" y="791"/>
                  </a:lnTo>
                  <a:lnTo>
                    <a:pt x="1655" y="881"/>
                  </a:lnTo>
                  <a:lnTo>
                    <a:pt x="2197" y="972"/>
                  </a:lnTo>
                  <a:lnTo>
                    <a:pt x="2223" y="912"/>
                  </a:lnTo>
                  <a:lnTo>
                    <a:pt x="1159" y="733"/>
                  </a:lnTo>
                  <a:close/>
                  <a:moveTo>
                    <a:pt x="1140" y="731"/>
                  </a:moveTo>
                  <a:lnTo>
                    <a:pt x="1107" y="788"/>
                  </a:lnTo>
                  <a:lnTo>
                    <a:pt x="1123" y="791"/>
                  </a:lnTo>
                  <a:lnTo>
                    <a:pt x="1154" y="732"/>
                  </a:lnTo>
                  <a:lnTo>
                    <a:pt x="1140" y="731"/>
                  </a:lnTo>
                  <a:close/>
                  <a:moveTo>
                    <a:pt x="2321" y="729"/>
                  </a:moveTo>
                  <a:lnTo>
                    <a:pt x="2316" y="739"/>
                  </a:lnTo>
                  <a:lnTo>
                    <a:pt x="2327" y="752"/>
                  </a:lnTo>
                  <a:lnTo>
                    <a:pt x="2336" y="732"/>
                  </a:lnTo>
                  <a:lnTo>
                    <a:pt x="2321" y="729"/>
                  </a:lnTo>
                  <a:close/>
                  <a:moveTo>
                    <a:pt x="2301" y="728"/>
                  </a:moveTo>
                  <a:lnTo>
                    <a:pt x="2279" y="783"/>
                  </a:lnTo>
                  <a:lnTo>
                    <a:pt x="2294" y="786"/>
                  </a:lnTo>
                  <a:lnTo>
                    <a:pt x="2313" y="741"/>
                  </a:lnTo>
                  <a:lnTo>
                    <a:pt x="2301" y="728"/>
                  </a:lnTo>
                  <a:close/>
                  <a:moveTo>
                    <a:pt x="1123" y="728"/>
                  </a:moveTo>
                  <a:lnTo>
                    <a:pt x="1090" y="785"/>
                  </a:lnTo>
                  <a:lnTo>
                    <a:pt x="1104" y="788"/>
                  </a:lnTo>
                  <a:lnTo>
                    <a:pt x="1137" y="729"/>
                  </a:lnTo>
                  <a:lnTo>
                    <a:pt x="1123" y="728"/>
                  </a:lnTo>
                  <a:close/>
                  <a:moveTo>
                    <a:pt x="2304" y="726"/>
                  </a:moveTo>
                  <a:lnTo>
                    <a:pt x="2314" y="738"/>
                  </a:lnTo>
                  <a:lnTo>
                    <a:pt x="2317" y="729"/>
                  </a:lnTo>
                  <a:lnTo>
                    <a:pt x="2304" y="726"/>
                  </a:lnTo>
                  <a:close/>
                  <a:moveTo>
                    <a:pt x="1191" y="673"/>
                  </a:moveTo>
                  <a:lnTo>
                    <a:pt x="1160" y="731"/>
                  </a:lnTo>
                  <a:lnTo>
                    <a:pt x="2224" y="909"/>
                  </a:lnTo>
                  <a:lnTo>
                    <a:pt x="2249" y="849"/>
                  </a:lnTo>
                  <a:lnTo>
                    <a:pt x="1191" y="673"/>
                  </a:lnTo>
                  <a:close/>
                  <a:moveTo>
                    <a:pt x="2346" y="669"/>
                  </a:moveTo>
                  <a:lnTo>
                    <a:pt x="2321" y="726"/>
                  </a:lnTo>
                  <a:lnTo>
                    <a:pt x="2337" y="728"/>
                  </a:lnTo>
                  <a:lnTo>
                    <a:pt x="2360" y="670"/>
                  </a:lnTo>
                  <a:lnTo>
                    <a:pt x="2346" y="669"/>
                  </a:lnTo>
                  <a:close/>
                  <a:moveTo>
                    <a:pt x="1173" y="669"/>
                  </a:moveTo>
                  <a:lnTo>
                    <a:pt x="1141" y="726"/>
                  </a:lnTo>
                  <a:lnTo>
                    <a:pt x="1157" y="729"/>
                  </a:lnTo>
                  <a:lnTo>
                    <a:pt x="1189" y="672"/>
                  </a:lnTo>
                  <a:lnTo>
                    <a:pt x="1173" y="669"/>
                  </a:lnTo>
                  <a:close/>
                  <a:moveTo>
                    <a:pt x="2327" y="666"/>
                  </a:moveTo>
                  <a:lnTo>
                    <a:pt x="2303" y="723"/>
                  </a:lnTo>
                  <a:lnTo>
                    <a:pt x="2319" y="725"/>
                  </a:lnTo>
                  <a:lnTo>
                    <a:pt x="2343" y="668"/>
                  </a:lnTo>
                  <a:lnTo>
                    <a:pt x="2327" y="666"/>
                  </a:lnTo>
                  <a:close/>
                  <a:moveTo>
                    <a:pt x="1156" y="666"/>
                  </a:moveTo>
                  <a:lnTo>
                    <a:pt x="1124" y="723"/>
                  </a:lnTo>
                  <a:lnTo>
                    <a:pt x="1139" y="726"/>
                  </a:lnTo>
                  <a:lnTo>
                    <a:pt x="1170" y="669"/>
                  </a:lnTo>
                  <a:lnTo>
                    <a:pt x="1156" y="666"/>
                  </a:lnTo>
                  <a:close/>
                  <a:moveTo>
                    <a:pt x="2236" y="650"/>
                  </a:moveTo>
                  <a:lnTo>
                    <a:pt x="2300" y="722"/>
                  </a:lnTo>
                  <a:lnTo>
                    <a:pt x="2324" y="665"/>
                  </a:lnTo>
                  <a:lnTo>
                    <a:pt x="2236" y="650"/>
                  </a:lnTo>
                  <a:close/>
                  <a:moveTo>
                    <a:pt x="1224" y="613"/>
                  </a:moveTo>
                  <a:lnTo>
                    <a:pt x="1193" y="669"/>
                  </a:lnTo>
                  <a:lnTo>
                    <a:pt x="2250" y="845"/>
                  </a:lnTo>
                  <a:lnTo>
                    <a:pt x="2274" y="786"/>
                  </a:lnTo>
                  <a:lnTo>
                    <a:pt x="1224" y="613"/>
                  </a:lnTo>
                  <a:close/>
                  <a:moveTo>
                    <a:pt x="2388" y="612"/>
                  </a:moveTo>
                  <a:lnTo>
                    <a:pt x="2330" y="756"/>
                  </a:lnTo>
                  <a:lnTo>
                    <a:pt x="2334" y="761"/>
                  </a:lnTo>
                  <a:lnTo>
                    <a:pt x="2394" y="613"/>
                  </a:lnTo>
                  <a:lnTo>
                    <a:pt x="2388" y="612"/>
                  </a:lnTo>
                  <a:close/>
                  <a:moveTo>
                    <a:pt x="1207" y="610"/>
                  </a:moveTo>
                  <a:lnTo>
                    <a:pt x="1176" y="666"/>
                  </a:lnTo>
                  <a:lnTo>
                    <a:pt x="1190" y="669"/>
                  </a:lnTo>
                  <a:lnTo>
                    <a:pt x="1221" y="613"/>
                  </a:lnTo>
                  <a:lnTo>
                    <a:pt x="1207" y="610"/>
                  </a:lnTo>
                  <a:close/>
                  <a:moveTo>
                    <a:pt x="2533" y="609"/>
                  </a:moveTo>
                  <a:lnTo>
                    <a:pt x="2508" y="619"/>
                  </a:lnTo>
                  <a:lnTo>
                    <a:pt x="2490" y="616"/>
                  </a:lnTo>
                  <a:lnTo>
                    <a:pt x="2487" y="625"/>
                  </a:lnTo>
                  <a:lnTo>
                    <a:pt x="2511" y="629"/>
                  </a:lnTo>
                  <a:lnTo>
                    <a:pt x="2528" y="622"/>
                  </a:lnTo>
                  <a:lnTo>
                    <a:pt x="2533" y="609"/>
                  </a:lnTo>
                  <a:close/>
                  <a:moveTo>
                    <a:pt x="2451" y="609"/>
                  </a:moveTo>
                  <a:lnTo>
                    <a:pt x="2447" y="619"/>
                  </a:lnTo>
                  <a:lnTo>
                    <a:pt x="2484" y="625"/>
                  </a:lnTo>
                  <a:lnTo>
                    <a:pt x="2488" y="615"/>
                  </a:lnTo>
                  <a:lnTo>
                    <a:pt x="2451" y="609"/>
                  </a:lnTo>
                  <a:close/>
                  <a:moveTo>
                    <a:pt x="2370" y="609"/>
                  </a:moveTo>
                  <a:lnTo>
                    <a:pt x="2347" y="666"/>
                  </a:lnTo>
                  <a:lnTo>
                    <a:pt x="2361" y="668"/>
                  </a:lnTo>
                  <a:lnTo>
                    <a:pt x="2384" y="612"/>
                  </a:lnTo>
                  <a:lnTo>
                    <a:pt x="2370" y="609"/>
                  </a:lnTo>
                  <a:close/>
                  <a:moveTo>
                    <a:pt x="1190" y="608"/>
                  </a:moveTo>
                  <a:lnTo>
                    <a:pt x="1157" y="663"/>
                  </a:lnTo>
                  <a:lnTo>
                    <a:pt x="1173" y="666"/>
                  </a:lnTo>
                  <a:lnTo>
                    <a:pt x="1204" y="610"/>
                  </a:lnTo>
                  <a:lnTo>
                    <a:pt x="1190" y="608"/>
                  </a:lnTo>
                  <a:close/>
                  <a:moveTo>
                    <a:pt x="2351" y="606"/>
                  </a:moveTo>
                  <a:lnTo>
                    <a:pt x="2329" y="663"/>
                  </a:lnTo>
                  <a:lnTo>
                    <a:pt x="2344" y="665"/>
                  </a:lnTo>
                  <a:lnTo>
                    <a:pt x="2367" y="609"/>
                  </a:lnTo>
                  <a:lnTo>
                    <a:pt x="2351" y="606"/>
                  </a:lnTo>
                  <a:close/>
                  <a:moveTo>
                    <a:pt x="2411" y="603"/>
                  </a:moveTo>
                  <a:lnTo>
                    <a:pt x="2407" y="612"/>
                  </a:lnTo>
                  <a:lnTo>
                    <a:pt x="2445" y="618"/>
                  </a:lnTo>
                  <a:lnTo>
                    <a:pt x="2448" y="609"/>
                  </a:lnTo>
                  <a:lnTo>
                    <a:pt x="2411" y="603"/>
                  </a:lnTo>
                  <a:close/>
                  <a:moveTo>
                    <a:pt x="2401" y="602"/>
                  </a:moveTo>
                  <a:lnTo>
                    <a:pt x="2398" y="610"/>
                  </a:lnTo>
                  <a:lnTo>
                    <a:pt x="2406" y="612"/>
                  </a:lnTo>
                  <a:lnTo>
                    <a:pt x="2408" y="603"/>
                  </a:lnTo>
                  <a:lnTo>
                    <a:pt x="2401" y="602"/>
                  </a:lnTo>
                  <a:close/>
                  <a:moveTo>
                    <a:pt x="2374" y="598"/>
                  </a:moveTo>
                  <a:lnTo>
                    <a:pt x="2371" y="606"/>
                  </a:lnTo>
                  <a:lnTo>
                    <a:pt x="2396" y="610"/>
                  </a:lnTo>
                  <a:lnTo>
                    <a:pt x="2398" y="600"/>
                  </a:lnTo>
                  <a:lnTo>
                    <a:pt x="2374" y="598"/>
                  </a:lnTo>
                  <a:close/>
                  <a:moveTo>
                    <a:pt x="2582" y="590"/>
                  </a:moveTo>
                  <a:lnTo>
                    <a:pt x="2535" y="608"/>
                  </a:lnTo>
                  <a:lnTo>
                    <a:pt x="2530" y="622"/>
                  </a:lnTo>
                  <a:lnTo>
                    <a:pt x="2577" y="603"/>
                  </a:lnTo>
                  <a:lnTo>
                    <a:pt x="2582" y="590"/>
                  </a:lnTo>
                  <a:close/>
                  <a:moveTo>
                    <a:pt x="2361" y="582"/>
                  </a:moveTo>
                  <a:lnTo>
                    <a:pt x="2353" y="603"/>
                  </a:lnTo>
                  <a:lnTo>
                    <a:pt x="2368" y="606"/>
                  </a:lnTo>
                  <a:lnTo>
                    <a:pt x="2373" y="595"/>
                  </a:lnTo>
                  <a:lnTo>
                    <a:pt x="2400" y="599"/>
                  </a:lnTo>
                  <a:lnTo>
                    <a:pt x="2404" y="589"/>
                  </a:lnTo>
                  <a:lnTo>
                    <a:pt x="2361" y="582"/>
                  </a:lnTo>
                  <a:close/>
                  <a:moveTo>
                    <a:pt x="2170" y="577"/>
                  </a:moveTo>
                  <a:lnTo>
                    <a:pt x="2233" y="648"/>
                  </a:lnTo>
                  <a:lnTo>
                    <a:pt x="2326" y="662"/>
                  </a:lnTo>
                  <a:lnTo>
                    <a:pt x="2348" y="606"/>
                  </a:lnTo>
                  <a:lnTo>
                    <a:pt x="2170" y="577"/>
                  </a:lnTo>
                  <a:close/>
                  <a:moveTo>
                    <a:pt x="2631" y="572"/>
                  </a:moveTo>
                  <a:lnTo>
                    <a:pt x="2585" y="589"/>
                  </a:lnTo>
                  <a:lnTo>
                    <a:pt x="2580" y="602"/>
                  </a:lnTo>
                  <a:lnTo>
                    <a:pt x="2627" y="585"/>
                  </a:lnTo>
                  <a:lnTo>
                    <a:pt x="2631" y="572"/>
                  </a:lnTo>
                  <a:close/>
                  <a:moveTo>
                    <a:pt x="1257" y="555"/>
                  </a:moveTo>
                  <a:lnTo>
                    <a:pt x="1226" y="610"/>
                  </a:lnTo>
                  <a:lnTo>
                    <a:pt x="2276" y="783"/>
                  </a:lnTo>
                  <a:lnTo>
                    <a:pt x="2299" y="725"/>
                  </a:lnTo>
                  <a:lnTo>
                    <a:pt x="1257" y="555"/>
                  </a:lnTo>
                  <a:close/>
                  <a:moveTo>
                    <a:pt x="2681" y="552"/>
                  </a:moveTo>
                  <a:lnTo>
                    <a:pt x="2634" y="570"/>
                  </a:lnTo>
                  <a:lnTo>
                    <a:pt x="2630" y="583"/>
                  </a:lnTo>
                  <a:lnTo>
                    <a:pt x="2675" y="566"/>
                  </a:lnTo>
                  <a:lnTo>
                    <a:pt x="2681" y="552"/>
                  </a:lnTo>
                  <a:close/>
                  <a:moveTo>
                    <a:pt x="1240" y="552"/>
                  </a:moveTo>
                  <a:lnTo>
                    <a:pt x="1209" y="608"/>
                  </a:lnTo>
                  <a:lnTo>
                    <a:pt x="1223" y="610"/>
                  </a:lnTo>
                  <a:lnTo>
                    <a:pt x="1254" y="555"/>
                  </a:lnTo>
                  <a:lnTo>
                    <a:pt x="1240" y="552"/>
                  </a:lnTo>
                  <a:close/>
                  <a:moveTo>
                    <a:pt x="2140" y="549"/>
                  </a:moveTo>
                  <a:lnTo>
                    <a:pt x="2132" y="567"/>
                  </a:lnTo>
                  <a:lnTo>
                    <a:pt x="2163" y="573"/>
                  </a:lnTo>
                  <a:lnTo>
                    <a:pt x="2140" y="549"/>
                  </a:lnTo>
                  <a:close/>
                  <a:moveTo>
                    <a:pt x="1223" y="549"/>
                  </a:moveTo>
                  <a:lnTo>
                    <a:pt x="1191" y="605"/>
                  </a:lnTo>
                  <a:lnTo>
                    <a:pt x="1206" y="608"/>
                  </a:lnTo>
                  <a:lnTo>
                    <a:pt x="1237" y="552"/>
                  </a:lnTo>
                  <a:lnTo>
                    <a:pt x="1223" y="549"/>
                  </a:lnTo>
                  <a:close/>
                  <a:moveTo>
                    <a:pt x="2729" y="533"/>
                  </a:moveTo>
                  <a:lnTo>
                    <a:pt x="2682" y="552"/>
                  </a:lnTo>
                  <a:lnTo>
                    <a:pt x="2678" y="565"/>
                  </a:lnTo>
                  <a:lnTo>
                    <a:pt x="2724" y="547"/>
                  </a:lnTo>
                  <a:lnTo>
                    <a:pt x="2729" y="533"/>
                  </a:lnTo>
                  <a:close/>
                  <a:moveTo>
                    <a:pt x="2113" y="517"/>
                  </a:moveTo>
                  <a:lnTo>
                    <a:pt x="2093" y="562"/>
                  </a:lnTo>
                  <a:lnTo>
                    <a:pt x="2130" y="567"/>
                  </a:lnTo>
                  <a:lnTo>
                    <a:pt x="2139" y="546"/>
                  </a:lnTo>
                  <a:lnTo>
                    <a:pt x="2113" y="517"/>
                  </a:lnTo>
                  <a:close/>
                  <a:moveTo>
                    <a:pt x="2778" y="515"/>
                  </a:moveTo>
                  <a:lnTo>
                    <a:pt x="2731" y="533"/>
                  </a:lnTo>
                  <a:lnTo>
                    <a:pt x="2727" y="546"/>
                  </a:lnTo>
                  <a:lnTo>
                    <a:pt x="2772" y="529"/>
                  </a:lnTo>
                  <a:lnTo>
                    <a:pt x="2778" y="515"/>
                  </a:lnTo>
                  <a:close/>
                  <a:moveTo>
                    <a:pt x="2825" y="497"/>
                  </a:moveTo>
                  <a:lnTo>
                    <a:pt x="2779" y="515"/>
                  </a:lnTo>
                  <a:lnTo>
                    <a:pt x="2775" y="527"/>
                  </a:lnTo>
                  <a:lnTo>
                    <a:pt x="2821" y="510"/>
                  </a:lnTo>
                  <a:lnTo>
                    <a:pt x="2825" y="497"/>
                  </a:lnTo>
                  <a:close/>
                  <a:moveTo>
                    <a:pt x="1290" y="497"/>
                  </a:moveTo>
                  <a:lnTo>
                    <a:pt x="1258" y="552"/>
                  </a:lnTo>
                  <a:lnTo>
                    <a:pt x="2297" y="722"/>
                  </a:lnTo>
                  <a:lnTo>
                    <a:pt x="2231" y="650"/>
                  </a:lnTo>
                  <a:lnTo>
                    <a:pt x="1290" y="497"/>
                  </a:lnTo>
                  <a:close/>
                  <a:moveTo>
                    <a:pt x="1271" y="495"/>
                  </a:moveTo>
                  <a:lnTo>
                    <a:pt x="1241" y="549"/>
                  </a:lnTo>
                  <a:lnTo>
                    <a:pt x="1256" y="552"/>
                  </a:lnTo>
                  <a:lnTo>
                    <a:pt x="1287" y="497"/>
                  </a:lnTo>
                  <a:lnTo>
                    <a:pt x="1271" y="495"/>
                  </a:lnTo>
                  <a:close/>
                  <a:moveTo>
                    <a:pt x="1254" y="492"/>
                  </a:moveTo>
                  <a:lnTo>
                    <a:pt x="1224" y="546"/>
                  </a:lnTo>
                  <a:lnTo>
                    <a:pt x="1239" y="549"/>
                  </a:lnTo>
                  <a:lnTo>
                    <a:pt x="1268" y="495"/>
                  </a:lnTo>
                  <a:lnTo>
                    <a:pt x="1254" y="492"/>
                  </a:lnTo>
                  <a:close/>
                  <a:moveTo>
                    <a:pt x="2085" y="486"/>
                  </a:moveTo>
                  <a:lnTo>
                    <a:pt x="2053" y="555"/>
                  </a:lnTo>
                  <a:lnTo>
                    <a:pt x="2090" y="562"/>
                  </a:lnTo>
                  <a:lnTo>
                    <a:pt x="2112" y="516"/>
                  </a:lnTo>
                  <a:lnTo>
                    <a:pt x="2085" y="486"/>
                  </a:lnTo>
                  <a:close/>
                  <a:moveTo>
                    <a:pt x="2874" y="479"/>
                  </a:moveTo>
                  <a:lnTo>
                    <a:pt x="2828" y="496"/>
                  </a:lnTo>
                  <a:lnTo>
                    <a:pt x="2824" y="509"/>
                  </a:lnTo>
                  <a:lnTo>
                    <a:pt x="2869" y="492"/>
                  </a:lnTo>
                  <a:lnTo>
                    <a:pt x="2874" y="479"/>
                  </a:lnTo>
                  <a:close/>
                  <a:moveTo>
                    <a:pt x="2921" y="460"/>
                  </a:moveTo>
                  <a:lnTo>
                    <a:pt x="2876" y="477"/>
                  </a:lnTo>
                  <a:lnTo>
                    <a:pt x="2872" y="490"/>
                  </a:lnTo>
                  <a:lnTo>
                    <a:pt x="2916" y="473"/>
                  </a:lnTo>
                  <a:lnTo>
                    <a:pt x="2921" y="460"/>
                  </a:lnTo>
                  <a:close/>
                  <a:moveTo>
                    <a:pt x="2057" y="456"/>
                  </a:moveTo>
                  <a:lnTo>
                    <a:pt x="2015" y="549"/>
                  </a:lnTo>
                  <a:lnTo>
                    <a:pt x="2052" y="555"/>
                  </a:lnTo>
                  <a:lnTo>
                    <a:pt x="2083" y="485"/>
                  </a:lnTo>
                  <a:lnTo>
                    <a:pt x="2057" y="456"/>
                  </a:lnTo>
                  <a:close/>
                  <a:moveTo>
                    <a:pt x="2969" y="442"/>
                  </a:moveTo>
                  <a:lnTo>
                    <a:pt x="2923" y="459"/>
                  </a:lnTo>
                  <a:lnTo>
                    <a:pt x="2919" y="472"/>
                  </a:lnTo>
                  <a:lnTo>
                    <a:pt x="2965" y="455"/>
                  </a:lnTo>
                  <a:lnTo>
                    <a:pt x="2969" y="442"/>
                  </a:lnTo>
                  <a:close/>
                  <a:moveTo>
                    <a:pt x="1321" y="440"/>
                  </a:moveTo>
                  <a:lnTo>
                    <a:pt x="1291" y="495"/>
                  </a:lnTo>
                  <a:lnTo>
                    <a:pt x="1802" y="577"/>
                  </a:lnTo>
                  <a:lnTo>
                    <a:pt x="2229" y="646"/>
                  </a:lnTo>
                  <a:lnTo>
                    <a:pt x="2166" y="576"/>
                  </a:lnTo>
                  <a:lnTo>
                    <a:pt x="1321" y="440"/>
                  </a:lnTo>
                  <a:close/>
                  <a:moveTo>
                    <a:pt x="1304" y="437"/>
                  </a:moveTo>
                  <a:lnTo>
                    <a:pt x="1273" y="492"/>
                  </a:lnTo>
                  <a:lnTo>
                    <a:pt x="1288" y="495"/>
                  </a:lnTo>
                  <a:lnTo>
                    <a:pt x="1318" y="440"/>
                  </a:lnTo>
                  <a:lnTo>
                    <a:pt x="1304" y="437"/>
                  </a:lnTo>
                  <a:close/>
                  <a:moveTo>
                    <a:pt x="1287" y="434"/>
                  </a:moveTo>
                  <a:lnTo>
                    <a:pt x="1257" y="489"/>
                  </a:lnTo>
                  <a:lnTo>
                    <a:pt x="1270" y="492"/>
                  </a:lnTo>
                  <a:lnTo>
                    <a:pt x="1301" y="437"/>
                  </a:lnTo>
                  <a:lnTo>
                    <a:pt x="1287" y="434"/>
                  </a:lnTo>
                  <a:close/>
                  <a:moveTo>
                    <a:pt x="1280" y="434"/>
                  </a:moveTo>
                  <a:lnTo>
                    <a:pt x="1012" y="909"/>
                  </a:lnTo>
                  <a:lnTo>
                    <a:pt x="1015" y="909"/>
                  </a:lnTo>
                  <a:lnTo>
                    <a:pt x="1050" y="846"/>
                  </a:lnTo>
                  <a:lnTo>
                    <a:pt x="1083" y="786"/>
                  </a:lnTo>
                  <a:lnTo>
                    <a:pt x="1119" y="723"/>
                  </a:lnTo>
                  <a:lnTo>
                    <a:pt x="1151" y="665"/>
                  </a:lnTo>
                  <a:lnTo>
                    <a:pt x="1187" y="605"/>
                  </a:lnTo>
                  <a:lnTo>
                    <a:pt x="1219" y="547"/>
                  </a:lnTo>
                  <a:lnTo>
                    <a:pt x="1251" y="489"/>
                  </a:lnTo>
                  <a:lnTo>
                    <a:pt x="1283" y="434"/>
                  </a:lnTo>
                  <a:lnTo>
                    <a:pt x="1280" y="434"/>
                  </a:lnTo>
                  <a:close/>
                  <a:moveTo>
                    <a:pt x="2030" y="426"/>
                  </a:moveTo>
                  <a:lnTo>
                    <a:pt x="1976" y="543"/>
                  </a:lnTo>
                  <a:lnTo>
                    <a:pt x="2013" y="549"/>
                  </a:lnTo>
                  <a:lnTo>
                    <a:pt x="2056" y="455"/>
                  </a:lnTo>
                  <a:lnTo>
                    <a:pt x="2030" y="426"/>
                  </a:lnTo>
                  <a:close/>
                  <a:moveTo>
                    <a:pt x="3016" y="424"/>
                  </a:moveTo>
                  <a:lnTo>
                    <a:pt x="2971" y="442"/>
                  </a:lnTo>
                  <a:lnTo>
                    <a:pt x="2966" y="455"/>
                  </a:lnTo>
                  <a:lnTo>
                    <a:pt x="3012" y="437"/>
                  </a:lnTo>
                  <a:lnTo>
                    <a:pt x="3016" y="424"/>
                  </a:lnTo>
                  <a:close/>
                  <a:moveTo>
                    <a:pt x="1291" y="423"/>
                  </a:moveTo>
                  <a:lnTo>
                    <a:pt x="1287" y="432"/>
                  </a:lnTo>
                  <a:lnTo>
                    <a:pt x="1303" y="434"/>
                  </a:lnTo>
                  <a:lnTo>
                    <a:pt x="1307" y="426"/>
                  </a:lnTo>
                  <a:lnTo>
                    <a:pt x="1291" y="423"/>
                  </a:lnTo>
                  <a:close/>
                  <a:moveTo>
                    <a:pt x="1287" y="422"/>
                  </a:moveTo>
                  <a:lnTo>
                    <a:pt x="1281" y="432"/>
                  </a:lnTo>
                  <a:lnTo>
                    <a:pt x="1284" y="432"/>
                  </a:lnTo>
                  <a:lnTo>
                    <a:pt x="1290" y="423"/>
                  </a:lnTo>
                  <a:lnTo>
                    <a:pt x="1287" y="422"/>
                  </a:lnTo>
                  <a:close/>
                  <a:moveTo>
                    <a:pt x="1254" y="417"/>
                  </a:moveTo>
                  <a:lnTo>
                    <a:pt x="1248" y="426"/>
                  </a:lnTo>
                  <a:lnTo>
                    <a:pt x="1278" y="430"/>
                  </a:lnTo>
                  <a:lnTo>
                    <a:pt x="1284" y="422"/>
                  </a:lnTo>
                  <a:lnTo>
                    <a:pt x="1254" y="417"/>
                  </a:lnTo>
                  <a:close/>
                  <a:moveTo>
                    <a:pt x="1169" y="416"/>
                  </a:moveTo>
                  <a:lnTo>
                    <a:pt x="895" y="889"/>
                  </a:lnTo>
                  <a:lnTo>
                    <a:pt x="1009" y="908"/>
                  </a:lnTo>
                  <a:lnTo>
                    <a:pt x="1277" y="433"/>
                  </a:lnTo>
                  <a:lnTo>
                    <a:pt x="1169" y="416"/>
                  </a:lnTo>
                  <a:close/>
                  <a:moveTo>
                    <a:pt x="1293" y="412"/>
                  </a:moveTo>
                  <a:lnTo>
                    <a:pt x="1287" y="420"/>
                  </a:lnTo>
                  <a:lnTo>
                    <a:pt x="1310" y="424"/>
                  </a:lnTo>
                  <a:lnTo>
                    <a:pt x="1311" y="424"/>
                  </a:lnTo>
                  <a:lnTo>
                    <a:pt x="1306" y="434"/>
                  </a:lnTo>
                  <a:lnTo>
                    <a:pt x="1320" y="437"/>
                  </a:lnTo>
                  <a:lnTo>
                    <a:pt x="1331" y="417"/>
                  </a:lnTo>
                  <a:lnTo>
                    <a:pt x="1293" y="412"/>
                  </a:lnTo>
                  <a:close/>
                  <a:moveTo>
                    <a:pt x="1216" y="412"/>
                  </a:moveTo>
                  <a:lnTo>
                    <a:pt x="1211" y="420"/>
                  </a:lnTo>
                  <a:lnTo>
                    <a:pt x="1247" y="426"/>
                  </a:lnTo>
                  <a:lnTo>
                    <a:pt x="1251" y="417"/>
                  </a:lnTo>
                  <a:lnTo>
                    <a:pt x="1216" y="412"/>
                  </a:lnTo>
                  <a:close/>
                  <a:moveTo>
                    <a:pt x="3063" y="406"/>
                  </a:moveTo>
                  <a:lnTo>
                    <a:pt x="3019" y="423"/>
                  </a:lnTo>
                  <a:lnTo>
                    <a:pt x="3015" y="436"/>
                  </a:lnTo>
                  <a:lnTo>
                    <a:pt x="3059" y="419"/>
                  </a:lnTo>
                  <a:lnTo>
                    <a:pt x="3063" y="406"/>
                  </a:lnTo>
                  <a:close/>
                  <a:moveTo>
                    <a:pt x="1180" y="403"/>
                  </a:moveTo>
                  <a:lnTo>
                    <a:pt x="1173" y="414"/>
                  </a:lnTo>
                  <a:lnTo>
                    <a:pt x="1209" y="420"/>
                  </a:lnTo>
                  <a:lnTo>
                    <a:pt x="1214" y="410"/>
                  </a:lnTo>
                  <a:lnTo>
                    <a:pt x="1181" y="406"/>
                  </a:lnTo>
                  <a:lnTo>
                    <a:pt x="1180" y="403"/>
                  </a:lnTo>
                  <a:close/>
                  <a:moveTo>
                    <a:pt x="2003" y="396"/>
                  </a:moveTo>
                  <a:lnTo>
                    <a:pt x="1936" y="536"/>
                  </a:lnTo>
                  <a:lnTo>
                    <a:pt x="1973" y="542"/>
                  </a:lnTo>
                  <a:lnTo>
                    <a:pt x="2029" y="424"/>
                  </a:lnTo>
                  <a:lnTo>
                    <a:pt x="2003" y="396"/>
                  </a:lnTo>
                  <a:close/>
                  <a:moveTo>
                    <a:pt x="3110" y="389"/>
                  </a:moveTo>
                  <a:lnTo>
                    <a:pt x="3065" y="404"/>
                  </a:lnTo>
                  <a:lnTo>
                    <a:pt x="3062" y="417"/>
                  </a:lnTo>
                  <a:lnTo>
                    <a:pt x="3106" y="400"/>
                  </a:lnTo>
                  <a:lnTo>
                    <a:pt x="3110" y="389"/>
                  </a:lnTo>
                  <a:close/>
                  <a:moveTo>
                    <a:pt x="1156" y="373"/>
                  </a:moveTo>
                  <a:lnTo>
                    <a:pt x="1149" y="386"/>
                  </a:lnTo>
                  <a:lnTo>
                    <a:pt x="1170" y="413"/>
                  </a:lnTo>
                  <a:lnTo>
                    <a:pt x="1171" y="413"/>
                  </a:lnTo>
                  <a:lnTo>
                    <a:pt x="1179" y="402"/>
                  </a:lnTo>
                  <a:lnTo>
                    <a:pt x="1156" y="373"/>
                  </a:lnTo>
                  <a:close/>
                  <a:moveTo>
                    <a:pt x="3156" y="370"/>
                  </a:moveTo>
                  <a:lnTo>
                    <a:pt x="3112" y="387"/>
                  </a:lnTo>
                  <a:lnTo>
                    <a:pt x="3107" y="400"/>
                  </a:lnTo>
                  <a:lnTo>
                    <a:pt x="3152" y="383"/>
                  </a:lnTo>
                  <a:lnTo>
                    <a:pt x="3156" y="370"/>
                  </a:lnTo>
                  <a:close/>
                  <a:moveTo>
                    <a:pt x="1976" y="366"/>
                  </a:moveTo>
                  <a:lnTo>
                    <a:pt x="1898" y="530"/>
                  </a:lnTo>
                  <a:lnTo>
                    <a:pt x="1935" y="536"/>
                  </a:lnTo>
                  <a:lnTo>
                    <a:pt x="2002" y="394"/>
                  </a:lnTo>
                  <a:lnTo>
                    <a:pt x="1976" y="366"/>
                  </a:lnTo>
                  <a:close/>
                  <a:moveTo>
                    <a:pt x="3203" y="353"/>
                  </a:moveTo>
                  <a:lnTo>
                    <a:pt x="3159" y="369"/>
                  </a:lnTo>
                  <a:lnTo>
                    <a:pt x="3155" y="382"/>
                  </a:lnTo>
                  <a:lnTo>
                    <a:pt x="3199" y="364"/>
                  </a:lnTo>
                  <a:lnTo>
                    <a:pt x="3203" y="353"/>
                  </a:lnTo>
                  <a:close/>
                  <a:moveTo>
                    <a:pt x="1133" y="343"/>
                  </a:moveTo>
                  <a:lnTo>
                    <a:pt x="1126" y="356"/>
                  </a:lnTo>
                  <a:lnTo>
                    <a:pt x="1147" y="384"/>
                  </a:lnTo>
                  <a:lnTo>
                    <a:pt x="1154" y="372"/>
                  </a:lnTo>
                  <a:lnTo>
                    <a:pt x="1133" y="343"/>
                  </a:lnTo>
                  <a:close/>
                  <a:moveTo>
                    <a:pt x="1949" y="336"/>
                  </a:moveTo>
                  <a:lnTo>
                    <a:pt x="1859" y="525"/>
                  </a:lnTo>
                  <a:lnTo>
                    <a:pt x="1896" y="530"/>
                  </a:lnTo>
                  <a:lnTo>
                    <a:pt x="1975" y="364"/>
                  </a:lnTo>
                  <a:lnTo>
                    <a:pt x="1949" y="336"/>
                  </a:lnTo>
                  <a:close/>
                  <a:moveTo>
                    <a:pt x="3249" y="334"/>
                  </a:moveTo>
                  <a:lnTo>
                    <a:pt x="3205" y="352"/>
                  </a:lnTo>
                  <a:lnTo>
                    <a:pt x="3202" y="364"/>
                  </a:lnTo>
                  <a:lnTo>
                    <a:pt x="3244" y="347"/>
                  </a:lnTo>
                  <a:lnTo>
                    <a:pt x="3249" y="334"/>
                  </a:lnTo>
                  <a:close/>
                  <a:moveTo>
                    <a:pt x="3294" y="317"/>
                  </a:moveTo>
                  <a:lnTo>
                    <a:pt x="3252" y="334"/>
                  </a:lnTo>
                  <a:lnTo>
                    <a:pt x="3247" y="346"/>
                  </a:lnTo>
                  <a:lnTo>
                    <a:pt x="3292" y="330"/>
                  </a:lnTo>
                  <a:lnTo>
                    <a:pt x="3294" y="317"/>
                  </a:lnTo>
                  <a:close/>
                  <a:moveTo>
                    <a:pt x="1110" y="314"/>
                  </a:moveTo>
                  <a:lnTo>
                    <a:pt x="1103" y="327"/>
                  </a:lnTo>
                  <a:lnTo>
                    <a:pt x="1124" y="354"/>
                  </a:lnTo>
                  <a:lnTo>
                    <a:pt x="1132" y="342"/>
                  </a:lnTo>
                  <a:lnTo>
                    <a:pt x="1110" y="314"/>
                  </a:lnTo>
                  <a:close/>
                  <a:moveTo>
                    <a:pt x="1923" y="307"/>
                  </a:moveTo>
                  <a:lnTo>
                    <a:pt x="1821" y="517"/>
                  </a:lnTo>
                  <a:lnTo>
                    <a:pt x="1858" y="523"/>
                  </a:lnTo>
                  <a:lnTo>
                    <a:pt x="1948" y="334"/>
                  </a:lnTo>
                  <a:lnTo>
                    <a:pt x="1923" y="307"/>
                  </a:lnTo>
                  <a:close/>
                  <a:moveTo>
                    <a:pt x="3340" y="300"/>
                  </a:moveTo>
                  <a:lnTo>
                    <a:pt x="3297" y="316"/>
                  </a:lnTo>
                  <a:lnTo>
                    <a:pt x="3293" y="329"/>
                  </a:lnTo>
                  <a:lnTo>
                    <a:pt x="3337" y="312"/>
                  </a:lnTo>
                  <a:lnTo>
                    <a:pt x="3340" y="300"/>
                  </a:lnTo>
                  <a:close/>
                  <a:moveTo>
                    <a:pt x="1087" y="286"/>
                  </a:moveTo>
                  <a:lnTo>
                    <a:pt x="1079" y="297"/>
                  </a:lnTo>
                  <a:lnTo>
                    <a:pt x="1102" y="326"/>
                  </a:lnTo>
                  <a:lnTo>
                    <a:pt x="1109" y="313"/>
                  </a:lnTo>
                  <a:lnTo>
                    <a:pt x="1087" y="286"/>
                  </a:lnTo>
                  <a:close/>
                  <a:moveTo>
                    <a:pt x="1064" y="286"/>
                  </a:moveTo>
                  <a:lnTo>
                    <a:pt x="434" y="752"/>
                  </a:lnTo>
                  <a:lnTo>
                    <a:pt x="845" y="822"/>
                  </a:lnTo>
                  <a:lnTo>
                    <a:pt x="1120" y="356"/>
                  </a:lnTo>
                  <a:lnTo>
                    <a:pt x="1064" y="286"/>
                  </a:lnTo>
                  <a:close/>
                  <a:moveTo>
                    <a:pt x="3386" y="283"/>
                  </a:moveTo>
                  <a:lnTo>
                    <a:pt x="3343" y="299"/>
                  </a:lnTo>
                  <a:lnTo>
                    <a:pt x="3339" y="312"/>
                  </a:lnTo>
                  <a:lnTo>
                    <a:pt x="3383" y="294"/>
                  </a:lnTo>
                  <a:lnTo>
                    <a:pt x="3386" y="283"/>
                  </a:lnTo>
                  <a:close/>
                  <a:moveTo>
                    <a:pt x="1898" y="277"/>
                  </a:moveTo>
                  <a:lnTo>
                    <a:pt x="1782" y="512"/>
                  </a:lnTo>
                  <a:lnTo>
                    <a:pt x="1785" y="512"/>
                  </a:lnTo>
                  <a:lnTo>
                    <a:pt x="1819" y="517"/>
                  </a:lnTo>
                  <a:lnTo>
                    <a:pt x="1922" y="306"/>
                  </a:lnTo>
                  <a:lnTo>
                    <a:pt x="1898" y="277"/>
                  </a:lnTo>
                  <a:close/>
                  <a:moveTo>
                    <a:pt x="3431" y="264"/>
                  </a:moveTo>
                  <a:lnTo>
                    <a:pt x="3389" y="281"/>
                  </a:lnTo>
                  <a:lnTo>
                    <a:pt x="3384" y="294"/>
                  </a:lnTo>
                  <a:lnTo>
                    <a:pt x="3427" y="277"/>
                  </a:lnTo>
                  <a:lnTo>
                    <a:pt x="3431" y="264"/>
                  </a:lnTo>
                  <a:close/>
                  <a:moveTo>
                    <a:pt x="1064" y="256"/>
                  </a:moveTo>
                  <a:lnTo>
                    <a:pt x="1057" y="269"/>
                  </a:lnTo>
                  <a:lnTo>
                    <a:pt x="1079" y="296"/>
                  </a:lnTo>
                  <a:lnTo>
                    <a:pt x="1086" y="284"/>
                  </a:lnTo>
                  <a:lnTo>
                    <a:pt x="1064" y="256"/>
                  </a:lnTo>
                  <a:close/>
                  <a:moveTo>
                    <a:pt x="1871" y="249"/>
                  </a:moveTo>
                  <a:lnTo>
                    <a:pt x="1744" y="506"/>
                  </a:lnTo>
                  <a:lnTo>
                    <a:pt x="1781" y="512"/>
                  </a:lnTo>
                  <a:lnTo>
                    <a:pt x="1896" y="276"/>
                  </a:lnTo>
                  <a:lnTo>
                    <a:pt x="1871" y="249"/>
                  </a:lnTo>
                  <a:close/>
                  <a:moveTo>
                    <a:pt x="3476" y="247"/>
                  </a:moveTo>
                  <a:lnTo>
                    <a:pt x="3433" y="264"/>
                  </a:lnTo>
                  <a:lnTo>
                    <a:pt x="3430" y="276"/>
                  </a:lnTo>
                  <a:lnTo>
                    <a:pt x="3473" y="260"/>
                  </a:lnTo>
                  <a:lnTo>
                    <a:pt x="3476" y="247"/>
                  </a:lnTo>
                  <a:close/>
                  <a:moveTo>
                    <a:pt x="1030" y="241"/>
                  </a:moveTo>
                  <a:lnTo>
                    <a:pt x="288" y="785"/>
                  </a:lnTo>
                  <a:lnTo>
                    <a:pt x="648" y="846"/>
                  </a:lnTo>
                  <a:lnTo>
                    <a:pt x="742" y="862"/>
                  </a:lnTo>
                  <a:lnTo>
                    <a:pt x="892" y="888"/>
                  </a:lnTo>
                  <a:lnTo>
                    <a:pt x="1167" y="416"/>
                  </a:lnTo>
                  <a:lnTo>
                    <a:pt x="1123" y="359"/>
                  </a:lnTo>
                  <a:lnTo>
                    <a:pt x="848" y="823"/>
                  </a:lnTo>
                  <a:lnTo>
                    <a:pt x="846" y="825"/>
                  </a:lnTo>
                  <a:lnTo>
                    <a:pt x="430" y="753"/>
                  </a:lnTo>
                  <a:lnTo>
                    <a:pt x="428" y="753"/>
                  </a:lnTo>
                  <a:lnTo>
                    <a:pt x="428" y="752"/>
                  </a:lnTo>
                  <a:lnTo>
                    <a:pt x="1063" y="284"/>
                  </a:lnTo>
                  <a:lnTo>
                    <a:pt x="1030" y="241"/>
                  </a:lnTo>
                  <a:close/>
                  <a:moveTo>
                    <a:pt x="4496" y="231"/>
                  </a:moveTo>
                  <a:lnTo>
                    <a:pt x="4494" y="239"/>
                  </a:lnTo>
                  <a:lnTo>
                    <a:pt x="4574" y="251"/>
                  </a:lnTo>
                  <a:lnTo>
                    <a:pt x="4576" y="243"/>
                  </a:lnTo>
                  <a:lnTo>
                    <a:pt x="4496" y="231"/>
                  </a:lnTo>
                  <a:close/>
                  <a:moveTo>
                    <a:pt x="3521" y="230"/>
                  </a:moveTo>
                  <a:lnTo>
                    <a:pt x="3478" y="247"/>
                  </a:lnTo>
                  <a:lnTo>
                    <a:pt x="3476" y="259"/>
                  </a:lnTo>
                  <a:lnTo>
                    <a:pt x="3518" y="243"/>
                  </a:lnTo>
                  <a:lnTo>
                    <a:pt x="3521" y="230"/>
                  </a:lnTo>
                  <a:close/>
                  <a:moveTo>
                    <a:pt x="1042" y="227"/>
                  </a:moveTo>
                  <a:lnTo>
                    <a:pt x="1034" y="240"/>
                  </a:lnTo>
                  <a:lnTo>
                    <a:pt x="1056" y="267"/>
                  </a:lnTo>
                  <a:lnTo>
                    <a:pt x="1063" y="254"/>
                  </a:lnTo>
                  <a:lnTo>
                    <a:pt x="1042" y="227"/>
                  </a:lnTo>
                  <a:close/>
                  <a:moveTo>
                    <a:pt x="4497" y="220"/>
                  </a:moveTo>
                  <a:lnTo>
                    <a:pt x="4496" y="229"/>
                  </a:lnTo>
                  <a:lnTo>
                    <a:pt x="4576" y="241"/>
                  </a:lnTo>
                  <a:lnTo>
                    <a:pt x="4577" y="231"/>
                  </a:lnTo>
                  <a:lnTo>
                    <a:pt x="4497" y="220"/>
                  </a:lnTo>
                  <a:close/>
                  <a:moveTo>
                    <a:pt x="1845" y="220"/>
                  </a:moveTo>
                  <a:lnTo>
                    <a:pt x="1705" y="499"/>
                  </a:lnTo>
                  <a:lnTo>
                    <a:pt x="1742" y="505"/>
                  </a:lnTo>
                  <a:lnTo>
                    <a:pt x="1869" y="247"/>
                  </a:lnTo>
                  <a:lnTo>
                    <a:pt x="1845" y="220"/>
                  </a:lnTo>
                  <a:close/>
                  <a:moveTo>
                    <a:pt x="4411" y="219"/>
                  </a:moveTo>
                  <a:lnTo>
                    <a:pt x="4410" y="227"/>
                  </a:lnTo>
                  <a:lnTo>
                    <a:pt x="4490" y="239"/>
                  </a:lnTo>
                  <a:lnTo>
                    <a:pt x="4490" y="230"/>
                  </a:lnTo>
                  <a:lnTo>
                    <a:pt x="4411" y="219"/>
                  </a:lnTo>
                  <a:close/>
                  <a:moveTo>
                    <a:pt x="4369" y="213"/>
                  </a:moveTo>
                  <a:lnTo>
                    <a:pt x="4367" y="221"/>
                  </a:lnTo>
                  <a:lnTo>
                    <a:pt x="4404" y="226"/>
                  </a:lnTo>
                  <a:lnTo>
                    <a:pt x="4406" y="217"/>
                  </a:lnTo>
                  <a:lnTo>
                    <a:pt x="4369" y="213"/>
                  </a:lnTo>
                  <a:close/>
                  <a:moveTo>
                    <a:pt x="3565" y="213"/>
                  </a:moveTo>
                  <a:lnTo>
                    <a:pt x="3523" y="230"/>
                  </a:lnTo>
                  <a:lnTo>
                    <a:pt x="3520" y="241"/>
                  </a:lnTo>
                  <a:lnTo>
                    <a:pt x="3563" y="226"/>
                  </a:lnTo>
                  <a:lnTo>
                    <a:pt x="3565" y="213"/>
                  </a:lnTo>
                  <a:close/>
                  <a:moveTo>
                    <a:pt x="4413" y="209"/>
                  </a:moveTo>
                  <a:lnTo>
                    <a:pt x="4411" y="217"/>
                  </a:lnTo>
                  <a:lnTo>
                    <a:pt x="4491" y="229"/>
                  </a:lnTo>
                  <a:lnTo>
                    <a:pt x="4491" y="220"/>
                  </a:lnTo>
                  <a:lnTo>
                    <a:pt x="4413" y="209"/>
                  </a:lnTo>
                  <a:close/>
                  <a:moveTo>
                    <a:pt x="4329" y="207"/>
                  </a:moveTo>
                  <a:lnTo>
                    <a:pt x="4327" y="214"/>
                  </a:lnTo>
                  <a:lnTo>
                    <a:pt x="4364" y="220"/>
                  </a:lnTo>
                  <a:lnTo>
                    <a:pt x="4366" y="211"/>
                  </a:lnTo>
                  <a:lnTo>
                    <a:pt x="4329" y="207"/>
                  </a:lnTo>
                  <a:close/>
                  <a:moveTo>
                    <a:pt x="4297" y="201"/>
                  </a:moveTo>
                  <a:lnTo>
                    <a:pt x="4296" y="210"/>
                  </a:lnTo>
                  <a:lnTo>
                    <a:pt x="4326" y="214"/>
                  </a:lnTo>
                  <a:lnTo>
                    <a:pt x="4327" y="206"/>
                  </a:lnTo>
                  <a:lnTo>
                    <a:pt x="4297" y="201"/>
                  </a:lnTo>
                  <a:close/>
                  <a:moveTo>
                    <a:pt x="4290" y="201"/>
                  </a:moveTo>
                  <a:lnTo>
                    <a:pt x="4289" y="210"/>
                  </a:lnTo>
                  <a:lnTo>
                    <a:pt x="4293" y="210"/>
                  </a:lnTo>
                  <a:lnTo>
                    <a:pt x="4295" y="201"/>
                  </a:lnTo>
                  <a:lnTo>
                    <a:pt x="4290" y="201"/>
                  </a:lnTo>
                  <a:close/>
                  <a:moveTo>
                    <a:pt x="1019" y="199"/>
                  </a:moveTo>
                  <a:lnTo>
                    <a:pt x="1012" y="211"/>
                  </a:lnTo>
                  <a:lnTo>
                    <a:pt x="1033" y="239"/>
                  </a:lnTo>
                  <a:lnTo>
                    <a:pt x="1040" y="226"/>
                  </a:lnTo>
                  <a:lnTo>
                    <a:pt x="1019" y="199"/>
                  </a:lnTo>
                  <a:close/>
                  <a:moveTo>
                    <a:pt x="3610" y="197"/>
                  </a:moveTo>
                  <a:lnTo>
                    <a:pt x="3568" y="213"/>
                  </a:lnTo>
                  <a:lnTo>
                    <a:pt x="3564" y="224"/>
                  </a:lnTo>
                  <a:lnTo>
                    <a:pt x="3607" y="209"/>
                  </a:lnTo>
                  <a:lnTo>
                    <a:pt x="3610" y="197"/>
                  </a:lnTo>
                  <a:close/>
                  <a:moveTo>
                    <a:pt x="4252" y="196"/>
                  </a:moveTo>
                  <a:lnTo>
                    <a:pt x="4250" y="204"/>
                  </a:lnTo>
                  <a:lnTo>
                    <a:pt x="4286" y="209"/>
                  </a:lnTo>
                  <a:lnTo>
                    <a:pt x="4287" y="200"/>
                  </a:lnTo>
                  <a:lnTo>
                    <a:pt x="4252" y="196"/>
                  </a:lnTo>
                  <a:close/>
                  <a:moveTo>
                    <a:pt x="4165" y="194"/>
                  </a:moveTo>
                  <a:lnTo>
                    <a:pt x="4280" y="289"/>
                  </a:lnTo>
                  <a:lnTo>
                    <a:pt x="4293" y="213"/>
                  </a:lnTo>
                  <a:lnTo>
                    <a:pt x="4165" y="194"/>
                  </a:lnTo>
                  <a:close/>
                  <a:moveTo>
                    <a:pt x="2537" y="194"/>
                  </a:moveTo>
                  <a:lnTo>
                    <a:pt x="2377" y="583"/>
                  </a:lnTo>
                  <a:lnTo>
                    <a:pt x="2404" y="588"/>
                  </a:lnTo>
                  <a:lnTo>
                    <a:pt x="2555" y="213"/>
                  </a:lnTo>
                  <a:lnTo>
                    <a:pt x="2554" y="213"/>
                  </a:lnTo>
                  <a:lnTo>
                    <a:pt x="2560" y="199"/>
                  </a:lnTo>
                  <a:lnTo>
                    <a:pt x="2538" y="203"/>
                  </a:lnTo>
                  <a:lnTo>
                    <a:pt x="2537" y="204"/>
                  </a:lnTo>
                  <a:lnTo>
                    <a:pt x="2537" y="201"/>
                  </a:lnTo>
                  <a:lnTo>
                    <a:pt x="2535" y="200"/>
                  </a:lnTo>
                  <a:lnTo>
                    <a:pt x="2552" y="196"/>
                  </a:lnTo>
                  <a:lnTo>
                    <a:pt x="2537" y="194"/>
                  </a:lnTo>
                  <a:close/>
                  <a:moveTo>
                    <a:pt x="4299" y="191"/>
                  </a:moveTo>
                  <a:lnTo>
                    <a:pt x="4297" y="200"/>
                  </a:lnTo>
                  <a:lnTo>
                    <a:pt x="4406" y="216"/>
                  </a:lnTo>
                  <a:lnTo>
                    <a:pt x="4407" y="207"/>
                  </a:lnTo>
                  <a:lnTo>
                    <a:pt x="4299" y="191"/>
                  </a:lnTo>
                  <a:close/>
                  <a:moveTo>
                    <a:pt x="1819" y="191"/>
                  </a:moveTo>
                  <a:lnTo>
                    <a:pt x="1667" y="493"/>
                  </a:lnTo>
                  <a:lnTo>
                    <a:pt x="1704" y="499"/>
                  </a:lnTo>
                  <a:lnTo>
                    <a:pt x="1843" y="219"/>
                  </a:lnTo>
                  <a:lnTo>
                    <a:pt x="1819" y="191"/>
                  </a:lnTo>
                  <a:close/>
                  <a:moveTo>
                    <a:pt x="4212" y="190"/>
                  </a:moveTo>
                  <a:lnTo>
                    <a:pt x="4210" y="199"/>
                  </a:lnTo>
                  <a:lnTo>
                    <a:pt x="4247" y="203"/>
                  </a:lnTo>
                  <a:lnTo>
                    <a:pt x="4249" y="194"/>
                  </a:lnTo>
                  <a:lnTo>
                    <a:pt x="4212" y="190"/>
                  </a:lnTo>
                  <a:close/>
                  <a:moveTo>
                    <a:pt x="2498" y="189"/>
                  </a:moveTo>
                  <a:lnTo>
                    <a:pt x="2329" y="599"/>
                  </a:lnTo>
                  <a:lnTo>
                    <a:pt x="2350" y="603"/>
                  </a:lnTo>
                  <a:lnTo>
                    <a:pt x="2358" y="580"/>
                  </a:lnTo>
                  <a:lnTo>
                    <a:pt x="2360" y="580"/>
                  </a:lnTo>
                  <a:lnTo>
                    <a:pt x="2376" y="583"/>
                  </a:lnTo>
                  <a:lnTo>
                    <a:pt x="2534" y="193"/>
                  </a:lnTo>
                  <a:lnTo>
                    <a:pt x="2498" y="189"/>
                  </a:lnTo>
                  <a:close/>
                  <a:moveTo>
                    <a:pt x="4173" y="184"/>
                  </a:moveTo>
                  <a:lnTo>
                    <a:pt x="4172" y="193"/>
                  </a:lnTo>
                  <a:lnTo>
                    <a:pt x="4209" y="197"/>
                  </a:lnTo>
                  <a:lnTo>
                    <a:pt x="4210" y="189"/>
                  </a:lnTo>
                  <a:lnTo>
                    <a:pt x="4173" y="184"/>
                  </a:lnTo>
                  <a:close/>
                  <a:moveTo>
                    <a:pt x="2461" y="183"/>
                  </a:moveTo>
                  <a:lnTo>
                    <a:pt x="2289" y="593"/>
                  </a:lnTo>
                  <a:lnTo>
                    <a:pt x="2326" y="599"/>
                  </a:lnTo>
                  <a:lnTo>
                    <a:pt x="2497" y="187"/>
                  </a:lnTo>
                  <a:lnTo>
                    <a:pt x="2461" y="183"/>
                  </a:lnTo>
                  <a:close/>
                  <a:moveTo>
                    <a:pt x="4148" y="180"/>
                  </a:moveTo>
                  <a:lnTo>
                    <a:pt x="4160" y="190"/>
                  </a:lnTo>
                  <a:lnTo>
                    <a:pt x="4170" y="191"/>
                  </a:lnTo>
                  <a:lnTo>
                    <a:pt x="4172" y="183"/>
                  </a:lnTo>
                  <a:lnTo>
                    <a:pt x="4148" y="180"/>
                  </a:lnTo>
                  <a:close/>
                  <a:moveTo>
                    <a:pt x="3654" y="180"/>
                  </a:moveTo>
                  <a:lnTo>
                    <a:pt x="3613" y="196"/>
                  </a:lnTo>
                  <a:lnTo>
                    <a:pt x="3610" y="207"/>
                  </a:lnTo>
                  <a:lnTo>
                    <a:pt x="3651" y="191"/>
                  </a:lnTo>
                  <a:lnTo>
                    <a:pt x="3654" y="180"/>
                  </a:lnTo>
                  <a:close/>
                  <a:moveTo>
                    <a:pt x="4135" y="179"/>
                  </a:moveTo>
                  <a:lnTo>
                    <a:pt x="4133" y="187"/>
                  </a:lnTo>
                  <a:lnTo>
                    <a:pt x="4156" y="190"/>
                  </a:lnTo>
                  <a:lnTo>
                    <a:pt x="4143" y="180"/>
                  </a:lnTo>
                  <a:lnTo>
                    <a:pt x="4135" y="179"/>
                  </a:lnTo>
                  <a:close/>
                  <a:moveTo>
                    <a:pt x="2424" y="177"/>
                  </a:moveTo>
                  <a:lnTo>
                    <a:pt x="2250" y="586"/>
                  </a:lnTo>
                  <a:lnTo>
                    <a:pt x="2287" y="593"/>
                  </a:lnTo>
                  <a:lnTo>
                    <a:pt x="2460" y="181"/>
                  </a:lnTo>
                  <a:lnTo>
                    <a:pt x="2424" y="177"/>
                  </a:lnTo>
                  <a:close/>
                  <a:moveTo>
                    <a:pt x="4096" y="173"/>
                  </a:moveTo>
                  <a:lnTo>
                    <a:pt x="4095" y="181"/>
                  </a:lnTo>
                  <a:lnTo>
                    <a:pt x="4130" y="186"/>
                  </a:lnTo>
                  <a:lnTo>
                    <a:pt x="4132" y="179"/>
                  </a:lnTo>
                  <a:lnTo>
                    <a:pt x="4096" y="173"/>
                  </a:lnTo>
                  <a:close/>
                  <a:moveTo>
                    <a:pt x="2387" y="171"/>
                  </a:moveTo>
                  <a:lnTo>
                    <a:pt x="2210" y="580"/>
                  </a:lnTo>
                  <a:lnTo>
                    <a:pt x="2247" y="586"/>
                  </a:lnTo>
                  <a:lnTo>
                    <a:pt x="2421" y="176"/>
                  </a:lnTo>
                  <a:lnTo>
                    <a:pt x="2387" y="171"/>
                  </a:lnTo>
                  <a:close/>
                  <a:moveTo>
                    <a:pt x="997" y="171"/>
                  </a:moveTo>
                  <a:lnTo>
                    <a:pt x="989" y="183"/>
                  </a:lnTo>
                  <a:lnTo>
                    <a:pt x="1010" y="210"/>
                  </a:lnTo>
                  <a:lnTo>
                    <a:pt x="1017" y="197"/>
                  </a:lnTo>
                  <a:lnTo>
                    <a:pt x="997" y="171"/>
                  </a:lnTo>
                  <a:close/>
                  <a:moveTo>
                    <a:pt x="4132" y="167"/>
                  </a:moveTo>
                  <a:lnTo>
                    <a:pt x="4145" y="179"/>
                  </a:lnTo>
                  <a:lnTo>
                    <a:pt x="4295" y="200"/>
                  </a:lnTo>
                  <a:lnTo>
                    <a:pt x="4296" y="191"/>
                  </a:lnTo>
                  <a:lnTo>
                    <a:pt x="4132" y="167"/>
                  </a:lnTo>
                  <a:close/>
                  <a:moveTo>
                    <a:pt x="4058" y="167"/>
                  </a:moveTo>
                  <a:lnTo>
                    <a:pt x="4055" y="176"/>
                  </a:lnTo>
                  <a:lnTo>
                    <a:pt x="4092" y="180"/>
                  </a:lnTo>
                  <a:lnTo>
                    <a:pt x="4093" y="173"/>
                  </a:lnTo>
                  <a:lnTo>
                    <a:pt x="4058" y="167"/>
                  </a:lnTo>
                  <a:close/>
                  <a:moveTo>
                    <a:pt x="2350" y="166"/>
                  </a:moveTo>
                  <a:lnTo>
                    <a:pt x="2172" y="575"/>
                  </a:lnTo>
                  <a:lnTo>
                    <a:pt x="2209" y="580"/>
                  </a:lnTo>
                  <a:lnTo>
                    <a:pt x="2384" y="171"/>
                  </a:lnTo>
                  <a:lnTo>
                    <a:pt x="2350" y="166"/>
                  </a:lnTo>
                  <a:close/>
                  <a:moveTo>
                    <a:pt x="1795" y="164"/>
                  </a:moveTo>
                  <a:lnTo>
                    <a:pt x="1628" y="487"/>
                  </a:lnTo>
                  <a:lnTo>
                    <a:pt x="1665" y="493"/>
                  </a:lnTo>
                  <a:lnTo>
                    <a:pt x="1819" y="190"/>
                  </a:lnTo>
                  <a:lnTo>
                    <a:pt x="1795" y="164"/>
                  </a:lnTo>
                  <a:close/>
                  <a:moveTo>
                    <a:pt x="3698" y="163"/>
                  </a:moveTo>
                  <a:lnTo>
                    <a:pt x="3657" y="179"/>
                  </a:lnTo>
                  <a:lnTo>
                    <a:pt x="3654" y="191"/>
                  </a:lnTo>
                  <a:lnTo>
                    <a:pt x="3695" y="174"/>
                  </a:lnTo>
                  <a:lnTo>
                    <a:pt x="3698" y="163"/>
                  </a:lnTo>
                  <a:close/>
                  <a:moveTo>
                    <a:pt x="4019" y="161"/>
                  </a:moveTo>
                  <a:lnTo>
                    <a:pt x="4016" y="170"/>
                  </a:lnTo>
                  <a:lnTo>
                    <a:pt x="4053" y="174"/>
                  </a:lnTo>
                  <a:lnTo>
                    <a:pt x="4055" y="167"/>
                  </a:lnTo>
                  <a:lnTo>
                    <a:pt x="4019" y="161"/>
                  </a:lnTo>
                  <a:close/>
                  <a:moveTo>
                    <a:pt x="2311" y="160"/>
                  </a:moveTo>
                  <a:lnTo>
                    <a:pt x="2142" y="546"/>
                  </a:lnTo>
                  <a:lnTo>
                    <a:pt x="2167" y="573"/>
                  </a:lnTo>
                  <a:lnTo>
                    <a:pt x="2169" y="573"/>
                  </a:lnTo>
                  <a:lnTo>
                    <a:pt x="2347" y="166"/>
                  </a:lnTo>
                  <a:lnTo>
                    <a:pt x="2311" y="160"/>
                  </a:lnTo>
                  <a:close/>
                  <a:moveTo>
                    <a:pt x="3979" y="156"/>
                  </a:moveTo>
                  <a:lnTo>
                    <a:pt x="3978" y="164"/>
                  </a:lnTo>
                  <a:lnTo>
                    <a:pt x="4015" y="170"/>
                  </a:lnTo>
                  <a:lnTo>
                    <a:pt x="4016" y="161"/>
                  </a:lnTo>
                  <a:lnTo>
                    <a:pt x="3979" y="156"/>
                  </a:lnTo>
                  <a:close/>
                  <a:moveTo>
                    <a:pt x="2274" y="154"/>
                  </a:moveTo>
                  <a:lnTo>
                    <a:pt x="2113" y="515"/>
                  </a:lnTo>
                  <a:lnTo>
                    <a:pt x="2140" y="545"/>
                  </a:lnTo>
                  <a:lnTo>
                    <a:pt x="2310" y="160"/>
                  </a:lnTo>
                  <a:lnTo>
                    <a:pt x="2274" y="154"/>
                  </a:lnTo>
                  <a:close/>
                  <a:moveTo>
                    <a:pt x="3942" y="150"/>
                  </a:moveTo>
                  <a:lnTo>
                    <a:pt x="3939" y="158"/>
                  </a:lnTo>
                  <a:lnTo>
                    <a:pt x="3976" y="164"/>
                  </a:lnTo>
                  <a:lnTo>
                    <a:pt x="3978" y="156"/>
                  </a:lnTo>
                  <a:lnTo>
                    <a:pt x="3942" y="150"/>
                  </a:lnTo>
                  <a:close/>
                  <a:moveTo>
                    <a:pt x="2237" y="148"/>
                  </a:moveTo>
                  <a:lnTo>
                    <a:pt x="2086" y="483"/>
                  </a:lnTo>
                  <a:lnTo>
                    <a:pt x="2112" y="513"/>
                  </a:lnTo>
                  <a:lnTo>
                    <a:pt x="2273" y="154"/>
                  </a:lnTo>
                  <a:lnTo>
                    <a:pt x="2237" y="148"/>
                  </a:lnTo>
                  <a:close/>
                  <a:moveTo>
                    <a:pt x="3742" y="146"/>
                  </a:moveTo>
                  <a:lnTo>
                    <a:pt x="3701" y="161"/>
                  </a:lnTo>
                  <a:lnTo>
                    <a:pt x="3698" y="174"/>
                  </a:lnTo>
                  <a:lnTo>
                    <a:pt x="3740" y="158"/>
                  </a:lnTo>
                  <a:lnTo>
                    <a:pt x="3742" y="146"/>
                  </a:lnTo>
                  <a:close/>
                  <a:moveTo>
                    <a:pt x="4100" y="144"/>
                  </a:moveTo>
                  <a:lnTo>
                    <a:pt x="4098" y="160"/>
                  </a:lnTo>
                  <a:lnTo>
                    <a:pt x="4125" y="164"/>
                  </a:lnTo>
                  <a:lnTo>
                    <a:pt x="4100" y="144"/>
                  </a:lnTo>
                  <a:close/>
                  <a:moveTo>
                    <a:pt x="3904" y="144"/>
                  </a:moveTo>
                  <a:lnTo>
                    <a:pt x="3901" y="153"/>
                  </a:lnTo>
                  <a:lnTo>
                    <a:pt x="3938" y="158"/>
                  </a:lnTo>
                  <a:lnTo>
                    <a:pt x="3939" y="150"/>
                  </a:lnTo>
                  <a:lnTo>
                    <a:pt x="3904" y="144"/>
                  </a:lnTo>
                  <a:close/>
                  <a:moveTo>
                    <a:pt x="2200" y="143"/>
                  </a:moveTo>
                  <a:lnTo>
                    <a:pt x="2059" y="453"/>
                  </a:lnTo>
                  <a:lnTo>
                    <a:pt x="2085" y="482"/>
                  </a:lnTo>
                  <a:lnTo>
                    <a:pt x="2236" y="148"/>
                  </a:lnTo>
                  <a:lnTo>
                    <a:pt x="2200" y="143"/>
                  </a:lnTo>
                  <a:close/>
                  <a:moveTo>
                    <a:pt x="975" y="143"/>
                  </a:moveTo>
                  <a:lnTo>
                    <a:pt x="967" y="154"/>
                  </a:lnTo>
                  <a:lnTo>
                    <a:pt x="989" y="181"/>
                  </a:lnTo>
                  <a:lnTo>
                    <a:pt x="996" y="170"/>
                  </a:lnTo>
                  <a:lnTo>
                    <a:pt x="975" y="143"/>
                  </a:lnTo>
                  <a:close/>
                  <a:moveTo>
                    <a:pt x="3795" y="140"/>
                  </a:moveTo>
                  <a:lnTo>
                    <a:pt x="3337" y="316"/>
                  </a:lnTo>
                  <a:lnTo>
                    <a:pt x="2511" y="632"/>
                  </a:lnTo>
                  <a:lnTo>
                    <a:pt x="2397" y="613"/>
                  </a:lnTo>
                  <a:lnTo>
                    <a:pt x="2337" y="762"/>
                  </a:lnTo>
                  <a:lnTo>
                    <a:pt x="2826" y="1305"/>
                  </a:lnTo>
                  <a:lnTo>
                    <a:pt x="2834" y="1283"/>
                  </a:lnTo>
                  <a:lnTo>
                    <a:pt x="2839" y="1283"/>
                  </a:lnTo>
                  <a:lnTo>
                    <a:pt x="2838" y="1284"/>
                  </a:lnTo>
                  <a:lnTo>
                    <a:pt x="2832" y="1305"/>
                  </a:lnTo>
                  <a:lnTo>
                    <a:pt x="3078" y="1201"/>
                  </a:lnTo>
                  <a:lnTo>
                    <a:pt x="4209" y="722"/>
                  </a:lnTo>
                  <a:lnTo>
                    <a:pt x="4280" y="290"/>
                  </a:lnTo>
                  <a:lnTo>
                    <a:pt x="4160" y="193"/>
                  </a:lnTo>
                  <a:lnTo>
                    <a:pt x="3795" y="140"/>
                  </a:lnTo>
                  <a:close/>
                  <a:moveTo>
                    <a:pt x="3865" y="138"/>
                  </a:moveTo>
                  <a:lnTo>
                    <a:pt x="3862" y="147"/>
                  </a:lnTo>
                  <a:lnTo>
                    <a:pt x="3899" y="153"/>
                  </a:lnTo>
                  <a:lnTo>
                    <a:pt x="3901" y="144"/>
                  </a:lnTo>
                  <a:lnTo>
                    <a:pt x="3865" y="138"/>
                  </a:lnTo>
                  <a:close/>
                  <a:moveTo>
                    <a:pt x="2164" y="137"/>
                  </a:moveTo>
                  <a:lnTo>
                    <a:pt x="2032" y="423"/>
                  </a:lnTo>
                  <a:lnTo>
                    <a:pt x="2057" y="452"/>
                  </a:lnTo>
                  <a:lnTo>
                    <a:pt x="2199" y="143"/>
                  </a:lnTo>
                  <a:lnTo>
                    <a:pt x="2164" y="137"/>
                  </a:lnTo>
                  <a:close/>
                  <a:moveTo>
                    <a:pt x="1769" y="136"/>
                  </a:moveTo>
                  <a:lnTo>
                    <a:pt x="1589" y="480"/>
                  </a:lnTo>
                  <a:lnTo>
                    <a:pt x="1627" y="486"/>
                  </a:lnTo>
                  <a:lnTo>
                    <a:pt x="1793" y="163"/>
                  </a:lnTo>
                  <a:lnTo>
                    <a:pt x="1769" y="136"/>
                  </a:lnTo>
                  <a:close/>
                  <a:moveTo>
                    <a:pt x="3827" y="133"/>
                  </a:moveTo>
                  <a:lnTo>
                    <a:pt x="3825" y="141"/>
                  </a:lnTo>
                  <a:lnTo>
                    <a:pt x="3861" y="147"/>
                  </a:lnTo>
                  <a:lnTo>
                    <a:pt x="3862" y="138"/>
                  </a:lnTo>
                  <a:lnTo>
                    <a:pt x="3827" y="133"/>
                  </a:lnTo>
                  <a:close/>
                  <a:moveTo>
                    <a:pt x="2127" y="131"/>
                  </a:moveTo>
                  <a:lnTo>
                    <a:pt x="2005" y="393"/>
                  </a:lnTo>
                  <a:lnTo>
                    <a:pt x="2030" y="422"/>
                  </a:lnTo>
                  <a:lnTo>
                    <a:pt x="2162" y="137"/>
                  </a:lnTo>
                  <a:lnTo>
                    <a:pt x="2127" y="131"/>
                  </a:lnTo>
                  <a:close/>
                  <a:moveTo>
                    <a:pt x="3785" y="128"/>
                  </a:moveTo>
                  <a:lnTo>
                    <a:pt x="3744" y="146"/>
                  </a:lnTo>
                  <a:lnTo>
                    <a:pt x="3741" y="157"/>
                  </a:lnTo>
                  <a:lnTo>
                    <a:pt x="3782" y="141"/>
                  </a:lnTo>
                  <a:lnTo>
                    <a:pt x="3785" y="128"/>
                  </a:lnTo>
                  <a:close/>
                  <a:moveTo>
                    <a:pt x="3789" y="127"/>
                  </a:moveTo>
                  <a:lnTo>
                    <a:pt x="3788" y="128"/>
                  </a:lnTo>
                  <a:lnTo>
                    <a:pt x="3785" y="140"/>
                  </a:lnTo>
                  <a:lnTo>
                    <a:pt x="3794" y="137"/>
                  </a:lnTo>
                  <a:lnTo>
                    <a:pt x="3822" y="141"/>
                  </a:lnTo>
                  <a:lnTo>
                    <a:pt x="3824" y="133"/>
                  </a:lnTo>
                  <a:lnTo>
                    <a:pt x="3789" y="127"/>
                  </a:lnTo>
                  <a:close/>
                  <a:moveTo>
                    <a:pt x="2090" y="126"/>
                  </a:moveTo>
                  <a:lnTo>
                    <a:pt x="1978" y="363"/>
                  </a:lnTo>
                  <a:lnTo>
                    <a:pt x="2003" y="392"/>
                  </a:lnTo>
                  <a:lnTo>
                    <a:pt x="2124" y="131"/>
                  </a:lnTo>
                  <a:lnTo>
                    <a:pt x="2090" y="126"/>
                  </a:lnTo>
                  <a:close/>
                  <a:moveTo>
                    <a:pt x="2053" y="120"/>
                  </a:moveTo>
                  <a:lnTo>
                    <a:pt x="1950" y="334"/>
                  </a:lnTo>
                  <a:lnTo>
                    <a:pt x="1976" y="362"/>
                  </a:lnTo>
                  <a:lnTo>
                    <a:pt x="2089" y="126"/>
                  </a:lnTo>
                  <a:lnTo>
                    <a:pt x="2053" y="120"/>
                  </a:lnTo>
                  <a:close/>
                  <a:moveTo>
                    <a:pt x="4068" y="117"/>
                  </a:moveTo>
                  <a:lnTo>
                    <a:pt x="4059" y="154"/>
                  </a:lnTo>
                  <a:lnTo>
                    <a:pt x="4096" y="160"/>
                  </a:lnTo>
                  <a:lnTo>
                    <a:pt x="4099" y="143"/>
                  </a:lnTo>
                  <a:lnTo>
                    <a:pt x="4068" y="117"/>
                  </a:lnTo>
                  <a:close/>
                  <a:moveTo>
                    <a:pt x="3785" y="116"/>
                  </a:moveTo>
                  <a:lnTo>
                    <a:pt x="3346" y="284"/>
                  </a:lnTo>
                  <a:lnTo>
                    <a:pt x="2505" y="605"/>
                  </a:lnTo>
                  <a:lnTo>
                    <a:pt x="2504" y="606"/>
                  </a:lnTo>
                  <a:lnTo>
                    <a:pt x="2407" y="590"/>
                  </a:lnTo>
                  <a:lnTo>
                    <a:pt x="2403" y="599"/>
                  </a:lnTo>
                  <a:lnTo>
                    <a:pt x="2508" y="616"/>
                  </a:lnTo>
                  <a:lnTo>
                    <a:pt x="3341" y="297"/>
                  </a:lnTo>
                  <a:lnTo>
                    <a:pt x="3789" y="126"/>
                  </a:lnTo>
                  <a:lnTo>
                    <a:pt x="4142" y="177"/>
                  </a:lnTo>
                  <a:lnTo>
                    <a:pt x="4128" y="166"/>
                  </a:lnTo>
                  <a:lnTo>
                    <a:pt x="3785" y="116"/>
                  </a:lnTo>
                  <a:close/>
                  <a:moveTo>
                    <a:pt x="2016" y="116"/>
                  </a:moveTo>
                  <a:lnTo>
                    <a:pt x="1925" y="304"/>
                  </a:lnTo>
                  <a:lnTo>
                    <a:pt x="1949" y="332"/>
                  </a:lnTo>
                  <a:lnTo>
                    <a:pt x="2052" y="120"/>
                  </a:lnTo>
                  <a:lnTo>
                    <a:pt x="2016" y="116"/>
                  </a:lnTo>
                  <a:close/>
                  <a:moveTo>
                    <a:pt x="953" y="116"/>
                  </a:moveTo>
                  <a:lnTo>
                    <a:pt x="946" y="127"/>
                  </a:lnTo>
                  <a:lnTo>
                    <a:pt x="966" y="153"/>
                  </a:lnTo>
                  <a:lnTo>
                    <a:pt x="973" y="141"/>
                  </a:lnTo>
                  <a:lnTo>
                    <a:pt x="953" y="116"/>
                  </a:lnTo>
                  <a:close/>
                  <a:moveTo>
                    <a:pt x="2688" y="110"/>
                  </a:moveTo>
                  <a:lnTo>
                    <a:pt x="2495" y="602"/>
                  </a:lnTo>
                  <a:lnTo>
                    <a:pt x="2504" y="603"/>
                  </a:lnTo>
                  <a:lnTo>
                    <a:pt x="2540" y="590"/>
                  </a:lnTo>
                  <a:lnTo>
                    <a:pt x="2725" y="110"/>
                  </a:lnTo>
                  <a:lnTo>
                    <a:pt x="2717" y="114"/>
                  </a:lnTo>
                  <a:lnTo>
                    <a:pt x="2715" y="114"/>
                  </a:lnTo>
                  <a:lnTo>
                    <a:pt x="2688" y="110"/>
                  </a:lnTo>
                  <a:close/>
                  <a:moveTo>
                    <a:pt x="1980" y="110"/>
                  </a:moveTo>
                  <a:lnTo>
                    <a:pt x="1898" y="276"/>
                  </a:lnTo>
                  <a:lnTo>
                    <a:pt x="1923" y="303"/>
                  </a:lnTo>
                  <a:lnTo>
                    <a:pt x="2015" y="114"/>
                  </a:lnTo>
                  <a:lnTo>
                    <a:pt x="1980" y="110"/>
                  </a:lnTo>
                  <a:close/>
                  <a:moveTo>
                    <a:pt x="1745" y="108"/>
                  </a:moveTo>
                  <a:lnTo>
                    <a:pt x="1552" y="475"/>
                  </a:lnTo>
                  <a:lnTo>
                    <a:pt x="1588" y="480"/>
                  </a:lnTo>
                  <a:lnTo>
                    <a:pt x="1768" y="134"/>
                  </a:lnTo>
                  <a:lnTo>
                    <a:pt x="1745" y="108"/>
                  </a:lnTo>
                  <a:close/>
                  <a:moveTo>
                    <a:pt x="2651" y="104"/>
                  </a:moveTo>
                  <a:lnTo>
                    <a:pt x="2455" y="596"/>
                  </a:lnTo>
                  <a:lnTo>
                    <a:pt x="2494" y="602"/>
                  </a:lnTo>
                  <a:lnTo>
                    <a:pt x="2687" y="110"/>
                  </a:lnTo>
                  <a:lnTo>
                    <a:pt x="2651" y="104"/>
                  </a:lnTo>
                  <a:close/>
                  <a:moveTo>
                    <a:pt x="1943" y="104"/>
                  </a:moveTo>
                  <a:lnTo>
                    <a:pt x="1872" y="247"/>
                  </a:lnTo>
                  <a:lnTo>
                    <a:pt x="1898" y="274"/>
                  </a:lnTo>
                  <a:lnTo>
                    <a:pt x="1978" y="108"/>
                  </a:lnTo>
                  <a:lnTo>
                    <a:pt x="1943" y="104"/>
                  </a:lnTo>
                  <a:close/>
                  <a:moveTo>
                    <a:pt x="2614" y="98"/>
                  </a:moveTo>
                  <a:lnTo>
                    <a:pt x="2417" y="589"/>
                  </a:lnTo>
                  <a:lnTo>
                    <a:pt x="2454" y="595"/>
                  </a:lnTo>
                  <a:lnTo>
                    <a:pt x="2650" y="104"/>
                  </a:lnTo>
                  <a:lnTo>
                    <a:pt x="2614" y="98"/>
                  </a:lnTo>
                  <a:close/>
                  <a:moveTo>
                    <a:pt x="1906" y="98"/>
                  </a:moveTo>
                  <a:lnTo>
                    <a:pt x="1846" y="219"/>
                  </a:lnTo>
                  <a:lnTo>
                    <a:pt x="1871" y="244"/>
                  </a:lnTo>
                  <a:lnTo>
                    <a:pt x="1942" y="104"/>
                  </a:lnTo>
                  <a:lnTo>
                    <a:pt x="1906" y="98"/>
                  </a:lnTo>
                  <a:close/>
                  <a:moveTo>
                    <a:pt x="2605" y="97"/>
                  </a:moveTo>
                  <a:lnTo>
                    <a:pt x="2565" y="197"/>
                  </a:lnTo>
                  <a:lnTo>
                    <a:pt x="2565" y="199"/>
                  </a:lnTo>
                  <a:lnTo>
                    <a:pt x="2407" y="588"/>
                  </a:lnTo>
                  <a:lnTo>
                    <a:pt x="2414" y="589"/>
                  </a:lnTo>
                  <a:lnTo>
                    <a:pt x="2612" y="98"/>
                  </a:lnTo>
                  <a:lnTo>
                    <a:pt x="2605" y="97"/>
                  </a:lnTo>
                  <a:close/>
                  <a:moveTo>
                    <a:pt x="2771" y="94"/>
                  </a:moveTo>
                  <a:lnTo>
                    <a:pt x="2728" y="110"/>
                  </a:lnTo>
                  <a:lnTo>
                    <a:pt x="2543" y="589"/>
                  </a:lnTo>
                  <a:lnTo>
                    <a:pt x="2590" y="570"/>
                  </a:lnTo>
                  <a:lnTo>
                    <a:pt x="2771" y="94"/>
                  </a:lnTo>
                  <a:close/>
                  <a:moveTo>
                    <a:pt x="2066" y="94"/>
                  </a:moveTo>
                  <a:lnTo>
                    <a:pt x="2060" y="107"/>
                  </a:lnTo>
                  <a:lnTo>
                    <a:pt x="2063" y="107"/>
                  </a:lnTo>
                  <a:lnTo>
                    <a:pt x="2065" y="106"/>
                  </a:lnTo>
                  <a:lnTo>
                    <a:pt x="2066" y="106"/>
                  </a:lnTo>
                  <a:lnTo>
                    <a:pt x="2066" y="104"/>
                  </a:lnTo>
                  <a:lnTo>
                    <a:pt x="2067" y="103"/>
                  </a:lnTo>
                  <a:lnTo>
                    <a:pt x="2067" y="100"/>
                  </a:lnTo>
                  <a:lnTo>
                    <a:pt x="2069" y="100"/>
                  </a:lnTo>
                  <a:lnTo>
                    <a:pt x="2069" y="96"/>
                  </a:lnTo>
                  <a:lnTo>
                    <a:pt x="2067" y="96"/>
                  </a:lnTo>
                  <a:lnTo>
                    <a:pt x="2067" y="94"/>
                  </a:lnTo>
                  <a:lnTo>
                    <a:pt x="2066" y="94"/>
                  </a:lnTo>
                  <a:close/>
                  <a:moveTo>
                    <a:pt x="2062" y="94"/>
                  </a:moveTo>
                  <a:lnTo>
                    <a:pt x="2062" y="96"/>
                  </a:lnTo>
                  <a:lnTo>
                    <a:pt x="2060" y="96"/>
                  </a:lnTo>
                  <a:lnTo>
                    <a:pt x="2060" y="97"/>
                  </a:lnTo>
                  <a:lnTo>
                    <a:pt x="2059" y="97"/>
                  </a:lnTo>
                  <a:lnTo>
                    <a:pt x="2059" y="100"/>
                  </a:lnTo>
                  <a:lnTo>
                    <a:pt x="2057" y="100"/>
                  </a:lnTo>
                  <a:lnTo>
                    <a:pt x="2057" y="103"/>
                  </a:lnTo>
                  <a:lnTo>
                    <a:pt x="2056" y="103"/>
                  </a:lnTo>
                  <a:lnTo>
                    <a:pt x="2056" y="106"/>
                  </a:lnTo>
                  <a:lnTo>
                    <a:pt x="2057" y="106"/>
                  </a:lnTo>
                  <a:lnTo>
                    <a:pt x="2057" y="107"/>
                  </a:lnTo>
                  <a:lnTo>
                    <a:pt x="2065" y="94"/>
                  </a:lnTo>
                  <a:lnTo>
                    <a:pt x="2062" y="94"/>
                  </a:lnTo>
                  <a:close/>
                  <a:moveTo>
                    <a:pt x="1871" y="93"/>
                  </a:moveTo>
                  <a:lnTo>
                    <a:pt x="1821" y="190"/>
                  </a:lnTo>
                  <a:lnTo>
                    <a:pt x="1845" y="217"/>
                  </a:lnTo>
                  <a:lnTo>
                    <a:pt x="1905" y="98"/>
                  </a:lnTo>
                  <a:lnTo>
                    <a:pt x="1871" y="93"/>
                  </a:lnTo>
                  <a:close/>
                  <a:moveTo>
                    <a:pt x="2578" y="91"/>
                  </a:moveTo>
                  <a:lnTo>
                    <a:pt x="2537" y="191"/>
                  </a:lnTo>
                  <a:lnTo>
                    <a:pt x="2552" y="194"/>
                  </a:lnTo>
                  <a:lnTo>
                    <a:pt x="2541" y="187"/>
                  </a:lnTo>
                  <a:lnTo>
                    <a:pt x="2541" y="186"/>
                  </a:lnTo>
                  <a:lnTo>
                    <a:pt x="2545" y="184"/>
                  </a:lnTo>
                  <a:lnTo>
                    <a:pt x="2547" y="184"/>
                  </a:lnTo>
                  <a:lnTo>
                    <a:pt x="2561" y="194"/>
                  </a:lnTo>
                  <a:lnTo>
                    <a:pt x="2602" y="94"/>
                  </a:lnTo>
                  <a:lnTo>
                    <a:pt x="2578" y="91"/>
                  </a:lnTo>
                  <a:close/>
                  <a:moveTo>
                    <a:pt x="4033" y="90"/>
                  </a:moveTo>
                  <a:lnTo>
                    <a:pt x="4021" y="148"/>
                  </a:lnTo>
                  <a:lnTo>
                    <a:pt x="4058" y="154"/>
                  </a:lnTo>
                  <a:lnTo>
                    <a:pt x="4065" y="116"/>
                  </a:lnTo>
                  <a:lnTo>
                    <a:pt x="4033" y="90"/>
                  </a:lnTo>
                  <a:close/>
                  <a:moveTo>
                    <a:pt x="2187" y="87"/>
                  </a:moveTo>
                  <a:lnTo>
                    <a:pt x="2164" y="136"/>
                  </a:lnTo>
                  <a:lnTo>
                    <a:pt x="2200" y="141"/>
                  </a:lnTo>
                  <a:lnTo>
                    <a:pt x="2220" y="97"/>
                  </a:lnTo>
                  <a:lnTo>
                    <a:pt x="2216" y="97"/>
                  </a:lnTo>
                  <a:lnTo>
                    <a:pt x="2194" y="90"/>
                  </a:lnTo>
                  <a:lnTo>
                    <a:pt x="2192" y="88"/>
                  </a:lnTo>
                  <a:lnTo>
                    <a:pt x="2190" y="88"/>
                  </a:lnTo>
                  <a:lnTo>
                    <a:pt x="2187" y="87"/>
                  </a:lnTo>
                  <a:close/>
                  <a:moveTo>
                    <a:pt x="1833" y="87"/>
                  </a:moveTo>
                  <a:lnTo>
                    <a:pt x="1796" y="161"/>
                  </a:lnTo>
                  <a:lnTo>
                    <a:pt x="1819" y="189"/>
                  </a:lnTo>
                  <a:lnTo>
                    <a:pt x="1868" y="93"/>
                  </a:lnTo>
                  <a:lnTo>
                    <a:pt x="1833" y="87"/>
                  </a:lnTo>
                  <a:close/>
                  <a:moveTo>
                    <a:pt x="932" y="87"/>
                  </a:moveTo>
                  <a:lnTo>
                    <a:pt x="923" y="100"/>
                  </a:lnTo>
                  <a:lnTo>
                    <a:pt x="945" y="126"/>
                  </a:lnTo>
                  <a:lnTo>
                    <a:pt x="952" y="114"/>
                  </a:lnTo>
                  <a:lnTo>
                    <a:pt x="932" y="87"/>
                  </a:lnTo>
                  <a:close/>
                  <a:moveTo>
                    <a:pt x="2541" y="86"/>
                  </a:moveTo>
                  <a:lnTo>
                    <a:pt x="2500" y="186"/>
                  </a:lnTo>
                  <a:lnTo>
                    <a:pt x="2535" y="191"/>
                  </a:lnTo>
                  <a:lnTo>
                    <a:pt x="2577" y="90"/>
                  </a:lnTo>
                  <a:lnTo>
                    <a:pt x="2541" y="86"/>
                  </a:lnTo>
                  <a:close/>
                  <a:moveTo>
                    <a:pt x="1995" y="84"/>
                  </a:moveTo>
                  <a:lnTo>
                    <a:pt x="1995" y="86"/>
                  </a:lnTo>
                  <a:lnTo>
                    <a:pt x="1993" y="86"/>
                  </a:lnTo>
                  <a:lnTo>
                    <a:pt x="1993" y="87"/>
                  </a:lnTo>
                  <a:lnTo>
                    <a:pt x="1992" y="86"/>
                  </a:lnTo>
                  <a:lnTo>
                    <a:pt x="1988" y="93"/>
                  </a:lnTo>
                  <a:lnTo>
                    <a:pt x="1989" y="93"/>
                  </a:lnTo>
                  <a:lnTo>
                    <a:pt x="1989" y="96"/>
                  </a:lnTo>
                  <a:lnTo>
                    <a:pt x="1990" y="96"/>
                  </a:lnTo>
                  <a:lnTo>
                    <a:pt x="1990" y="97"/>
                  </a:lnTo>
                  <a:lnTo>
                    <a:pt x="1998" y="97"/>
                  </a:lnTo>
                  <a:lnTo>
                    <a:pt x="1998" y="96"/>
                  </a:lnTo>
                  <a:lnTo>
                    <a:pt x="1999" y="96"/>
                  </a:lnTo>
                  <a:lnTo>
                    <a:pt x="1999" y="93"/>
                  </a:lnTo>
                  <a:lnTo>
                    <a:pt x="1998" y="91"/>
                  </a:lnTo>
                  <a:lnTo>
                    <a:pt x="1992" y="91"/>
                  </a:lnTo>
                  <a:lnTo>
                    <a:pt x="1993" y="90"/>
                  </a:lnTo>
                  <a:lnTo>
                    <a:pt x="1993" y="88"/>
                  </a:lnTo>
                  <a:lnTo>
                    <a:pt x="2000" y="88"/>
                  </a:lnTo>
                  <a:lnTo>
                    <a:pt x="2000" y="87"/>
                  </a:lnTo>
                  <a:lnTo>
                    <a:pt x="2002" y="87"/>
                  </a:lnTo>
                  <a:lnTo>
                    <a:pt x="2002" y="84"/>
                  </a:lnTo>
                  <a:lnTo>
                    <a:pt x="1995" y="84"/>
                  </a:lnTo>
                  <a:close/>
                  <a:moveTo>
                    <a:pt x="1798" y="81"/>
                  </a:moveTo>
                  <a:lnTo>
                    <a:pt x="1771" y="133"/>
                  </a:lnTo>
                  <a:lnTo>
                    <a:pt x="1795" y="160"/>
                  </a:lnTo>
                  <a:lnTo>
                    <a:pt x="1832" y="87"/>
                  </a:lnTo>
                  <a:lnTo>
                    <a:pt x="1798" y="81"/>
                  </a:lnTo>
                  <a:close/>
                  <a:moveTo>
                    <a:pt x="1719" y="81"/>
                  </a:moveTo>
                  <a:lnTo>
                    <a:pt x="1514" y="469"/>
                  </a:lnTo>
                  <a:lnTo>
                    <a:pt x="1550" y="475"/>
                  </a:lnTo>
                  <a:lnTo>
                    <a:pt x="1744" y="107"/>
                  </a:lnTo>
                  <a:lnTo>
                    <a:pt x="1719" y="81"/>
                  </a:lnTo>
                  <a:close/>
                  <a:moveTo>
                    <a:pt x="2504" y="80"/>
                  </a:moveTo>
                  <a:lnTo>
                    <a:pt x="2463" y="180"/>
                  </a:lnTo>
                  <a:lnTo>
                    <a:pt x="2497" y="186"/>
                  </a:lnTo>
                  <a:lnTo>
                    <a:pt x="2540" y="84"/>
                  </a:lnTo>
                  <a:lnTo>
                    <a:pt x="2504" y="80"/>
                  </a:lnTo>
                  <a:close/>
                  <a:moveTo>
                    <a:pt x="2627" y="78"/>
                  </a:moveTo>
                  <a:lnTo>
                    <a:pt x="2622" y="88"/>
                  </a:lnTo>
                  <a:lnTo>
                    <a:pt x="2627" y="93"/>
                  </a:lnTo>
                  <a:lnTo>
                    <a:pt x="2644" y="96"/>
                  </a:lnTo>
                  <a:lnTo>
                    <a:pt x="2627" y="78"/>
                  </a:lnTo>
                  <a:close/>
                  <a:moveTo>
                    <a:pt x="2816" y="77"/>
                  </a:moveTo>
                  <a:lnTo>
                    <a:pt x="2774" y="93"/>
                  </a:lnTo>
                  <a:lnTo>
                    <a:pt x="2592" y="570"/>
                  </a:lnTo>
                  <a:lnTo>
                    <a:pt x="2638" y="552"/>
                  </a:lnTo>
                  <a:lnTo>
                    <a:pt x="2816" y="77"/>
                  </a:lnTo>
                  <a:close/>
                  <a:moveTo>
                    <a:pt x="1761" y="76"/>
                  </a:moveTo>
                  <a:lnTo>
                    <a:pt x="1745" y="106"/>
                  </a:lnTo>
                  <a:lnTo>
                    <a:pt x="1769" y="131"/>
                  </a:lnTo>
                  <a:lnTo>
                    <a:pt x="1795" y="81"/>
                  </a:lnTo>
                  <a:lnTo>
                    <a:pt x="1761" y="76"/>
                  </a:lnTo>
                  <a:close/>
                  <a:moveTo>
                    <a:pt x="2467" y="74"/>
                  </a:moveTo>
                  <a:lnTo>
                    <a:pt x="2424" y="176"/>
                  </a:lnTo>
                  <a:lnTo>
                    <a:pt x="2460" y="180"/>
                  </a:lnTo>
                  <a:lnTo>
                    <a:pt x="2503" y="80"/>
                  </a:lnTo>
                  <a:lnTo>
                    <a:pt x="2467" y="74"/>
                  </a:lnTo>
                  <a:close/>
                  <a:moveTo>
                    <a:pt x="2156" y="71"/>
                  </a:moveTo>
                  <a:lnTo>
                    <a:pt x="2127" y="130"/>
                  </a:lnTo>
                  <a:lnTo>
                    <a:pt x="2163" y="136"/>
                  </a:lnTo>
                  <a:lnTo>
                    <a:pt x="2186" y="87"/>
                  </a:lnTo>
                  <a:lnTo>
                    <a:pt x="2172" y="80"/>
                  </a:lnTo>
                  <a:lnTo>
                    <a:pt x="2170" y="80"/>
                  </a:lnTo>
                  <a:lnTo>
                    <a:pt x="2159" y="74"/>
                  </a:lnTo>
                  <a:lnTo>
                    <a:pt x="2156" y="71"/>
                  </a:lnTo>
                  <a:close/>
                  <a:moveTo>
                    <a:pt x="1725" y="71"/>
                  </a:moveTo>
                  <a:lnTo>
                    <a:pt x="1721" y="78"/>
                  </a:lnTo>
                  <a:lnTo>
                    <a:pt x="1745" y="104"/>
                  </a:lnTo>
                  <a:lnTo>
                    <a:pt x="1759" y="76"/>
                  </a:lnTo>
                  <a:lnTo>
                    <a:pt x="1725" y="71"/>
                  </a:lnTo>
                  <a:close/>
                  <a:moveTo>
                    <a:pt x="2431" y="68"/>
                  </a:moveTo>
                  <a:lnTo>
                    <a:pt x="2387" y="170"/>
                  </a:lnTo>
                  <a:lnTo>
                    <a:pt x="2423" y="174"/>
                  </a:lnTo>
                  <a:lnTo>
                    <a:pt x="2465" y="74"/>
                  </a:lnTo>
                  <a:lnTo>
                    <a:pt x="2431" y="68"/>
                  </a:lnTo>
                  <a:close/>
                  <a:moveTo>
                    <a:pt x="1712" y="68"/>
                  </a:moveTo>
                  <a:lnTo>
                    <a:pt x="1719" y="77"/>
                  </a:lnTo>
                  <a:lnTo>
                    <a:pt x="1724" y="70"/>
                  </a:lnTo>
                  <a:lnTo>
                    <a:pt x="1712" y="68"/>
                  </a:lnTo>
                  <a:close/>
                  <a:moveTo>
                    <a:pt x="2632" y="66"/>
                  </a:moveTo>
                  <a:lnTo>
                    <a:pt x="2628" y="76"/>
                  </a:lnTo>
                  <a:lnTo>
                    <a:pt x="2648" y="96"/>
                  </a:lnTo>
                  <a:lnTo>
                    <a:pt x="2667" y="98"/>
                  </a:lnTo>
                  <a:lnTo>
                    <a:pt x="2632" y="66"/>
                  </a:lnTo>
                  <a:close/>
                  <a:moveTo>
                    <a:pt x="1688" y="66"/>
                  </a:moveTo>
                  <a:lnTo>
                    <a:pt x="1475" y="463"/>
                  </a:lnTo>
                  <a:lnTo>
                    <a:pt x="1512" y="469"/>
                  </a:lnTo>
                  <a:lnTo>
                    <a:pt x="1718" y="80"/>
                  </a:lnTo>
                  <a:lnTo>
                    <a:pt x="1708" y="68"/>
                  </a:lnTo>
                  <a:lnTo>
                    <a:pt x="1688" y="66"/>
                  </a:lnTo>
                  <a:close/>
                  <a:moveTo>
                    <a:pt x="2394" y="63"/>
                  </a:moveTo>
                  <a:lnTo>
                    <a:pt x="2350" y="164"/>
                  </a:lnTo>
                  <a:lnTo>
                    <a:pt x="2386" y="169"/>
                  </a:lnTo>
                  <a:lnTo>
                    <a:pt x="2428" y="68"/>
                  </a:lnTo>
                  <a:lnTo>
                    <a:pt x="2394" y="63"/>
                  </a:lnTo>
                  <a:close/>
                  <a:moveTo>
                    <a:pt x="3999" y="61"/>
                  </a:moveTo>
                  <a:lnTo>
                    <a:pt x="3982" y="144"/>
                  </a:lnTo>
                  <a:lnTo>
                    <a:pt x="4019" y="148"/>
                  </a:lnTo>
                  <a:lnTo>
                    <a:pt x="4032" y="88"/>
                  </a:lnTo>
                  <a:lnTo>
                    <a:pt x="3999" y="61"/>
                  </a:lnTo>
                  <a:close/>
                  <a:moveTo>
                    <a:pt x="1652" y="60"/>
                  </a:moveTo>
                  <a:lnTo>
                    <a:pt x="1438" y="456"/>
                  </a:lnTo>
                  <a:lnTo>
                    <a:pt x="1474" y="462"/>
                  </a:lnTo>
                  <a:lnTo>
                    <a:pt x="1686" y="66"/>
                  </a:lnTo>
                  <a:lnTo>
                    <a:pt x="1652" y="60"/>
                  </a:lnTo>
                  <a:close/>
                  <a:moveTo>
                    <a:pt x="910" y="60"/>
                  </a:moveTo>
                  <a:lnTo>
                    <a:pt x="902" y="71"/>
                  </a:lnTo>
                  <a:lnTo>
                    <a:pt x="923" y="98"/>
                  </a:lnTo>
                  <a:lnTo>
                    <a:pt x="930" y="86"/>
                  </a:lnTo>
                  <a:lnTo>
                    <a:pt x="910" y="60"/>
                  </a:lnTo>
                  <a:close/>
                  <a:moveTo>
                    <a:pt x="2864" y="57"/>
                  </a:moveTo>
                  <a:lnTo>
                    <a:pt x="2821" y="73"/>
                  </a:lnTo>
                  <a:lnTo>
                    <a:pt x="2821" y="74"/>
                  </a:lnTo>
                  <a:lnTo>
                    <a:pt x="2822" y="76"/>
                  </a:lnTo>
                  <a:lnTo>
                    <a:pt x="2821" y="76"/>
                  </a:lnTo>
                  <a:lnTo>
                    <a:pt x="2819" y="77"/>
                  </a:lnTo>
                  <a:lnTo>
                    <a:pt x="2641" y="552"/>
                  </a:lnTo>
                  <a:lnTo>
                    <a:pt x="2687" y="533"/>
                  </a:lnTo>
                  <a:lnTo>
                    <a:pt x="2864" y="57"/>
                  </a:lnTo>
                  <a:close/>
                  <a:moveTo>
                    <a:pt x="2357" y="57"/>
                  </a:moveTo>
                  <a:lnTo>
                    <a:pt x="2313" y="158"/>
                  </a:lnTo>
                  <a:lnTo>
                    <a:pt x="2348" y="163"/>
                  </a:lnTo>
                  <a:lnTo>
                    <a:pt x="2391" y="63"/>
                  </a:lnTo>
                  <a:lnTo>
                    <a:pt x="2357" y="57"/>
                  </a:lnTo>
                  <a:close/>
                  <a:moveTo>
                    <a:pt x="1617" y="54"/>
                  </a:moveTo>
                  <a:lnTo>
                    <a:pt x="1400" y="450"/>
                  </a:lnTo>
                  <a:lnTo>
                    <a:pt x="1435" y="456"/>
                  </a:lnTo>
                  <a:lnTo>
                    <a:pt x="1651" y="60"/>
                  </a:lnTo>
                  <a:lnTo>
                    <a:pt x="1617" y="54"/>
                  </a:lnTo>
                  <a:close/>
                  <a:moveTo>
                    <a:pt x="2637" y="53"/>
                  </a:moveTo>
                  <a:lnTo>
                    <a:pt x="2632" y="63"/>
                  </a:lnTo>
                  <a:lnTo>
                    <a:pt x="2669" y="98"/>
                  </a:lnTo>
                  <a:lnTo>
                    <a:pt x="2688" y="101"/>
                  </a:lnTo>
                  <a:lnTo>
                    <a:pt x="2637" y="53"/>
                  </a:lnTo>
                  <a:close/>
                  <a:moveTo>
                    <a:pt x="2320" y="53"/>
                  </a:moveTo>
                  <a:lnTo>
                    <a:pt x="2276" y="153"/>
                  </a:lnTo>
                  <a:lnTo>
                    <a:pt x="2311" y="157"/>
                  </a:lnTo>
                  <a:lnTo>
                    <a:pt x="2356" y="57"/>
                  </a:lnTo>
                  <a:lnTo>
                    <a:pt x="2320" y="53"/>
                  </a:lnTo>
                  <a:close/>
                  <a:moveTo>
                    <a:pt x="1695" y="53"/>
                  </a:moveTo>
                  <a:lnTo>
                    <a:pt x="1689" y="64"/>
                  </a:lnTo>
                  <a:lnTo>
                    <a:pt x="1706" y="66"/>
                  </a:lnTo>
                  <a:lnTo>
                    <a:pt x="1695" y="53"/>
                  </a:lnTo>
                  <a:close/>
                  <a:moveTo>
                    <a:pt x="2126" y="50"/>
                  </a:moveTo>
                  <a:lnTo>
                    <a:pt x="2090" y="124"/>
                  </a:lnTo>
                  <a:lnTo>
                    <a:pt x="2126" y="130"/>
                  </a:lnTo>
                  <a:lnTo>
                    <a:pt x="2153" y="70"/>
                  </a:lnTo>
                  <a:lnTo>
                    <a:pt x="2150" y="68"/>
                  </a:lnTo>
                  <a:lnTo>
                    <a:pt x="2146" y="66"/>
                  </a:lnTo>
                  <a:lnTo>
                    <a:pt x="2143" y="64"/>
                  </a:lnTo>
                  <a:lnTo>
                    <a:pt x="2139" y="60"/>
                  </a:lnTo>
                  <a:lnTo>
                    <a:pt x="2136" y="58"/>
                  </a:lnTo>
                  <a:lnTo>
                    <a:pt x="2129" y="51"/>
                  </a:lnTo>
                  <a:lnTo>
                    <a:pt x="2126" y="50"/>
                  </a:lnTo>
                  <a:close/>
                  <a:moveTo>
                    <a:pt x="1581" y="48"/>
                  </a:moveTo>
                  <a:lnTo>
                    <a:pt x="1363" y="445"/>
                  </a:lnTo>
                  <a:lnTo>
                    <a:pt x="1398" y="450"/>
                  </a:lnTo>
                  <a:lnTo>
                    <a:pt x="1615" y="54"/>
                  </a:lnTo>
                  <a:lnTo>
                    <a:pt x="1581" y="48"/>
                  </a:lnTo>
                  <a:close/>
                  <a:moveTo>
                    <a:pt x="2284" y="47"/>
                  </a:moveTo>
                  <a:lnTo>
                    <a:pt x="2239" y="147"/>
                  </a:lnTo>
                  <a:lnTo>
                    <a:pt x="2274" y="153"/>
                  </a:lnTo>
                  <a:lnTo>
                    <a:pt x="2319" y="51"/>
                  </a:lnTo>
                  <a:lnTo>
                    <a:pt x="2284" y="47"/>
                  </a:lnTo>
                  <a:close/>
                  <a:moveTo>
                    <a:pt x="2277" y="46"/>
                  </a:moveTo>
                  <a:lnTo>
                    <a:pt x="2250" y="103"/>
                  </a:lnTo>
                  <a:lnTo>
                    <a:pt x="2249" y="103"/>
                  </a:lnTo>
                  <a:lnTo>
                    <a:pt x="2234" y="101"/>
                  </a:lnTo>
                  <a:lnTo>
                    <a:pt x="2233" y="101"/>
                  </a:lnTo>
                  <a:lnTo>
                    <a:pt x="2233" y="100"/>
                  </a:lnTo>
                  <a:lnTo>
                    <a:pt x="2227" y="100"/>
                  </a:lnTo>
                  <a:lnTo>
                    <a:pt x="2226" y="98"/>
                  </a:lnTo>
                  <a:lnTo>
                    <a:pt x="2222" y="98"/>
                  </a:lnTo>
                  <a:lnTo>
                    <a:pt x="2202" y="141"/>
                  </a:lnTo>
                  <a:lnTo>
                    <a:pt x="2237" y="147"/>
                  </a:lnTo>
                  <a:lnTo>
                    <a:pt x="2281" y="47"/>
                  </a:lnTo>
                  <a:lnTo>
                    <a:pt x="2277" y="46"/>
                  </a:lnTo>
                  <a:close/>
                  <a:moveTo>
                    <a:pt x="1930" y="46"/>
                  </a:moveTo>
                  <a:lnTo>
                    <a:pt x="1926" y="47"/>
                  </a:lnTo>
                  <a:lnTo>
                    <a:pt x="1893" y="47"/>
                  </a:lnTo>
                  <a:lnTo>
                    <a:pt x="1871" y="91"/>
                  </a:lnTo>
                  <a:lnTo>
                    <a:pt x="1906" y="97"/>
                  </a:lnTo>
                  <a:lnTo>
                    <a:pt x="1930" y="46"/>
                  </a:lnTo>
                  <a:close/>
                  <a:moveTo>
                    <a:pt x="2263" y="44"/>
                  </a:moveTo>
                  <a:lnTo>
                    <a:pt x="2237" y="100"/>
                  </a:lnTo>
                  <a:lnTo>
                    <a:pt x="2243" y="100"/>
                  </a:lnTo>
                  <a:lnTo>
                    <a:pt x="2244" y="101"/>
                  </a:lnTo>
                  <a:lnTo>
                    <a:pt x="2249" y="101"/>
                  </a:lnTo>
                  <a:lnTo>
                    <a:pt x="2274" y="46"/>
                  </a:lnTo>
                  <a:lnTo>
                    <a:pt x="2263" y="44"/>
                  </a:lnTo>
                  <a:close/>
                  <a:moveTo>
                    <a:pt x="1856" y="44"/>
                  </a:moveTo>
                  <a:lnTo>
                    <a:pt x="1835" y="86"/>
                  </a:lnTo>
                  <a:lnTo>
                    <a:pt x="1869" y="91"/>
                  </a:lnTo>
                  <a:lnTo>
                    <a:pt x="1892" y="47"/>
                  </a:lnTo>
                  <a:lnTo>
                    <a:pt x="1876" y="47"/>
                  </a:lnTo>
                  <a:lnTo>
                    <a:pt x="1873" y="46"/>
                  </a:lnTo>
                  <a:lnTo>
                    <a:pt x="1868" y="46"/>
                  </a:lnTo>
                  <a:lnTo>
                    <a:pt x="1856" y="44"/>
                  </a:lnTo>
                  <a:close/>
                  <a:moveTo>
                    <a:pt x="1544" y="44"/>
                  </a:moveTo>
                  <a:lnTo>
                    <a:pt x="1324" y="437"/>
                  </a:lnTo>
                  <a:lnTo>
                    <a:pt x="1360" y="443"/>
                  </a:lnTo>
                  <a:lnTo>
                    <a:pt x="1578" y="48"/>
                  </a:lnTo>
                  <a:lnTo>
                    <a:pt x="1544" y="44"/>
                  </a:lnTo>
                  <a:close/>
                  <a:moveTo>
                    <a:pt x="2909" y="41"/>
                  </a:moveTo>
                  <a:lnTo>
                    <a:pt x="2866" y="57"/>
                  </a:lnTo>
                  <a:lnTo>
                    <a:pt x="2689" y="533"/>
                  </a:lnTo>
                  <a:lnTo>
                    <a:pt x="2735" y="515"/>
                  </a:lnTo>
                  <a:lnTo>
                    <a:pt x="2909" y="41"/>
                  </a:lnTo>
                  <a:close/>
                  <a:moveTo>
                    <a:pt x="2247" y="41"/>
                  </a:moveTo>
                  <a:lnTo>
                    <a:pt x="2222" y="96"/>
                  </a:lnTo>
                  <a:lnTo>
                    <a:pt x="2223" y="97"/>
                  </a:lnTo>
                  <a:lnTo>
                    <a:pt x="2229" y="97"/>
                  </a:lnTo>
                  <a:lnTo>
                    <a:pt x="2229" y="98"/>
                  </a:lnTo>
                  <a:lnTo>
                    <a:pt x="2234" y="98"/>
                  </a:lnTo>
                  <a:lnTo>
                    <a:pt x="2260" y="43"/>
                  </a:lnTo>
                  <a:lnTo>
                    <a:pt x="2247" y="41"/>
                  </a:lnTo>
                  <a:close/>
                  <a:moveTo>
                    <a:pt x="2642" y="40"/>
                  </a:moveTo>
                  <a:lnTo>
                    <a:pt x="2638" y="50"/>
                  </a:lnTo>
                  <a:lnTo>
                    <a:pt x="2692" y="103"/>
                  </a:lnTo>
                  <a:lnTo>
                    <a:pt x="2711" y="106"/>
                  </a:lnTo>
                  <a:lnTo>
                    <a:pt x="2642" y="40"/>
                  </a:lnTo>
                  <a:close/>
                  <a:moveTo>
                    <a:pt x="1973" y="40"/>
                  </a:moveTo>
                  <a:lnTo>
                    <a:pt x="1969" y="41"/>
                  </a:lnTo>
                  <a:lnTo>
                    <a:pt x="1966" y="41"/>
                  </a:lnTo>
                  <a:lnTo>
                    <a:pt x="1963" y="43"/>
                  </a:lnTo>
                  <a:lnTo>
                    <a:pt x="1956" y="43"/>
                  </a:lnTo>
                  <a:lnTo>
                    <a:pt x="1953" y="44"/>
                  </a:lnTo>
                  <a:lnTo>
                    <a:pt x="1946" y="44"/>
                  </a:lnTo>
                  <a:lnTo>
                    <a:pt x="1943" y="46"/>
                  </a:lnTo>
                  <a:lnTo>
                    <a:pt x="1933" y="46"/>
                  </a:lnTo>
                  <a:lnTo>
                    <a:pt x="1908" y="97"/>
                  </a:lnTo>
                  <a:lnTo>
                    <a:pt x="1942" y="101"/>
                  </a:lnTo>
                  <a:lnTo>
                    <a:pt x="1973" y="40"/>
                  </a:lnTo>
                  <a:close/>
                  <a:moveTo>
                    <a:pt x="1514" y="38"/>
                  </a:moveTo>
                  <a:lnTo>
                    <a:pt x="1524" y="46"/>
                  </a:lnTo>
                  <a:lnTo>
                    <a:pt x="1524" y="47"/>
                  </a:lnTo>
                  <a:lnTo>
                    <a:pt x="1521" y="48"/>
                  </a:lnTo>
                  <a:lnTo>
                    <a:pt x="1518" y="48"/>
                  </a:lnTo>
                  <a:lnTo>
                    <a:pt x="1507" y="41"/>
                  </a:lnTo>
                  <a:lnTo>
                    <a:pt x="1298" y="410"/>
                  </a:lnTo>
                  <a:lnTo>
                    <a:pt x="1334" y="416"/>
                  </a:lnTo>
                  <a:lnTo>
                    <a:pt x="1542" y="43"/>
                  </a:lnTo>
                  <a:lnTo>
                    <a:pt x="1514" y="38"/>
                  </a:lnTo>
                  <a:close/>
                  <a:moveTo>
                    <a:pt x="1504" y="38"/>
                  </a:moveTo>
                  <a:lnTo>
                    <a:pt x="1495" y="51"/>
                  </a:lnTo>
                  <a:lnTo>
                    <a:pt x="1495" y="53"/>
                  </a:lnTo>
                  <a:lnTo>
                    <a:pt x="1294" y="409"/>
                  </a:lnTo>
                  <a:lnTo>
                    <a:pt x="1297" y="410"/>
                  </a:lnTo>
                  <a:lnTo>
                    <a:pt x="1505" y="40"/>
                  </a:lnTo>
                  <a:lnTo>
                    <a:pt x="1504" y="38"/>
                  </a:lnTo>
                  <a:close/>
                  <a:moveTo>
                    <a:pt x="2297" y="36"/>
                  </a:moveTo>
                  <a:lnTo>
                    <a:pt x="2293" y="46"/>
                  </a:lnTo>
                  <a:lnTo>
                    <a:pt x="2602" y="91"/>
                  </a:lnTo>
                  <a:lnTo>
                    <a:pt x="2607" y="83"/>
                  </a:lnTo>
                  <a:lnTo>
                    <a:pt x="2594" y="80"/>
                  </a:lnTo>
                  <a:lnTo>
                    <a:pt x="2311" y="38"/>
                  </a:lnTo>
                  <a:lnTo>
                    <a:pt x="2297" y="36"/>
                  </a:lnTo>
                  <a:close/>
                  <a:moveTo>
                    <a:pt x="2212" y="36"/>
                  </a:moveTo>
                  <a:lnTo>
                    <a:pt x="2187" y="86"/>
                  </a:lnTo>
                  <a:lnTo>
                    <a:pt x="2196" y="88"/>
                  </a:lnTo>
                  <a:lnTo>
                    <a:pt x="2199" y="90"/>
                  </a:lnTo>
                  <a:lnTo>
                    <a:pt x="2202" y="90"/>
                  </a:lnTo>
                  <a:lnTo>
                    <a:pt x="2203" y="91"/>
                  </a:lnTo>
                  <a:lnTo>
                    <a:pt x="2216" y="96"/>
                  </a:lnTo>
                  <a:lnTo>
                    <a:pt x="2220" y="96"/>
                  </a:lnTo>
                  <a:lnTo>
                    <a:pt x="2246" y="41"/>
                  </a:lnTo>
                  <a:lnTo>
                    <a:pt x="2212" y="36"/>
                  </a:lnTo>
                  <a:close/>
                  <a:moveTo>
                    <a:pt x="3966" y="34"/>
                  </a:moveTo>
                  <a:lnTo>
                    <a:pt x="3966" y="36"/>
                  </a:lnTo>
                  <a:lnTo>
                    <a:pt x="3944" y="138"/>
                  </a:lnTo>
                  <a:lnTo>
                    <a:pt x="3981" y="143"/>
                  </a:lnTo>
                  <a:lnTo>
                    <a:pt x="3998" y="60"/>
                  </a:lnTo>
                  <a:lnTo>
                    <a:pt x="3968" y="36"/>
                  </a:lnTo>
                  <a:lnTo>
                    <a:pt x="3966" y="34"/>
                  </a:lnTo>
                  <a:close/>
                  <a:moveTo>
                    <a:pt x="889" y="33"/>
                  </a:moveTo>
                  <a:lnTo>
                    <a:pt x="880" y="44"/>
                  </a:lnTo>
                  <a:lnTo>
                    <a:pt x="902" y="70"/>
                  </a:lnTo>
                  <a:lnTo>
                    <a:pt x="909" y="58"/>
                  </a:lnTo>
                  <a:lnTo>
                    <a:pt x="889" y="33"/>
                  </a:lnTo>
                  <a:close/>
                  <a:moveTo>
                    <a:pt x="2174" y="30"/>
                  </a:moveTo>
                  <a:lnTo>
                    <a:pt x="2156" y="70"/>
                  </a:lnTo>
                  <a:lnTo>
                    <a:pt x="2159" y="73"/>
                  </a:lnTo>
                  <a:lnTo>
                    <a:pt x="2163" y="74"/>
                  </a:lnTo>
                  <a:lnTo>
                    <a:pt x="2166" y="76"/>
                  </a:lnTo>
                  <a:lnTo>
                    <a:pt x="2167" y="77"/>
                  </a:lnTo>
                  <a:lnTo>
                    <a:pt x="2170" y="77"/>
                  </a:lnTo>
                  <a:lnTo>
                    <a:pt x="2182" y="83"/>
                  </a:lnTo>
                  <a:lnTo>
                    <a:pt x="2186" y="84"/>
                  </a:lnTo>
                  <a:lnTo>
                    <a:pt x="2209" y="36"/>
                  </a:lnTo>
                  <a:lnTo>
                    <a:pt x="2174" y="30"/>
                  </a:lnTo>
                  <a:close/>
                  <a:moveTo>
                    <a:pt x="4396" y="28"/>
                  </a:moveTo>
                  <a:lnTo>
                    <a:pt x="4386" y="96"/>
                  </a:lnTo>
                  <a:lnTo>
                    <a:pt x="4370" y="200"/>
                  </a:lnTo>
                  <a:lnTo>
                    <a:pt x="4407" y="206"/>
                  </a:lnTo>
                  <a:lnTo>
                    <a:pt x="4423" y="101"/>
                  </a:lnTo>
                  <a:lnTo>
                    <a:pt x="4433" y="36"/>
                  </a:lnTo>
                  <a:lnTo>
                    <a:pt x="4411" y="40"/>
                  </a:lnTo>
                  <a:lnTo>
                    <a:pt x="4410" y="40"/>
                  </a:lnTo>
                  <a:lnTo>
                    <a:pt x="4409" y="38"/>
                  </a:lnTo>
                  <a:lnTo>
                    <a:pt x="4409" y="37"/>
                  </a:lnTo>
                  <a:lnTo>
                    <a:pt x="4407" y="36"/>
                  </a:lnTo>
                  <a:lnTo>
                    <a:pt x="4409" y="36"/>
                  </a:lnTo>
                  <a:lnTo>
                    <a:pt x="4423" y="33"/>
                  </a:lnTo>
                  <a:lnTo>
                    <a:pt x="4396" y="28"/>
                  </a:lnTo>
                  <a:close/>
                  <a:moveTo>
                    <a:pt x="2648" y="27"/>
                  </a:moveTo>
                  <a:lnTo>
                    <a:pt x="2644" y="37"/>
                  </a:lnTo>
                  <a:lnTo>
                    <a:pt x="2714" y="106"/>
                  </a:lnTo>
                  <a:lnTo>
                    <a:pt x="2725" y="101"/>
                  </a:lnTo>
                  <a:lnTo>
                    <a:pt x="2648" y="27"/>
                  </a:lnTo>
                  <a:close/>
                  <a:moveTo>
                    <a:pt x="2019" y="27"/>
                  </a:moveTo>
                  <a:lnTo>
                    <a:pt x="2013" y="30"/>
                  </a:lnTo>
                  <a:lnTo>
                    <a:pt x="2007" y="31"/>
                  </a:lnTo>
                  <a:lnTo>
                    <a:pt x="2005" y="31"/>
                  </a:lnTo>
                  <a:lnTo>
                    <a:pt x="2000" y="33"/>
                  </a:lnTo>
                  <a:lnTo>
                    <a:pt x="1998" y="34"/>
                  </a:lnTo>
                  <a:lnTo>
                    <a:pt x="1993" y="36"/>
                  </a:lnTo>
                  <a:lnTo>
                    <a:pt x="1990" y="36"/>
                  </a:lnTo>
                  <a:lnTo>
                    <a:pt x="1986" y="37"/>
                  </a:lnTo>
                  <a:lnTo>
                    <a:pt x="1983" y="38"/>
                  </a:lnTo>
                  <a:lnTo>
                    <a:pt x="1979" y="38"/>
                  </a:lnTo>
                  <a:lnTo>
                    <a:pt x="1975" y="40"/>
                  </a:lnTo>
                  <a:lnTo>
                    <a:pt x="1945" y="103"/>
                  </a:lnTo>
                  <a:lnTo>
                    <a:pt x="1979" y="107"/>
                  </a:lnTo>
                  <a:lnTo>
                    <a:pt x="1985" y="96"/>
                  </a:lnTo>
                  <a:lnTo>
                    <a:pt x="1983" y="96"/>
                  </a:lnTo>
                  <a:lnTo>
                    <a:pt x="1983" y="93"/>
                  </a:lnTo>
                  <a:lnTo>
                    <a:pt x="1986" y="93"/>
                  </a:lnTo>
                  <a:lnTo>
                    <a:pt x="1989" y="86"/>
                  </a:lnTo>
                  <a:lnTo>
                    <a:pt x="1988" y="86"/>
                  </a:lnTo>
                  <a:lnTo>
                    <a:pt x="1990" y="83"/>
                  </a:lnTo>
                  <a:lnTo>
                    <a:pt x="2019" y="27"/>
                  </a:lnTo>
                  <a:close/>
                  <a:moveTo>
                    <a:pt x="2953" y="25"/>
                  </a:moveTo>
                  <a:lnTo>
                    <a:pt x="2911" y="40"/>
                  </a:lnTo>
                  <a:lnTo>
                    <a:pt x="2738" y="515"/>
                  </a:lnTo>
                  <a:lnTo>
                    <a:pt x="2784" y="496"/>
                  </a:lnTo>
                  <a:lnTo>
                    <a:pt x="2953" y="25"/>
                  </a:lnTo>
                  <a:close/>
                  <a:moveTo>
                    <a:pt x="2139" y="25"/>
                  </a:moveTo>
                  <a:lnTo>
                    <a:pt x="2127" y="47"/>
                  </a:lnTo>
                  <a:lnTo>
                    <a:pt x="2129" y="50"/>
                  </a:lnTo>
                  <a:lnTo>
                    <a:pt x="2132" y="51"/>
                  </a:lnTo>
                  <a:lnTo>
                    <a:pt x="2137" y="57"/>
                  </a:lnTo>
                  <a:lnTo>
                    <a:pt x="2140" y="58"/>
                  </a:lnTo>
                  <a:lnTo>
                    <a:pt x="2144" y="63"/>
                  </a:lnTo>
                  <a:lnTo>
                    <a:pt x="2147" y="64"/>
                  </a:lnTo>
                  <a:lnTo>
                    <a:pt x="2150" y="67"/>
                  </a:lnTo>
                  <a:lnTo>
                    <a:pt x="2154" y="68"/>
                  </a:lnTo>
                  <a:lnTo>
                    <a:pt x="2173" y="30"/>
                  </a:lnTo>
                  <a:lnTo>
                    <a:pt x="2139" y="25"/>
                  </a:lnTo>
                  <a:close/>
                  <a:moveTo>
                    <a:pt x="1671" y="25"/>
                  </a:moveTo>
                  <a:lnTo>
                    <a:pt x="1654" y="58"/>
                  </a:lnTo>
                  <a:lnTo>
                    <a:pt x="1688" y="63"/>
                  </a:lnTo>
                  <a:lnTo>
                    <a:pt x="1694" y="51"/>
                  </a:lnTo>
                  <a:lnTo>
                    <a:pt x="1671" y="25"/>
                  </a:lnTo>
                  <a:close/>
                  <a:moveTo>
                    <a:pt x="4359" y="23"/>
                  </a:moveTo>
                  <a:lnTo>
                    <a:pt x="4347" y="91"/>
                  </a:lnTo>
                  <a:lnTo>
                    <a:pt x="4332" y="194"/>
                  </a:lnTo>
                  <a:lnTo>
                    <a:pt x="4369" y="200"/>
                  </a:lnTo>
                  <a:lnTo>
                    <a:pt x="4384" y="96"/>
                  </a:lnTo>
                  <a:lnTo>
                    <a:pt x="4394" y="28"/>
                  </a:lnTo>
                  <a:lnTo>
                    <a:pt x="4359" y="23"/>
                  </a:lnTo>
                  <a:close/>
                  <a:moveTo>
                    <a:pt x="2337" y="21"/>
                  </a:moveTo>
                  <a:lnTo>
                    <a:pt x="2329" y="40"/>
                  </a:lnTo>
                  <a:lnTo>
                    <a:pt x="2575" y="76"/>
                  </a:lnTo>
                  <a:lnTo>
                    <a:pt x="2582" y="58"/>
                  </a:lnTo>
                  <a:lnTo>
                    <a:pt x="2337" y="21"/>
                  </a:lnTo>
                  <a:close/>
                  <a:moveTo>
                    <a:pt x="2107" y="21"/>
                  </a:moveTo>
                  <a:lnTo>
                    <a:pt x="2109" y="24"/>
                  </a:lnTo>
                  <a:lnTo>
                    <a:pt x="2112" y="27"/>
                  </a:lnTo>
                  <a:lnTo>
                    <a:pt x="2113" y="31"/>
                  </a:lnTo>
                  <a:lnTo>
                    <a:pt x="2116" y="34"/>
                  </a:lnTo>
                  <a:lnTo>
                    <a:pt x="2117" y="37"/>
                  </a:lnTo>
                  <a:lnTo>
                    <a:pt x="2126" y="46"/>
                  </a:lnTo>
                  <a:lnTo>
                    <a:pt x="2136" y="24"/>
                  </a:lnTo>
                  <a:lnTo>
                    <a:pt x="2107" y="21"/>
                  </a:lnTo>
                  <a:close/>
                  <a:moveTo>
                    <a:pt x="2102" y="20"/>
                  </a:moveTo>
                  <a:lnTo>
                    <a:pt x="2067" y="91"/>
                  </a:lnTo>
                  <a:lnTo>
                    <a:pt x="2070" y="91"/>
                  </a:lnTo>
                  <a:lnTo>
                    <a:pt x="2070" y="93"/>
                  </a:lnTo>
                  <a:lnTo>
                    <a:pt x="2073" y="93"/>
                  </a:lnTo>
                  <a:lnTo>
                    <a:pt x="2073" y="96"/>
                  </a:lnTo>
                  <a:lnTo>
                    <a:pt x="2075" y="96"/>
                  </a:lnTo>
                  <a:lnTo>
                    <a:pt x="2075" y="100"/>
                  </a:lnTo>
                  <a:lnTo>
                    <a:pt x="2073" y="100"/>
                  </a:lnTo>
                  <a:lnTo>
                    <a:pt x="2073" y="103"/>
                  </a:lnTo>
                  <a:lnTo>
                    <a:pt x="2072" y="104"/>
                  </a:lnTo>
                  <a:lnTo>
                    <a:pt x="2072" y="106"/>
                  </a:lnTo>
                  <a:lnTo>
                    <a:pt x="2070" y="106"/>
                  </a:lnTo>
                  <a:lnTo>
                    <a:pt x="2070" y="107"/>
                  </a:lnTo>
                  <a:lnTo>
                    <a:pt x="2069" y="107"/>
                  </a:lnTo>
                  <a:lnTo>
                    <a:pt x="2069" y="108"/>
                  </a:lnTo>
                  <a:lnTo>
                    <a:pt x="2066" y="108"/>
                  </a:lnTo>
                  <a:lnTo>
                    <a:pt x="2066" y="110"/>
                  </a:lnTo>
                  <a:lnTo>
                    <a:pt x="2059" y="110"/>
                  </a:lnTo>
                  <a:lnTo>
                    <a:pt x="2055" y="118"/>
                  </a:lnTo>
                  <a:lnTo>
                    <a:pt x="2089" y="124"/>
                  </a:lnTo>
                  <a:lnTo>
                    <a:pt x="2124" y="48"/>
                  </a:lnTo>
                  <a:lnTo>
                    <a:pt x="2123" y="46"/>
                  </a:lnTo>
                  <a:lnTo>
                    <a:pt x="2120" y="44"/>
                  </a:lnTo>
                  <a:lnTo>
                    <a:pt x="2119" y="41"/>
                  </a:lnTo>
                  <a:lnTo>
                    <a:pt x="2114" y="37"/>
                  </a:lnTo>
                  <a:lnTo>
                    <a:pt x="2113" y="34"/>
                  </a:lnTo>
                  <a:lnTo>
                    <a:pt x="2110" y="31"/>
                  </a:lnTo>
                  <a:lnTo>
                    <a:pt x="2109" y="27"/>
                  </a:lnTo>
                  <a:lnTo>
                    <a:pt x="2106" y="24"/>
                  </a:lnTo>
                  <a:lnTo>
                    <a:pt x="2105" y="20"/>
                  </a:lnTo>
                  <a:lnTo>
                    <a:pt x="2102" y="20"/>
                  </a:lnTo>
                  <a:close/>
                  <a:moveTo>
                    <a:pt x="4327" y="18"/>
                  </a:moveTo>
                  <a:lnTo>
                    <a:pt x="4316" y="86"/>
                  </a:lnTo>
                  <a:lnTo>
                    <a:pt x="4299" y="190"/>
                  </a:lnTo>
                  <a:lnTo>
                    <a:pt x="4329" y="194"/>
                  </a:lnTo>
                  <a:lnTo>
                    <a:pt x="4346" y="90"/>
                  </a:lnTo>
                  <a:lnTo>
                    <a:pt x="4356" y="23"/>
                  </a:lnTo>
                  <a:lnTo>
                    <a:pt x="4327" y="18"/>
                  </a:lnTo>
                  <a:close/>
                  <a:moveTo>
                    <a:pt x="4320" y="18"/>
                  </a:moveTo>
                  <a:lnTo>
                    <a:pt x="4309" y="86"/>
                  </a:lnTo>
                  <a:lnTo>
                    <a:pt x="4292" y="189"/>
                  </a:lnTo>
                  <a:lnTo>
                    <a:pt x="4296" y="190"/>
                  </a:lnTo>
                  <a:lnTo>
                    <a:pt x="4313" y="86"/>
                  </a:lnTo>
                  <a:lnTo>
                    <a:pt x="4324" y="18"/>
                  </a:lnTo>
                  <a:lnTo>
                    <a:pt x="4320" y="18"/>
                  </a:lnTo>
                  <a:close/>
                  <a:moveTo>
                    <a:pt x="2679" y="18"/>
                  </a:moveTo>
                  <a:lnTo>
                    <a:pt x="2755" y="90"/>
                  </a:lnTo>
                  <a:lnTo>
                    <a:pt x="2765" y="87"/>
                  </a:lnTo>
                  <a:lnTo>
                    <a:pt x="2695" y="18"/>
                  </a:lnTo>
                  <a:lnTo>
                    <a:pt x="2689" y="20"/>
                  </a:lnTo>
                  <a:lnTo>
                    <a:pt x="2679" y="18"/>
                  </a:lnTo>
                  <a:close/>
                  <a:moveTo>
                    <a:pt x="2658" y="15"/>
                  </a:moveTo>
                  <a:lnTo>
                    <a:pt x="2741" y="96"/>
                  </a:lnTo>
                  <a:lnTo>
                    <a:pt x="2752" y="91"/>
                  </a:lnTo>
                  <a:lnTo>
                    <a:pt x="2677" y="18"/>
                  </a:lnTo>
                  <a:lnTo>
                    <a:pt x="2658" y="15"/>
                  </a:lnTo>
                  <a:close/>
                  <a:moveTo>
                    <a:pt x="2652" y="15"/>
                  </a:moveTo>
                  <a:lnTo>
                    <a:pt x="2648" y="24"/>
                  </a:lnTo>
                  <a:lnTo>
                    <a:pt x="2728" y="100"/>
                  </a:lnTo>
                  <a:lnTo>
                    <a:pt x="2738" y="97"/>
                  </a:lnTo>
                  <a:lnTo>
                    <a:pt x="2654" y="15"/>
                  </a:lnTo>
                  <a:lnTo>
                    <a:pt x="2652" y="15"/>
                  </a:lnTo>
                  <a:close/>
                  <a:moveTo>
                    <a:pt x="2708" y="14"/>
                  </a:moveTo>
                  <a:lnTo>
                    <a:pt x="2697" y="18"/>
                  </a:lnTo>
                  <a:lnTo>
                    <a:pt x="2768" y="86"/>
                  </a:lnTo>
                  <a:lnTo>
                    <a:pt x="2779" y="81"/>
                  </a:lnTo>
                  <a:lnTo>
                    <a:pt x="2708" y="14"/>
                  </a:lnTo>
                  <a:close/>
                  <a:moveTo>
                    <a:pt x="2066" y="14"/>
                  </a:moveTo>
                  <a:lnTo>
                    <a:pt x="2030" y="86"/>
                  </a:lnTo>
                  <a:lnTo>
                    <a:pt x="2032" y="87"/>
                  </a:lnTo>
                  <a:lnTo>
                    <a:pt x="2033" y="87"/>
                  </a:lnTo>
                  <a:lnTo>
                    <a:pt x="2032" y="88"/>
                  </a:lnTo>
                  <a:lnTo>
                    <a:pt x="2030" y="88"/>
                  </a:lnTo>
                  <a:lnTo>
                    <a:pt x="2030" y="90"/>
                  </a:lnTo>
                  <a:lnTo>
                    <a:pt x="2029" y="90"/>
                  </a:lnTo>
                  <a:lnTo>
                    <a:pt x="2017" y="113"/>
                  </a:lnTo>
                  <a:lnTo>
                    <a:pt x="2052" y="118"/>
                  </a:lnTo>
                  <a:lnTo>
                    <a:pt x="2056" y="110"/>
                  </a:lnTo>
                  <a:lnTo>
                    <a:pt x="2056" y="108"/>
                  </a:lnTo>
                  <a:lnTo>
                    <a:pt x="2053" y="108"/>
                  </a:lnTo>
                  <a:lnTo>
                    <a:pt x="2053" y="107"/>
                  </a:lnTo>
                  <a:lnTo>
                    <a:pt x="2052" y="107"/>
                  </a:lnTo>
                  <a:lnTo>
                    <a:pt x="2052" y="100"/>
                  </a:lnTo>
                  <a:lnTo>
                    <a:pt x="2053" y="98"/>
                  </a:lnTo>
                  <a:lnTo>
                    <a:pt x="2053" y="97"/>
                  </a:lnTo>
                  <a:lnTo>
                    <a:pt x="2055" y="97"/>
                  </a:lnTo>
                  <a:lnTo>
                    <a:pt x="2055" y="96"/>
                  </a:lnTo>
                  <a:lnTo>
                    <a:pt x="2056" y="94"/>
                  </a:lnTo>
                  <a:lnTo>
                    <a:pt x="2057" y="94"/>
                  </a:lnTo>
                  <a:lnTo>
                    <a:pt x="2057" y="93"/>
                  </a:lnTo>
                  <a:lnTo>
                    <a:pt x="2060" y="93"/>
                  </a:lnTo>
                  <a:lnTo>
                    <a:pt x="2060" y="91"/>
                  </a:lnTo>
                  <a:lnTo>
                    <a:pt x="2066" y="91"/>
                  </a:lnTo>
                  <a:lnTo>
                    <a:pt x="2100" y="20"/>
                  </a:lnTo>
                  <a:lnTo>
                    <a:pt x="2066" y="14"/>
                  </a:lnTo>
                  <a:close/>
                  <a:moveTo>
                    <a:pt x="4282" y="13"/>
                  </a:moveTo>
                  <a:lnTo>
                    <a:pt x="4270" y="80"/>
                  </a:lnTo>
                  <a:lnTo>
                    <a:pt x="4253" y="183"/>
                  </a:lnTo>
                  <a:lnTo>
                    <a:pt x="4290" y="189"/>
                  </a:lnTo>
                  <a:lnTo>
                    <a:pt x="4307" y="84"/>
                  </a:lnTo>
                  <a:lnTo>
                    <a:pt x="4319" y="17"/>
                  </a:lnTo>
                  <a:lnTo>
                    <a:pt x="4282" y="13"/>
                  </a:lnTo>
                  <a:close/>
                  <a:moveTo>
                    <a:pt x="2049" y="13"/>
                  </a:moveTo>
                  <a:lnTo>
                    <a:pt x="2043" y="15"/>
                  </a:lnTo>
                  <a:lnTo>
                    <a:pt x="2040" y="18"/>
                  </a:lnTo>
                  <a:lnTo>
                    <a:pt x="2036" y="20"/>
                  </a:lnTo>
                  <a:lnTo>
                    <a:pt x="2033" y="21"/>
                  </a:lnTo>
                  <a:lnTo>
                    <a:pt x="2032" y="21"/>
                  </a:lnTo>
                  <a:lnTo>
                    <a:pt x="2029" y="23"/>
                  </a:lnTo>
                  <a:lnTo>
                    <a:pt x="2020" y="25"/>
                  </a:lnTo>
                  <a:lnTo>
                    <a:pt x="1993" y="81"/>
                  </a:lnTo>
                  <a:lnTo>
                    <a:pt x="2003" y="81"/>
                  </a:lnTo>
                  <a:lnTo>
                    <a:pt x="2003" y="83"/>
                  </a:lnTo>
                  <a:lnTo>
                    <a:pt x="2006" y="83"/>
                  </a:lnTo>
                  <a:lnTo>
                    <a:pt x="2006" y="84"/>
                  </a:lnTo>
                  <a:lnTo>
                    <a:pt x="2007" y="84"/>
                  </a:lnTo>
                  <a:lnTo>
                    <a:pt x="2007" y="88"/>
                  </a:lnTo>
                  <a:lnTo>
                    <a:pt x="2006" y="88"/>
                  </a:lnTo>
                  <a:lnTo>
                    <a:pt x="2006" y="90"/>
                  </a:lnTo>
                  <a:lnTo>
                    <a:pt x="2002" y="90"/>
                  </a:lnTo>
                  <a:lnTo>
                    <a:pt x="2003" y="91"/>
                  </a:lnTo>
                  <a:lnTo>
                    <a:pt x="2005" y="91"/>
                  </a:lnTo>
                  <a:lnTo>
                    <a:pt x="2005" y="97"/>
                  </a:lnTo>
                  <a:lnTo>
                    <a:pt x="2003" y="97"/>
                  </a:lnTo>
                  <a:lnTo>
                    <a:pt x="2002" y="98"/>
                  </a:lnTo>
                  <a:lnTo>
                    <a:pt x="2000" y="98"/>
                  </a:lnTo>
                  <a:lnTo>
                    <a:pt x="1999" y="100"/>
                  </a:lnTo>
                  <a:lnTo>
                    <a:pt x="1989" y="100"/>
                  </a:lnTo>
                  <a:lnTo>
                    <a:pt x="1988" y="98"/>
                  </a:lnTo>
                  <a:lnTo>
                    <a:pt x="1986" y="98"/>
                  </a:lnTo>
                  <a:lnTo>
                    <a:pt x="1986" y="97"/>
                  </a:lnTo>
                  <a:lnTo>
                    <a:pt x="1980" y="107"/>
                  </a:lnTo>
                  <a:lnTo>
                    <a:pt x="2016" y="113"/>
                  </a:lnTo>
                  <a:lnTo>
                    <a:pt x="2026" y="91"/>
                  </a:lnTo>
                  <a:lnTo>
                    <a:pt x="2025" y="91"/>
                  </a:lnTo>
                  <a:lnTo>
                    <a:pt x="2025" y="93"/>
                  </a:lnTo>
                  <a:lnTo>
                    <a:pt x="2023" y="93"/>
                  </a:lnTo>
                  <a:lnTo>
                    <a:pt x="2023" y="94"/>
                  </a:lnTo>
                  <a:lnTo>
                    <a:pt x="2020" y="94"/>
                  </a:lnTo>
                  <a:lnTo>
                    <a:pt x="2020" y="96"/>
                  </a:lnTo>
                  <a:lnTo>
                    <a:pt x="2019" y="96"/>
                  </a:lnTo>
                  <a:lnTo>
                    <a:pt x="2019" y="97"/>
                  </a:lnTo>
                  <a:lnTo>
                    <a:pt x="2017" y="97"/>
                  </a:lnTo>
                  <a:lnTo>
                    <a:pt x="2017" y="98"/>
                  </a:lnTo>
                  <a:lnTo>
                    <a:pt x="2016" y="98"/>
                  </a:lnTo>
                  <a:lnTo>
                    <a:pt x="2016" y="100"/>
                  </a:lnTo>
                  <a:lnTo>
                    <a:pt x="2015" y="100"/>
                  </a:lnTo>
                  <a:lnTo>
                    <a:pt x="2015" y="101"/>
                  </a:lnTo>
                  <a:lnTo>
                    <a:pt x="2013" y="101"/>
                  </a:lnTo>
                  <a:lnTo>
                    <a:pt x="2013" y="103"/>
                  </a:lnTo>
                  <a:lnTo>
                    <a:pt x="2009" y="103"/>
                  </a:lnTo>
                  <a:lnTo>
                    <a:pt x="2007" y="101"/>
                  </a:lnTo>
                  <a:lnTo>
                    <a:pt x="2009" y="101"/>
                  </a:lnTo>
                  <a:lnTo>
                    <a:pt x="2009" y="100"/>
                  </a:lnTo>
                  <a:lnTo>
                    <a:pt x="2010" y="98"/>
                  </a:lnTo>
                  <a:lnTo>
                    <a:pt x="2010" y="97"/>
                  </a:lnTo>
                  <a:lnTo>
                    <a:pt x="2012" y="97"/>
                  </a:lnTo>
                  <a:lnTo>
                    <a:pt x="2012" y="96"/>
                  </a:lnTo>
                  <a:lnTo>
                    <a:pt x="2013" y="96"/>
                  </a:lnTo>
                  <a:lnTo>
                    <a:pt x="2015" y="94"/>
                  </a:lnTo>
                  <a:lnTo>
                    <a:pt x="2016" y="94"/>
                  </a:lnTo>
                  <a:lnTo>
                    <a:pt x="2016" y="93"/>
                  </a:lnTo>
                  <a:lnTo>
                    <a:pt x="2017" y="93"/>
                  </a:lnTo>
                  <a:lnTo>
                    <a:pt x="2017" y="91"/>
                  </a:lnTo>
                  <a:lnTo>
                    <a:pt x="2020" y="91"/>
                  </a:lnTo>
                  <a:lnTo>
                    <a:pt x="2020" y="90"/>
                  </a:lnTo>
                  <a:lnTo>
                    <a:pt x="2022" y="90"/>
                  </a:lnTo>
                  <a:lnTo>
                    <a:pt x="2023" y="88"/>
                  </a:lnTo>
                  <a:lnTo>
                    <a:pt x="2025" y="88"/>
                  </a:lnTo>
                  <a:lnTo>
                    <a:pt x="2012" y="87"/>
                  </a:lnTo>
                  <a:lnTo>
                    <a:pt x="2012" y="84"/>
                  </a:lnTo>
                  <a:lnTo>
                    <a:pt x="2013" y="83"/>
                  </a:lnTo>
                  <a:lnTo>
                    <a:pt x="2013" y="84"/>
                  </a:lnTo>
                  <a:lnTo>
                    <a:pt x="2029" y="86"/>
                  </a:lnTo>
                  <a:lnTo>
                    <a:pt x="2063" y="14"/>
                  </a:lnTo>
                  <a:lnTo>
                    <a:pt x="2050" y="13"/>
                  </a:lnTo>
                  <a:lnTo>
                    <a:pt x="2049" y="13"/>
                  </a:lnTo>
                  <a:close/>
                  <a:moveTo>
                    <a:pt x="2721" y="10"/>
                  </a:moveTo>
                  <a:lnTo>
                    <a:pt x="2711" y="13"/>
                  </a:lnTo>
                  <a:lnTo>
                    <a:pt x="2782" y="81"/>
                  </a:lnTo>
                  <a:lnTo>
                    <a:pt x="2792" y="77"/>
                  </a:lnTo>
                  <a:lnTo>
                    <a:pt x="2721" y="10"/>
                  </a:lnTo>
                  <a:close/>
                  <a:moveTo>
                    <a:pt x="3934" y="8"/>
                  </a:moveTo>
                  <a:lnTo>
                    <a:pt x="3928" y="30"/>
                  </a:lnTo>
                  <a:lnTo>
                    <a:pt x="3905" y="133"/>
                  </a:lnTo>
                  <a:lnTo>
                    <a:pt x="3942" y="137"/>
                  </a:lnTo>
                  <a:lnTo>
                    <a:pt x="3964" y="36"/>
                  </a:lnTo>
                  <a:lnTo>
                    <a:pt x="3965" y="33"/>
                  </a:lnTo>
                  <a:lnTo>
                    <a:pt x="3934" y="8"/>
                  </a:lnTo>
                  <a:close/>
                  <a:moveTo>
                    <a:pt x="2998" y="8"/>
                  </a:moveTo>
                  <a:lnTo>
                    <a:pt x="2956" y="24"/>
                  </a:lnTo>
                  <a:lnTo>
                    <a:pt x="2786" y="496"/>
                  </a:lnTo>
                  <a:lnTo>
                    <a:pt x="2832" y="479"/>
                  </a:lnTo>
                  <a:lnTo>
                    <a:pt x="2998" y="8"/>
                  </a:lnTo>
                  <a:close/>
                  <a:moveTo>
                    <a:pt x="2029" y="8"/>
                  </a:moveTo>
                  <a:lnTo>
                    <a:pt x="2022" y="24"/>
                  </a:lnTo>
                  <a:lnTo>
                    <a:pt x="2025" y="23"/>
                  </a:lnTo>
                  <a:lnTo>
                    <a:pt x="2026" y="21"/>
                  </a:lnTo>
                  <a:lnTo>
                    <a:pt x="2029" y="21"/>
                  </a:lnTo>
                  <a:lnTo>
                    <a:pt x="2030" y="20"/>
                  </a:lnTo>
                  <a:lnTo>
                    <a:pt x="2033" y="18"/>
                  </a:lnTo>
                  <a:lnTo>
                    <a:pt x="2035" y="18"/>
                  </a:lnTo>
                  <a:lnTo>
                    <a:pt x="2037" y="17"/>
                  </a:lnTo>
                  <a:lnTo>
                    <a:pt x="2042" y="14"/>
                  </a:lnTo>
                  <a:lnTo>
                    <a:pt x="2043" y="14"/>
                  </a:lnTo>
                  <a:lnTo>
                    <a:pt x="2046" y="13"/>
                  </a:lnTo>
                  <a:lnTo>
                    <a:pt x="2047" y="11"/>
                  </a:lnTo>
                  <a:lnTo>
                    <a:pt x="2029" y="8"/>
                  </a:lnTo>
                  <a:close/>
                  <a:moveTo>
                    <a:pt x="4245" y="7"/>
                  </a:moveTo>
                  <a:lnTo>
                    <a:pt x="4233" y="74"/>
                  </a:lnTo>
                  <a:lnTo>
                    <a:pt x="4215" y="177"/>
                  </a:lnTo>
                  <a:lnTo>
                    <a:pt x="4252" y="183"/>
                  </a:lnTo>
                  <a:lnTo>
                    <a:pt x="4269" y="80"/>
                  </a:lnTo>
                  <a:lnTo>
                    <a:pt x="4280" y="13"/>
                  </a:lnTo>
                  <a:lnTo>
                    <a:pt x="4245" y="7"/>
                  </a:lnTo>
                  <a:close/>
                  <a:moveTo>
                    <a:pt x="868" y="7"/>
                  </a:moveTo>
                  <a:lnTo>
                    <a:pt x="859" y="18"/>
                  </a:lnTo>
                  <a:lnTo>
                    <a:pt x="880" y="43"/>
                  </a:lnTo>
                  <a:lnTo>
                    <a:pt x="888" y="31"/>
                  </a:lnTo>
                  <a:lnTo>
                    <a:pt x="868" y="7"/>
                  </a:lnTo>
                  <a:close/>
                  <a:moveTo>
                    <a:pt x="4322" y="5"/>
                  </a:moveTo>
                  <a:lnTo>
                    <a:pt x="4320" y="15"/>
                  </a:lnTo>
                  <a:lnTo>
                    <a:pt x="4324" y="17"/>
                  </a:lnTo>
                  <a:lnTo>
                    <a:pt x="4326" y="8"/>
                  </a:lnTo>
                  <a:lnTo>
                    <a:pt x="4324" y="7"/>
                  </a:lnTo>
                  <a:lnTo>
                    <a:pt x="4323" y="7"/>
                  </a:lnTo>
                  <a:lnTo>
                    <a:pt x="4322" y="5"/>
                  </a:lnTo>
                  <a:close/>
                  <a:moveTo>
                    <a:pt x="2732" y="5"/>
                  </a:moveTo>
                  <a:lnTo>
                    <a:pt x="2724" y="8"/>
                  </a:lnTo>
                  <a:lnTo>
                    <a:pt x="2795" y="76"/>
                  </a:lnTo>
                  <a:lnTo>
                    <a:pt x="2804" y="73"/>
                  </a:lnTo>
                  <a:lnTo>
                    <a:pt x="2732" y="5"/>
                  </a:lnTo>
                  <a:close/>
                  <a:moveTo>
                    <a:pt x="1993" y="4"/>
                  </a:moveTo>
                  <a:lnTo>
                    <a:pt x="1976" y="38"/>
                  </a:lnTo>
                  <a:lnTo>
                    <a:pt x="1985" y="36"/>
                  </a:lnTo>
                  <a:lnTo>
                    <a:pt x="1989" y="36"/>
                  </a:lnTo>
                  <a:lnTo>
                    <a:pt x="1993" y="34"/>
                  </a:lnTo>
                  <a:lnTo>
                    <a:pt x="1996" y="33"/>
                  </a:lnTo>
                  <a:lnTo>
                    <a:pt x="1998" y="33"/>
                  </a:lnTo>
                  <a:lnTo>
                    <a:pt x="2000" y="31"/>
                  </a:lnTo>
                  <a:lnTo>
                    <a:pt x="2009" y="28"/>
                  </a:lnTo>
                  <a:lnTo>
                    <a:pt x="2010" y="28"/>
                  </a:lnTo>
                  <a:lnTo>
                    <a:pt x="2012" y="27"/>
                  </a:lnTo>
                  <a:lnTo>
                    <a:pt x="2015" y="27"/>
                  </a:lnTo>
                  <a:lnTo>
                    <a:pt x="2016" y="25"/>
                  </a:lnTo>
                  <a:lnTo>
                    <a:pt x="2019" y="25"/>
                  </a:lnTo>
                  <a:lnTo>
                    <a:pt x="2019" y="24"/>
                  </a:lnTo>
                  <a:lnTo>
                    <a:pt x="2027" y="8"/>
                  </a:lnTo>
                  <a:lnTo>
                    <a:pt x="1993" y="4"/>
                  </a:lnTo>
                  <a:close/>
                  <a:moveTo>
                    <a:pt x="4206" y="1"/>
                  </a:moveTo>
                  <a:lnTo>
                    <a:pt x="4195" y="68"/>
                  </a:lnTo>
                  <a:lnTo>
                    <a:pt x="4176" y="171"/>
                  </a:lnTo>
                  <a:lnTo>
                    <a:pt x="4212" y="177"/>
                  </a:lnTo>
                  <a:lnTo>
                    <a:pt x="4230" y="74"/>
                  </a:lnTo>
                  <a:lnTo>
                    <a:pt x="4242" y="7"/>
                  </a:lnTo>
                  <a:lnTo>
                    <a:pt x="4206" y="1"/>
                  </a:lnTo>
                  <a:close/>
                  <a:moveTo>
                    <a:pt x="1647" y="0"/>
                  </a:moveTo>
                  <a:lnTo>
                    <a:pt x="1617" y="53"/>
                  </a:lnTo>
                  <a:lnTo>
                    <a:pt x="1651" y="58"/>
                  </a:lnTo>
                  <a:lnTo>
                    <a:pt x="1669" y="24"/>
                  </a:lnTo>
                  <a:lnTo>
                    <a:pt x="1647"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 name="Freeform 175"/>
            <p:cNvSpPr>
              <a:spLocks noEditPoints="1"/>
            </p:cNvSpPr>
            <p:nvPr/>
          </p:nvSpPr>
          <p:spPr bwMode="auto">
            <a:xfrm>
              <a:off x="3595688" y="3606800"/>
              <a:ext cx="6140450" cy="1166813"/>
            </a:xfrm>
            <a:custGeom>
              <a:avLst/>
              <a:gdLst/>
              <a:ahLst/>
              <a:cxnLst>
                <a:cxn ang="0">
                  <a:pos x="3633" y="255"/>
                </a:cxn>
                <a:cxn ang="0">
                  <a:pos x="1273" y="302"/>
                </a:cxn>
                <a:cxn ang="0">
                  <a:pos x="1223" y="302"/>
                </a:cxn>
                <a:cxn ang="0">
                  <a:pos x="3758" y="279"/>
                </a:cxn>
                <a:cxn ang="0">
                  <a:pos x="3248" y="391"/>
                </a:cxn>
                <a:cxn ang="0">
                  <a:pos x="1106" y="332"/>
                </a:cxn>
                <a:cxn ang="0">
                  <a:pos x="3383" y="305"/>
                </a:cxn>
                <a:cxn ang="0">
                  <a:pos x="3310" y="291"/>
                </a:cxn>
                <a:cxn ang="0">
                  <a:pos x="3711" y="226"/>
                </a:cxn>
                <a:cxn ang="0">
                  <a:pos x="3673" y="221"/>
                </a:cxn>
                <a:cxn ang="0">
                  <a:pos x="3636" y="212"/>
                </a:cxn>
                <a:cxn ang="0">
                  <a:pos x="3641" y="216"/>
                </a:cxn>
                <a:cxn ang="0">
                  <a:pos x="3626" y="259"/>
                </a:cxn>
                <a:cxn ang="0">
                  <a:pos x="3195" y="278"/>
                </a:cxn>
                <a:cxn ang="0">
                  <a:pos x="3296" y="203"/>
                </a:cxn>
                <a:cxn ang="0">
                  <a:pos x="942" y="203"/>
                </a:cxn>
                <a:cxn ang="0">
                  <a:pos x="3091" y="386"/>
                </a:cxn>
                <a:cxn ang="0">
                  <a:pos x="3065" y="202"/>
                </a:cxn>
                <a:cxn ang="0">
                  <a:pos x="3513" y="192"/>
                </a:cxn>
                <a:cxn ang="0">
                  <a:pos x="1229" y="243"/>
                </a:cxn>
                <a:cxn ang="0">
                  <a:pos x="3449" y="183"/>
                </a:cxn>
                <a:cxn ang="0">
                  <a:pos x="1262" y="178"/>
                </a:cxn>
                <a:cxn ang="0">
                  <a:pos x="2606" y="172"/>
                </a:cxn>
                <a:cxn ang="0">
                  <a:pos x="3343" y="219"/>
                </a:cxn>
                <a:cxn ang="0">
                  <a:pos x="3303" y="196"/>
                </a:cxn>
                <a:cxn ang="0">
                  <a:pos x="3300" y="162"/>
                </a:cxn>
                <a:cxn ang="0">
                  <a:pos x="2841" y="159"/>
                </a:cxn>
                <a:cxn ang="0">
                  <a:pos x="2636" y="196"/>
                </a:cxn>
                <a:cxn ang="0">
                  <a:pos x="3188" y="149"/>
                </a:cxn>
                <a:cxn ang="0">
                  <a:pos x="2691" y="143"/>
                </a:cxn>
                <a:cxn ang="0">
                  <a:pos x="3118" y="136"/>
                </a:cxn>
                <a:cxn ang="0">
                  <a:pos x="775" y="158"/>
                </a:cxn>
                <a:cxn ang="0">
                  <a:pos x="3688" y="155"/>
                </a:cxn>
                <a:cxn ang="0">
                  <a:pos x="892" y="129"/>
                </a:cxn>
                <a:cxn ang="0">
                  <a:pos x="3039" y="128"/>
                </a:cxn>
                <a:cxn ang="0">
                  <a:pos x="3553" y="118"/>
                </a:cxn>
                <a:cxn ang="0">
                  <a:pos x="3650" y="206"/>
                </a:cxn>
                <a:cxn ang="0">
                  <a:pos x="2777" y="113"/>
                </a:cxn>
                <a:cxn ang="0">
                  <a:pos x="2934" y="156"/>
                </a:cxn>
                <a:cxn ang="0">
                  <a:pos x="3086" y="110"/>
                </a:cxn>
                <a:cxn ang="0">
                  <a:pos x="745" y="123"/>
                </a:cxn>
                <a:cxn ang="0">
                  <a:pos x="2801" y="153"/>
                </a:cxn>
                <a:cxn ang="0">
                  <a:pos x="3791" y="173"/>
                </a:cxn>
                <a:cxn ang="0">
                  <a:pos x="396" y="467"/>
                </a:cxn>
                <a:cxn ang="0">
                  <a:pos x="351" y="412"/>
                </a:cxn>
                <a:cxn ang="0">
                  <a:pos x="3673" y="73"/>
                </a:cxn>
                <a:cxn ang="0">
                  <a:pos x="307" y="356"/>
                </a:cxn>
                <a:cxn ang="0">
                  <a:pos x="2877" y="98"/>
                </a:cxn>
                <a:cxn ang="0">
                  <a:pos x="222" y="248"/>
                </a:cxn>
                <a:cxn ang="0">
                  <a:pos x="3601" y="86"/>
                </a:cxn>
                <a:cxn ang="0">
                  <a:pos x="2838" y="35"/>
                </a:cxn>
                <a:cxn ang="0">
                  <a:pos x="3054" y="122"/>
                </a:cxn>
                <a:cxn ang="0">
                  <a:pos x="3449" y="28"/>
                </a:cxn>
                <a:cxn ang="0">
                  <a:pos x="3349" y="20"/>
                </a:cxn>
                <a:cxn ang="0">
                  <a:pos x="2945" y="106"/>
                </a:cxn>
                <a:cxn ang="0">
                  <a:pos x="3201" y="43"/>
                </a:cxn>
                <a:cxn ang="0">
                  <a:pos x="3484" y="13"/>
                </a:cxn>
                <a:cxn ang="0">
                  <a:pos x="3373" y="25"/>
                </a:cxn>
                <a:cxn ang="0">
                  <a:pos x="57" y="39"/>
                </a:cxn>
                <a:cxn ang="0">
                  <a:pos x="3519" y="15"/>
                </a:cxn>
                <a:cxn ang="0">
                  <a:pos x="3293" y="18"/>
                </a:cxn>
                <a:cxn ang="0">
                  <a:pos x="1688" y="5"/>
                </a:cxn>
              </a:cxnLst>
              <a:rect l="0" t="0" r="r" b="b"/>
              <a:pathLst>
                <a:path w="3868" h="735">
                  <a:moveTo>
                    <a:pt x="1302" y="256"/>
                  </a:moveTo>
                  <a:lnTo>
                    <a:pt x="1277" y="302"/>
                  </a:lnTo>
                  <a:lnTo>
                    <a:pt x="1283" y="302"/>
                  </a:lnTo>
                  <a:lnTo>
                    <a:pt x="1287" y="301"/>
                  </a:lnTo>
                  <a:lnTo>
                    <a:pt x="1294" y="301"/>
                  </a:lnTo>
                  <a:lnTo>
                    <a:pt x="1299" y="299"/>
                  </a:lnTo>
                  <a:lnTo>
                    <a:pt x="1304" y="299"/>
                  </a:lnTo>
                  <a:lnTo>
                    <a:pt x="1309" y="298"/>
                  </a:lnTo>
                  <a:lnTo>
                    <a:pt x="1313" y="298"/>
                  </a:lnTo>
                  <a:lnTo>
                    <a:pt x="1317" y="296"/>
                  </a:lnTo>
                  <a:lnTo>
                    <a:pt x="1336" y="261"/>
                  </a:lnTo>
                  <a:lnTo>
                    <a:pt x="1302" y="256"/>
                  </a:lnTo>
                  <a:close/>
                  <a:moveTo>
                    <a:pt x="3517" y="255"/>
                  </a:moveTo>
                  <a:lnTo>
                    <a:pt x="3530" y="262"/>
                  </a:lnTo>
                  <a:lnTo>
                    <a:pt x="3527" y="265"/>
                  </a:lnTo>
                  <a:lnTo>
                    <a:pt x="3526" y="265"/>
                  </a:lnTo>
                  <a:lnTo>
                    <a:pt x="3512" y="258"/>
                  </a:lnTo>
                  <a:lnTo>
                    <a:pt x="3500" y="321"/>
                  </a:lnTo>
                  <a:lnTo>
                    <a:pt x="3480" y="424"/>
                  </a:lnTo>
                  <a:lnTo>
                    <a:pt x="3517" y="429"/>
                  </a:lnTo>
                  <a:lnTo>
                    <a:pt x="3536" y="326"/>
                  </a:lnTo>
                  <a:lnTo>
                    <a:pt x="3549" y="259"/>
                  </a:lnTo>
                  <a:lnTo>
                    <a:pt x="3517" y="255"/>
                  </a:lnTo>
                  <a:close/>
                  <a:moveTo>
                    <a:pt x="3824" y="253"/>
                  </a:moveTo>
                  <a:lnTo>
                    <a:pt x="3862" y="283"/>
                  </a:lnTo>
                  <a:lnTo>
                    <a:pt x="3865" y="261"/>
                  </a:lnTo>
                  <a:lnTo>
                    <a:pt x="3824" y="253"/>
                  </a:lnTo>
                  <a:close/>
                  <a:moveTo>
                    <a:pt x="3629" y="253"/>
                  </a:moveTo>
                  <a:lnTo>
                    <a:pt x="3629" y="256"/>
                  </a:lnTo>
                  <a:lnTo>
                    <a:pt x="3631" y="256"/>
                  </a:lnTo>
                  <a:lnTo>
                    <a:pt x="3631" y="255"/>
                  </a:lnTo>
                  <a:lnTo>
                    <a:pt x="3633" y="255"/>
                  </a:lnTo>
                  <a:lnTo>
                    <a:pt x="3633" y="253"/>
                  </a:lnTo>
                  <a:lnTo>
                    <a:pt x="3629" y="253"/>
                  </a:lnTo>
                  <a:close/>
                  <a:moveTo>
                    <a:pt x="3676" y="251"/>
                  </a:moveTo>
                  <a:lnTo>
                    <a:pt x="3674" y="263"/>
                  </a:lnTo>
                  <a:lnTo>
                    <a:pt x="3677" y="263"/>
                  </a:lnTo>
                  <a:lnTo>
                    <a:pt x="3677" y="262"/>
                  </a:lnTo>
                  <a:lnTo>
                    <a:pt x="3678" y="262"/>
                  </a:lnTo>
                  <a:lnTo>
                    <a:pt x="3678" y="258"/>
                  </a:lnTo>
                  <a:lnTo>
                    <a:pt x="3680" y="258"/>
                  </a:lnTo>
                  <a:lnTo>
                    <a:pt x="3680" y="255"/>
                  </a:lnTo>
                  <a:lnTo>
                    <a:pt x="3678" y="255"/>
                  </a:lnTo>
                  <a:lnTo>
                    <a:pt x="3678" y="252"/>
                  </a:lnTo>
                  <a:lnTo>
                    <a:pt x="3676" y="252"/>
                  </a:lnTo>
                  <a:lnTo>
                    <a:pt x="3676" y="251"/>
                  </a:lnTo>
                  <a:close/>
                  <a:moveTo>
                    <a:pt x="3673" y="251"/>
                  </a:moveTo>
                  <a:lnTo>
                    <a:pt x="3671" y="252"/>
                  </a:lnTo>
                  <a:lnTo>
                    <a:pt x="3670" y="252"/>
                  </a:lnTo>
                  <a:lnTo>
                    <a:pt x="3670" y="255"/>
                  </a:lnTo>
                  <a:lnTo>
                    <a:pt x="3668" y="255"/>
                  </a:lnTo>
                  <a:lnTo>
                    <a:pt x="3668" y="262"/>
                  </a:lnTo>
                  <a:lnTo>
                    <a:pt x="3670" y="262"/>
                  </a:lnTo>
                  <a:lnTo>
                    <a:pt x="3671" y="263"/>
                  </a:lnTo>
                  <a:lnTo>
                    <a:pt x="3673" y="251"/>
                  </a:lnTo>
                  <a:close/>
                  <a:moveTo>
                    <a:pt x="2387" y="251"/>
                  </a:moveTo>
                  <a:lnTo>
                    <a:pt x="2344" y="266"/>
                  </a:lnTo>
                  <a:lnTo>
                    <a:pt x="2179" y="735"/>
                  </a:lnTo>
                  <a:lnTo>
                    <a:pt x="2225" y="718"/>
                  </a:lnTo>
                  <a:lnTo>
                    <a:pt x="2387" y="251"/>
                  </a:lnTo>
                  <a:close/>
                  <a:moveTo>
                    <a:pt x="1264" y="251"/>
                  </a:moveTo>
                  <a:lnTo>
                    <a:pt x="1239" y="304"/>
                  </a:lnTo>
                  <a:lnTo>
                    <a:pt x="1270" y="304"/>
                  </a:lnTo>
                  <a:lnTo>
                    <a:pt x="1273" y="302"/>
                  </a:lnTo>
                  <a:lnTo>
                    <a:pt x="1276" y="302"/>
                  </a:lnTo>
                  <a:lnTo>
                    <a:pt x="1299" y="256"/>
                  </a:lnTo>
                  <a:lnTo>
                    <a:pt x="1264" y="251"/>
                  </a:lnTo>
                  <a:close/>
                  <a:moveTo>
                    <a:pt x="3788" y="249"/>
                  </a:moveTo>
                  <a:lnTo>
                    <a:pt x="3783" y="292"/>
                  </a:lnTo>
                  <a:lnTo>
                    <a:pt x="3773" y="361"/>
                  </a:lnTo>
                  <a:lnTo>
                    <a:pt x="3757" y="464"/>
                  </a:lnTo>
                  <a:lnTo>
                    <a:pt x="3837" y="475"/>
                  </a:lnTo>
                  <a:lnTo>
                    <a:pt x="3851" y="371"/>
                  </a:lnTo>
                  <a:lnTo>
                    <a:pt x="3862" y="285"/>
                  </a:lnTo>
                  <a:lnTo>
                    <a:pt x="3820" y="253"/>
                  </a:lnTo>
                  <a:lnTo>
                    <a:pt x="3788" y="249"/>
                  </a:lnTo>
                  <a:close/>
                  <a:moveTo>
                    <a:pt x="3474" y="249"/>
                  </a:moveTo>
                  <a:lnTo>
                    <a:pt x="3462" y="315"/>
                  </a:lnTo>
                  <a:lnTo>
                    <a:pt x="3446" y="401"/>
                  </a:lnTo>
                  <a:lnTo>
                    <a:pt x="3473" y="424"/>
                  </a:lnTo>
                  <a:lnTo>
                    <a:pt x="3479" y="424"/>
                  </a:lnTo>
                  <a:lnTo>
                    <a:pt x="3499" y="321"/>
                  </a:lnTo>
                  <a:lnTo>
                    <a:pt x="3510" y="256"/>
                  </a:lnTo>
                  <a:lnTo>
                    <a:pt x="3506" y="255"/>
                  </a:lnTo>
                  <a:lnTo>
                    <a:pt x="3504" y="265"/>
                  </a:lnTo>
                  <a:lnTo>
                    <a:pt x="3502" y="265"/>
                  </a:lnTo>
                  <a:lnTo>
                    <a:pt x="3502" y="263"/>
                  </a:lnTo>
                  <a:lnTo>
                    <a:pt x="3503" y="253"/>
                  </a:lnTo>
                  <a:lnTo>
                    <a:pt x="3482" y="259"/>
                  </a:lnTo>
                  <a:lnTo>
                    <a:pt x="3480" y="258"/>
                  </a:lnTo>
                  <a:lnTo>
                    <a:pt x="3479" y="255"/>
                  </a:lnTo>
                  <a:lnTo>
                    <a:pt x="3493" y="252"/>
                  </a:lnTo>
                  <a:lnTo>
                    <a:pt x="3474" y="249"/>
                  </a:lnTo>
                  <a:close/>
                  <a:moveTo>
                    <a:pt x="1242" y="248"/>
                  </a:moveTo>
                  <a:lnTo>
                    <a:pt x="1213" y="302"/>
                  </a:lnTo>
                  <a:lnTo>
                    <a:pt x="1223" y="302"/>
                  </a:lnTo>
                  <a:lnTo>
                    <a:pt x="1225" y="304"/>
                  </a:lnTo>
                  <a:lnTo>
                    <a:pt x="1236" y="304"/>
                  </a:lnTo>
                  <a:lnTo>
                    <a:pt x="1263" y="251"/>
                  </a:lnTo>
                  <a:lnTo>
                    <a:pt x="1242" y="248"/>
                  </a:lnTo>
                  <a:close/>
                  <a:moveTo>
                    <a:pt x="3630" y="245"/>
                  </a:moveTo>
                  <a:lnTo>
                    <a:pt x="3630" y="251"/>
                  </a:lnTo>
                  <a:lnTo>
                    <a:pt x="3633" y="251"/>
                  </a:lnTo>
                  <a:lnTo>
                    <a:pt x="3633" y="246"/>
                  </a:lnTo>
                  <a:lnTo>
                    <a:pt x="3630" y="245"/>
                  </a:lnTo>
                  <a:close/>
                  <a:moveTo>
                    <a:pt x="3624" y="245"/>
                  </a:moveTo>
                  <a:lnTo>
                    <a:pt x="3624" y="246"/>
                  </a:lnTo>
                  <a:lnTo>
                    <a:pt x="3623" y="246"/>
                  </a:lnTo>
                  <a:lnTo>
                    <a:pt x="3623" y="249"/>
                  </a:lnTo>
                  <a:lnTo>
                    <a:pt x="3624" y="249"/>
                  </a:lnTo>
                  <a:lnTo>
                    <a:pt x="3624" y="251"/>
                  </a:lnTo>
                  <a:lnTo>
                    <a:pt x="3627" y="251"/>
                  </a:lnTo>
                  <a:lnTo>
                    <a:pt x="3629" y="245"/>
                  </a:lnTo>
                  <a:lnTo>
                    <a:pt x="3624" y="245"/>
                  </a:lnTo>
                  <a:close/>
                  <a:moveTo>
                    <a:pt x="1229" y="245"/>
                  </a:moveTo>
                  <a:lnTo>
                    <a:pt x="1200" y="301"/>
                  </a:lnTo>
                  <a:lnTo>
                    <a:pt x="1207" y="301"/>
                  </a:lnTo>
                  <a:lnTo>
                    <a:pt x="1209" y="302"/>
                  </a:lnTo>
                  <a:lnTo>
                    <a:pt x="1210" y="302"/>
                  </a:lnTo>
                  <a:lnTo>
                    <a:pt x="1239" y="246"/>
                  </a:lnTo>
                  <a:lnTo>
                    <a:pt x="1229" y="245"/>
                  </a:lnTo>
                  <a:close/>
                  <a:moveTo>
                    <a:pt x="3747" y="243"/>
                  </a:moveTo>
                  <a:lnTo>
                    <a:pt x="3741" y="285"/>
                  </a:lnTo>
                  <a:lnTo>
                    <a:pt x="3767" y="289"/>
                  </a:lnTo>
                  <a:lnTo>
                    <a:pt x="3754" y="282"/>
                  </a:lnTo>
                  <a:lnTo>
                    <a:pt x="3754" y="281"/>
                  </a:lnTo>
                  <a:lnTo>
                    <a:pt x="3757" y="279"/>
                  </a:lnTo>
                  <a:lnTo>
                    <a:pt x="3758" y="279"/>
                  </a:lnTo>
                  <a:lnTo>
                    <a:pt x="3777" y="289"/>
                  </a:lnTo>
                  <a:lnTo>
                    <a:pt x="3783" y="248"/>
                  </a:lnTo>
                  <a:lnTo>
                    <a:pt x="3747" y="243"/>
                  </a:lnTo>
                  <a:close/>
                  <a:moveTo>
                    <a:pt x="3437" y="243"/>
                  </a:moveTo>
                  <a:lnTo>
                    <a:pt x="3423" y="311"/>
                  </a:lnTo>
                  <a:lnTo>
                    <a:pt x="3412" y="372"/>
                  </a:lnTo>
                  <a:lnTo>
                    <a:pt x="3444" y="399"/>
                  </a:lnTo>
                  <a:lnTo>
                    <a:pt x="3460" y="315"/>
                  </a:lnTo>
                  <a:lnTo>
                    <a:pt x="3473" y="249"/>
                  </a:lnTo>
                  <a:lnTo>
                    <a:pt x="3437" y="243"/>
                  </a:lnTo>
                  <a:close/>
                  <a:moveTo>
                    <a:pt x="1648" y="243"/>
                  </a:moveTo>
                  <a:lnTo>
                    <a:pt x="1621" y="301"/>
                  </a:lnTo>
                  <a:lnTo>
                    <a:pt x="1633" y="304"/>
                  </a:lnTo>
                  <a:lnTo>
                    <a:pt x="1658" y="245"/>
                  </a:lnTo>
                  <a:lnTo>
                    <a:pt x="1648" y="243"/>
                  </a:lnTo>
                  <a:close/>
                  <a:moveTo>
                    <a:pt x="1634" y="242"/>
                  </a:moveTo>
                  <a:lnTo>
                    <a:pt x="1608" y="299"/>
                  </a:lnTo>
                  <a:lnTo>
                    <a:pt x="1620" y="301"/>
                  </a:lnTo>
                  <a:lnTo>
                    <a:pt x="1645" y="243"/>
                  </a:lnTo>
                  <a:lnTo>
                    <a:pt x="1634" y="242"/>
                  </a:lnTo>
                  <a:close/>
                  <a:moveTo>
                    <a:pt x="1193" y="241"/>
                  </a:moveTo>
                  <a:lnTo>
                    <a:pt x="1142" y="338"/>
                  </a:lnTo>
                  <a:lnTo>
                    <a:pt x="1176" y="344"/>
                  </a:lnTo>
                  <a:lnTo>
                    <a:pt x="1197" y="302"/>
                  </a:lnTo>
                  <a:lnTo>
                    <a:pt x="1196" y="302"/>
                  </a:lnTo>
                  <a:lnTo>
                    <a:pt x="1196" y="301"/>
                  </a:lnTo>
                  <a:lnTo>
                    <a:pt x="1225" y="245"/>
                  </a:lnTo>
                  <a:lnTo>
                    <a:pt x="1193" y="241"/>
                  </a:lnTo>
                  <a:close/>
                  <a:moveTo>
                    <a:pt x="3245" y="239"/>
                  </a:moveTo>
                  <a:lnTo>
                    <a:pt x="3235" y="283"/>
                  </a:lnTo>
                  <a:lnTo>
                    <a:pt x="3212" y="385"/>
                  </a:lnTo>
                  <a:lnTo>
                    <a:pt x="3248" y="391"/>
                  </a:lnTo>
                  <a:lnTo>
                    <a:pt x="3270" y="288"/>
                  </a:lnTo>
                  <a:lnTo>
                    <a:pt x="3275" y="265"/>
                  </a:lnTo>
                  <a:lnTo>
                    <a:pt x="3245" y="239"/>
                  </a:lnTo>
                  <a:close/>
                  <a:moveTo>
                    <a:pt x="3710" y="238"/>
                  </a:moveTo>
                  <a:lnTo>
                    <a:pt x="3703" y="279"/>
                  </a:lnTo>
                  <a:lnTo>
                    <a:pt x="3738" y="285"/>
                  </a:lnTo>
                  <a:lnTo>
                    <a:pt x="3746" y="243"/>
                  </a:lnTo>
                  <a:lnTo>
                    <a:pt x="3710" y="238"/>
                  </a:lnTo>
                  <a:close/>
                  <a:moveTo>
                    <a:pt x="3399" y="238"/>
                  </a:moveTo>
                  <a:lnTo>
                    <a:pt x="3386" y="305"/>
                  </a:lnTo>
                  <a:lnTo>
                    <a:pt x="3377" y="345"/>
                  </a:lnTo>
                  <a:lnTo>
                    <a:pt x="3410" y="371"/>
                  </a:lnTo>
                  <a:lnTo>
                    <a:pt x="3422" y="309"/>
                  </a:lnTo>
                  <a:lnTo>
                    <a:pt x="3434" y="243"/>
                  </a:lnTo>
                  <a:lnTo>
                    <a:pt x="3399" y="238"/>
                  </a:lnTo>
                  <a:close/>
                  <a:moveTo>
                    <a:pt x="190" y="238"/>
                  </a:moveTo>
                  <a:lnTo>
                    <a:pt x="183" y="249"/>
                  </a:lnTo>
                  <a:lnTo>
                    <a:pt x="203" y="275"/>
                  </a:lnTo>
                  <a:lnTo>
                    <a:pt x="210" y="263"/>
                  </a:lnTo>
                  <a:lnTo>
                    <a:pt x="190" y="238"/>
                  </a:lnTo>
                  <a:close/>
                  <a:moveTo>
                    <a:pt x="2430" y="235"/>
                  </a:moveTo>
                  <a:lnTo>
                    <a:pt x="2389" y="249"/>
                  </a:lnTo>
                  <a:lnTo>
                    <a:pt x="2226" y="717"/>
                  </a:lnTo>
                  <a:lnTo>
                    <a:pt x="2272" y="700"/>
                  </a:lnTo>
                  <a:lnTo>
                    <a:pt x="2430" y="235"/>
                  </a:lnTo>
                  <a:close/>
                  <a:moveTo>
                    <a:pt x="1651" y="235"/>
                  </a:moveTo>
                  <a:lnTo>
                    <a:pt x="1648" y="242"/>
                  </a:lnTo>
                  <a:lnTo>
                    <a:pt x="1660" y="243"/>
                  </a:lnTo>
                  <a:lnTo>
                    <a:pt x="1663" y="238"/>
                  </a:lnTo>
                  <a:lnTo>
                    <a:pt x="1651" y="235"/>
                  </a:lnTo>
                  <a:close/>
                  <a:moveTo>
                    <a:pt x="1157" y="235"/>
                  </a:moveTo>
                  <a:lnTo>
                    <a:pt x="1106" y="332"/>
                  </a:lnTo>
                  <a:lnTo>
                    <a:pt x="1140" y="338"/>
                  </a:lnTo>
                  <a:lnTo>
                    <a:pt x="1192" y="239"/>
                  </a:lnTo>
                  <a:lnTo>
                    <a:pt x="1157" y="235"/>
                  </a:lnTo>
                  <a:close/>
                  <a:moveTo>
                    <a:pt x="3791" y="233"/>
                  </a:moveTo>
                  <a:lnTo>
                    <a:pt x="3790" y="238"/>
                  </a:lnTo>
                  <a:lnTo>
                    <a:pt x="3801" y="239"/>
                  </a:lnTo>
                  <a:lnTo>
                    <a:pt x="3795" y="235"/>
                  </a:lnTo>
                  <a:lnTo>
                    <a:pt x="3794" y="233"/>
                  </a:lnTo>
                  <a:lnTo>
                    <a:pt x="3791" y="233"/>
                  </a:lnTo>
                  <a:close/>
                  <a:moveTo>
                    <a:pt x="3678" y="233"/>
                  </a:moveTo>
                  <a:lnTo>
                    <a:pt x="3676" y="248"/>
                  </a:lnTo>
                  <a:lnTo>
                    <a:pt x="3677" y="249"/>
                  </a:lnTo>
                  <a:lnTo>
                    <a:pt x="3680" y="249"/>
                  </a:lnTo>
                  <a:lnTo>
                    <a:pt x="3680" y="251"/>
                  </a:lnTo>
                  <a:lnTo>
                    <a:pt x="3683" y="251"/>
                  </a:lnTo>
                  <a:lnTo>
                    <a:pt x="3683" y="252"/>
                  </a:lnTo>
                  <a:lnTo>
                    <a:pt x="3684" y="252"/>
                  </a:lnTo>
                  <a:lnTo>
                    <a:pt x="3684" y="262"/>
                  </a:lnTo>
                  <a:lnTo>
                    <a:pt x="3683" y="262"/>
                  </a:lnTo>
                  <a:lnTo>
                    <a:pt x="3683" y="265"/>
                  </a:lnTo>
                  <a:lnTo>
                    <a:pt x="3680" y="265"/>
                  </a:lnTo>
                  <a:lnTo>
                    <a:pt x="3680" y="266"/>
                  </a:lnTo>
                  <a:lnTo>
                    <a:pt x="3673" y="266"/>
                  </a:lnTo>
                  <a:lnTo>
                    <a:pt x="3671" y="275"/>
                  </a:lnTo>
                  <a:lnTo>
                    <a:pt x="3701" y="279"/>
                  </a:lnTo>
                  <a:lnTo>
                    <a:pt x="3707" y="238"/>
                  </a:lnTo>
                  <a:lnTo>
                    <a:pt x="3678" y="233"/>
                  </a:lnTo>
                  <a:close/>
                  <a:moveTo>
                    <a:pt x="3362" y="233"/>
                  </a:moveTo>
                  <a:lnTo>
                    <a:pt x="3347" y="299"/>
                  </a:lnTo>
                  <a:lnTo>
                    <a:pt x="3345" y="318"/>
                  </a:lnTo>
                  <a:lnTo>
                    <a:pt x="3376" y="344"/>
                  </a:lnTo>
                  <a:lnTo>
                    <a:pt x="3383" y="305"/>
                  </a:lnTo>
                  <a:lnTo>
                    <a:pt x="3397" y="238"/>
                  </a:lnTo>
                  <a:lnTo>
                    <a:pt x="3362" y="233"/>
                  </a:lnTo>
                  <a:close/>
                  <a:moveTo>
                    <a:pt x="3671" y="232"/>
                  </a:moveTo>
                  <a:lnTo>
                    <a:pt x="3668" y="249"/>
                  </a:lnTo>
                  <a:lnTo>
                    <a:pt x="3670" y="249"/>
                  </a:lnTo>
                  <a:lnTo>
                    <a:pt x="3670" y="248"/>
                  </a:lnTo>
                  <a:lnTo>
                    <a:pt x="3673" y="248"/>
                  </a:lnTo>
                  <a:lnTo>
                    <a:pt x="3676" y="233"/>
                  </a:lnTo>
                  <a:lnTo>
                    <a:pt x="3671" y="232"/>
                  </a:lnTo>
                  <a:close/>
                  <a:moveTo>
                    <a:pt x="3795" y="231"/>
                  </a:moveTo>
                  <a:lnTo>
                    <a:pt x="3795" y="232"/>
                  </a:lnTo>
                  <a:lnTo>
                    <a:pt x="3805" y="239"/>
                  </a:lnTo>
                  <a:lnTo>
                    <a:pt x="3867" y="248"/>
                  </a:lnTo>
                  <a:lnTo>
                    <a:pt x="3868" y="242"/>
                  </a:lnTo>
                  <a:lnTo>
                    <a:pt x="3795" y="231"/>
                  </a:lnTo>
                  <a:close/>
                  <a:moveTo>
                    <a:pt x="966" y="231"/>
                  </a:moveTo>
                  <a:lnTo>
                    <a:pt x="925" y="305"/>
                  </a:lnTo>
                  <a:lnTo>
                    <a:pt x="959" y="311"/>
                  </a:lnTo>
                  <a:lnTo>
                    <a:pt x="989" y="256"/>
                  </a:lnTo>
                  <a:lnTo>
                    <a:pt x="966" y="231"/>
                  </a:lnTo>
                  <a:close/>
                  <a:moveTo>
                    <a:pt x="1122" y="229"/>
                  </a:moveTo>
                  <a:lnTo>
                    <a:pt x="1069" y="328"/>
                  </a:lnTo>
                  <a:lnTo>
                    <a:pt x="1105" y="332"/>
                  </a:lnTo>
                  <a:lnTo>
                    <a:pt x="1156" y="235"/>
                  </a:lnTo>
                  <a:lnTo>
                    <a:pt x="1122" y="229"/>
                  </a:lnTo>
                  <a:close/>
                  <a:moveTo>
                    <a:pt x="3750" y="228"/>
                  </a:moveTo>
                  <a:lnTo>
                    <a:pt x="3748" y="232"/>
                  </a:lnTo>
                  <a:lnTo>
                    <a:pt x="3785" y="236"/>
                  </a:lnTo>
                  <a:lnTo>
                    <a:pt x="3785" y="233"/>
                  </a:lnTo>
                  <a:lnTo>
                    <a:pt x="3750" y="228"/>
                  </a:lnTo>
                  <a:close/>
                  <a:moveTo>
                    <a:pt x="3325" y="228"/>
                  </a:moveTo>
                  <a:lnTo>
                    <a:pt x="3310" y="291"/>
                  </a:lnTo>
                  <a:lnTo>
                    <a:pt x="3316" y="295"/>
                  </a:lnTo>
                  <a:lnTo>
                    <a:pt x="3342" y="316"/>
                  </a:lnTo>
                  <a:lnTo>
                    <a:pt x="3346" y="299"/>
                  </a:lnTo>
                  <a:lnTo>
                    <a:pt x="3360" y="232"/>
                  </a:lnTo>
                  <a:lnTo>
                    <a:pt x="3325" y="228"/>
                  </a:lnTo>
                  <a:close/>
                  <a:moveTo>
                    <a:pt x="1444" y="228"/>
                  </a:moveTo>
                  <a:lnTo>
                    <a:pt x="1436" y="239"/>
                  </a:lnTo>
                  <a:lnTo>
                    <a:pt x="1431" y="242"/>
                  </a:lnTo>
                  <a:lnTo>
                    <a:pt x="1429" y="246"/>
                  </a:lnTo>
                  <a:lnTo>
                    <a:pt x="1424" y="249"/>
                  </a:lnTo>
                  <a:lnTo>
                    <a:pt x="1419" y="255"/>
                  </a:lnTo>
                  <a:lnTo>
                    <a:pt x="1416" y="256"/>
                  </a:lnTo>
                  <a:lnTo>
                    <a:pt x="1399" y="268"/>
                  </a:lnTo>
                  <a:lnTo>
                    <a:pt x="1449" y="275"/>
                  </a:lnTo>
                  <a:lnTo>
                    <a:pt x="1446" y="272"/>
                  </a:lnTo>
                  <a:lnTo>
                    <a:pt x="1444" y="268"/>
                  </a:lnTo>
                  <a:lnTo>
                    <a:pt x="1444" y="263"/>
                  </a:lnTo>
                  <a:lnTo>
                    <a:pt x="1443" y="259"/>
                  </a:lnTo>
                  <a:lnTo>
                    <a:pt x="1443" y="256"/>
                  </a:lnTo>
                  <a:lnTo>
                    <a:pt x="1441" y="252"/>
                  </a:lnTo>
                  <a:lnTo>
                    <a:pt x="1441" y="246"/>
                  </a:lnTo>
                  <a:lnTo>
                    <a:pt x="1443" y="239"/>
                  </a:lnTo>
                  <a:lnTo>
                    <a:pt x="1443" y="231"/>
                  </a:lnTo>
                  <a:lnTo>
                    <a:pt x="1444" y="228"/>
                  </a:lnTo>
                  <a:close/>
                  <a:moveTo>
                    <a:pt x="1086" y="223"/>
                  </a:moveTo>
                  <a:lnTo>
                    <a:pt x="1040" y="309"/>
                  </a:lnTo>
                  <a:lnTo>
                    <a:pt x="1055" y="325"/>
                  </a:lnTo>
                  <a:lnTo>
                    <a:pt x="1068" y="326"/>
                  </a:lnTo>
                  <a:lnTo>
                    <a:pt x="1120" y="229"/>
                  </a:lnTo>
                  <a:lnTo>
                    <a:pt x="1086" y="223"/>
                  </a:lnTo>
                  <a:close/>
                  <a:moveTo>
                    <a:pt x="3711" y="222"/>
                  </a:moveTo>
                  <a:lnTo>
                    <a:pt x="3711" y="226"/>
                  </a:lnTo>
                  <a:lnTo>
                    <a:pt x="3747" y="232"/>
                  </a:lnTo>
                  <a:lnTo>
                    <a:pt x="3747" y="228"/>
                  </a:lnTo>
                  <a:lnTo>
                    <a:pt x="3711" y="222"/>
                  </a:lnTo>
                  <a:close/>
                  <a:moveTo>
                    <a:pt x="3286" y="222"/>
                  </a:moveTo>
                  <a:lnTo>
                    <a:pt x="3278" y="263"/>
                  </a:lnTo>
                  <a:lnTo>
                    <a:pt x="3309" y="289"/>
                  </a:lnTo>
                  <a:lnTo>
                    <a:pt x="3322" y="228"/>
                  </a:lnTo>
                  <a:lnTo>
                    <a:pt x="3286" y="222"/>
                  </a:lnTo>
                  <a:close/>
                  <a:moveTo>
                    <a:pt x="1673" y="222"/>
                  </a:moveTo>
                  <a:lnTo>
                    <a:pt x="1650" y="273"/>
                  </a:lnTo>
                  <a:lnTo>
                    <a:pt x="1681" y="278"/>
                  </a:lnTo>
                  <a:lnTo>
                    <a:pt x="1928" y="315"/>
                  </a:lnTo>
                  <a:lnTo>
                    <a:pt x="1959" y="319"/>
                  </a:lnTo>
                  <a:lnTo>
                    <a:pt x="1979" y="268"/>
                  </a:lnTo>
                  <a:lnTo>
                    <a:pt x="1673" y="222"/>
                  </a:lnTo>
                  <a:close/>
                  <a:moveTo>
                    <a:pt x="2474" y="219"/>
                  </a:moveTo>
                  <a:lnTo>
                    <a:pt x="2433" y="233"/>
                  </a:lnTo>
                  <a:lnTo>
                    <a:pt x="2275" y="698"/>
                  </a:lnTo>
                  <a:lnTo>
                    <a:pt x="2319" y="682"/>
                  </a:lnTo>
                  <a:lnTo>
                    <a:pt x="2474" y="219"/>
                  </a:lnTo>
                  <a:close/>
                  <a:moveTo>
                    <a:pt x="1050" y="219"/>
                  </a:moveTo>
                  <a:lnTo>
                    <a:pt x="1016" y="282"/>
                  </a:lnTo>
                  <a:lnTo>
                    <a:pt x="1039" y="308"/>
                  </a:lnTo>
                  <a:lnTo>
                    <a:pt x="1083" y="223"/>
                  </a:lnTo>
                  <a:lnTo>
                    <a:pt x="1050" y="219"/>
                  </a:lnTo>
                  <a:close/>
                  <a:moveTo>
                    <a:pt x="3681" y="218"/>
                  </a:moveTo>
                  <a:lnTo>
                    <a:pt x="3680" y="222"/>
                  </a:lnTo>
                  <a:lnTo>
                    <a:pt x="3710" y="226"/>
                  </a:lnTo>
                  <a:lnTo>
                    <a:pt x="3710" y="222"/>
                  </a:lnTo>
                  <a:lnTo>
                    <a:pt x="3681" y="218"/>
                  </a:lnTo>
                  <a:close/>
                  <a:moveTo>
                    <a:pt x="3674" y="218"/>
                  </a:moveTo>
                  <a:lnTo>
                    <a:pt x="3673" y="221"/>
                  </a:lnTo>
                  <a:lnTo>
                    <a:pt x="3677" y="222"/>
                  </a:lnTo>
                  <a:lnTo>
                    <a:pt x="3678" y="218"/>
                  </a:lnTo>
                  <a:lnTo>
                    <a:pt x="3674" y="218"/>
                  </a:lnTo>
                  <a:close/>
                  <a:moveTo>
                    <a:pt x="3249" y="216"/>
                  </a:moveTo>
                  <a:lnTo>
                    <a:pt x="3245" y="236"/>
                  </a:lnTo>
                  <a:lnTo>
                    <a:pt x="3276" y="262"/>
                  </a:lnTo>
                  <a:lnTo>
                    <a:pt x="3285" y="222"/>
                  </a:lnTo>
                  <a:lnTo>
                    <a:pt x="3249" y="216"/>
                  </a:lnTo>
                  <a:close/>
                  <a:moveTo>
                    <a:pt x="1451" y="215"/>
                  </a:moveTo>
                  <a:lnTo>
                    <a:pt x="1450" y="219"/>
                  </a:lnTo>
                  <a:lnTo>
                    <a:pt x="1447" y="231"/>
                  </a:lnTo>
                  <a:lnTo>
                    <a:pt x="1446" y="235"/>
                  </a:lnTo>
                  <a:lnTo>
                    <a:pt x="1444" y="241"/>
                  </a:lnTo>
                  <a:lnTo>
                    <a:pt x="1444" y="256"/>
                  </a:lnTo>
                  <a:lnTo>
                    <a:pt x="1446" y="261"/>
                  </a:lnTo>
                  <a:lnTo>
                    <a:pt x="1447" y="266"/>
                  </a:lnTo>
                  <a:lnTo>
                    <a:pt x="1449" y="271"/>
                  </a:lnTo>
                  <a:lnTo>
                    <a:pt x="1451" y="276"/>
                  </a:lnTo>
                  <a:lnTo>
                    <a:pt x="1605" y="299"/>
                  </a:lnTo>
                  <a:lnTo>
                    <a:pt x="1631" y="241"/>
                  </a:lnTo>
                  <a:lnTo>
                    <a:pt x="1451" y="215"/>
                  </a:lnTo>
                  <a:close/>
                  <a:moveTo>
                    <a:pt x="2384" y="213"/>
                  </a:moveTo>
                  <a:lnTo>
                    <a:pt x="2166" y="292"/>
                  </a:lnTo>
                  <a:lnTo>
                    <a:pt x="2182" y="308"/>
                  </a:lnTo>
                  <a:lnTo>
                    <a:pt x="2402" y="229"/>
                  </a:lnTo>
                  <a:lnTo>
                    <a:pt x="2384" y="213"/>
                  </a:lnTo>
                  <a:close/>
                  <a:moveTo>
                    <a:pt x="1015" y="213"/>
                  </a:moveTo>
                  <a:lnTo>
                    <a:pt x="992" y="255"/>
                  </a:lnTo>
                  <a:lnTo>
                    <a:pt x="1015" y="281"/>
                  </a:lnTo>
                  <a:lnTo>
                    <a:pt x="1048" y="218"/>
                  </a:lnTo>
                  <a:lnTo>
                    <a:pt x="1015" y="213"/>
                  </a:lnTo>
                  <a:close/>
                  <a:moveTo>
                    <a:pt x="3636" y="212"/>
                  </a:moveTo>
                  <a:lnTo>
                    <a:pt x="3631" y="242"/>
                  </a:lnTo>
                  <a:lnTo>
                    <a:pt x="3633" y="242"/>
                  </a:lnTo>
                  <a:lnTo>
                    <a:pt x="3633" y="243"/>
                  </a:lnTo>
                  <a:lnTo>
                    <a:pt x="3636" y="243"/>
                  </a:lnTo>
                  <a:lnTo>
                    <a:pt x="3636" y="245"/>
                  </a:lnTo>
                  <a:lnTo>
                    <a:pt x="3637" y="245"/>
                  </a:lnTo>
                  <a:lnTo>
                    <a:pt x="3637" y="246"/>
                  </a:lnTo>
                  <a:lnTo>
                    <a:pt x="3639" y="246"/>
                  </a:lnTo>
                  <a:lnTo>
                    <a:pt x="3639" y="255"/>
                  </a:lnTo>
                  <a:lnTo>
                    <a:pt x="3637" y="255"/>
                  </a:lnTo>
                  <a:lnTo>
                    <a:pt x="3637" y="258"/>
                  </a:lnTo>
                  <a:lnTo>
                    <a:pt x="3634" y="258"/>
                  </a:lnTo>
                  <a:lnTo>
                    <a:pt x="3634" y="259"/>
                  </a:lnTo>
                  <a:lnTo>
                    <a:pt x="3630" y="259"/>
                  </a:lnTo>
                  <a:lnTo>
                    <a:pt x="3630" y="261"/>
                  </a:lnTo>
                  <a:lnTo>
                    <a:pt x="3629" y="261"/>
                  </a:lnTo>
                  <a:lnTo>
                    <a:pt x="3627" y="269"/>
                  </a:lnTo>
                  <a:lnTo>
                    <a:pt x="3663" y="273"/>
                  </a:lnTo>
                  <a:lnTo>
                    <a:pt x="3664" y="262"/>
                  </a:lnTo>
                  <a:lnTo>
                    <a:pt x="3664" y="261"/>
                  </a:lnTo>
                  <a:lnTo>
                    <a:pt x="3663" y="261"/>
                  </a:lnTo>
                  <a:lnTo>
                    <a:pt x="3663" y="256"/>
                  </a:lnTo>
                  <a:lnTo>
                    <a:pt x="3664" y="255"/>
                  </a:lnTo>
                  <a:lnTo>
                    <a:pt x="3664" y="252"/>
                  </a:lnTo>
                  <a:lnTo>
                    <a:pt x="3666" y="252"/>
                  </a:lnTo>
                  <a:lnTo>
                    <a:pt x="3666" y="251"/>
                  </a:lnTo>
                  <a:lnTo>
                    <a:pt x="3667" y="251"/>
                  </a:lnTo>
                  <a:lnTo>
                    <a:pt x="3670" y="232"/>
                  </a:lnTo>
                  <a:lnTo>
                    <a:pt x="3640" y="228"/>
                  </a:lnTo>
                  <a:lnTo>
                    <a:pt x="3639" y="228"/>
                  </a:lnTo>
                  <a:lnTo>
                    <a:pt x="3640" y="216"/>
                  </a:lnTo>
                  <a:lnTo>
                    <a:pt x="3641" y="216"/>
                  </a:lnTo>
                  <a:lnTo>
                    <a:pt x="3671" y="221"/>
                  </a:lnTo>
                  <a:lnTo>
                    <a:pt x="3671" y="216"/>
                  </a:lnTo>
                  <a:lnTo>
                    <a:pt x="3636" y="212"/>
                  </a:lnTo>
                  <a:close/>
                  <a:moveTo>
                    <a:pt x="3215" y="212"/>
                  </a:moveTo>
                  <a:lnTo>
                    <a:pt x="3243" y="235"/>
                  </a:lnTo>
                  <a:lnTo>
                    <a:pt x="3248" y="216"/>
                  </a:lnTo>
                  <a:lnTo>
                    <a:pt x="3215" y="212"/>
                  </a:lnTo>
                  <a:close/>
                  <a:moveTo>
                    <a:pt x="3212" y="212"/>
                  </a:moveTo>
                  <a:lnTo>
                    <a:pt x="3196" y="278"/>
                  </a:lnTo>
                  <a:lnTo>
                    <a:pt x="3173" y="379"/>
                  </a:lnTo>
                  <a:lnTo>
                    <a:pt x="3209" y="385"/>
                  </a:lnTo>
                  <a:lnTo>
                    <a:pt x="3232" y="282"/>
                  </a:lnTo>
                  <a:lnTo>
                    <a:pt x="3242" y="238"/>
                  </a:lnTo>
                  <a:lnTo>
                    <a:pt x="3212" y="212"/>
                  </a:lnTo>
                  <a:close/>
                  <a:moveTo>
                    <a:pt x="169" y="211"/>
                  </a:moveTo>
                  <a:lnTo>
                    <a:pt x="162" y="222"/>
                  </a:lnTo>
                  <a:lnTo>
                    <a:pt x="182" y="248"/>
                  </a:lnTo>
                  <a:lnTo>
                    <a:pt x="189" y="236"/>
                  </a:lnTo>
                  <a:lnTo>
                    <a:pt x="169" y="211"/>
                  </a:lnTo>
                  <a:close/>
                  <a:moveTo>
                    <a:pt x="979" y="208"/>
                  </a:moveTo>
                  <a:lnTo>
                    <a:pt x="968" y="228"/>
                  </a:lnTo>
                  <a:lnTo>
                    <a:pt x="991" y="253"/>
                  </a:lnTo>
                  <a:lnTo>
                    <a:pt x="1012" y="213"/>
                  </a:lnTo>
                  <a:lnTo>
                    <a:pt x="979" y="208"/>
                  </a:lnTo>
                  <a:close/>
                  <a:moveTo>
                    <a:pt x="3683" y="206"/>
                  </a:moveTo>
                  <a:lnTo>
                    <a:pt x="3683" y="211"/>
                  </a:lnTo>
                  <a:lnTo>
                    <a:pt x="3691" y="212"/>
                  </a:lnTo>
                  <a:lnTo>
                    <a:pt x="3683" y="206"/>
                  </a:lnTo>
                  <a:close/>
                  <a:moveTo>
                    <a:pt x="3599" y="206"/>
                  </a:moveTo>
                  <a:lnTo>
                    <a:pt x="3589" y="263"/>
                  </a:lnTo>
                  <a:lnTo>
                    <a:pt x="3624" y="268"/>
                  </a:lnTo>
                  <a:lnTo>
                    <a:pt x="3626" y="259"/>
                  </a:lnTo>
                  <a:lnTo>
                    <a:pt x="3621" y="259"/>
                  </a:lnTo>
                  <a:lnTo>
                    <a:pt x="3620" y="258"/>
                  </a:lnTo>
                  <a:lnTo>
                    <a:pt x="3619" y="258"/>
                  </a:lnTo>
                  <a:lnTo>
                    <a:pt x="3619" y="256"/>
                  </a:lnTo>
                  <a:lnTo>
                    <a:pt x="3617" y="256"/>
                  </a:lnTo>
                  <a:lnTo>
                    <a:pt x="3617" y="253"/>
                  </a:lnTo>
                  <a:lnTo>
                    <a:pt x="3623" y="253"/>
                  </a:lnTo>
                  <a:lnTo>
                    <a:pt x="3623" y="256"/>
                  </a:lnTo>
                  <a:lnTo>
                    <a:pt x="3626" y="256"/>
                  </a:lnTo>
                  <a:lnTo>
                    <a:pt x="3626" y="258"/>
                  </a:lnTo>
                  <a:lnTo>
                    <a:pt x="3627" y="258"/>
                  </a:lnTo>
                  <a:lnTo>
                    <a:pt x="3627" y="253"/>
                  </a:lnTo>
                  <a:lnTo>
                    <a:pt x="3623" y="253"/>
                  </a:lnTo>
                  <a:lnTo>
                    <a:pt x="3623" y="252"/>
                  </a:lnTo>
                  <a:lnTo>
                    <a:pt x="3620" y="252"/>
                  </a:lnTo>
                  <a:lnTo>
                    <a:pt x="3620" y="251"/>
                  </a:lnTo>
                  <a:lnTo>
                    <a:pt x="3619" y="251"/>
                  </a:lnTo>
                  <a:lnTo>
                    <a:pt x="3619" y="249"/>
                  </a:lnTo>
                  <a:lnTo>
                    <a:pt x="3617" y="248"/>
                  </a:lnTo>
                  <a:lnTo>
                    <a:pt x="3617" y="246"/>
                  </a:lnTo>
                  <a:lnTo>
                    <a:pt x="3619" y="246"/>
                  </a:lnTo>
                  <a:lnTo>
                    <a:pt x="3619" y="243"/>
                  </a:lnTo>
                  <a:lnTo>
                    <a:pt x="3620" y="243"/>
                  </a:lnTo>
                  <a:lnTo>
                    <a:pt x="3621" y="242"/>
                  </a:lnTo>
                  <a:lnTo>
                    <a:pt x="3629" y="242"/>
                  </a:lnTo>
                  <a:lnTo>
                    <a:pt x="3634" y="212"/>
                  </a:lnTo>
                  <a:lnTo>
                    <a:pt x="3599" y="206"/>
                  </a:lnTo>
                  <a:close/>
                  <a:moveTo>
                    <a:pt x="3175" y="206"/>
                  </a:moveTo>
                  <a:lnTo>
                    <a:pt x="3159" y="272"/>
                  </a:lnTo>
                  <a:lnTo>
                    <a:pt x="3135" y="374"/>
                  </a:lnTo>
                  <a:lnTo>
                    <a:pt x="3171" y="379"/>
                  </a:lnTo>
                  <a:lnTo>
                    <a:pt x="3195" y="278"/>
                  </a:lnTo>
                  <a:lnTo>
                    <a:pt x="3210" y="211"/>
                  </a:lnTo>
                  <a:lnTo>
                    <a:pt x="3175" y="206"/>
                  </a:lnTo>
                  <a:close/>
                  <a:moveTo>
                    <a:pt x="1456" y="206"/>
                  </a:moveTo>
                  <a:lnTo>
                    <a:pt x="1453" y="213"/>
                  </a:lnTo>
                  <a:lnTo>
                    <a:pt x="1645" y="242"/>
                  </a:lnTo>
                  <a:lnTo>
                    <a:pt x="1648" y="235"/>
                  </a:lnTo>
                  <a:lnTo>
                    <a:pt x="1456" y="206"/>
                  </a:lnTo>
                  <a:close/>
                  <a:moveTo>
                    <a:pt x="3336" y="203"/>
                  </a:moveTo>
                  <a:lnTo>
                    <a:pt x="3336" y="205"/>
                  </a:lnTo>
                  <a:lnTo>
                    <a:pt x="3335" y="205"/>
                  </a:lnTo>
                  <a:lnTo>
                    <a:pt x="3335" y="208"/>
                  </a:lnTo>
                  <a:lnTo>
                    <a:pt x="3333" y="209"/>
                  </a:lnTo>
                  <a:lnTo>
                    <a:pt x="3333" y="215"/>
                  </a:lnTo>
                  <a:lnTo>
                    <a:pt x="3335" y="215"/>
                  </a:lnTo>
                  <a:lnTo>
                    <a:pt x="3336" y="216"/>
                  </a:lnTo>
                  <a:lnTo>
                    <a:pt x="3340" y="216"/>
                  </a:lnTo>
                  <a:lnTo>
                    <a:pt x="3342" y="215"/>
                  </a:lnTo>
                  <a:lnTo>
                    <a:pt x="3342" y="213"/>
                  </a:lnTo>
                  <a:lnTo>
                    <a:pt x="3343" y="213"/>
                  </a:lnTo>
                  <a:lnTo>
                    <a:pt x="3343" y="209"/>
                  </a:lnTo>
                  <a:lnTo>
                    <a:pt x="3345" y="209"/>
                  </a:lnTo>
                  <a:lnTo>
                    <a:pt x="3345" y="206"/>
                  </a:lnTo>
                  <a:lnTo>
                    <a:pt x="3343" y="206"/>
                  </a:lnTo>
                  <a:lnTo>
                    <a:pt x="3343" y="205"/>
                  </a:lnTo>
                  <a:lnTo>
                    <a:pt x="3342" y="205"/>
                  </a:lnTo>
                  <a:lnTo>
                    <a:pt x="3342" y="203"/>
                  </a:lnTo>
                  <a:lnTo>
                    <a:pt x="3336" y="203"/>
                  </a:lnTo>
                  <a:close/>
                  <a:moveTo>
                    <a:pt x="3290" y="203"/>
                  </a:moveTo>
                  <a:lnTo>
                    <a:pt x="3289" y="209"/>
                  </a:lnTo>
                  <a:lnTo>
                    <a:pt x="3298" y="209"/>
                  </a:lnTo>
                  <a:lnTo>
                    <a:pt x="3298" y="205"/>
                  </a:lnTo>
                  <a:lnTo>
                    <a:pt x="3296" y="203"/>
                  </a:lnTo>
                  <a:lnTo>
                    <a:pt x="3290" y="203"/>
                  </a:lnTo>
                  <a:close/>
                  <a:moveTo>
                    <a:pt x="2519" y="203"/>
                  </a:moveTo>
                  <a:lnTo>
                    <a:pt x="2477" y="218"/>
                  </a:lnTo>
                  <a:lnTo>
                    <a:pt x="2322" y="681"/>
                  </a:lnTo>
                  <a:lnTo>
                    <a:pt x="2366" y="664"/>
                  </a:lnTo>
                  <a:lnTo>
                    <a:pt x="2519" y="203"/>
                  </a:lnTo>
                  <a:close/>
                  <a:moveTo>
                    <a:pt x="945" y="203"/>
                  </a:moveTo>
                  <a:lnTo>
                    <a:pt x="966" y="226"/>
                  </a:lnTo>
                  <a:lnTo>
                    <a:pt x="978" y="208"/>
                  </a:lnTo>
                  <a:lnTo>
                    <a:pt x="945" y="203"/>
                  </a:lnTo>
                  <a:close/>
                  <a:moveTo>
                    <a:pt x="3561" y="201"/>
                  </a:moveTo>
                  <a:lnTo>
                    <a:pt x="3550" y="258"/>
                  </a:lnTo>
                  <a:lnTo>
                    <a:pt x="3587" y="263"/>
                  </a:lnTo>
                  <a:lnTo>
                    <a:pt x="3597" y="206"/>
                  </a:lnTo>
                  <a:lnTo>
                    <a:pt x="3561" y="201"/>
                  </a:lnTo>
                  <a:close/>
                  <a:moveTo>
                    <a:pt x="3138" y="201"/>
                  </a:moveTo>
                  <a:lnTo>
                    <a:pt x="3122" y="266"/>
                  </a:lnTo>
                  <a:lnTo>
                    <a:pt x="3092" y="386"/>
                  </a:lnTo>
                  <a:lnTo>
                    <a:pt x="3128" y="372"/>
                  </a:lnTo>
                  <a:lnTo>
                    <a:pt x="3133" y="374"/>
                  </a:lnTo>
                  <a:lnTo>
                    <a:pt x="3156" y="272"/>
                  </a:lnTo>
                  <a:lnTo>
                    <a:pt x="3172" y="206"/>
                  </a:lnTo>
                  <a:lnTo>
                    <a:pt x="3138" y="201"/>
                  </a:lnTo>
                  <a:close/>
                  <a:moveTo>
                    <a:pt x="908" y="198"/>
                  </a:moveTo>
                  <a:lnTo>
                    <a:pt x="855" y="292"/>
                  </a:lnTo>
                  <a:lnTo>
                    <a:pt x="872" y="288"/>
                  </a:lnTo>
                  <a:lnTo>
                    <a:pt x="874" y="288"/>
                  </a:lnTo>
                  <a:lnTo>
                    <a:pt x="875" y="291"/>
                  </a:lnTo>
                  <a:lnTo>
                    <a:pt x="875" y="292"/>
                  </a:lnTo>
                  <a:lnTo>
                    <a:pt x="858" y="295"/>
                  </a:lnTo>
                  <a:lnTo>
                    <a:pt x="888" y="299"/>
                  </a:lnTo>
                  <a:lnTo>
                    <a:pt x="942" y="203"/>
                  </a:lnTo>
                  <a:lnTo>
                    <a:pt x="889" y="299"/>
                  </a:lnTo>
                  <a:lnTo>
                    <a:pt x="923" y="305"/>
                  </a:lnTo>
                  <a:lnTo>
                    <a:pt x="965" y="229"/>
                  </a:lnTo>
                  <a:lnTo>
                    <a:pt x="942" y="203"/>
                  </a:lnTo>
                  <a:lnTo>
                    <a:pt x="941" y="202"/>
                  </a:lnTo>
                  <a:lnTo>
                    <a:pt x="908" y="198"/>
                  </a:lnTo>
                  <a:close/>
                  <a:moveTo>
                    <a:pt x="3523" y="196"/>
                  </a:moveTo>
                  <a:lnTo>
                    <a:pt x="3513" y="249"/>
                  </a:lnTo>
                  <a:lnTo>
                    <a:pt x="3529" y="246"/>
                  </a:lnTo>
                  <a:lnTo>
                    <a:pt x="3530" y="246"/>
                  </a:lnTo>
                  <a:lnTo>
                    <a:pt x="3533" y="249"/>
                  </a:lnTo>
                  <a:lnTo>
                    <a:pt x="3533" y="251"/>
                  </a:lnTo>
                  <a:lnTo>
                    <a:pt x="3532" y="251"/>
                  </a:lnTo>
                  <a:lnTo>
                    <a:pt x="3517" y="253"/>
                  </a:lnTo>
                  <a:lnTo>
                    <a:pt x="3549" y="258"/>
                  </a:lnTo>
                  <a:lnTo>
                    <a:pt x="3559" y="201"/>
                  </a:lnTo>
                  <a:lnTo>
                    <a:pt x="3523" y="196"/>
                  </a:lnTo>
                  <a:close/>
                  <a:moveTo>
                    <a:pt x="904" y="196"/>
                  </a:moveTo>
                  <a:lnTo>
                    <a:pt x="849" y="292"/>
                  </a:lnTo>
                  <a:lnTo>
                    <a:pt x="852" y="292"/>
                  </a:lnTo>
                  <a:lnTo>
                    <a:pt x="906" y="198"/>
                  </a:lnTo>
                  <a:lnTo>
                    <a:pt x="904" y="196"/>
                  </a:lnTo>
                  <a:close/>
                  <a:moveTo>
                    <a:pt x="3517" y="195"/>
                  </a:moveTo>
                  <a:lnTo>
                    <a:pt x="3507" y="251"/>
                  </a:lnTo>
                  <a:lnTo>
                    <a:pt x="3512" y="251"/>
                  </a:lnTo>
                  <a:lnTo>
                    <a:pt x="3522" y="196"/>
                  </a:lnTo>
                  <a:lnTo>
                    <a:pt x="3519" y="195"/>
                  </a:lnTo>
                  <a:lnTo>
                    <a:pt x="3517" y="195"/>
                  </a:lnTo>
                  <a:close/>
                  <a:moveTo>
                    <a:pt x="3101" y="195"/>
                  </a:moveTo>
                  <a:lnTo>
                    <a:pt x="3084" y="261"/>
                  </a:lnTo>
                  <a:lnTo>
                    <a:pt x="3049" y="402"/>
                  </a:lnTo>
                  <a:lnTo>
                    <a:pt x="3091" y="386"/>
                  </a:lnTo>
                  <a:lnTo>
                    <a:pt x="3119" y="266"/>
                  </a:lnTo>
                  <a:lnTo>
                    <a:pt x="3135" y="201"/>
                  </a:lnTo>
                  <a:lnTo>
                    <a:pt x="3101" y="195"/>
                  </a:lnTo>
                  <a:close/>
                  <a:moveTo>
                    <a:pt x="871" y="195"/>
                  </a:moveTo>
                  <a:lnTo>
                    <a:pt x="605" y="662"/>
                  </a:lnTo>
                  <a:lnTo>
                    <a:pt x="635" y="667"/>
                  </a:lnTo>
                  <a:lnTo>
                    <a:pt x="845" y="295"/>
                  </a:lnTo>
                  <a:lnTo>
                    <a:pt x="844" y="294"/>
                  </a:lnTo>
                  <a:lnTo>
                    <a:pt x="846" y="294"/>
                  </a:lnTo>
                  <a:lnTo>
                    <a:pt x="899" y="199"/>
                  </a:lnTo>
                  <a:lnTo>
                    <a:pt x="871" y="195"/>
                  </a:lnTo>
                  <a:close/>
                  <a:moveTo>
                    <a:pt x="3686" y="193"/>
                  </a:moveTo>
                  <a:lnTo>
                    <a:pt x="3683" y="203"/>
                  </a:lnTo>
                  <a:lnTo>
                    <a:pt x="3694" y="212"/>
                  </a:lnTo>
                  <a:lnTo>
                    <a:pt x="3713" y="215"/>
                  </a:lnTo>
                  <a:lnTo>
                    <a:pt x="3686" y="193"/>
                  </a:lnTo>
                  <a:close/>
                  <a:moveTo>
                    <a:pt x="3068" y="192"/>
                  </a:moveTo>
                  <a:lnTo>
                    <a:pt x="3062" y="193"/>
                  </a:lnTo>
                  <a:lnTo>
                    <a:pt x="3046" y="256"/>
                  </a:lnTo>
                  <a:lnTo>
                    <a:pt x="3005" y="419"/>
                  </a:lnTo>
                  <a:lnTo>
                    <a:pt x="3046" y="404"/>
                  </a:lnTo>
                  <a:lnTo>
                    <a:pt x="3082" y="261"/>
                  </a:lnTo>
                  <a:lnTo>
                    <a:pt x="3098" y="195"/>
                  </a:lnTo>
                  <a:lnTo>
                    <a:pt x="3081" y="193"/>
                  </a:lnTo>
                  <a:lnTo>
                    <a:pt x="3094" y="199"/>
                  </a:lnTo>
                  <a:lnTo>
                    <a:pt x="3094" y="201"/>
                  </a:lnTo>
                  <a:lnTo>
                    <a:pt x="3091" y="202"/>
                  </a:lnTo>
                  <a:lnTo>
                    <a:pt x="3089" y="203"/>
                  </a:lnTo>
                  <a:lnTo>
                    <a:pt x="3089" y="202"/>
                  </a:lnTo>
                  <a:lnTo>
                    <a:pt x="3071" y="192"/>
                  </a:lnTo>
                  <a:lnTo>
                    <a:pt x="3068" y="202"/>
                  </a:lnTo>
                  <a:lnTo>
                    <a:pt x="3065" y="202"/>
                  </a:lnTo>
                  <a:lnTo>
                    <a:pt x="3068" y="192"/>
                  </a:lnTo>
                  <a:close/>
                  <a:moveTo>
                    <a:pt x="3486" y="191"/>
                  </a:moveTo>
                  <a:lnTo>
                    <a:pt x="3474" y="248"/>
                  </a:lnTo>
                  <a:lnTo>
                    <a:pt x="3494" y="249"/>
                  </a:lnTo>
                  <a:lnTo>
                    <a:pt x="3482" y="243"/>
                  </a:lnTo>
                  <a:lnTo>
                    <a:pt x="3480" y="242"/>
                  </a:lnTo>
                  <a:lnTo>
                    <a:pt x="3482" y="242"/>
                  </a:lnTo>
                  <a:lnTo>
                    <a:pt x="3483" y="241"/>
                  </a:lnTo>
                  <a:lnTo>
                    <a:pt x="3484" y="241"/>
                  </a:lnTo>
                  <a:lnTo>
                    <a:pt x="3484" y="239"/>
                  </a:lnTo>
                  <a:lnTo>
                    <a:pt x="3486" y="241"/>
                  </a:lnTo>
                  <a:lnTo>
                    <a:pt x="3504" y="251"/>
                  </a:lnTo>
                  <a:lnTo>
                    <a:pt x="3514" y="195"/>
                  </a:lnTo>
                  <a:lnTo>
                    <a:pt x="3486" y="191"/>
                  </a:lnTo>
                  <a:close/>
                  <a:moveTo>
                    <a:pt x="932" y="189"/>
                  </a:moveTo>
                  <a:lnTo>
                    <a:pt x="942" y="201"/>
                  </a:lnTo>
                  <a:lnTo>
                    <a:pt x="1212" y="241"/>
                  </a:lnTo>
                  <a:lnTo>
                    <a:pt x="1216" y="231"/>
                  </a:lnTo>
                  <a:lnTo>
                    <a:pt x="932" y="189"/>
                  </a:lnTo>
                  <a:close/>
                  <a:moveTo>
                    <a:pt x="835" y="189"/>
                  </a:moveTo>
                  <a:lnTo>
                    <a:pt x="568" y="657"/>
                  </a:lnTo>
                  <a:lnTo>
                    <a:pt x="604" y="661"/>
                  </a:lnTo>
                  <a:lnTo>
                    <a:pt x="869" y="195"/>
                  </a:lnTo>
                  <a:lnTo>
                    <a:pt x="835" y="189"/>
                  </a:lnTo>
                  <a:close/>
                  <a:moveTo>
                    <a:pt x="3532" y="188"/>
                  </a:moveTo>
                  <a:lnTo>
                    <a:pt x="3532" y="189"/>
                  </a:lnTo>
                  <a:lnTo>
                    <a:pt x="3534" y="189"/>
                  </a:lnTo>
                  <a:lnTo>
                    <a:pt x="3532" y="188"/>
                  </a:lnTo>
                  <a:close/>
                  <a:moveTo>
                    <a:pt x="3486" y="188"/>
                  </a:moveTo>
                  <a:lnTo>
                    <a:pt x="3486" y="189"/>
                  </a:lnTo>
                  <a:lnTo>
                    <a:pt x="3513" y="193"/>
                  </a:lnTo>
                  <a:lnTo>
                    <a:pt x="3513" y="192"/>
                  </a:lnTo>
                  <a:lnTo>
                    <a:pt x="3486" y="188"/>
                  </a:lnTo>
                  <a:close/>
                  <a:moveTo>
                    <a:pt x="2563" y="188"/>
                  </a:moveTo>
                  <a:lnTo>
                    <a:pt x="2521" y="202"/>
                  </a:lnTo>
                  <a:lnTo>
                    <a:pt x="2369" y="662"/>
                  </a:lnTo>
                  <a:lnTo>
                    <a:pt x="2413" y="645"/>
                  </a:lnTo>
                  <a:lnTo>
                    <a:pt x="2563" y="188"/>
                  </a:lnTo>
                  <a:close/>
                  <a:moveTo>
                    <a:pt x="1272" y="188"/>
                  </a:moveTo>
                  <a:lnTo>
                    <a:pt x="1242" y="245"/>
                  </a:lnTo>
                  <a:lnTo>
                    <a:pt x="1394" y="268"/>
                  </a:lnTo>
                  <a:lnTo>
                    <a:pt x="1401" y="263"/>
                  </a:lnTo>
                  <a:lnTo>
                    <a:pt x="1407" y="261"/>
                  </a:lnTo>
                  <a:lnTo>
                    <a:pt x="1413" y="256"/>
                  </a:lnTo>
                  <a:lnTo>
                    <a:pt x="1420" y="251"/>
                  </a:lnTo>
                  <a:lnTo>
                    <a:pt x="1429" y="243"/>
                  </a:lnTo>
                  <a:lnTo>
                    <a:pt x="1433" y="239"/>
                  </a:lnTo>
                  <a:lnTo>
                    <a:pt x="1437" y="233"/>
                  </a:lnTo>
                  <a:lnTo>
                    <a:pt x="1440" y="229"/>
                  </a:lnTo>
                  <a:lnTo>
                    <a:pt x="1444" y="225"/>
                  </a:lnTo>
                  <a:lnTo>
                    <a:pt x="1447" y="219"/>
                  </a:lnTo>
                  <a:lnTo>
                    <a:pt x="1449" y="215"/>
                  </a:lnTo>
                  <a:lnTo>
                    <a:pt x="1272" y="188"/>
                  </a:lnTo>
                  <a:close/>
                  <a:moveTo>
                    <a:pt x="3449" y="186"/>
                  </a:moveTo>
                  <a:lnTo>
                    <a:pt x="3437" y="242"/>
                  </a:lnTo>
                  <a:lnTo>
                    <a:pt x="3473" y="246"/>
                  </a:lnTo>
                  <a:lnTo>
                    <a:pt x="3484" y="191"/>
                  </a:lnTo>
                  <a:lnTo>
                    <a:pt x="3449" y="186"/>
                  </a:lnTo>
                  <a:close/>
                  <a:moveTo>
                    <a:pt x="3179" y="186"/>
                  </a:moveTo>
                  <a:lnTo>
                    <a:pt x="3175" y="205"/>
                  </a:lnTo>
                  <a:lnTo>
                    <a:pt x="3208" y="209"/>
                  </a:lnTo>
                  <a:lnTo>
                    <a:pt x="3179" y="186"/>
                  </a:lnTo>
                  <a:close/>
                  <a:moveTo>
                    <a:pt x="1257" y="186"/>
                  </a:moveTo>
                  <a:lnTo>
                    <a:pt x="1229" y="243"/>
                  </a:lnTo>
                  <a:lnTo>
                    <a:pt x="1240" y="245"/>
                  </a:lnTo>
                  <a:lnTo>
                    <a:pt x="1269" y="188"/>
                  </a:lnTo>
                  <a:lnTo>
                    <a:pt x="1257" y="186"/>
                  </a:lnTo>
                  <a:close/>
                  <a:moveTo>
                    <a:pt x="3026" y="185"/>
                  </a:moveTo>
                  <a:lnTo>
                    <a:pt x="3009" y="251"/>
                  </a:lnTo>
                  <a:lnTo>
                    <a:pt x="2961" y="437"/>
                  </a:lnTo>
                  <a:lnTo>
                    <a:pt x="3002" y="421"/>
                  </a:lnTo>
                  <a:lnTo>
                    <a:pt x="3045" y="255"/>
                  </a:lnTo>
                  <a:lnTo>
                    <a:pt x="3061" y="193"/>
                  </a:lnTo>
                  <a:lnTo>
                    <a:pt x="3046" y="196"/>
                  </a:lnTo>
                  <a:lnTo>
                    <a:pt x="3045" y="196"/>
                  </a:lnTo>
                  <a:lnTo>
                    <a:pt x="3042" y="193"/>
                  </a:lnTo>
                  <a:lnTo>
                    <a:pt x="3044" y="192"/>
                  </a:lnTo>
                  <a:lnTo>
                    <a:pt x="3058" y="189"/>
                  </a:lnTo>
                  <a:lnTo>
                    <a:pt x="3026" y="185"/>
                  </a:lnTo>
                  <a:close/>
                  <a:moveTo>
                    <a:pt x="911" y="185"/>
                  </a:moveTo>
                  <a:lnTo>
                    <a:pt x="905" y="195"/>
                  </a:lnTo>
                  <a:lnTo>
                    <a:pt x="939" y="199"/>
                  </a:lnTo>
                  <a:lnTo>
                    <a:pt x="928" y="188"/>
                  </a:lnTo>
                  <a:lnTo>
                    <a:pt x="911" y="185"/>
                  </a:lnTo>
                  <a:close/>
                  <a:moveTo>
                    <a:pt x="801" y="185"/>
                  </a:moveTo>
                  <a:lnTo>
                    <a:pt x="534" y="642"/>
                  </a:lnTo>
                  <a:lnTo>
                    <a:pt x="541" y="652"/>
                  </a:lnTo>
                  <a:lnTo>
                    <a:pt x="565" y="655"/>
                  </a:lnTo>
                  <a:lnTo>
                    <a:pt x="834" y="189"/>
                  </a:lnTo>
                  <a:lnTo>
                    <a:pt x="801" y="185"/>
                  </a:lnTo>
                  <a:close/>
                  <a:moveTo>
                    <a:pt x="149" y="185"/>
                  </a:moveTo>
                  <a:lnTo>
                    <a:pt x="142" y="196"/>
                  </a:lnTo>
                  <a:lnTo>
                    <a:pt x="160" y="221"/>
                  </a:lnTo>
                  <a:lnTo>
                    <a:pt x="169" y="209"/>
                  </a:lnTo>
                  <a:lnTo>
                    <a:pt x="149" y="185"/>
                  </a:lnTo>
                  <a:close/>
                  <a:moveTo>
                    <a:pt x="3449" y="183"/>
                  </a:moveTo>
                  <a:lnTo>
                    <a:pt x="3449" y="185"/>
                  </a:lnTo>
                  <a:lnTo>
                    <a:pt x="3484" y="189"/>
                  </a:lnTo>
                  <a:lnTo>
                    <a:pt x="3484" y="188"/>
                  </a:lnTo>
                  <a:lnTo>
                    <a:pt x="3449" y="183"/>
                  </a:lnTo>
                  <a:close/>
                  <a:moveTo>
                    <a:pt x="1244" y="183"/>
                  </a:moveTo>
                  <a:lnTo>
                    <a:pt x="1215" y="241"/>
                  </a:lnTo>
                  <a:lnTo>
                    <a:pt x="1226" y="242"/>
                  </a:lnTo>
                  <a:lnTo>
                    <a:pt x="1254" y="186"/>
                  </a:lnTo>
                  <a:lnTo>
                    <a:pt x="1244" y="183"/>
                  </a:lnTo>
                  <a:close/>
                  <a:moveTo>
                    <a:pt x="3687" y="181"/>
                  </a:moveTo>
                  <a:lnTo>
                    <a:pt x="3686" y="191"/>
                  </a:lnTo>
                  <a:lnTo>
                    <a:pt x="3717" y="215"/>
                  </a:lnTo>
                  <a:lnTo>
                    <a:pt x="3736" y="218"/>
                  </a:lnTo>
                  <a:lnTo>
                    <a:pt x="3687" y="181"/>
                  </a:lnTo>
                  <a:close/>
                  <a:moveTo>
                    <a:pt x="3412" y="181"/>
                  </a:moveTo>
                  <a:lnTo>
                    <a:pt x="3400" y="236"/>
                  </a:lnTo>
                  <a:lnTo>
                    <a:pt x="3436" y="242"/>
                  </a:lnTo>
                  <a:lnTo>
                    <a:pt x="3446" y="185"/>
                  </a:lnTo>
                  <a:lnTo>
                    <a:pt x="3412" y="181"/>
                  </a:lnTo>
                  <a:close/>
                  <a:moveTo>
                    <a:pt x="2989" y="179"/>
                  </a:moveTo>
                  <a:lnTo>
                    <a:pt x="2972" y="245"/>
                  </a:lnTo>
                  <a:lnTo>
                    <a:pt x="2917" y="454"/>
                  </a:lnTo>
                  <a:lnTo>
                    <a:pt x="2958" y="438"/>
                  </a:lnTo>
                  <a:lnTo>
                    <a:pt x="3006" y="251"/>
                  </a:lnTo>
                  <a:lnTo>
                    <a:pt x="3024" y="185"/>
                  </a:lnTo>
                  <a:lnTo>
                    <a:pt x="2989" y="179"/>
                  </a:lnTo>
                  <a:close/>
                  <a:moveTo>
                    <a:pt x="3412" y="178"/>
                  </a:moveTo>
                  <a:lnTo>
                    <a:pt x="3412" y="179"/>
                  </a:lnTo>
                  <a:lnTo>
                    <a:pt x="3447" y="183"/>
                  </a:lnTo>
                  <a:lnTo>
                    <a:pt x="3447" y="182"/>
                  </a:lnTo>
                  <a:lnTo>
                    <a:pt x="3412" y="178"/>
                  </a:lnTo>
                  <a:close/>
                  <a:moveTo>
                    <a:pt x="1262" y="178"/>
                  </a:moveTo>
                  <a:lnTo>
                    <a:pt x="1259" y="185"/>
                  </a:lnTo>
                  <a:lnTo>
                    <a:pt x="1450" y="213"/>
                  </a:lnTo>
                  <a:lnTo>
                    <a:pt x="1453" y="206"/>
                  </a:lnTo>
                  <a:lnTo>
                    <a:pt x="1262" y="178"/>
                  </a:lnTo>
                  <a:close/>
                  <a:moveTo>
                    <a:pt x="1249" y="176"/>
                  </a:moveTo>
                  <a:lnTo>
                    <a:pt x="1244" y="182"/>
                  </a:lnTo>
                  <a:lnTo>
                    <a:pt x="1256" y="183"/>
                  </a:lnTo>
                  <a:lnTo>
                    <a:pt x="1259" y="178"/>
                  </a:lnTo>
                  <a:lnTo>
                    <a:pt x="1249" y="176"/>
                  </a:lnTo>
                  <a:close/>
                  <a:moveTo>
                    <a:pt x="3534" y="175"/>
                  </a:moveTo>
                  <a:lnTo>
                    <a:pt x="3533" y="186"/>
                  </a:lnTo>
                  <a:lnTo>
                    <a:pt x="3539" y="191"/>
                  </a:lnTo>
                  <a:lnTo>
                    <a:pt x="3557" y="193"/>
                  </a:lnTo>
                  <a:lnTo>
                    <a:pt x="3534" y="175"/>
                  </a:lnTo>
                  <a:close/>
                  <a:moveTo>
                    <a:pt x="3373" y="175"/>
                  </a:moveTo>
                  <a:lnTo>
                    <a:pt x="3362" y="231"/>
                  </a:lnTo>
                  <a:lnTo>
                    <a:pt x="3397" y="236"/>
                  </a:lnTo>
                  <a:lnTo>
                    <a:pt x="3409" y="181"/>
                  </a:lnTo>
                  <a:lnTo>
                    <a:pt x="3373" y="175"/>
                  </a:lnTo>
                  <a:close/>
                  <a:moveTo>
                    <a:pt x="2952" y="175"/>
                  </a:moveTo>
                  <a:lnTo>
                    <a:pt x="2934" y="239"/>
                  </a:lnTo>
                  <a:lnTo>
                    <a:pt x="2872" y="471"/>
                  </a:lnTo>
                  <a:lnTo>
                    <a:pt x="2914" y="454"/>
                  </a:lnTo>
                  <a:lnTo>
                    <a:pt x="2969" y="245"/>
                  </a:lnTo>
                  <a:lnTo>
                    <a:pt x="2986" y="179"/>
                  </a:lnTo>
                  <a:lnTo>
                    <a:pt x="2952" y="175"/>
                  </a:lnTo>
                  <a:close/>
                  <a:moveTo>
                    <a:pt x="3375" y="172"/>
                  </a:moveTo>
                  <a:lnTo>
                    <a:pt x="3375" y="173"/>
                  </a:lnTo>
                  <a:lnTo>
                    <a:pt x="3409" y="179"/>
                  </a:lnTo>
                  <a:lnTo>
                    <a:pt x="3410" y="178"/>
                  </a:lnTo>
                  <a:lnTo>
                    <a:pt x="3375" y="172"/>
                  </a:lnTo>
                  <a:close/>
                  <a:moveTo>
                    <a:pt x="2606" y="172"/>
                  </a:moveTo>
                  <a:lnTo>
                    <a:pt x="2564" y="186"/>
                  </a:lnTo>
                  <a:lnTo>
                    <a:pt x="2416" y="645"/>
                  </a:lnTo>
                  <a:lnTo>
                    <a:pt x="2460" y="628"/>
                  </a:lnTo>
                  <a:lnTo>
                    <a:pt x="2600" y="192"/>
                  </a:lnTo>
                  <a:lnTo>
                    <a:pt x="2606" y="172"/>
                  </a:lnTo>
                  <a:close/>
                  <a:moveTo>
                    <a:pt x="952" y="172"/>
                  </a:moveTo>
                  <a:lnTo>
                    <a:pt x="942" y="189"/>
                  </a:lnTo>
                  <a:lnTo>
                    <a:pt x="1186" y="225"/>
                  </a:lnTo>
                  <a:lnTo>
                    <a:pt x="1195" y="208"/>
                  </a:lnTo>
                  <a:lnTo>
                    <a:pt x="952" y="172"/>
                  </a:lnTo>
                  <a:close/>
                  <a:moveTo>
                    <a:pt x="3336" y="171"/>
                  </a:moveTo>
                  <a:lnTo>
                    <a:pt x="3329" y="205"/>
                  </a:lnTo>
                  <a:lnTo>
                    <a:pt x="3330" y="205"/>
                  </a:lnTo>
                  <a:lnTo>
                    <a:pt x="3330" y="203"/>
                  </a:lnTo>
                  <a:lnTo>
                    <a:pt x="3332" y="203"/>
                  </a:lnTo>
                  <a:lnTo>
                    <a:pt x="3332" y="202"/>
                  </a:lnTo>
                  <a:lnTo>
                    <a:pt x="3335" y="202"/>
                  </a:lnTo>
                  <a:lnTo>
                    <a:pt x="3335" y="201"/>
                  </a:lnTo>
                  <a:lnTo>
                    <a:pt x="3342" y="201"/>
                  </a:lnTo>
                  <a:lnTo>
                    <a:pt x="3343" y="202"/>
                  </a:lnTo>
                  <a:lnTo>
                    <a:pt x="3346" y="202"/>
                  </a:lnTo>
                  <a:lnTo>
                    <a:pt x="3346" y="203"/>
                  </a:lnTo>
                  <a:lnTo>
                    <a:pt x="3347" y="203"/>
                  </a:lnTo>
                  <a:lnTo>
                    <a:pt x="3347" y="205"/>
                  </a:lnTo>
                  <a:lnTo>
                    <a:pt x="3349" y="205"/>
                  </a:lnTo>
                  <a:lnTo>
                    <a:pt x="3349" y="213"/>
                  </a:lnTo>
                  <a:lnTo>
                    <a:pt x="3347" y="215"/>
                  </a:lnTo>
                  <a:lnTo>
                    <a:pt x="3347" y="216"/>
                  </a:lnTo>
                  <a:lnTo>
                    <a:pt x="3346" y="216"/>
                  </a:lnTo>
                  <a:lnTo>
                    <a:pt x="3346" y="218"/>
                  </a:lnTo>
                  <a:lnTo>
                    <a:pt x="3343" y="218"/>
                  </a:lnTo>
                  <a:lnTo>
                    <a:pt x="3343" y="219"/>
                  </a:lnTo>
                  <a:lnTo>
                    <a:pt x="3335" y="219"/>
                  </a:lnTo>
                  <a:lnTo>
                    <a:pt x="3335" y="218"/>
                  </a:lnTo>
                  <a:lnTo>
                    <a:pt x="3332" y="218"/>
                  </a:lnTo>
                  <a:lnTo>
                    <a:pt x="3332" y="216"/>
                  </a:lnTo>
                  <a:lnTo>
                    <a:pt x="3330" y="216"/>
                  </a:lnTo>
                  <a:lnTo>
                    <a:pt x="3329" y="215"/>
                  </a:lnTo>
                  <a:lnTo>
                    <a:pt x="3329" y="213"/>
                  </a:lnTo>
                  <a:lnTo>
                    <a:pt x="3327" y="212"/>
                  </a:lnTo>
                  <a:lnTo>
                    <a:pt x="3325" y="226"/>
                  </a:lnTo>
                  <a:lnTo>
                    <a:pt x="3360" y="231"/>
                  </a:lnTo>
                  <a:lnTo>
                    <a:pt x="3372" y="175"/>
                  </a:lnTo>
                  <a:lnTo>
                    <a:pt x="3336" y="171"/>
                  </a:lnTo>
                  <a:close/>
                  <a:moveTo>
                    <a:pt x="3690" y="169"/>
                  </a:moveTo>
                  <a:lnTo>
                    <a:pt x="3687" y="179"/>
                  </a:lnTo>
                  <a:lnTo>
                    <a:pt x="3740" y="219"/>
                  </a:lnTo>
                  <a:lnTo>
                    <a:pt x="3758" y="221"/>
                  </a:lnTo>
                  <a:lnTo>
                    <a:pt x="3690" y="169"/>
                  </a:lnTo>
                  <a:close/>
                  <a:moveTo>
                    <a:pt x="2915" y="169"/>
                  </a:moveTo>
                  <a:lnTo>
                    <a:pt x="2897" y="235"/>
                  </a:lnTo>
                  <a:lnTo>
                    <a:pt x="2827" y="488"/>
                  </a:lnTo>
                  <a:lnTo>
                    <a:pt x="2870" y="471"/>
                  </a:lnTo>
                  <a:lnTo>
                    <a:pt x="2932" y="239"/>
                  </a:lnTo>
                  <a:lnTo>
                    <a:pt x="2949" y="175"/>
                  </a:lnTo>
                  <a:lnTo>
                    <a:pt x="2915" y="169"/>
                  </a:lnTo>
                  <a:close/>
                  <a:moveTo>
                    <a:pt x="3337" y="168"/>
                  </a:moveTo>
                  <a:lnTo>
                    <a:pt x="3337" y="169"/>
                  </a:lnTo>
                  <a:lnTo>
                    <a:pt x="3372" y="173"/>
                  </a:lnTo>
                  <a:lnTo>
                    <a:pt x="3373" y="172"/>
                  </a:lnTo>
                  <a:lnTo>
                    <a:pt x="3337" y="168"/>
                  </a:lnTo>
                  <a:close/>
                  <a:moveTo>
                    <a:pt x="3299" y="165"/>
                  </a:moveTo>
                  <a:lnTo>
                    <a:pt x="3293" y="195"/>
                  </a:lnTo>
                  <a:lnTo>
                    <a:pt x="3303" y="196"/>
                  </a:lnTo>
                  <a:lnTo>
                    <a:pt x="3305" y="196"/>
                  </a:lnTo>
                  <a:lnTo>
                    <a:pt x="3303" y="199"/>
                  </a:lnTo>
                  <a:lnTo>
                    <a:pt x="3292" y="198"/>
                  </a:lnTo>
                  <a:lnTo>
                    <a:pt x="3292" y="201"/>
                  </a:lnTo>
                  <a:lnTo>
                    <a:pt x="3299" y="201"/>
                  </a:lnTo>
                  <a:lnTo>
                    <a:pt x="3299" y="202"/>
                  </a:lnTo>
                  <a:lnTo>
                    <a:pt x="3300" y="202"/>
                  </a:lnTo>
                  <a:lnTo>
                    <a:pt x="3303" y="205"/>
                  </a:lnTo>
                  <a:lnTo>
                    <a:pt x="3303" y="209"/>
                  </a:lnTo>
                  <a:lnTo>
                    <a:pt x="3302" y="209"/>
                  </a:lnTo>
                  <a:lnTo>
                    <a:pt x="3302" y="211"/>
                  </a:lnTo>
                  <a:lnTo>
                    <a:pt x="3300" y="211"/>
                  </a:lnTo>
                  <a:lnTo>
                    <a:pt x="3299" y="212"/>
                  </a:lnTo>
                  <a:lnTo>
                    <a:pt x="3289" y="212"/>
                  </a:lnTo>
                  <a:lnTo>
                    <a:pt x="3288" y="221"/>
                  </a:lnTo>
                  <a:lnTo>
                    <a:pt x="3323" y="225"/>
                  </a:lnTo>
                  <a:lnTo>
                    <a:pt x="3326" y="208"/>
                  </a:lnTo>
                  <a:lnTo>
                    <a:pt x="3335" y="169"/>
                  </a:lnTo>
                  <a:lnTo>
                    <a:pt x="3299" y="165"/>
                  </a:lnTo>
                  <a:close/>
                  <a:moveTo>
                    <a:pt x="3537" y="163"/>
                  </a:moveTo>
                  <a:lnTo>
                    <a:pt x="3534" y="173"/>
                  </a:lnTo>
                  <a:lnTo>
                    <a:pt x="3560" y="193"/>
                  </a:lnTo>
                  <a:lnTo>
                    <a:pt x="3579" y="196"/>
                  </a:lnTo>
                  <a:lnTo>
                    <a:pt x="3537" y="163"/>
                  </a:lnTo>
                  <a:close/>
                  <a:moveTo>
                    <a:pt x="2878" y="163"/>
                  </a:moveTo>
                  <a:lnTo>
                    <a:pt x="2860" y="229"/>
                  </a:lnTo>
                  <a:lnTo>
                    <a:pt x="2782" y="505"/>
                  </a:lnTo>
                  <a:lnTo>
                    <a:pt x="2825" y="488"/>
                  </a:lnTo>
                  <a:lnTo>
                    <a:pt x="2895" y="233"/>
                  </a:lnTo>
                  <a:lnTo>
                    <a:pt x="2914" y="169"/>
                  </a:lnTo>
                  <a:lnTo>
                    <a:pt x="2878" y="163"/>
                  </a:lnTo>
                  <a:close/>
                  <a:moveTo>
                    <a:pt x="3300" y="162"/>
                  </a:moveTo>
                  <a:lnTo>
                    <a:pt x="3300" y="163"/>
                  </a:lnTo>
                  <a:lnTo>
                    <a:pt x="3335" y="168"/>
                  </a:lnTo>
                  <a:lnTo>
                    <a:pt x="3335" y="166"/>
                  </a:lnTo>
                  <a:lnTo>
                    <a:pt x="3300" y="162"/>
                  </a:lnTo>
                  <a:close/>
                  <a:moveTo>
                    <a:pt x="3148" y="161"/>
                  </a:moveTo>
                  <a:lnTo>
                    <a:pt x="3138" y="199"/>
                  </a:lnTo>
                  <a:lnTo>
                    <a:pt x="3173" y="205"/>
                  </a:lnTo>
                  <a:lnTo>
                    <a:pt x="3178" y="185"/>
                  </a:lnTo>
                  <a:lnTo>
                    <a:pt x="3148" y="161"/>
                  </a:lnTo>
                  <a:close/>
                  <a:moveTo>
                    <a:pt x="3262" y="159"/>
                  </a:moveTo>
                  <a:lnTo>
                    <a:pt x="3249" y="215"/>
                  </a:lnTo>
                  <a:lnTo>
                    <a:pt x="3285" y="221"/>
                  </a:lnTo>
                  <a:lnTo>
                    <a:pt x="3288" y="212"/>
                  </a:lnTo>
                  <a:lnTo>
                    <a:pt x="3286" y="211"/>
                  </a:lnTo>
                  <a:lnTo>
                    <a:pt x="3285" y="211"/>
                  </a:lnTo>
                  <a:lnTo>
                    <a:pt x="3283" y="209"/>
                  </a:lnTo>
                  <a:lnTo>
                    <a:pt x="3283" y="208"/>
                  </a:lnTo>
                  <a:lnTo>
                    <a:pt x="3282" y="208"/>
                  </a:lnTo>
                  <a:lnTo>
                    <a:pt x="3282" y="205"/>
                  </a:lnTo>
                  <a:lnTo>
                    <a:pt x="3283" y="205"/>
                  </a:lnTo>
                  <a:lnTo>
                    <a:pt x="3286" y="206"/>
                  </a:lnTo>
                  <a:lnTo>
                    <a:pt x="3288" y="206"/>
                  </a:lnTo>
                  <a:lnTo>
                    <a:pt x="3288" y="208"/>
                  </a:lnTo>
                  <a:lnTo>
                    <a:pt x="3289" y="203"/>
                  </a:lnTo>
                  <a:lnTo>
                    <a:pt x="3283" y="203"/>
                  </a:lnTo>
                  <a:lnTo>
                    <a:pt x="3283" y="202"/>
                  </a:lnTo>
                  <a:lnTo>
                    <a:pt x="3288" y="195"/>
                  </a:lnTo>
                  <a:lnTo>
                    <a:pt x="3289" y="193"/>
                  </a:lnTo>
                  <a:lnTo>
                    <a:pt x="3290" y="195"/>
                  </a:lnTo>
                  <a:lnTo>
                    <a:pt x="3298" y="165"/>
                  </a:lnTo>
                  <a:lnTo>
                    <a:pt x="3262" y="159"/>
                  </a:lnTo>
                  <a:close/>
                  <a:moveTo>
                    <a:pt x="2841" y="159"/>
                  </a:moveTo>
                  <a:lnTo>
                    <a:pt x="2822" y="223"/>
                  </a:lnTo>
                  <a:lnTo>
                    <a:pt x="2737" y="522"/>
                  </a:lnTo>
                  <a:lnTo>
                    <a:pt x="2780" y="505"/>
                  </a:lnTo>
                  <a:lnTo>
                    <a:pt x="2858" y="229"/>
                  </a:lnTo>
                  <a:lnTo>
                    <a:pt x="2877" y="163"/>
                  </a:lnTo>
                  <a:lnTo>
                    <a:pt x="2841" y="159"/>
                  </a:lnTo>
                  <a:close/>
                  <a:moveTo>
                    <a:pt x="777" y="159"/>
                  </a:moveTo>
                  <a:lnTo>
                    <a:pt x="511" y="614"/>
                  </a:lnTo>
                  <a:lnTo>
                    <a:pt x="533" y="641"/>
                  </a:lnTo>
                  <a:lnTo>
                    <a:pt x="799" y="183"/>
                  </a:lnTo>
                  <a:lnTo>
                    <a:pt x="777" y="159"/>
                  </a:lnTo>
                  <a:close/>
                  <a:moveTo>
                    <a:pt x="127" y="159"/>
                  </a:moveTo>
                  <a:lnTo>
                    <a:pt x="120" y="169"/>
                  </a:lnTo>
                  <a:lnTo>
                    <a:pt x="140" y="195"/>
                  </a:lnTo>
                  <a:lnTo>
                    <a:pt x="147" y="183"/>
                  </a:lnTo>
                  <a:lnTo>
                    <a:pt x="127" y="159"/>
                  </a:lnTo>
                  <a:close/>
                  <a:moveTo>
                    <a:pt x="3691" y="156"/>
                  </a:moveTo>
                  <a:lnTo>
                    <a:pt x="3690" y="166"/>
                  </a:lnTo>
                  <a:lnTo>
                    <a:pt x="3763" y="222"/>
                  </a:lnTo>
                  <a:lnTo>
                    <a:pt x="3781" y="225"/>
                  </a:lnTo>
                  <a:lnTo>
                    <a:pt x="3691" y="156"/>
                  </a:lnTo>
                  <a:close/>
                  <a:moveTo>
                    <a:pt x="3263" y="156"/>
                  </a:moveTo>
                  <a:lnTo>
                    <a:pt x="3262" y="158"/>
                  </a:lnTo>
                  <a:lnTo>
                    <a:pt x="3298" y="163"/>
                  </a:lnTo>
                  <a:lnTo>
                    <a:pt x="3298" y="162"/>
                  </a:lnTo>
                  <a:lnTo>
                    <a:pt x="3263" y="156"/>
                  </a:lnTo>
                  <a:close/>
                  <a:moveTo>
                    <a:pt x="2648" y="156"/>
                  </a:moveTo>
                  <a:lnTo>
                    <a:pt x="2608" y="171"/>
                  </a:lnTo>
                  <a:lnTo>
                    <a:pt x="2601" y="192"/>
                  </a:lnTo>
                  <a:lnTo>
                    <a:pt x="2461" y="627"/>
                  </a:lnTo>
                  <a:lnTo>
                    <a:pt x="2506" y="610"/>
                  </a:lnTo>
                  <a:lnTo>
                    <a:pt x="2636" y="196"/>
                  </a:lnTo>
                  <a:lnTo>
                    <a:pt x="2648" y="156"/>
                  </a:lnTo>
                  <a:close/>
                  <a:moveTo>
                    <a:pt x="3225" y="155"/>
                  </a:moveTo>
                  <a:lnTo>
                    <a:pt x="3212" y="211"/>
                  </a:lnTo>
                  <a:lnTo>
                    <a:pt x="3248" y="215"/>
                  </a:lnTo>
                  <a:lnTo>
                    <a:pt x="3260" y="159"/>
                  </a:lnTo>
                  <a:lnTo>
                    <a:pt x="3225" y="155"/>
                  </a:lnTo>
                  <a:close/>
                  <a:moveTo>
                    <a:pt x="2804" y="155"/>
                  </a:moveTo>
                  <a:lnTo>
                    <a:pt x="2785" y="219"/>
                  </a:lnTo>
                  <a:lnTo>
                    <a:pt x="2691" y="539"/>
                  </a:lnTo>
                  <a:lnTo>
                    <a:pt x="2735" y="522"/>
                  </a:lnTo>
                  <a:lnTo>
                    <a:pt x="2821" y="223"/>
                  </a:lnTo>
                  <a:lnTo>
                    <a:pt x="2840" y="159"/>
                  </a:lnTo>
                  <a:lnTo>
                    <a:pt x="2814" y="155"/>
                  </a:lnTo>
                  <a:lnTo>
                    <a:pt x="2825" y="162"/>
                  </a:lnTo>
                  <a:lnTo>
                    <a:pt x="2822" y="165"/>
                  </a:lnTo>
                  <a:lnTo>
                    <a:pt x="2821" y="165"/>
                  </a:lnTo>
                  <a:lnTo>
                    <a:pt x="2804" y="155"/>
                  </a:lnTo>
                  <a:close/>
                  <a:moveTo>
                    <a:pt x="3226" y="152"/>
                  </a:moveTo>
                  <a:lnTo>
                    <a:pt x="3226" y="153"/>
                  </a:lnTo>
                  <a:lnTo>
                    <a:pt x="3260" y="158"/>
                  </a:lnTo>
                  <a:lnTo>
                    <a:pt x="3260" y="156"/>
                  </a:lnTo>
                  <a:lnTo>
                    <a:pt x="3226" y="152"/>
                  </a:lnTo>
                  <a:close/>
                  <a:moveTo>
                    <a:pt x="2955" y="152"/>
                  </a:moveTo>
                  <a:lnTo>
                    <a:pt x="2947" y="156"/>
                  </a:lnTo>
                  <a:lnTo>
                    <a:pt x="2954" y="158"/>
                  </a:lnTo>
                  <a:lnTo>
                    <a:pt x="2955" y="152"/>
                  </a:lnTo>
                  <a:close/>
                  <a:moveTo>
                    <a:pt x="3539" y="151"/>
                  </a:moveTo>
                  <a:lnTo>
                    <a:pt x="3537" y="161"/>
                  </a:lnTo>
                  <a:lnTo>
                    <a:pt x="3583" y="196"/>
                  </a:lnTo>
                  <a:lnTo>
                    <a:pt x="3601" y="199"/>
                  </a:lnTo>
                  <a:lnTo>
                    <a:pt x="3539" y="151"/>
                  </a:lnTo>
                  <a:close/>
                  <a:moveTo>
                    <a:pt x="3188" y="149"/>
                  </a:moveTo>
                  <a:lnTo>
                    <a:pt x="3181" y="183"/>
                  </a:lnTo>
                  <a:lnTo>
                    <a:pt x="3210" y="209"/>
                  </a:lnTo>
                  <a:lnTo>
                    <a:pt x="3223" y="153"/>
                  </a:lnTo>
                  <a:lnTo>
                    <a:pt x="3188" y="149"/>
                  </a:lnTo>
                  <a:close/>
                  <a:moveTo>
                    <a:pt x="3189" y="146"/>
                  </a:moveTo>
                  <a:lnTo>
                    <a:pt x="3189" y="148"/>
                  </a:lnTo>
                  <a:lnTo>
                    <a:pt x="3223" y="152"/>
                  </a:lnTo>
                  <a:lnTo>
                    <a:pt x="3223" y="151"/>
                  </a:lnTo>
                  <a:lnTo>
                    <a:pt x="3189" y="146"/>
                  </a:lnTo>
                  <a:close/>
                  <a:moveTo>
                    <a:pt x="2927" y="146"/>
                  </a:moveTo>
                  <a:lnTo>
                    <a:pt x="2927" y="151"/>
                  </a:lnTo>
                  <a:lnTo>
                    <a:pt x="2928" y="152"/>
                  </a:lnTo>
                  <a:lnTo>
                    <a:pt x="2935" y="152"/>
                  </a:lnTo>
                  <a:lnTo>
                    <a:pt x="2935" y="146"/>
                  </a:lnTo>
                  <a:lnTo>
                    <a:pt x="2927" y="146"/>
                  </a:lnTo>
                  <a:close/>
                  <a:moveTo>
                    <a:pt x="3693" y="143"/>
                  </a:moveTo>
                  <a:lnTo>
                    <a:pt x="3691" y="152"/>
                  </a:lnTo>
                  <a:lnTo>
                    <a:pt x="3783" y="222"/>
                  </a:lnTo>
                  <a:lnTo>
                    <a:pt x="3784" y="213"/>
                  </a:lnTo>
                  <a:lnTo>
                    <a:pt x="3693" y="143"/>
                  </a:lnTo>
                  <a:close/>
                  <a:moveTo>
                    <a:pt x="3151" y="143"/>
                  </a:moveTo>
                  <a:lnTo>
                    <a:pt x="3148" y="158"/>
                  </a:lnTo>
                  <a:lnTo>
                    <a:pt x="3178" y="182"/>
                  </a:lnTo>
                  <a:lnTo>
                    <a:pt x="3186" y="149"/>
                  </a:lnTo>
                  <a:lnTo>
                    <a:pt x="3151" y="143"/>
                  </a:lnTo>
                  <a:close/>
                  <a:moveTo>
                    <a:pt x="2687" y="142"/>
                  </a:moveTo>
                  <a:lnTo>
                    <a:pt x="2651" y="155"/>
                  </a:lnTo>
                  <a:lnTo>
                    <a:pt x="2638" y="198"/>
                  </a:lnTo>
                  <a:lnTo>
                    <a:pt x="2509" y="610"/>
                  </a:lnTo>
                  <a:lnTo>
                    <a:pt x="2553" y="592"/>
                  </a:lnTo>
                  <a:lnTo>
                    <a:pt x="2673" y="202"/>
                  </a:lnTo>
                  <a:lnTo>
                    <a:pt x="2691" y="143"/>
                  </a:lnTo>
                  <a:lnTo>
                    <a:pt x="2690" y="145"/>
                  </a:lnTo>
                  <a:lnTo>
                    <a:pt x="2690" y="143"/>
                  </a:lnTo>
                  <a:lnTo>
                    <a:pt x="2687" y="142"/>
                  </a:lnTo>
                  <a:close/>
                  <a:moveTo>
                    <a:pt x="3152" y="140"/>
                  </a:moveTo>
                  <a:lnTo>
                    <a:pt x="3152" y="142"/>
                  </a:lnTo>
                  <a:lnTo>
                    <a:pt x="3186" y="148"/>
                  </a:lnTo>
                  <a:lnTo>
                    <a:pt x="3186" y="146"/>
                  </a:lnTo>
                  <a:lnTo>
                    <a:pt x="3152" y="140"/>
                  </a:lnTo>
                  <a:close/>
                  <a:moveTo>
                    <a:pt x="3126" y="140"/>
                  </a:moveTo>
                  <a:lnTo>
                    <a:pt x="3146" y="156"/>
                  </a:lnTo>
                  <a:lnTo>
                    <a:pt x="3149" y="143"/>
                  </a:lnTo>
                  <a:lnTo>
                    <a:pt x="3126" y="140"/>
                  </a:lnTo>
                  <a:close/>
                  <a:moveTo>
                    <a:pt x="3541" y="139"/>
                  </a:moveTo>
                  <a:lnTo>
                    <a:pt x="3540" y="149"/>
                  </a:lnTo>
                  <a:lnTo>
                    <a:pt x="3606" y="199"/>
                  </a:lnTo>
                  <a:lnTo>
                    <a:pt x="3624" y="202"/>
                  </a:lnTo>
                  <a:lnTo>
                    <a:pt x="3541" y="139"/>
                  </a:lnTo>
                  <a:close/>
                  <a:moveTo>
                    <a:pt x="3115" y="139"/>
                  </a:moveTo>
                  <a:lnTo>
                    <a:pt x="3101" y="193"/>
                  </a:lnTo>
                  <a:lnTo>
                    <a:pt x="3136" y="199"/>
                  </a:lnTo>
                  <a:lnTo>
                    <a:pt x="3146" y="159"/>
                  </a:lnTo>
                  <a:lnTo>
                    <a:pt x="3123" y="140"/>
                  </a:lnTo>
                  <a:lnTo>
                    <a:pt x="3115" y="139"/>
                  </a:lnTo>
                  <a:close/>
                  <a:moveTo>
                    <a:pt x="3122" y="136"/>
                  </a:moveTo>
                  <a:lnTo>
                    <a:pt x="3125" y="139"/>
                  </a:lnTo>
                  <a:lnTo>
                    <a:pt x="3149" y="142"/>
                  </a:lnTo>
                  <a:lnTo>
                    <a:pt x="3151" y="140"/>
                  </a:lnTo>
                  <a:lnTo>
                    <a:pt x="3122" y="136"/>
                  </a:lnTo>
                  <a:close/>
                  <a:moveTo>
                    <a:pt x="3115" y="136"/>
                  </a:moveTo>
                  <a:lnTo>
                    <a:pt x="3115" y="138"/>
                  </a:lnTo>
                  <a:lnTo>
                    <a:pt x="3121" y="138"/>
                  </a:lnTo>
                  <a:lnTo>
                    <a:pt x="3118" y="136"/>
                  </a:lnTo>
                  <a:lnTo>
                    <a:pt x="3115" y="136"/>
                  </a:lnTo>
                  <a:close/>
                  <a:moveTo>
                    <a:pt x="3085" y="135"/>
                  </a:moveTo>
                  <a:lnTo>
                    <a:pt x="3072" y="189"/>
                  </a:lnTo>
                  <a:lnTo>
                    <a:pt x="3094" y="185"/>
                  </a:lnTo>
                  <a:lnTo>
                    <a:pt x="3095" y="185"/>
                  </a:lnTo>
                  <a:lnTo>
                    <a:pt x="3095" y="186"/>
                  </a:lnTo>
                  <a:lnTo>
                    <a:pt x="3096" y="188"/>
                  </a:lnTo>
                  <a:lnTo>
                    <a:pt x="3082" y="192"/>
                  </a:lnTo>
                  <a:lnTo>
                    <a:pt x="3099" y="193"/>
                  </a:lnTo>
                  <a:lnTo>
                    <a:pt x="3112" y="139"/>
                  </a:lnTo>
                  <a:lnTo>
                    <a:pt x="3085" y="135"/>
                  </a:lnTo>
                  <a:close/>
                  <a:moveTo>
                    <a:pt x="2674" y="133"/>
                  </a:moveTo>
                  <a:lnTo>
                    <a:pt x="2661" y="138"/>
                  </a:lnTo>
                  <a:lnTo>
                    <a:pt x="2647" y="142"/>
                  </a:lnTo>
                  <a:lnTo>
                    <a:pt x="2536" y="182"/>
                  </a:lnTo>
                  <a:lnTo>
                    <a:pt x="2417" y="225"/>
                  </a:lnTo>
                  <a:lnTo>
                    <a:pt x="2403" y="231"/>
                  </a:lnTo>
                  <a:lnTo>
                    <a:pt x="2183" y="309"/>
                  </a:lnTo>
                  <a:lnTo>
                    <a:pt x="2180" y="311"/>
                  </a:lnTo>
                  <a:lnTo>
                    <a:pt x="2155" y="319"/>
                  </a:lnTo>
                  <a:lnTo>
                    <a:pt x="2165" y="328"/>
                  </a:lnTo>
                  <a:lnTo>
                    <a:pt x="2558" y="186"/>
                  </a:lnTo>
                  <a:lnTo>
                    <a:pt x="2683" y="140"/>
                  </a:lnTo>
                  <a:lnTo>
                    <a:pt x="2674" y="133"/>
                  </a:lnTo>
                  <a:close/>
                  <a:moveTo>
                    <a:pt x="916" y="133"/>
                  </a:moveTo>
                  <a:lnTo>
                    <a:pt x="921" y="138"/>
                  </a:lnTo>
                  <a:lnTo>
                    <a:pt x="922" y="135"/>
                  </a:lnTo>
                  <a:lnTo>
                    <a:pt x="916" y="133"/>
                  </a:lnTo>
                  <a:close/>
                  <a:moveTo>
                    <a:pt x="754" y="133"/>
                  </a:moveTo>
                  <a:lnTo>
                    <a:pt x="487" y="584"/>
                  </a:lnTo>
                  <a:lnTo>
                    <a:pt x="510" y="612"/>
                  </a:lnTo>
                  <a:lnTo>
                    <a:pt x="775" y="158"/>
                  </a:lnTo>
                  <a:lnTo>
                    <a:pt x="754" y="133"/>
                  </a:lnTo>
                  <a:close/>
                  <a:moveTo>
                    <a:pt x="107" y="133"/>
                  </a:moveTo>
                  <a:lnTo>
                    <a:pt x="100" y="143"/>
                  </a:lnTo>
                  <a:lnTo>
                    <a:pt x="119" y="168"/>
                  </a:lnTo>
                  <a:lnTo>
                    <a:pt x="127" y="158"/>
                  </a:lnTo>
                  <a:lnTo>
                    <a:pt x="107" y="133"/>
                  </a:lnTo>
                  <a:close/>
                  <a:moveTo>
                    <a:pt x="3696" y="132"/>
                  </a:moveTo>
                  <a:lnTo>
                    <a:pt x="3694" y="142"/>
                  </a:lnTo>
                  <a:lnTo>
                    <a:pt x="3785" y="211"/>
                  </a:lnTo>
                  <a:lnTo>
                    <a:pt x="3787" y="201"/>
                  </a:lnTo>
                  <a:lnTo>
                    <a:pt x="3696" y="132"/>
                  </a:lnTo>
                  <a:close/>
                  <a:moveTo>
                    <a:pt x="3086" y="132"/>
                  </a:moveTo>
                  <a:lnTo>
                    <a:pt x="3086" y="133"/>
                  </a:lnTo>
                  <a:lnTo>
                    <a:pt x="3112" y="136"/>
                  </a:lnTo>
                  <a:lnTo>
                    <a:pt x="3113" y="135"/>
                  </a:lnTo>
                  <a:lnTo>
                    <a:pt x="3086" y="132"/>
                  </a:lnTo>
                  <a:close/>
                  <a:moveTo>
                    <a:pt x="3079" y="130"/>
                  </a:moveTo>
                  <a:lnTo>
                    <a:pt x="3078" y="133"/>
                  </a:lnTo>
                  <a:lnTo>
                    <a:pt x="3064" y="186"/>
                  </a:lnTo>
                  <a:lnTo>
                    <a:pt x="3069" y="189"/>
                  </a:lnTo>
                  <a:lnTo>
                    <a:pt x="3082" y="135"/>
                  </a:lnTo>
                  <a:lnTo>
                    <a:pt x="3081" y="133"/>
                  </a:lnTo>
                  <a:lnTo>
                    <a:pt x="3081" y="130"/>
                  </a:lnTo>
                  <a:lnTo>
                    <a:pt x="3079" y="130"/>
                  </a:lnTo>
                  <a:close/>
                  <a:moveTo>
                    <a:pt x="895" y="130"/>
                  </a:moveTo>
                  <a:lnTo>
                    <a:pt x="913" y="151"/>
                  </a:lnTo>
                  <a:lnTo>
                    <a:pt x="919" y="140"/>
                  </a:lnTo>
                  <a:lnTo>
                    <a:pt x="912" y="133"/>
                  </a:lnTo>
                  <a:lnTo>
                    <a:pt x="895" y="130"/>
                  </a:lnTo>
                  <a:close/>
                  <a:moveTo>
                    <a:pt x="3641" y="129"/>
                  </a:moveTo>
                  <a:lnTo>
                    <a:pt x="3687" y="165"/>
                  </a:lnTo>
                  <a:lnTo>
                    <a:pt x="3688" y="155"/>
                  </a:lnTo>
                  <a:lnTo>
                    <a:pt x="3660" y="132"/>
                  </a:lnTo>
                  <a:lnTo>
                    <a:pt x="3641" y="129"/>
                  </a:lnTo>
                  <a:close/>
                  <a:moveTo>
                    <a:pt x="1274" y="129"/>
                  </a:moveTo>
                  <a:lnTo>
                    <a:pt x="1259" y="159"/>
                  </a:lnTo>
                  <a:lnTo>
                    <a:pt x="1257" y="161"/>
                  </a:lnTo>
                  <a:lnTo>
                    <a:pt x="1256" y="161"/>
                  </a:lnTo>
                  <a:lnTo>
                    <a:pt x="1249" y="175"/>
                  </a:lnTo>
                  <a:lnTo>
                    <a:pt x="1664" y="235"/>
                  </a:lnTo>
                  <a:lnTo>
                    <a:pt x="1670" y="221"/>
                  </a:lnTo>
                  <a:lnTo>
                    <a:pt x="1673" y="221"/>
                  </a:lnTo>
                  <a:lnTo>
                    <a:pt x="1687" y="189"/>
                  </a:lnTo>
                  <a:lnTo>
                    <a:pt x="1274" y="129"/>
                  </a:lnTo>
                  <a:close/>
                  <a:moveTo>
                    <a:pt x="3041" y="128"/>
                  </a:moveTo>
                  <a:lnTo>
                    <a:pt x="3026" y="183"/>
                  </a:lnTo>
                  <a:lnTo>
                    <a:pt x="3058" y="188"/>
                  </a:lnTo>
                  <a:lnTo>
                    <a:pt x="3046" y="181"/>
                  </a:lnTo>
                  <a:lnTo>
                    <a:pt x="3049" y="178"/>
                  </a:lnTo>
                  <a:lnTo>
                    <a:pt x="3051" y="178"/>
                  </a:lnTo>
                  <a:lnTo>
                    <a:pt x="3062" y="185"/>
                  </a:lnTo>
                  <a:lnTo>
                    <a:pt x="3075" y="133"/>
                  </a:lnTo>
                  <a:lnTo>
                    <a:pt x="3041" y="128"/>
                  </a:lnTo>
                  <a:close/>
                  <a:moveTo>
                    <a:pt x="2734" y="128"/>
                  </a:moveTo>
                  <a:lnTo>
                    <a:pt x="2693" y="143"/>
                  </a:lnTo>
                  <a:lnTo>
                    <a:pt x="2675" y="202"/>
                  </a:lnTo>
                  <a:lnTo>
                    <a:pt x="2554" y="592"/>
                  </a:lnTo>
                  <a:lnTo>
                    <a:pt x="2598" y="575"/>
                  </a:lnTo>
                  <a:lnTo>
                    <a:pt x="2710" y="208"/>
                  </a:lnTo>
                  <a:lnTo>
                    <a:pt x="2734" y="128"/>
                  </a:lnTo>
                  <a:close/>
                  <a:moveTo>
                    <a:pt x="878" y="128"/>
                  </a:moveTo>
                  <a:lnTo>
                    <a:pt x="908" y="162"/>
                  </a:lnTo>
                  <a:lnTo>
                    <a:pt x="912" y="152"/>
                  </a:lnTo>
                  <a:lnTo>
                    <a:pt x="892" y="129"/>
                  </a:lnTo>
                  <a:lnTo>
                    <a:pt x="878" y="128"/>
                  </a:lnTo>
                  <a:close/>
                  <a:moveTo>
                    <a:pt x="3620" y="126"/>
                  </a:moveTo>
                  <a:lnTo>
                    <a:pt x="3686" y="176"/>
                  </a:lnTo>
                  <a:lnTo>
                    <a:pt x="3687" y="166"/>
                  </a:lnTo>
                  <a:lnTo>
                    <a:pt x="3637" y="129"/>
                  </a:lnTo>
                  <a:lnTo>
                    <a:pt x="3620" y="126"/>
                  </a:lnTo>
                  <a:close/>
                  <a:moveTo>
                    <a:pt x="3544" y="126"/>
                  </a:moveTo>
                  <a:lnTo>
                    <a:pt x="3541" y="136"/>
                  </a:lnTo>
                  <a:lnTo>
                    <a:pt x="3627" y="203"/>
                  </a:lnTo>
                  <a:lnTo>
                    <a:pt x="3646" y="205"/>
                  </a:lnTo>
                  <a:lnTo>
                    <a:pt x="3544" y="126"/>
                  </a:lnTo>
                  <a:close/>
                  <a:moveTo>
                    <a:pt x="2627" y="126"/>
                  </a:moveTo>
                  <a:lnTo>
                    <a:pt x="2490" y="176"/>
                  </a:lnTo>
                  <a:lnTo>
                    <a:pt x="2414" y="203"/>
                  </a:lnTo>
                  <a:lnTo>
                    <a:pt x="2432" y="218"/>
                  </a:lnTo>
                  <a:lnTo>
                    <a:pt x="2531" y="182"/>
                  </a:lnTo>
                  <a:lnTo>
                    <a:pt x="2646" y="142"/>
                  </a:lnTo>
                  <a:lnTo>
                    <a:pt x="2627" y="126"/>
                  </a:lnTo>
                  <a:close/>
                  <a:moveTo>
                    <a:pt x="854" y="125"/>
                  </a:moveTo>
                  <a:lnTo>
                    <a:pt x="899" y="175"/>
                  </a:lnTo>
                  <a:lnTo>
                    <a:pt x="905" y="165"/>
                  </a:lnTo>
                  <a:lnTo>
                    <a:pt x="871" y="126"/>
                  </a:lnTo>
                  <a:lnTo>
                    <a:pt x="854" y="125"/>
                  </a:lnTo>
                  <a:close/>
                  <a:moveTo>
                    <a:pt x="3597" y="123"/>
                  </a:moveTo>
                  <a:lnTo>
                    <a:pt x="3683" y="189"/>
                  </a:lnTo>
                  <a:lnTo>
                    <a:pt x="3684" y="179"/>
                  </a:lnTo>
                  <a:lnTo>
                    <a:pt x="3616" y="126"/>
                  </a:lnTo>
                  <a:lnTo>
                    <a:pt x="3597" y="123"/>
                  </a:lnTo>
                  <a:close/>
                  <a:moveTo>
                    <a:pt x="3004" y="123"/>
                  </a:moveTo>
                  <a:lnTo>
                    <a:pt x="2989" y="178"/>
                  </a:lnTo>
                  <a:lnTo>
                    <a:pt x="3025" y="183"/>
                  </a:lnTo>
                  <a:lnTo>
                    <a:pt x="3039" y="128"/>
                  </a:lnTo>
                  <a:lnTo>
                    <a:pt x="3004" y="123"/>
                  </a:lnTo>
                  <a:close/>
                  <a:moveTo>
                    <a:pt x="3664" y="122"/>
                  </a:moveTo>
                  <a:lnTo>
                    <a:pt x="3663" y="130"/>
                  </a:lnTo>
                  <a:lnTo>
                    <a:pt x="3690" y="151"/>
                  </a:lnTo>
                  <a:lnTo>
                    <a:pt x="3691" y="142"/>
                  </a:lnTo>
                  <a:lnTo>
                    <a:pt x="3664" y="122"/>
                  </a:lnTo>
                  <a:close/>
                  <a:moveTo>
                    <a:pt x="775" y="122"/>
                  </a:moveTo>
                  <a:lnTo>
                    <a:pt x="764" y="125"/>
                  </a:lnTo>
                  <a:lnTo>
                    <a:pt x="811" y="178"/>
                  </a:lnTo>
                  <a:lnTo>
                    <a:pt x="828" y="181"/>
                  </a:lnTo>
                  <a:lnTo>
                    <a:pt x="775" y="122"/>
                  </a:lnTo>
                  <a:close/>
                  <a:moveTo>
                    <a:pt x="3576" y="120"/>
                  </a:moveTo>
                  <a:lnTo>
                    <a:pt x="3681" y="202"/>
                  </a:lnTo>
                  <a:lnTo>
                    <a:pt x="3683" y="192"/>
                  </a:lnTo>
                  <a:lnTo>
                    <a:pt x="3594" y="123"/>
                  </a:lnTo>
                  <a:lnTo>
                    <a:pt x="3576" y="120"/>
                  </a:lnTo>
                  <a:close/>
                  <a:moveTo>
                    <a:pt x="834" y="120"/>
                  </a:moveTo>
                  <a:lnTo>
                    <a:pt x="892" y="188"/>
                  </a:lnTo>
                  <a:lnTo>
                    <a:pt x="898" y="178"/>
                  </a:lnTo>
                  <a:lnTo>
                    <a:pt x="849" y="123"/>
                  </a:lnTo>
                  <a:lnTo>
                    <a:pt x="834" y="120"/>
                  </a:lnTo>
                  <a:close/>
                  <a:moveTo>
                    <a:pt x="3697" y="119"/>
                  </a:moveTo>
                  <a:lnTo>
                    <a:pt x="3696" y="129"/>
                  </a:lnTo>
                  <a:lnTo>
                    <a:pt x="3787" y="199"/>
                  </a:lnTo>
                  <a:lnTo>
                    <a:pt x="3788" y="189"/>
                  </a:lnTo>
                  <a:lnTo>
                    <a:pt x="3697" y="119"/>
                  </a:lnTo>
                  <a:close/>
                  <a:moveTo>
                    <a:pt x="3101" y="119"/>
                  </a:moveTo>
                  <a:lnTo>
                    <a:pt x="3119" y="133"/>
                  </a:lnTo>
                  <a:lnTo>
                    <a:pt x="3513" y="189"/>
                  </a:lnTo>
                  <a:lnTo>
                    <a:pt x="3516" y="178"/>
                  </a:lnTo>
                  <a:lnTo>
                    <a:pt x="3101" y="119"/>
                  </a:lnTo>
                  <a:close/>
                  <a:moveTo>
                    <a:pt x="3553" y="118"/>
                  </a:moveTo>
                  <a:lnTo>
                    <a:pt x="3673" y="209"/>
                  </a:lnTo>
                  <a:lnTo>
                    <a:pt x="3680" y="211"/>
                  </a:lnTo>
                  <a:lnTo>
                    <a:pt x="3680" y="203"/>
                  </a:lnTo>
                  <a:lnTo>
                    <a:pt x="3571" y="120"/>
                  </a:lnTo>
                  <a:lnTo>
                    <a:pt x="3553" y="118"/>
                  </a:lnTo>
                  <a:close/>
                  <a:moveTo>
                    <a:pt x="3089" y="118"/>
                  </a:moveTo>
                  <a:lnTo>
                    <a:pt x="3086" y="129"/>
                  </a:lnTo>
                  <a:lnTo>
                    <a:pt x="3115" y="133"/>
                  </a:lnTo>
                  <a:lnTo>
                    <a:pt x="3096" y="118"/>
                  </a:lnTo>
                  <a:lnTo>
                    <a:pt x="3089" y="118"/>
                  </a:lnTo>
                  <a:close/>
                  <a:moveTo>
                    <a:pt x="2968" y="118"/>
                  </a:moveTo>
                  <a:lnTo>
                    <a:pt x="2959" y="148"/>
                  </a:lnTo>
                  <a:lnTo>
                    <a:pt x="2961" y="148"/>
                  </a:lnTo>
                  <a:lnTo>
                    <a:pt x="2958" y="158"/>
                  </a:lnTo>
                  <a:lnTo>
                    <a:pt x="2962" y="158"/>
                  </a:lnTo>
                  <a:lnTo>
                    <a:pt x="2962" y="161"/>
                  </a:lnTo>
                  <a:lnTo>
                    <a:pt x="2958" y="161"/>
                  </a:lnTo>
                  <a:lnTo>
                    <a:pt x="2957" y="163"/>
                  </a:lnTo>
                  <a:lnTo>
                    <a:pt x="2957" y="165"/>
                  </a:lnTo>
                  <a:lnTo>
                    <a:pt x="2955" y="165"/>
                  </a:lnTo>
                  <a:lnTo>
                    <a:pt x="2952" y="173"/>
                  </a:lnTo>
                  <a:lnTo>
                    <a:pt x="2988" y="178"/>
                  </a:lnTo>
                  <a:lnTo>
                    <a:pt x="3002" y="122"/>
                  </a:lnTo>
                  <a:lnTo>
                    <a:pt x="2968" y="118"/>
                  </a:lnTo>
                  <a:close/>
                  <a:moveTo>
                    <a:pt x="812" y="118"/>
                  </a:moveTo>
                  <a:lnTo>
                    <a:pt x="874" y="188"/>
                  </a:lnTo>
                  <a:lnTo>
                    <a:pt x="891" y="189"/>
                  </a:lnTo>
                  <a:lnTo>
                    <a:pt x="829" y="120"/>
                  </a:lnTo>
                  <a:lnTo>
                    <a:pt x="812" y="118"/>
                  </a:lnTo>
                  <a:close/>
                  <a:moveTo>
                    <a:pt x="3546" y="116"/>
                  </a:moveTo>
                  <a:lnTo>
                    <a:pt x="3544" y="123"/>
                  </a:lnTo>
                  <a:lnTo>
                    <a:pt x="3650" y="206"/>
                  </a:lnTo>
                  <a:lnTo>
                    <a:pt x="3668" y="209"/>
                  </a:lnTo>
                  <a:lnTo>
                    <a:pt x="3550" y="116"/>
                  </a:lnTo>
                  <a:lnTo>
                    <a:pt x="3546" y="116"/>
                  </a:lnTo>
                  <a:close/>
                  <a:moveTo>
                    <a:pt x="949" y="116"/>
                  </a:moveTo>
                  <a:lnTo>
                    <a:pt x="922" y="165"/>
                  </a:lnTo>
                  <a:lnTo>
                    <a:pt x="952" y="169"/>
                  </a:lnTo>
                  <a:lnTo>
                    <a:pt x="1196" y="206"/>
                  </a:lnTo>
                  <a:lnTo>
                    <a:pt x="1227" y="211"/>
                  </a:lnTo>
                  <a:lnTo>
                    <a:pt x="1253" y="161"/>
                  </a:lnTo>
                  <a:lnTo>
                    <a:pt x="949" y="116"/>
                  </a:lnTo>
                  <a:close/>
                  <a:moveTo>
                    <a:pt x="789" y="116"/>
                  </a:moveTo>
                  <a:lnTo>
                    <a:pt x="778" y="120"/>
                  </a:lnTo>
                  <a:lnTo>
                    <a:pt x="832" y="181"/>
                  </a:lnTo>
                  <a:lnTo>
                    <a:pt x="849" y="183"/>
                  </a:lnTo>
                  <a:lnTo>
                    <a:pt x="789" y="116"/>
                  </a:lnTo>
                  <a:close/>
                  <a:moveTo>
                    <a:pt x="916" y="115"/>
                  </a:moveTo>
                  <a:lnTo>
                    <a:pt x="928" y="126"/>
                  </a:lnTo>
                  <a:lnTo>
                    <a:pt x="932" y="116"/>
                  </a:lnTo>
                  <a:lnTo>
                    <a:pt x="916" y="115"/>
                  </a:lnTo>
                  <a:close/>
                  <a:moveTo>
                    <a:pt x="794" y="115"/>
                  </a:moveTo>
                  <a:lnTo>
                    <a:pt x="792" y="116"/>
                  </a:lnTo>
                  <a:lnTo>
                    <a:pt x="852" y="183"/>
                  </a:lnTo>
                  <a:lnTo>
                    <a:pt x="871" y="186"/>
                  </a:lnTo>
                  <a:lnTo>
                    <a:pt x="808" y="118"/>
                  </a:lnTo>
                  <a:lnTo>
                    <a:pt x="794" y="115"/>
                  </a:lnTo>
                  <a:close/>
                  <a:moveTo>
                    <a:pt x="2777" y="113"/>
                  </a:moveTo>
                  <a:lnTo>
                    <a:pt x="2735" y="128"/>
                  </a:lnTo>
                  <a:lnTo>
                    <a:pt x="2711" y="208"/>
                  </a:lnTo>
                  <a:lnTo>
                    <a:pt x="2600" y="574"/>
                  </a:lnTo>
                  <a:lnTo>
                    <a:pt x="2644" y="558"/>
                  </a:lnTo>
                  <a:lnTo>
                    <a:pt x="2747" y="213"/>
                  </a:lnTo>
                  <a:lnTo>
                    <a:pt x="2777" y="113"/>
                  </a:lnTo>
                  <a:close/>
                  <a:moveTo>
                    <a:pt x="2931" y="112"/>
                  </a:moveTo>
                  <a:lnTo>
                    <a:pt x="2921" y="146"/>
                  </a:lnTo>
                  <a:lnTo>
                    <a:pt x="2922" y="146"/>
                  </a:lnTo>
                  <a:lnTo>
                    <a:pt x="2922" y="145"/>
                  </a:lnTo>
                  <a:lnTo>
                    <a:pt x="2924" y="145"/>
                  </a:lnTo>
                  <a:lnTo>
                    <a:pt x="2924" y="143"/>
                  </a:lnTo>
                  <a:lnTo>
                    <a:pt x="2937" y="143"/>
                  </a:lnTo>
                  <a:lnTo>
                    <a:pt x="2937" y="145"/>
                  </a:lnTo>
                  <a:lnTo>
                    <a:pt x="2938" y="145"/>
                  </a:lnTo>
                  <a:lnTo>
                    <a:pt x="2939" y="146"/>
                  </a:lnTo>
                  <a:lnTo>
                    <a:pt x="2939" y="148"/>
                  </a:lnTo>
                  <a:lnTo>
                    <a:pt x="2941" y="148"/>
                  </a:lnTo>
                  <a:lnTo>
                    <a:pt x="2941" y="153"/>
                  </a:lnTo>
                  <a:lnTo>
                    <a:pt x="2939" y="155"/>
                  </a:lnTo>
                  <a:lnTo>
                    <a:pt x="2939" y="156"/>
                  </a:lnTo>
                  <a:lnTo>
                    <a:pt x="2938" y="158"/>
                  </a:lnTo>
                  <a:lnTo>
                    <a:pt x="2938" y="159"/>
                  </a:lnTo>
                  <a:lnTo>
                    <a:pt x="2935" y="159"/>
                  </a:lnTo>
                  <a:lnTo>
                    <a:pt x="2935" y="161"/>
                  </a:lnTo>
                  <a:lnTo>
                    <a:pt x="2924" y="161"/>
                  </a:lnTo>
                  <a:lnTo>
                    <a:pt x="2924" y="159"/>
                  </a:lnTo>
                  <a:lnTo>
                    <a:pt x="2921" y="159"/>
                  </a:lnTo>
                  <a:lnTo>
                    <a:pt x="2921" y="158"/>
                  </a:lnTo>
                  <a:lnTo>
                    <a:pt x="2919" y="158"/>
                  </a:lnTo>
                  <a:lnTo>
                    <a:pt x="2919" y="155"/>
                  </a:lnTo>
                  <a:lnTo>
                    <a:pt x="2924" y="155"/>
                  </a:lnTo>
                  <a:lnTo>
                    <a:pt x="2924" y="156"/>
                  </a:lnTo>
                  <a:lnTo>
                    <a:pt x="2925" y="156"/>
                  </a:lnTo>
                  <a:lnTo>
                    <a:pt x="2925" y="158"/>
                  </a:lnTo>
                  <a:lnTo>
                    <a:pt x="2932" y="158"/>
                  </a:lnTo>
                  <a:lnTo>
                    <a:pt x="2932" y="156"/>
                  </a:lnTo>
                  <a:lnTo>
                    <a:pt x="2934" y="156"/>
                  </a:lnTo>
                  <a:lnTo>
                    <a:pt x="2934" y="155"/>
                  </a:lnTo>
                  <a:lnTo>
                    <a:pt x="2927" y="155"/>
                  </a:lnTo>
                  <a:lnTo>
                    <a:pt x="2925" y="153"/>
                  </a:lnTo>
                  <a:lnTo>
                    <a:pt x="2922" y="153"/>
                  </a:lnTo>
                  <a:lnTo>
                    <a:pt x="2922" y="152"/>
                  </a:lnTo>
                  <a:lnTo>
                    <a:pt x="2921" y="152"/>
                  </a:lnTo>
                  <a:lnTo>
                    <a:pt x="2921" y="149"/>
                  </a:lnTo>
                  <a:lnTo>
                    <a:pt x="2915" y="168"/>
                  </a:lnTo>
                  <a:lnTo>
                    <a:pt x="2951" y="172"/>
                  </a:lnTo>
                  <a:lnTo>
                    <a:pt x="2952" y="163"/>
                  </a:lnTo>
                  <a:lnTo>
                    <a:pt x="2951" y="163"/>
                  </a:lnTo>
                  <a:lnTo>
                    <a:pt x="2952" y="161"/>
                  </a:lnTo>
                  <a:lnTo>
                    <a:pt x="2941" y="158"/>
                  </a:lnTo>
                  <a:lnTo>
                    <a:pt x="2939" y="158"/>
                  </a:lnTo>
                  <a:lnTo>
                    <a:pt x="2941" y="156"/>
                  </a:lnTo>
                  <a:lnTo>
                    <a:pt x="2957" y="146"/>
                  </a:lnTo>
                  <a:lnTo>
                    <a:pt x="2958" y="146"/>
                  </a:lnTo>
                  <a:lnTo>
                    <a:pt x="2965" y="118"/>
                  </a:lnTo>
                  <a:lnTo>
                    <a:pt x="2931" y="112"/>
                  </a:lnTo>
                  <a:close/>
                  <a:moveTo>
                    <a:pt x="804" y="112"/>
                  </a:moveTo>
                  <a:lnTo>
                    <a:pt x="798" y="115"/>
                  </a:lnTo>
                  <a:lnTo>
                    <a:pt x="806" y="116"/>
                  </a:lnTo>
                  <a:lnTo>
                    <a:pt x="804" y="112"/>
                  </a:lnTo>
                  <a:close/>
                  <a:moveTo>
                    <a:pt x="3666" y="109"/>
                  </a:moveTo>
                  <a:lnTo>
                    <a:pt x="3664" y="119"/>
                  </a:lnTo>
                  <a:lnTo>
                    <a:pt x="3691" y="139"/>
                  </a:lnTo>
                  <a:lnTo>
                    <a:pt x="3693" y="129"/>
                  </a:lnTo>
                  <a:lnTo>
                    <a:pt x="3666" y="109"/>
                  </a:lnTo>
                  <a:close/>
                  <a:moveTo>
                    <a:pt x="3085" y="109"/>
                  </a:moveTo>
                  <a:lnTo>
                    <a:pt x="3079" y="128"/>
                  </a:lnTo>
                  <a:lnTo>
                    <a:pt x="3082" y="129"/>
                  </a:lnTo>
                  <a:lnTo>
                    <a:pt x="3086" y="110"/>
                  </a:lnTo>
                  <a:lnTo>
                    <a:pt x="3085" y="109"/>
                  </a:lnTo>
                  <a:close/>
                  <a:moveTo>
                    <a:pt x="3700" y="108"/>
                  </a:moveTo>
                  <a:lnTo>
                    <a:pt x="3697" y="118"/>
                  </a:lnTo>
                  <a:lnTo>
                    <a:pt x="3788" y="186"/>
                  </a:lnTo>
                  <a:lnTo>
                    <a:pt x="3790" y="176"/>
                  </a:lnTo>
                  <a:lnTo>
                    <a:pt x="3700" y="108"/>
                  </a:lnTo>
                  <a:close/>
                  <a:moveTo>
                    <a:pt x="2894" y="108"/>
                  </a:moveTo>
                  <a:lnTo>
                    <a:pt x="2878" y="162"/>
                  </a:lnTo>
                  <a:lnTo>
                    <a:pt x="2914" y="168"/>
                  </a:lnTo>
                  <a:lnTo>
                    <a:pt x="2929" y="112"/>
                  </a:lnTo>
                  <a:lnTo>
                    <a:pt x="2894" y="108"/>
                  </a:lnTo>
                  <a:close/>
                  <a:moveTo>
                    <a:pt x="818" y="108"/>
                  </a:moveTo>
                  <a:lnTo>
                    <a:pt x="806" y="112"/>
                  </a:lnTo>
                  <a:lnTo>
                    <a:pt x="811" y="116"/>
                  </a:lnTo>
                  <a:lnTo>
                    <a:pt x="828" y="119"/>
                  </a:lnTo>
                  <a:lnTo>
                    <a:pt x="818" y="108"/>
                  </a:lnTo>
                  <a:close/>
                  <a:moveTo>
                    <a:pt x="741" y="108"/>
                  </a:moveTo>
                  <a:lnTo>
                    <a:pt x="751" y="119"/>
                  </a:lnTo>
                  <a:lnTo>
                    <a:pt x="767" y="115"/>
                  </a:lnTo>
                  <a:lnTo>
                    <a:pt x="762" y="110"/>
                  </a:lnTo>
                  <a:lnTo>
                    <a:pt x="741" y="108"/>
                  </a:lnTo>
                  <a:close/>
                  <a:moveTo>
                    <a:pt x="87" y="108"/>
                  </a:moveTo>
                  <a:lnTo>
                    <a:pt x="80" y="118"/>
                  </a:lnTo>
                  <a:lnTo>
                    <a:pt x="99" y="142"/>
                  </a:lnTo>
                  <a:lnTo>
                    <a:pt x="106" y="132"/>
                  </a:lnTo>
                  <a:lnTo>
                    <a:pt x="87" y="108"/>
                  </a:lnTo>
                  <a:close/>
                  <a:moveTo>
                    <a:pt x="732" y="106"/>
                  </a:moveTo>
                  <a:lnTo>
                    <a:pt x="464" y="555"/>
                  </a:lnTo>
                  <a:lnTo>
                    <a:pt x="487" y="582"/>
                  </a:lnTo>
                  <a:lnTo>
                    <a:pt x="752" y="132"/>
                  </a:lnTo>
                  <a:lnTo>
                    <a:pt x="748" y="126"/>
                  </a:lnTo>
                  <a:lnTo>
                    <a:pt x="745" y="123"/>
                  </a:lnTo>
                  <a:lnTo>
                    <a:pt x="747" y="123"/>
                  </a:lnTo>
                  <a:lnTo>
                    <a:pt x="732" y="106"/>
                  </a:lnTo>
                  <a:close/>
                  <a:moveTo>
                    <a:pt x="3125" y="103"/>
                  </a:moveTo>
                  <a:lnTo>
                    <a:pt x="3121" y="120"/>
                  </a:lnTo>
                  <a:lnTo>
                    <a:pt x="3482" y="171"/>
                  </a:lnTo>
                  <a:lnTo>
                    <a:pt x="3486" y="153"/>
                  </a:lnTo>
                  <a:lnTo>
                    <a:pt x="3125" y="103"/>
                  </a:lnTo>
                  <a:close/>
                  <a:moveTo>
                    <a:pt x="832" y="103"/>
                  </a:moveTo>
                  <a:lnTo>
                    <a:pt x="821" y="106"/>
                  </a:lnTo>
                  <a:lnTo>
                    <a:pt x="831" y="119"/>
                  </a:lnTo>
                  <a:lnTo>
                    <a:pt x="848" y="122"/>
                  </a:lnTo>
                  <a:lnTo>
                    <a:pt x="832" y="103"/>
                  </a:lnTo>
                  <a:close/>
                  <a:moveTo>
                    <a:pt x="2858" y="102"/>
                  </a:moveTo>
                  <a:lnTo>
                    <a:pt x="2842" y="158"/>
                  </a:lnTo>
                  <a:lnTo>
                    <a:pt x="2877" y="162"/>
                  </a:lnTo>
                  <a:lnTo>
                    <a:pt x="2892" y="108"/>
                  </a:lnTo>
                  <a:lnTo>
                    <a:pt x="2858" y="102"/>
                  </a:lnTo>
                  <a:close/>
                  <a:moveTo>
                    <a:pt x="697" y="100"/>
                  </a:moveTo>
                  <a:lnTo>
                    <a:pt x="441" y="525"/>
                  </a:lnTo>
                  <a:lnTo>
                    <a:pt x="463" y="554"/>
                  </a:lnTo>
                  <a:lnTo>
                    <a:pt x="729" y="106"/>
                  </a:lnTo>
                  <a:lnTo>
                    <a:pt x="697" y="100"/>
                  </a:lnTo>
                  <a:close/>
                  <a:moveTo>
                    <a:pt x="2817" y="99"/>
                  </a:moveTo>
                  <a:lnTo>
                    <a:pt x="2778" y="112"/>
                  </a:lnTo>
                  <a:lnTo>
                    <a:pt x="2748" y="213"/>
                  </a:lnTo>
                  <a:lnTo>
                    <a:pt x="2647" y="557"/>
                  </a:lnTo>
                  <a:lnTo>
                    <a:pt x="2690" y="539"/>
                  </a:lnTo>
                  <a:lnTo>
                    <a:pt x="2784" y="218"/>
                  </a:lnTo>
                  <a:lnTo>
                    <a:pt x="2800" y="165"/>
                  </a:lnTo>
                  <a:lnTo>
                    <a:pt x="2797" y="165"/>
                  </a:lnTo>
                  <a:lnTo>
                    <a:pt x="2797" y="163"/>
                  </a:lnTo>
                  <a:lnTo>
                    <a:pt x="2801" y="153"/>
                  </a:lnTo>
                  <a:lnTo>
                    <a:pt x="2800" y="152"/>
                  </a:lnTo>
                  <a:lnTo>
                    <a:pt x="2801" y="152"/>
                  </a:lnTo>
                  <a:lnTo>
                    <a:pt x="2817" y="99"/>
                  </a:lnTo>
                  <a:close/>
                  <a:moveTo>
                    <a:pt x="845" y="99"/>
                  </a:moveTo>
                  <a:lnTo>
                    <a:pt x="834" y="102"/>
                  </a:lnTo>
                  <a:lnTo>
                    <a:pt x="852" y="122"/>
                  </a:lnTo>
                  <a:lnTo>
                    <a:pt x="869" y="125"/>
                  </a:lnTo>
                  <a:lnTo>
                    <a:pt x="845" y="99"/>
                  </a:lnTo>
                  <a:close/>
                  <a:moveTo>
                    <a:pt x="3668" y="98"/>
                  </a:moveTo>
                  <a:lnTo>
                    <a:pt x="3667" y="108"/>
                  </a:lnTo>
                  <a:lnTo>
                    <a:pt x="3693" y="128"/>
                  </a:lnTo>
                  <a:lnTo>
                    <a:pt x="3694" y="118"/>
                  </a:lnTo>
                  <a:lnTo>
                    <a:pt x="3668" y="98"/>
                  </a:lnTo>
                  <a:close/>
                  <a:moveTo>
                    <a:pt x="2821" y="98"/>
                  </a:moveTo>
                  <a:lnTo>
                    <a:pt x="2805" y="151"/>
                  </a:lnTo>
                  <a:lnTo>
                    <a:pt x="2825" y="146"/>
                  </a:lnTo>
                  <a:lnTo>
                    <a:pt x="2827" y="146"/>
                  </a:lnTo>
                  <a:lnTo>
                    <a:pt x="2830" y="149"/>
                  </a:lnTo>
                  <a:lnTo>
                    <a:pt x="2830" y="151"/>
                  </a:lnTo>
                  <a:lnTo>
                    <a:pt x="2828" y="151"/>
                  </a:lnTo>
                  <a:lnTo>
                    <a:pt x="2814" y="153"/>
                  </a:lnTo>
                  <a:lnTo>
                    <a:pt x="2840" y="156"/>
                  </a:lnTo>
                  <a:lnTo>
                    <a:pt x="2855" y="102"/>
                  </a:lnTo>
                  <a:lnTo>
                    <a:pt x="2821" y="98"/>
                  </a:lnTo>
                  <a:close/>
                  <a:moveTo>
                    <a:pt x="662" y="96"/>
                  </a:moveTo>
                  <a:lnTo>
                    <a:pt x="418" y="497"/>
                  </a:lnTo>
                  <a:lnTo>
                    <a:pt x="440" y="524"/>
                  </a:lnTo>
                  <a:lnTo>
                    <a:pt x="695" y="100"/>
                  </a:lnTo>
                  <a:lnTo>
                    <a:pt x="662" y="96"/>
                  </a:lnTo>
                  <a:close/>
                  <a:moveTo>
                    <a:pt x="3701" y="95"/>
                  </a:moveTo>
                  <a:lnTo>
                    <a:pt x="3700" y="105"/>
                  </a:lnTo>
                  <a:lnTo>
                    <a:pt x="3791" y="173"/>
                  </a:lnTo>
                  <a:lnTo>
                    <a:pt x="3793" y="163"/>
                  </a:lnTo>
                  <a:lnTo>
                    <a:pt x="3701" y="95"/>
                  </a:lnTo>
                  <a:close/>
                  <a:moveTo>
                    <a:pt x="859" y="95"/>
                  </a:moveTo>
                  <a:lnTo>
                    <a:pt x="849" y="98"/>
                  </a:lnTo>
                  <a:lnTo>
                    <a:pt x="875" y="126"/>
                  </a:lnTo>
                  <a:lnTo>
                    <a:pt x="889" y="128"/>
                  </a:lnTo>
                  <a:lnTo>
                    <a:pt x="859" y="95"/>
                  </a:lnTo>
                  <a:close/>
                  <a:moveTo>
                    <a:pt x="628" y="90"/>
                  </a:moveTo>
                  <a:lnTo>
                    <a:pt x="396" y="468"/>
                  </a:lnTo>
                  <a:lnTo>
                    <a:pt x="417" y="495"/>
                  </a:lnTo>
                  <a:lnTo>
                    <a:pt x="661" y="96"/>
                  </a:lnTo>
                  <a:lnTo>
                    <a:pt x="628" y="90"/>
                  </a:lnTo>
                  <a:close/>
                  <a:moveTo>
                    <a:pt x="874" y="89"/>
                  </a:moveTo>
                  <a:lnTo>
                    <a:pt x="862" y="93"/>
                  </a:lnTo>
                  <a:lnTo>
                    <a:pt x="894" y="129"/>
                  </a:lnTo>
                  <a:lnTo>
                    <a:pt x="911" y="130"/>
                  </a:lnTo>
                  <a:lnTo>
                    <a:pt x="874" y="89"/>
                  </a:lnTo>
                  <a:close/>
                  <a:moveTo>
                    <a:pt x="879" y="88"/>
                  </a:moveTo>
                  <a:lnTo>
                    <a:pt x="875" y="89"/>
                  </a:lnTo>
                  <a:lnTo>
                    <a:pt x="915" y="132"/>
                  </a:lnTo>
                  <a:lnTo>
                    <a:pt x="923" y="133"/>
                  </a:lnTo>
                  <a:lnTo>
                    <a:pt x="926" y="128"/>
                  </a:lnTo>
                  <a:lnTo>
                    <a:pt x="913" y="113"/>
                  </a:lnTo>
                  <a:lnTo>
                    <a:pt x="902" y="112"/>
                  </a:lnTo>
                  <a:lnTo>
                    <a:pt x="879" y="88"/>
                  </a:lnTo>
                  <a:close/>
                  <a:moveTo>
                    <a:pt x="3800" y="86"/>
                  </a:moveTo>
                  <a:lnTo>
                    <a:pt x="3804" y="88"/>
                  </a:lnTo>
                  <a:lnTo>
                    <a:pt x="3804" y="86"/>
                  </a:lnTo>
                  <a:lnTo>
                    <a:pt x="3800" y="86"/>
                  </a:lnTo>
                  <a:close/>
                  <a:moveTo>
                    <a:pt x="592" y="86"/>
                  </a:moveTo>
                  <a:lnTo>
                    <a:pt x="374" y="441"/>
                  </a:lnTo>
                  <a:lnTo>
                    <a:pt x="396" y="467"/>
                  </a:lnTo>
                  <a:lnTo>
                    <a:pt x="625" y="90"/>
                  </a:lnTo>
                  <a:lnTo>
                    <a:pt x="592" y="86"/>
                  </a:lnTo>
                  <a:close/>
                  <a:moveTo>
                    <a:pt x="3670" y="85"/>
                  </a:moveTo>
                  <a:lnTo>
                    <a:pt x="3668" y="95"/>
                  </a:lnTo>
                  <a:lnTo>
                    <a:pt x="3696" y="115"/>
                  </a:lnTo>
                  <a:lnTo>
                    <a:pt x="3697" y="105"/>
                  </a:lnTo>
                  <a:lnTo>
                    <a:pt x="3670" y="85"/>
                  </a:lnTo>
                  <a:close/>
                  <a:moveTo>
                    <a:pt x="3703" y="83"/>
                  </a:moveTo>
                  <a:lnTo>
                    <a:pt x="3701" y="92"/>
                  </a:lnTo>
                  <a:lnTo>
                    <a:pt x="3793" y="162"/>
                  </a:lnTo>
                  <a:lnTo>
                    <a:pt x="3794" y="152"/>
                  </a:lnTo>
                  <a:lnTo>
                    <a:pt x="3703" y="83"/>
                  </a:lnTo>
                  <a:close/>
                  <a:moveTo>
                    <a:pt x="2824" y="83"/>
                  </a:moveTo>
                  <a:lnTo>
                    <a:pt x="2822" y="89"/>
                  </a:lnTo>
                  <a:lnTo>
                    <a:pt x="2834" y="90"/>
                  </a:lnTo>
                  <a:lnTo>
                    <a:pt x="2824" y="83"/>
                  </a:lnTo>
                  <a:close/>
                  <a:moveTo>
                    <a:pt x="3778" y="82"/>
                  </a:moveTo>
                  <a:lnTo>
                    <a:pt x="3801" y="100"/>
                  </a:lnTo>
                  <a:lnTo>
                    <a:pt x="3803" y="90"/>
                  </a:lnTo>
                  <a:lnTo>
                    <a:pt x="3797" y="85"/>
                  </a:lnTo>
                  <a:lnTo>
                    <a:pt x="3778" y="82"/>
                  </a:lnTo>
                  <a:close/>
                  <a:moveTo>
                    <a:pt x="67" y="82"/>
                  </a:moveTo>
                  <a:lnTo>
                    <a:pt x="60" y="92"/>
                  </a:lnTo>
                  <a:lnTo>
                    <a:pt x="79" y="116"/>
                  </a:lnTo>
                  <a:lnTo>
                    <a:pt x="86" y="106"/>
                  </a:lnTo>
                  <a:lnTo>
                    <a:pt x="67" y="82"/>
                  </a:lnTo>
                  <a:close/>
                  <a:moveTo>
                    <a:pt x="709" y="80"/>
                  </a:moveTo>
                  <a:lnTo>
                    <a:pt x="698" y="99"/>
                  </a:lnTo>
                  <a:lnTo>
                    <a:pt x="731" y="105"/>
                  </a:lnTo>
                  <a:lnTo>
                    <a:pt x="709" y="80"/>
                  </a:lnTo>
                  <a:close/>
                  <a:moveTo>
                    <a:pt x="558" y="80"/>
                  </a:moveTo>
                  <a:lnTo>
                    <a:pt x="351" y="412"/>
                  </a:lnTo>
                  <a:lnTo>
                    <a:pt x="373" y="438"/>
                  </a:lnTo>
                  <a:lnTo>
                    <a:pt x="591" y="85"/>
                  </a:lnTo>
                  <a:lnTo>
                    <a:pt x="558" y="80"/>
                  </a:lnTo>
                  <a:close/>
                  <a:moveTo>
                    <a:pt x="3755" y="79"/>
                  </a:moveTo>
                  <a:lnTo>
                    <a:pt x="3800" y="112"/>
                  </a:lnTo>
                  <a:lnTo>
                    <a:pt x="3801" y="102"/>
                  </a:lnTo>
                  <a:lnTo>
                    <a:pt x="3774" y="82"/>
                  </a:lnTo>
                  <a:lnTo>
                    <a:pt x="3755" y="79"/>
                  </a:lnTo>
                  <a:close/>
                  <a:moveTo>
                    <a:pt x="879" y="79"/>
                  </a:moveTo>
                  <a:lnTo>
                    <a:pt x="844" y="90"/>
                  </a:lnTo>
                  <a:lnTo>
                    <a:pt x="881" y="79"/>
                  </a:lnTo>
                  <a:lnTo>
                    <a:pt x="879" y="79"/>
                  </a:lnTo>
                  <a:close/>
                  <a:moveTo>
                    <a:pt x="3734" y="76"/>
                  </a:moveTo>
                  <a:lnTo>
                    <a:pt x="3798" y="125"/>
                  </a:lnTo>
                  <a:lnTo>
                    <a:pt x="3800" y="115"/>
                  </a:lnTo>
                  <a:lnTo>
                    <a:pt x="3753" y="79"/>
                  </a:lnTo>
                  <a:lnTo>
                    <a:pt x="3734" y="76"/>
                  </a:lnTo>
                  <a:close/>
                  <a:moveTo>
                    <a:pt x="524" y="76"/>
                  </a:moveTo>
                  <a:lnTo>
                    <a:pt x="330" y="384"/>
                  </a:lnTo>
                  <a:lnTo>
                    <a:pt x="350" y="411"/>
                  </a:lnTo>
                  <a:lnTo>
                    <a:pt x="557" y="80"/>
                  </a:lnTo>
                  <a:lnTo>
                    <a:pt x="524" y="76"/>
                  </a:lnTo>
                  <a:close/>
                  <a:moveTo>
                    <a:pt x="3711" y="73"/>
                  </a:moveTo>
                  <a:lnTo>
                    <a:pt x="3795" y="136"/>
                  </a:lnTo>
                  <a:lnTo>
                    <a:pt x="3797" y="126"/>
                  </a:lnTo>
                  <a:lnTo>
                    <a:pt x="3730" y="76"/>
                  </a:lnTo>
                  <a:lnTo>
                    <a:pt x="3711" y="73"/>
                  </a:lnTo>
                  <a:close/>
                  <a:moveTo>
                    <a:pt x="3673" y="73"/>
                  </a:moveTo>
                  <a:lnTo>
                    <a:pt x="3671" y="83"/>
                  </a:lnTo>
                  <a:lnTo>
                    <a:pt x="3697" y="103"/>
                  </a:lnTo>
                  <a:lnTo>
                    <a:pt x="3698" y="93"/>
                  </a:lnTo>
                  <a:lnTo>
                    <a:pt x="3673" y="73"/>
                  </a:lnTo>
                  <a:close/>
                  <a:moveTo>
                    <a:pt x="3706" y="72"/>
                  </a:moveTo>
                  <a:lnTo>
                    <a:pt x="3704" y="80"/>
                  </a:lnTo>
                  <a:lnTo>
                    <a:pt x="3794" y="149"/>
                  </a:lnTo>
                  <a:lnTo>
                    <a:pt x="3795" y="139"/>
                  </a:lnTo>
                  <a:lnTo>
                    <a:pt x="3708" y="73"/>
                  </a:lnTo>
                  <a:lnTo>
                    <a:pt x="3706" y="72"/>
                  </a:lnTo>
                  <a:close/>
                  <a:moveTo>
                    <a:pt x="2827" y="72"/>
                  </a:moveTo>
                  <a:lnTo>
                    <a:pt x="2824" y="82"/>
                  </a:lnTo>
                  <a:lnTo>
                    <a:pt x="2825" y="82"/>
                  </a:lnTo>
                  <a:lnTo>
                    <a:pt x="2837" y="92"/>
                  </a:lnTo>
                  <a:lnTo>
                    <a:pt x="2855" y="95"/>
                  </a:lnTo>
                  <a:lnTo>
                    <a:pt x="2828" y="72"/>
                  </a:lnTo>
                  <a:lnTo>
                    <a:pt x="2827" y="72"/>
                  </a:lnTo>
                  <a:close/>
                  <a:moveTo>
                    <a:pt x="2603" y="72"/>
                  </a:moveTo>
                  <a:lnTo>
                    <a:pt x="2363" y="158"/>
                  </a:lnTo>
                  <a:lnTo>
                    <a:pt x="2088" y="256"/>
                  </a:lnTo>
                  <a:lnTo>
                    <a:pt x="2135" y="301"/>
                  </a:lnTo>
                  <a:lnTo>
                    <a:pt x="2163" y="291"/>
                  </a:lnTo>
                  <a:lnTo>
                    <a:pt x="2383" y="212"/>
                  </a:lnTo>
                  <a:lnTo>
                    <a:pt x="2397" y="208"/>
                  </a:lnTo>
                  <a:lnTo>
                    <a:pt x="2486" y="175"/>
                  </a:lnTo>
                  <a:lnTo>
                    <a:pt x="2627" y="125"/>
                  </a:lnTo>
                  <a:lnTo>
                    <a:pt x="2640" y="120"/>
                  </a:lnTo>
                  <a:lnTo>
                    <a:pt x="2646" y="118"/>
                  </a:lnTo>
                  <a:lnTo>
                    <a:pt x="2653" y="115"/>
                  </a:lnTo>
                  <a:lnTo>
                    <a:pt x="2603" y="72"/>
                  </a:lnTo>
                  <a:close/>
                  <a:moveTo>
                    <a:pt x="3690" y="70"/>
                  </a:moveTo>
                  <a:lnTo>
                    <a:pt x="3701" y="79"/>
                  </a:lnTo>
                  <a:lnTo>
                    <a:pt x="3703" y="72"/>
                  </a:lnTo>
                  <a:lnTo>
                    <a:pt x="3690" y="70"/>
                  </a:lnTo>
                  <a:close/>
                  <a:moveTo>
                    <a:pt x="490" y="70"/>
                  </a:moveTo>
                  <a:lnTo>
                    <a:pt x="307" y="356"/>
                  </a:lnTo>
                  <a:lnTo>
                    <a:pt x="329" y="382"/>
                  </a:lnTo>
                  <a:lnTo>
                    <a:pt x="523" y="75"/>
                  </a:lnTo>
                  <a:lnTo>
                    <a:pt x="490" y="70"/>
                  </a:lnTo>
                  <a:close/>
                  <a:moveTo>
                    <a:pt x="3673" y="68"/>
                  </a:moveTo>
                  <a:lnTo>
                    <a:pt x="3673" y="70"/>
                  </a:lnTo>
                  <a:lnTo>
                    <a:pt x="3698" y="90"/>
                  </a:lnTo>
                  <a:lnTo>
                    <a:pt x="3701" y="80"/>
                  </a:lnTo>
                  <a:lnTo>
                    <a:pt x="3686" y="70"/>
                  </a:lnTo>
                  <a:lnTo>
                    <a:pt x="3673" y="68"/>
                  </a:lnTo>
                  <a:close/>
                  <a:moveTo>
                    <a:pt x="2626" y="68"/>
                  </a:moveTo>
                  <a:lnTo>
                    <a:pt x="2618" y="70"/>
                  </a:lnTo>
                  <a:lnTo>
                    <a:pt x="2693" y="133"/>
                  </a:lnTo>
                  <a:lnTo>
                    <a:pt x="2700" y="132"/>
                  </a:lnTo>
                  <a:lnTo>
                    <a:pt x="2626" y="68"/>
                  </a:lnTo>
                  <a:close/>
                  <a:moveTo>
                    <a:pt x="456" y="65"/>
                  </a:moveTo>
                  <a:lnTo>
                    <a:pt x="286" y="329"/>
                  </a:lnTo>
                  <a:lnTo>
                    <a:pt x="307" y="355"/>
                  </a:lnTo>
                  <a:lnTo>
                    <a:pt x="487" y="70"/>
                  </a:lnTo>
                  <a:lnTo>
                    <a:pt x="456" y="65"/>
                  </a:lnTo>
                  <a:close/>
                  <a:moveTo>
                    <a:pt x="3683" y="62"/>
                  </a:moveTo>
                  <a:lnTo>
                    <a:pt x="3703" y="65"/>
                  </a:lnTo>
                  <a:lnTo>
                    <a:pt x="3704" y="65"/>
                  </a:lnTo>
                  <a:lnTo>
                    <a:pt x="3683" y="62"/>
                  </a:lnTo>
                  <a:close/>
                  <a:moveTo>
                    <a:pt x="420" y="60"/>
                  </a:moveTo>
                  <a:lnTo>
                    <a:pt x="264" y="302"/>
                  </a:lnTo>
                  <a:lnTo>
                    <a:pt x="284" y="328"/>
                  </a:lnTo>
                  <a:lnTo>
                    <a:pt x="453" y="65"/>
                  </a:lnTo>
                  <a:lnTo>
                    <a:pt x="420" y="60"/>
                  </a:lnTo>
                  <a:close/>
                  <a:moveTo>
                    <a:pt x="2831" y="59"/>
                  </a:moveTo>
                  <a:lnTo>
                    <a:pt x="2828" y="69"/>
                  </a:lnTo>
                  <a:lnTo>
                    <a:pt x="2858" y="95"/>
                  </a:lnTo>
                  <a:lnTo>
                    <a:pt x="2877" y="98"/>
                  </a:lnTo>
                  <a:lnTo>
                    <a:pt x="2831" y="59"/>
                  </a:lnTo>
                  <a:close/>
                  <a:moveTo>
                    <a:pt x="47" y="56"/>
                  </a:moveTo>
                  <a:lnTo>
                    <a:pt x="40" y="66"/>
                  </a:lnTo>
                  <a:lnTo>
                    <a:pt x="59" y="90"/>
                  </a:lnTo>
                  <a:lnTo>
                    <a:pt x="66" y="80"/>
                  </a:lnTo>
                  <a:lnTo>
                    <a:pt x="47" y="56"/>
                  </a:lnTo>
                  <a:close/>
                  <a:moveTo>
                    <a:pt x="687" y="55"/>
                  </a:moveTo>
                  <a:lnTo>
                    <a:pt x="664" y="95"/>
                  </a:lnTo>
                  <a:lnTo>
                    <a:pt x="697" y="99"/>
                  </a:lnTo>
                  <a:lnTo>
                    <a:pt x="708" y="79"/>
                  </a:lnTo>
                  <a:lnTo>
                    <a:pt x="687" y="55"/>
                  </a:lnTo>
                  <a:close/>
                  <a:moveTo>
                    <a:pt x="386" y="55"/>
                  </a:moveTo>
                  <a:lnTo>
                    <a:pt x="243" y="275"/>
                  </a:lnTo>
                  <a:lnTo>
                    <a:pt x="263" y="301"/>
                  </a:lnTo>
                  <a:lnTo>
                    <a:pt x="418" y="60"/>
                  </a:lnTo>
                  <a:lnTo>
                    <a:pt x="386" y="55"/>
                  </a:lnTo>
                  <a:close/>
                  <a:moveTo>
                    <a:pt x="3342" y="52"/>
                  </a:moveTo>
                  <a:lnTo>
                    <a:pt x="3340" y="58"/>
                  </a:lnTo>
                  <a:lnTo>
                    <a:pt x="3340" y="60"/>
                  </a:lnTo>
                  <a:lnTo>
                    <a:pt x="3342" y="60"/>
                  </a:lnTo>
                  <a:lnTo>
                    <a:pt x="3346" y="65"/>
                  </a:lnTo>
                  <a:lnTo>
                    <a:pt x="3349" y="65"/>
                  </a:lnTo>
                  <a:lnTo>
                    <a:pt x="3375" y="68"/>
                  </a:lnTo>
                  <a:lnTo>
                    <a:pt x="3436" y="68"/>
                  </a:lnTo>
                  <a:lnTo>
                    <a:pt x="3447" y="66"/>
                  </a:lnTo>
                  <a:lnTo>
                    <a:pt x="3342" y="52"/>
                  </a:lnTo>
                  <a:close/>
                  <a:moveTo>
                    <a:pt x="3074" y="50"/>
                  </a:moveTo>
                  <a:lnTo>
                    <a:pt x="3084" y="59"/>
                  </a:lnTo>
                  <a:lnTo>
                    <a:pt x="3085" y="52"/>
                  </a:lnTo>
                  <a:lnTo>
                    <a:pt x="3074" y="50"/>
                  </a:lnTo>
                  <a:close/>
                  <a:moveTo>
                    <a:pt x="351" y="50"/>
                  </a:moveTo>
                  <a:lnTo>
                    <a:pt x="222" y="248"/>
                  </a:lnTo>
                  <a:lnTo>
                    <a:pt x="242" y="273"/>
                  </a:lnTo>
                  <a:lnTo>
                    <a:pt x="384" y="55"/>
                  </a:lnTo>
                  <a:lnTo>
                    <a:pt x="351" y="50"/>
                  </a:lnTo>
                  <a:close/>
                  <a:moveTo>
                    <a:pt x="3105" y="49"/>
                  </a:moveTo>
                  <a:lnTo>
                    <a:pt x="3101" y="62"/>
                  </a:lnTo>
                  <a:lnTo>
                    <a:pt x="3103" y="62"/>
                  </a:lnTo>
                  <a:lnTo>
                    <a:pt x="3103" y="63"/>
                  </a:lnTo>
                  <a:lnTo>
                    <a:pt x="3095" y="98"/>
                  </a:lnTo>
                  <a:lnTo>
                    <a:pt x="3125" y="102"/>
                  </a:lnTo>
                  <a:lnTo>
                    <a:pt x="3487" y="152"/>
                  </a:lnTo>
                  <a:lnTo>
                    <a:pt x="3520" y="156"/>
                  </a:lnTo>
                  <a:lnTo>
                    <a:pt x="3529" y="108"/>
                  </a:lnTo>
                  <a:lnTo>
                    <a:pt x="3105" y="49"/>
                  </a:lnTo>
                  <a:close/>
                  <a:moveTo>
                    <a:pt x="3052" y="48"/>
                  </a:moveTo>
                  <a:lnTo>
                    <a:pt x="3081" y="70"/>
                  </a:lnTo>
                  <a:lnTo>
                    <a:pt x="3084" y="60"/>
                  </a:lnTo>
                  <a:lnTo>
                    <a:pt x="3069" y="50"/>
                  </a:lnTo>
                  <a:lnTo>
                    <a:pt x="3052" y="48"/>
                  </a:lnTo>
                  <a:close/>
                  <a:moveTo>
                    <a:pt x="2834" y="48"/>
                  </a:moveTo>
                  <a:lnTo>
                    <a:pt x="2831" y="58"/>
                  </a:lnTo>
                  <a:lnTo>
                    <a:pt x="2879" y="98"/>
                  </a:lnTo>
                  <a:lnTo>
                    <a:pt x="2898" y="100"/>
                  </a:lnTo>
                  <a:lnTo>
                    <a:pt x="2834" y="48"/>
                  </a:lnTo>
                  <a:close/>
                  <a:moveTo>
                    <a:pt x="3549" y="46"/>
                  </a:moveTo>
                  <a:lnTo>
                    <a:pt x="3543" y="48"/>
                  </a:lnTo>
                  <a:lnTo>
                    <a:pt x="3529" y="53"/>
                  </a:lnTo>
                  <a:lnTo>
                    <a:pt x="3519" y="56"/>
                  </a:lnTo>
                  <a:lnTo>
                    <a:pt x="3507" y="59"/>
                  </a:lnTo>
                  <a:lnTo>
                    <a:pt x="3484" y="63"/>
                  </a:lnTo>
                  <a:lnTo>
                    <a:pt x="3473" y="65"/>
                  </a:lnTo>
                  <a:lnTo>
                    <a:pt x="3460" y="66"/>
                  </a:lnTo>
                  <a:lnTo>
                    <a:pt x="3601" y="86"/>
                  </a:lnTo>
                  <a:lnTo>
                    <a:pt x="3549" y="46"/>
                  </a:lnTo>
                  <a:close/>
                  <a:moveTo>
                    <a:pt x="3031" y="45"/>
                  </a:moveTo>
                  <a:lnTo>
                    <a:pt x="3078" y="83"/>
                  </a:lnTo>
                  <a:lnTo>
                    <a:pt x="3081" y="73"/>
                  </a:lnTo>
                  <a:lnTo>
                    <a:pt x="3048" y="48"/>
                  </a:lnTo>
                  <a:lnTo>
                    <a:pt x="3031" y="45"/>
                  </a:lnTo>
                  <a:close/>
                  <a:moveTo>
                    <a:pt x="317" y="45"/>
                  </a:moveTo>
                  <a:lnTo>
                    <a:pt x="200" y="222"/>
                  </a:lnTo>
                  <a:lnTo>
                    <a:pt x="220" y="246"/>
                  </a:lnTo>
                  <a:lnTo>
                    <a:pt x="350" y="50"/>
                  </a:lnTo>
                  <a:lnTo>
                    <a:pt x="317" y="45"/>
                  </a:lnTo>
                  <a:close/>
                  <a:moveTo>
                    <a:pt x="3009" y="42"/>
                  </a:moveTo>
                  <a:lnTo>
                    <a:pt x="3075" y="95"/>
                  </a:lnTo>
                  <a:lnTo>
                    <a:pt x="3076" y="85"/>
                  </a:lnTo>
                  <a:lnTo>
                    <a:pt x="3026" y="43"/>
                  </a:lnTo>
                  <a:lnTo>
                    <a:pt x="3009" y="42"/>
                  </a:lnTo>
                  <a:close/>
                  <a:moveTo>
                    <a:pt x="283" y="40"/>
                  </a:moveTo>
                  <a:lnTo>
                    <a:pt x="180" y="195"/>
                  </a:lnTo>
                  <a:lnTo>
                    <a:pt x="200" y="221"/>
                  </a:lnTo>
                  <a:lnTo>
                    <a:pt x="316" y="45"/>
                  </a:lnTo>
                  <a:lnTo>
                    <a:pt x="283" y="40"/>
                  </a:lnTo>
                  <a:close/>
                  <a:moveTo>
                    <a:pt x="2986" y="39"/>
                  </a:moveTo>
                  <a:lnTo>
                    <a:pt x="3072" y="108"/>
                  </a:lnTo>
                  <a:lnTo>
                    <a:pt x="3074" y="99"/>
                  </a:lnTo>
                  <a:lnTo>
                    <a:pt x="3001" y="40"/>
                  </a:lnTo>
                  <a:lnTo>
                    <a:pt x="2986" y="39"/>
                  </a:lnTo>
                  <a:close/>
                  <a:moveTo>
                    <a:pt x="2965" y="36"/>
                  </a:moveTo>
                  <a:lnTo>
                    <a:pt x="3068" y="119"/>
                  </a:lnTo>
                  <a:lnTo>
                    <a:pt x="3071" y="109"/>
                  </a:lnTo>
                  <a:lnTo>
                    <a:pt x="2984" y="38"/>
                  </a:lnTo>
                  <a:lnTo>
                    <a:pt x="2965" y="36"/>
                  </a:lnTo>
                  <a:close/>
                  <a:moveTo>
                    <a:pt x="2838" y="35"/>
                  </a:moveTo>
                  <a:lnTo>
                    <a:pt x="2835" y="45"/>
                  </a:lnTo>
                  <a:lnTo>
                    <a:pt x="2835" y="46"/>
                  </a:lnTo>
                  <a:lnTo>
                    <a:pt x="2902" y="100"/>
                  </a:lnTo>
                  <a:lnTo>
                    <a:pt x="2919" y="103"/>
                  </a:lnTo>
                  <a:lnTo>
                    <a:pt x="2838" y="36"/>
                  </a:lnTo>
                  <a:lnTo>
                    <a:pt x="2838" y="35"/>
                  </a:lnTo>
                  <a:close/>
                  <a:moveTo>
                    <a:pt x="250" y="35"/>
                  </a:moveTo>
                  <a:lnTo>
                    <a:pt x="159" y="169"/>
                  </a:lnTo>
                  <a:lnTo>
                    <a:pt x="179" y="193"/>
                  </a:lnTo>
                  <a:lnTo>
                    <a:pt x="281" y="40"/>
                  </a:lnTo>
                  <a:lnTo>
                    <a:pt x="250" y="35"/>
                  </a:lnTo>
                  <a:close/>
                  <a:moveTo>
                    <a:pt x="3208" y="33"/>
                  </a:moveTo>
                  <a:lnTo>
                    <a:pt x="3206" y="39"/>
                  </a:lnTo>
                  <a:lnTo>
                    <a:pt x="3205" y="39"/>
                  </a:lnTo>
                  <a:lnTo>
                    <a:pt x="3206" y="40"/>
                  </a:lnTo>
                  <a:lnTo>
                    <a:pt x="3206" y="42"/>
                  </a:lnTo>
                  <a:lnTo>
                    <a:pt x="3209" y="45"/>
                  </a:lnTo>
                  <a:lnTo>
                    <a:pt x="3210" y="45"/>
                  </a:lnTo>
                  <a:lnTo>
                    <a:pt x="3210" y="46"/>
                  </a:lnTo>
                  <a:lnTo>
                    <a:pt x="3212" y="46"/>
                  </a:lnTo>
                  <a:lnTo>
                    <a:pt x="3215" y="48"/>
                  </a:lnTo>
                  <a:lnTo>
                    <a:pt x="3216" y="48"/>
                  </a:lnTo>
                  <a:lnTo>
                    <a:pt x="3323" y="62"/>
                  </a:lnTo>
                  <a:lnTo>
                    <a:pt x="3332" y="62"/>
                  </a:lnTo>
                  <a:lnTo>
                    <a:pt x="3332" y="60"/>
                  </a:lnTo>
                  <a:lnTo>
                    <a:pt x="3335" y="60"/>
                  </a:lnTo>
                  <a:lnTo>
                    <a:pt x="3337" y="58"/>
                  </a:lnTo>
                  <a:lnTo>
                    <a:pt x="3337" y="56"/>
                  </a:lnTo>
                  <a:lnTo>
                    <a:pt x="3339" y="52"/>
                  </a:lnTo>
                  <a:lnTo>
                    <a:pt x="3208" y="33"/>
                  </a:lnTo>
                  <a:close/>
                  <a:moveTo>
                    <a:pt x="2944" y="32"/>
                  </a:moveTo>
                  <a:lnTo>
                    <a:pt x="3054" y="122"/>
                  </a:lnTo>
                  <a:lnTo>
                    <a:pt x="3066" y="123"/>
                  </a:lnTo>
                  <a:lnTo>
                    <a:pt x="3068" y="122"/>
                  </a:lnTo>
                  <a:lnTo>
                    <a:pt x="2962" y="35"/>
                  </a:lnTo>
                  <a:lnTo>
                    <a:pt x="2944" y="32"/>
                  </a:lnTo>
                  <a:close/>
                  <a:moveTo>
                    <a:pt x="216" y="30"/>
                  </a:moveTo>
                  <a:lnTo>
                    <a:pt x="139" y="143"/>
                  </a:lnTo>
                  <a:lnTo>
                    <a:pt x="159" y="168"/>
                  </a:lnTo>
                  <a:lnTo>
                    <a:pt x="247" y="35"/>
                  </a:lnTo>
                  <a:lnTo>
                    <a:pt x="216" y="30"/>
                  </a:lnTo>
                  <a:close/>
                  <a:moveTo>
                    <a:pt x="28" y="30"/>
                  </a:moveTo>
                  <a:lnTo>
                    <a:pt x="20" y="42"/>
                  </a:lnTo>
                  <a:lnTo>
                    <a:pt x="39" y="66"/>
                  </a:lnTo>
                  <a:lnTo>
                    <a:pt x="46" y="55"/>
                  </a:lnTo>
                  <a:lnTo>
                    <a:pt x="28" y="30"/>
                  </a:lnTo>
                  <a:close/>
                  <a:moveTo>
                    <a:pt x="2922" y="29"/>
                  </a:moveTo>
                  <a:lnTo>
                    <a:pt x="3032" y="119"/>
                  </a:lnTo>
                  <a:lnTo>
                    <a:pt x="3051" y="122"/>
                  </a:lnTo>
                  <a:lnTo>
                    <a:pt x="2941" y="32"/>
                  </a:lnTo>
                  <a:lnTo>
                    <a:pt x="2922" y="29"/>
                  </a:lnTo>
                  <a:close/>
                  <a:moveTo>
                    <a:pt x="665" y="29"/>
                  </a:moveTo>
                  <a:lnTo>
                    <a:pt x="628" y="89"/>
                  </a:lnTo>
                  <a:lnTo>
                    <a:pt x="661" y="95"/>
                  </a:lnTo>
                  <a:lnTo>
                    <a:pt x="687" y="53"/>
                  </a:lnTo>
                  <a:lnTo>
                    <a:pt x="665" y="29"/>
                  </a:lnTo>
                  <a:close/>
                  <a:moveTo>
                    <a:pt x="2901" y="26"/>
                  </a:moveTo>
                  <a:lnTo>
                    <a:pt x="3011" y="116"/>
                  </a:lnTo>
                  <a:lnTo>
                    <a:pt x="3028" y="119"/>
                  </a:lnTo>
                  <a:lnTo>
                    <a:pt x="2919" y="29"/>
                  </a:lnTo>
                  <a:lnTo>
                    <a:pt x="2901" y="26"/>
                  </a:lnTo>
                  <a:close/>
                  <a:moveTo>
                    <a:pt x="3514" y="25"/>
                  </a:moveTo>
                  <a:lnTo>
                    <a:pt x="3472" y="26"/>
                  </a:lnTo>
                  <a:lnTo>
                    <a:pt x="3449" y="28"/>
                  </a:lnTo>
                  <a:lnTo>
                    <a:pt x="3427" y="29"/>
                  </a:lnTo>
                  <a:lnTo>
                    <a:pt x="3406" y="32"/>
                  </a:lnTo>
                  <a:lnTo>
                    <a:pt x="3386" y="35"/>
                  </a:lnTo>
                  <a:lnTo>
                    <a:pt x="3365" y="38"/>
                  </a:lnTo>
                  <a:lnTo>
                    <a:pt x="3345" y="40"/>
                  </a:lnTo>
                  <a:lnTo>
                    <a:pt x="3342" y="50"/>
                  </a:lnTo>
                  <a:lnTo>
                    <a:pt x="3454" y="66"/>
                  </a:lnTo>
                  <a:lnTo>
                    <a:pt x="3477" y="62"/>
                  </a:lnTo>
                  <a:lnTo>
                    <a:pt x="3490" y="60"/>
                  </a:lnTo>
                  <a:lnTo>
                    <a:pt x="3513" y="55"/>
                  </a:lnTo>
                  <a:lnTo>
                    <a:pt x="3523" y="52"/>
                  </a:lnTo>
                  <a:lnTo>
                    <a:pt x="3530" y="50"/>
                  </a:lnTo>
                  <a:lnTo>
                    <a:pt x="3537" y="48"/>
                  </a:lnTo>
                  <a:lnTo>
                    <a:pt x="3543" y="46"/>
                  </a:lnTo>
                  <a:lnTo>
                    <a:pt x="3516" y="25"/>
                  </a:lnTo>
                  <a:lnTo>
                    <a:pt x="3514" y="25"/>
                  </a:lnTo>
                  <a:close/>
                  <a:moveTo>
                    <a:pt x="182" y="25"/>
                  </a:moveTo>
                  <a:lnTo>
                    <a:pt x="119" y="118"/>
                  </a:lnTo>
                  <a:lnTo>
                    <a:pt x="137" y="142"/>
                  </a:lnTo>
                  <a:lnTo>
                    <a:pt x="213" y="29"/>
                  </a:lnTo>
                  <a:lnTo>
                    <a:pt x="182" y="25"/>
                  </a:lnTo>
                  <a:close/>
                  <a:moveTo>
                    <a:pt x="2879" y="23"/>
                  </a:moveTo>
                  <a:lnTo>
                    <a:pt x="2988" y="113"/>
                  </a:lnTo>
                  <a:lnTo>
                    <a:pt x="3006" y="115"/>
                  </a:lnTo>
                  <a:lnTo>
                    <a:pt x="2898" y="26"/>
                  </a:lnTo>
                  <a:lnTo>
                    <a:pt x="2879" y="23"/>
                  </a:lnTo>
                  <a:close/>
                  <a:moveTo>
                    <a:pt x="3517" y="22"/>
                  </a:moveTo>
                  <a:lnTo>
                    <a:pt x="3517" y="23"/>
                  </a:lnTo>
                  <a:lnTo>
                    <a:pt x="3546" y="45"/>
                  </a:lnTo>
                  <a:lnTo>
                    <a:pt x="3547" y="45"/>
                  </a:lnTo>
                  <a:lnTo>
                    <a:pt x="3517" y="22"/>
                  </a:lnTo>
                  <a:close/>
                  <a:moveTo>
                    <a:pt x="3349" y="20"/>
                  </a:moveTo>
                  <a:lnTo>
                    <a:pt x="3345" y="39"/>
                  </a:lnTo>
                  <a:lnTo>
                    <a:pt x="3349" y="38"/>
                  </a:lnTo>
                  <a:lnTo>
                    <a:pt x="3356" y="38"/>
                  </a:lnTo>
                  <a:lnTo>
                    <a:pt x="3359" y="36"/>
                  </a:lnTo>
                  <a:lnTo>
                    <a:pt x="3363" y="36"/>
                  </a:lnTo>
                  <a:lnTo>
                    <a:pt x="3367" y="35"/>
                  </a:lnTo>
                  <a:lnTo>
                    <a:pt x="3375" y="35"/>
                  </a:lnTo>
                  <a:lnTo>
                    <a:pt x="3379" y="33"/>
                  </a:lnTo>
                  <a:lnTo>
                    <a:pt x="3386" y="33"/>
                  </a:lnTo>
                  <a:lnTo>
                    <a:pt x="3392" y="32"/>
                  </a:lnTo>
                  <a:lnTo>
                    <a:pt x="3386" y="30"/>
                  </a:lnTo>
                  <a:lnTo>
                    <a:pt x="3377" y="28"/>
                  </a:lnTo>
                  <a:lnTo>
                    <a:pt x="3372" y="25"/>
                  </a:lnTo>
                  <a:lnTo>
                    <a:pt x="3367" y="25"/>
                  </a:lnTo>
                  <a:lnTo>
                    <a:pt x="3365" y="23"/>
                  </a:lnTo>
                  <a:lnTo>
                    <a:pt x="3360" y="22"/>
                  </a:lnTo>
                  <a:lnTo>
                    <a:pt x="3356" y="22"/>
                  </a:lnTo>
                  <a:lnTo>
                    <a:pt x="3353" y="20"/>
                  </a:lnTo>
                  <a:lnTo>
                    <a:pt x="3349" y="20"/>
                  </a:lnTo>
                  <a:close/>
                  <a:moveTo>
                    <a:pt x="2858" y="20"/>
                  </a:moveTo>
                  <a:lnTo>
                    <a:pt x="2967" y="110"/>
                  </a:lnTo>
                  <a:lnTo>
                    <a:pt x="2985" y="112"/>
                  </a:lnTo>
                  <a:lnTo>
                    <a:pt x="2877" y="23"/>
                  </a:lnTo>
                  <a:lnTo>
                    <a:pt x="2858" y="20"/>
                  </a:lnTo>
                  <a:close/>
                  <a:moveTo>
                    <a:pt x="147" y="20"/>
                  </a:moveTo>
                  <a:lnTo>
                    <a:pt x="97" y="92"/>
                  </a:lnTo>
                  <a:lnTo>
                    <a:pt x="117" y="116"/>
                  </a:lnTo>
                  <a:lnTo>
                    <a:pt x="180" y="25"/>
                  </a:lnTo>
                  <a:lnTo>
                    <a:pt x="147" y="20"/>
                  </a:lnTo>
                  <a:close/>
                  <a:moveTo>
                    <a:pt x="2837" y="18"/>
                  </a:moveTo>
                  <a:lnTo>
                    <a:pt x="2842" y="22"/>
                  </a:lnTo>
                  <a:lnTo>
                    <a:pt x="2945" y="106"/>
                  </a:lnTo>
                  <a:lnTo>
                    <a:pt x="2964" y="109"/>
                  </a:lnTo>
                  <a:lnTo>
                    <a:pt x="2855" y="20"/>
                  </a:lnTo>
                  <a:lnTo>
                    <a:pt x="2842" y="19"/>
                  </a:lnTo>
                  <a:lnTo>
                    <a:pt x="2837" y="18"/>
                  </a:lnTo>
                  <a:close/>
                  <a:moveTo>
                    <a:pt x="2815" y="15"/>
                  </a:moveTo>
                  <a:lnTo>
                    <a:pt x="2837" y="32"/>
                  </a:lnTo>
                  <a:lnTo>
                    <a:pt x="2838" y="26"/>
                  </a:lnTo>
                  <a:lnTo>
                    <a:pt x="2841" y="26"/>
                  </a:lnTo>
                  <a:lnTo>
                    <a:pt x="2838" y="33"/>
                  </a:lnTo>
                  <a:lnTo>
                    <a:pt x="2924" y="103"/>
                  </a:lnTo>
                  <a:lnTo>
                    <a:pt x="2941" y="106"/>
                  </a:lnTo>
                  <a:lnTo>
                    <a:pt x="2841" y="23"/>
                  </a:lnTo>
                  <a:lnTo>
                    <a:pt x="2834" y="18"/>
                  </a:lnTo>
                  <a:lnTo>
                    <a:pt x="2815" y="15"/>
                  </a:lnTo>
                  <a:close/>
                  <a:moveTo>
                    <a:pt x="113" y="15"/>
                  </a:moveTo>
                  <a:lnTo>
                    <a:pt x="77" y="66"/>
                  </a:lnTo>
                  <a:lnTo>
                    <a:pt x="97" y="90"/>
                  </a:lnTo>
                  <a:lnTo>
                    <a:pt x="146" y="19"/>
                  </a:lnTo>
                  <a:lnTo>
                    <a:pt x="113" y="15"/>
                  </a:lnTo>
                  <a:close/>
                  <a:moveTo>
                    <a:pt x="3051" y="12"/>
                  </a:moveTo>
                  <a:lnTo>
                    <a:pt x="3054" y="13"/>
                  </a:lnTo>
                  <a:lnTo>
                    <a:pt x="3058" y="16"/>
                  </a:lnTo>
                  <a:lnTo>
                    <a:pt x="3061" y="18"/>
                  </a:lnTo>
                  <a:lnTo>
                    <a:pt x="3068" y="22"/>
                  </a:lnTo>
                  <a:lnTo>
                    <a:pt x="3074" y="25"/>
                  </a:lnTo>
                  <a:lnTo>
                    <a:pt x="3081" y="28"/>
                  </a:lnTo>
                  <a:lnTo>
                    <a:pt x="3088" y="29"/>
                  </a:lnTo>
                  <a:lnTo>
                    <a:pt x="3092" y="30"/>
                  </a:lnTo>
                  <a:lnTo>
                    <a:pt x="3098" y="30"/>
                  </a:lnTo>
                  <a:lnTo>
                    <a:pt x="3103" y="32"/>
                  </a:lnTo>
                  <a:lnTo>
                    <a:pt x="3188" y="43"/>
                  </a:lnTo>
                  <a:lnTo>
                    <a:pt x="3201" y="43"/>
                  </a:lnTo>
                  <a:lnTo>
                    <a:pt x="3201" y="42"/>
                  </a:lnTo>
                  <a:lnTo>
                    <a:pt x="3202" y="42"/>
                  </a:lnTo>
                  <a:lnTo>
                    <a:pt x="3202" y="38"/>
                  </a:lnTo>
                  <a:lnTo>
                    <a:pt x="3203" y="33"/>
                  </a:lnTo>
                  <a:lnTo>
                    <a:pt x="3051" y="12"/>
                  </a:lnTo>
                  <a:close/>
                  <a:moveTo>
                    <a:pt x="2794" y="12"/>
                  </a:moveTo>
                  <a:lnTo>
                    <a:pt x="2832" y="43"/>
                  </a:lnTo>
                  <a:lnTo>
                    <a:pt x="2835" y="33"/>
                  </a:lnTo>
                  <a:lnTo>
                    <a:pt x="2812" y="15"/>
                  </a:lnTo>
                  <a:lnTo>
                    <a:pt x="2794" y="12"/>
                  </a:lnTo>
                  <a:close/>
                  <a:moveTo>
                    <a:pt x="80" y="10"/>
                  </a:moveTo>
                  <a:lnTo>
                    <a:pt x="57" y="40"/>
                  </a:lnTo>
                  <a:lnTo>
                    <a:pt x="77" y="65"/>
                  </a:lnTo>
                  <a:lnTo>
                    <a:pt x="112" y="15"/>
                  </a:lnTo>
                  <a:lnTo>
                    <a:pt x="80" y="10"/>
                  </a:lnTo>
                  <a:close/>
                  <a:moveTo>
                    <a:pt x="2772" y="9"/>
                  </a:moveTo>
                  <a:lnTo>
                    <a:pt x="2830" y="55"/>
                  </a:lnTo>
                  <a:lnTo>
                    <a:pt x="2832" y="45"/>
                  </a:lnTo>
                  <a:lnTo>
                    <a:pt x="2791" y="10"/>
                  </a:lnTo>
                  <a:lnTo>
                    <a:pt x="2784" y="10"/>
                  </a:lnTo>
                  <a:lnTo>
                    <a:pt x="2772" y="9"/>
                  </a:lnTo>
                  <a:close/>
                  <a:moveTo>
                    <a:pt x="1740" y="9"/>
                  </a:moveTo>
                  <a:lnTo>
                    <a:pt x="1737" y="16"/>
                  </a:lnTo>
                  <a:lnTo>
                    <a:pt x="1738" y="18"/>
                  </a:lnTo>
                  <a:lnTo>
                    <a:pt x="1745" y="18"/>
                  </a:lnTo>
                  <a:lnTo>
                    <a:pt x="1747" y="19"/>
                  </a:lnTo>
                  <a:lnTo>
                    <a:pt x="1751" y="10"/>
                  </a:lnTo>
                  <a:lnTo>
                    <a:pt x="1740" y="9"/>
                  </a:lnTo>
                  <a:close/>
                  <a:moveTo>
                    <a:pt x="3494" y="7"/>
                  </a:moveTo>
                  <a:lnTo>
                    <a:pt x="3489" y="10"/>
                  </a:lnTo>
                  <a:lnTo>
                    <a:pt x="3487" y="10"/>
                  </a:lnTo>
                  <a:lnTo>
                    <a:pt x="3484" y="13"/>
                  </a:lnTo>
                  <a:lnTo>
                    <a:pt x="3480" y="15"/>
                  </a:lnTo>
                  <a:lnTo>
                    <a:pt x="3472" y="23"/>
                  </a:lnTo>
                  <a:lnTo>
                    <a:pt x="3472" y="25"/>
                  </a:lnTo>
                  <a:lnTo>
                    <a:pt x="3482" y="25"/>
                  </a:lnTo>
                  <a:lnTo>
                    <a:pt x="3486" y="23"/>
                  </a:lnTo>
                  <a:lnTo>
                    <a:pt x="3513" y="23"/>
                  </a:lnTo>
                  <a:lnTo>
                    <a:pt x="3494" y="7"/>
                  </a:lnTo>
                  <a:close/>
                  <a:moveTo>
                    <a:pt x="3497" y="6"/>
                  </a:moveTo>
                  <a:lnTo>
                    <a:pt x="3496" y="7"/>
                  </a:lnTo>
                  <a:lnTo>
                    <a:pt x="3514" y="22"/>
                  </a:lnTo>
                  <a:lnTo>
                    <a:pt x="3514" y="20"/>
                  </a:lnTo>
                  <a:lnTo>
                    <a:pt x="3516" y="20"/>
                  </a:lnTo>
                  <a:lnTo>
                    <a:pt x="3497" y="6"/>
                  </a:lnTo>
                  <a:close/>
                  <a:moveTo>
                    <a:pt x="2751" y="6"/>
                  </a:moveTo>
                  <a:lnTo>
                    <a:pt x="2825" y="68"/>
                  </a:lnTo>
                  <a:lnTo>
                    <a:pt x="2828" y="58"/>
                  </a:lnTo>
                  <a:lnTo>
                    <a:pt x="2770" y="7"/>
                  </a:lnTo>
                  <a:lnTo>
                    <a:pt x="2751" y="6"/>
                  </a:lnTo>
                  <a:close/>
                  <a:moveTo>
                    <a:pt x="8" y="6"/>
                  </a:moveTo>
                  <a:lnTo>
                    <a:pt x="0" y="16"/>
                  </a:lnTo>
                  <a:lnTo>
                    <a:pt x="19" y="40"/>
                  </a:lnTo>
                  <a:lnTo>
                    <a:pt x="26" y="29"/>
                  </a:lnTo>
                  <a:lnTo>
                    <a:pt x="8" y="6"/>
                  </a:lnTo>
                  <a:close/>
                  <a:moveTo>
                    <a:pt x="3489" y="5"/>
                  </a:moveTo>
                  <a:lnTo>
                    <a:pt x="3459" y="13"/>
                  </a:lnTo>
                  <a:lnTo>
                    <a:pt x="3442" y="16"/>
                  </a:lnTo>
                  <a:lnTo>
                    <a:pt x="3424" y="18"/>
                  </a:lnTo>
                  <a:lnTo>
                    <a:pt x="3387" y="20"/>
                  </a:lnTo>
                  <a:lnTo>
                    <a:pt x="3349" y="18"/>
                  </a:lnTo>
                  <a:lnTo>
                    <a:pt x="3349" y="19"/>
                  </a:lnTo>
                  <a:lnTo>
                    <a:pt x="3356" y="20"/>
                  </a:lnTo>
                  <a:lnTo>
                    <a:pt x="3373" y="25"/>
                  </a:lnTo>
                  <a:lnTo>
                    <a:pt x="3377" y="25"/>
                  </a:lnTo>
                  <a:lnTo>
                    <a:pt x="3380" y="26"/>
                  </a:lnTo>
                  <a:lnTo>
                    <a:pt x="3385" y="28"/>
                  </a:lnTo>
                  <a:lnTo>
                    <a:pt x="3390" y="30"/>
                  </a:lnTo>
                  <a:lnTo>
                    <a:pt x="3395" y="32"/>
                  </a:lnTo>
                  <a:lnTo>
                    <a:pt x="3400" y="30"/>
                  </a:lnTo>
                  <a:lnTo>
                    <a:pt x="3407" y="30"/>
                  </a:lnTo>
                  <a:lnTo>
                    <a:pt x="3413" y="29"/>
                  </a:lnTo>
                  <a:lnTo>
                    <a:pt x="3419" y="29"/>
                  </a:lnTo>
                  <a:lnTo>
                    <a:pt x="3424" y="28"/>
                  </a:lnTo>
                  <a:lnTo>
                    <a:pt x="3440" y="28"/>
                  </a:lnTo>
                  <a:lnTo>
                    <a:pt x="3449" y="26"/>
                  </a:lnTo>
                  <a:lnTo>
                    <a:pt x="3456" y="26"/>
                  </a:lnTo>
                  <a:lnTo>
                    <a:pt x="3462" y="25"/>
                  </a:lnTo>
                  <a:lnTo>
                    <a:pt x="3467" y="25"/>
                  </a:lnTo>
                  <a:lnTo>
                    <a:pt x="3469" y="23"/>
                  </a:lnTo>
                  <a:lnTo>
                    <a:pt x="3470" y="20"/>
                  </a:lnTo>
                  <a:lnTo>
                    <a:pt x="3476" y="18"/>
                  </a:lnTo>
                  <a:lnTo>
                    <a:pt x="3479" y="15"/>
                  </a:lnTo>
                  <a:lnTo>
                    <a:pt x="3482" y="13"/>
                  </a:lnTo>
                  <a:lnTo>
                    <a:pt x="3484" y="10"/>
                  </a:lnTo>
                  <a:lnTo>
                    <a:pt x="3489" y="9"/>
                  </a:lnTo>
                  <a:lnTo>
                    <a:pt x="3492" y="6"/>
                  </a:lnTo>
                  <a:lnTo>
                    <a:pt x="3489" y="5"/>
                  </a:lnTo>
                  <a:close/>
                  <a:moveTo>
                    <a:pt x="644" y="5"/>
                  </a:moveTo>
                  <a:lnTo>
                    <a:pt x="594" y="85"/>
                  </a:lnTo>
                  <a:lnTo>
                    <a:pt x="627" y="89"/>
                  </a:lnTo>
                  <a:lnTo>
                    <a:pt x="664" y="29"/>
                  </a:lnTo>
                  <a:lnTo>
                    <a:pt x="644" y="5"/>
                  </a:lnTo>
                  <a:close/>
                  <a:moveTo>
                    <a:pt x="46" y="5"/>
                  </a:moveTo>
                  <a:lnTo>
                    <a:pt x="38" y="16"/>
                  </a:lnTo>
                  <a:lnTo>
                    <a:pt x="57" y="39"/>
                  </a:lnTo>
                  <a:lnTo>
                    <a:pt x="77" y="9"/>
                  </a:lnTo>
                  <a:lnTo>
                    <a:pt x="46" y="5"/>
                  </a:lnTo>
                  <a:close/>
                  <a:moveTo>
                    <a:pt x="3619" y="3"/>
                  </a:moveTo>
                  <a:lnTo>
                    <a:pt x="3611" y="10"/>
                  </a:lnTo>
                  <a:lnTo>
                    <a:pt x="3604" y="16"/>
                  </a:lnTo>
                  <a:lnTo>
                    <a:pt x="3600" y="19"/>
                  </a:lnTo>
                  <a:lnTo>
                    <a:pt x="3594" y="23"/>
                  </a:lnTo>
                  <a:lnTo>
                    <a:pt x="3589" y="26"/>
                  </a:lnTo>
                  <a:lnTo>
                    <a:pt x="3580" y="32"/>
                  </a:lnTo>
                  <a:lnTo>
                    <a:pt x="3571" y="36"/>
                  </a:lnTo>
                  <a:lnTo>
                    <a:pt x="3551" y="45"/>
                  </a:lnTo>
                  <a:lnTo>
                    <a:pt x="3604" y="85"/>
                  </a:lnTo>
                  <a:lnTo>
                    <a:pt x="3619" y="3"/>
                  </a:lnTo>
                  <a:close/>
                  <a:moveTo>
                    <a:pt x="3492" y="3"/>
                  </a:moveTo>
                  <a:lnTo>
                    <a:pt x="3494" y="6"/>
                  </a:lnTo>
                  <a:lnTo>
                    <a:pt x="3496" y="5"/>
                  </a:lnTo>
                  <a:lnTo>
                    <a:pt x="3493" y="3"/>
                  </a:lnTo>
                  <a:lnTo>
                    <a:pt x="3492" y="3"/>
                  </a:lnTo>
                  <a:close/>
                  <a:moveTo>
                    <a:pt x="2730" y="3"/>
                  </a:moveTo>
                  <a:lnTo>
                    <a:pt x="2822" y="79"/>
                  </a:lnTo>
                  <a:lnTo>
                    <a:pt x="2825" y="69"/>
                  </a:lnTo>
                  <a:lnTo>
                    <a:pt x="2748" y="5"/>
                  </a:lnTo>
                  <a:lnTo>
                    <a:pt x="2730" y="3"/>
                  </a:lnTo>
                  <a:close/>
                  <a:moveTo>
                    <a:pt x="3522" y="2"/>
                  </a:moveTo>
                  <a:lnTo>
                    <a:pt x="3517" y="3"/>
                  </a:lnTo>
                  <a:lnTo>
                    <a:pt x="3510" y="3"/>
                  </a:lnTo>
                  <a:lnTo>
                    <a:pt x="3506" y="5"/>
                  </a:lnTo>
                  <a:lnTo>
                    <a:pt x="3502" y="5"/>
                  </a:lnTo>
                  <a:lnTo>
                    <a:pt x="3500" y="6"/>
                  </a:lnTo>
                  <a:lnTo>
                    <a:pt x="3516" y="19"/>
                  </a:lnTo>
                  <a:lnTo>
                    <a:pt x="3517" y="18"/>
                  </a:lnTo>
                  <a:lnTo>
                    <a:pt x="3519" y="15"/>
                  </a:lnTo>
                  <a:lnTo>
                    <a:pt x="3524" y="9"/>
                  </a:lnTo>
                  <a:lnTo>
                    <a:pt x="3526" y="6"/>
                  </a:lnTo>
                  <a:lnTo>
                    <a:pt x="3527" y="5"/>
                  </a:lnTo>
                  <a:lnTo>
                    <a:pt x="3529" y="2"/>
                  </a:lnTo>
                  <a:lnTo>
                    <a:pt x="3522" y="2"/>
                  </a:lnTo>
                  <a:close/>
                  <a:moveTo>
                    <a:pt x="3215" y="2"/>
                  </a:moveTo>
                  <a:lnTo>
                    <a:pt x="3208" y="32"/>
                  </a:lnTo>
                  <a:lnTo>
                    <a:pt x="3339" y="50"/>
                  </a:lnTo>
                  <a:lnTo>
                    <a:pt x="3346" y="19"/>
                  </a:lnTo>
                  <a:lnTo>
                    <a:pt x="3322" y="19"/>
                  </a:lnTo>
                  <a:lnTo>
                    <a:pt x="3320" y="20"/>
                  </a:lnTo>
                  <a:lnTo>
                    <a:pt x="3317" y="20"/>
                  </a:lnTo>
                  <a:lnTo>
                    <a:pt x="3320" y="22"/>
                  </a:lnTo>
                  <a:lnTo>
                    <a:pt x="3322" y="22"/>
                  </a:lnTo>
                  <a:lnTo>
                    <a:pt x="3327" y="25"/>
                  </a:lnTo>
                  <a:lnTo>
                    <a:pt x="3329" y="26"/>
                  </a:lnTo>
                  <a:lnTo>
                    <a:pt x="3332" y="26"/>
                  </a:lnTo>
                  <a:lnTo>
                    <a:pt x="3335" y="29"/>
                  </a:lnTo>
                  <a:lnTo>
                    <a:pt x="3336" y="32"/>
                  </a:lnTo>
                  <a:lnTo>
                    <a:pt x="3337" y="33"/>
                  </a:lnTo>
                  <a:lnTo>
                    <a:pt x="3337" y="35"/>
                  </a:lnTo>
                  <a:lnTo>
                    <a:pt x="3335" y="35"/>
                  </a:lnTo>
                  <a:lnTo>
                    <a:pt x="3335" y="33"/>
                  </a:lnTo>
                  <a:lnTo>
                    <a:pt x="3333" y="32"/>
                  </a:lnTo>
                  <a:lnTo>
                    <a:pt x="3332" y="29"/>
                  </a:lnTo>
                  <a:lnTo>
                    <a:pt x="3317" y="22"/>
                  </a:lnTo>
                  <a:lnTo>
                    <a:pt x="3315" y="22"/>
                  </a:lnTo>
                  <a:lnTo>
                    <a:pt x="3310" y="20"/>
                  </a:lnTo>
                  <a:lnTo>
                    <a:pt x="3308" y="20"/>
                  </a:lnTo>
                  <a:lnTo>
                    <a:pt x="3303" y="19"/>
                  </a:lnTo>
                  <a:lnTo>
                    <a:pt x="3296" y="19"/>
                  </a:lnTo>
                  <a:lnTo>
                    <a:pt x="3293" y="18"/>
                  </a:lnTo>
                  <a:lnTo>
                    <a:pt x="3282" y="18"/>
                  </a:lnTo>
                  <a:lnTo>
                    <a:pt x="3282" y="16"/>
                  </a:lnTo>
                  <a:lnTo>
                    <a:pt x="3272" y="16"/>
                  </a:lnTo>
                  <a:lnTo>
                    <a:pt x="3270" y="15"/>
                  </a:lnTo>
                  <a:lnTo>
                    <a:pt x="3265" y="15"/>
                  </a:lnTo>
                  <a:lnTo>
                    <a:pt x="3263" y="13"/>
                  </a:lnTo>
                  <a:lnTo>
                    <a:pt x="3255" y="13"/>
                  </a:lnTo>
                  <a:lnTo>
                    <a:pt x="3255" y="12"/>
                  </a:lnTo>
                  <a:lnTo>
                    <a:pt x="3236" y="12"/>
                  </a:lnTo>
                  <a:lnTo>
                    <a:pt x="3232" y="13"/>
                  </a:lnTo>
                  <a:lnTo>
                    <a:pt x="3228" y="13"/>
                  </a:lnTo>
                  <a:lnTo>
                    <a:pt x="3222" y="16"/>
                  </a:lnTo>
                  <a:lnTo>
                    <a:pt x="3220" y="19"/>
                  </a:lnTo>
                  <a:lnTo>
                    <a:pt x="3219" y="19"/>
                  </a:lnTo>
                  <a:lnTo>
                    <a:pt x="3218" y="18"/>
                  </a:lnTo>
                  <a:lnTo>
                    <a:pt x="3220" y="16"/>
                  </a:lnTo>
                  <a:lnTo>
                    <a:pt x="3223" y="13"/>
                  </a:lnTo>
                  <a:lnTo>
                    <a:pt x="3226" y="13"/>
                  </a:lnTo>
                  <a:lnTo>
                    <a:pt x="3228" y="12"/>
                  </a:lnTo>
                  <a:lnTo>
                    <a:pt x="3229" y="12"/>
                  </a:lnTo>
                  <a:lnTo>
                    <a:pt x="3232" y="10"/>
                  </a:lnTo>
                  <a:lnTo>
                    <a:pt x="3240" y="10"/>
                  </a:lnTo>
                  <a:lnTo>
                    <a:pt x="3238" y="7"/>
                  </a:lnTo>
                  <a:lnTo>
                    <a:pt x="3235" y="7"/>
                  </a:lnTo>
                  <a:lnTo>
                    <a:pt x="3232" y="5"/>
                  </a:lnTo>
                  <a:lnTo>
                    <a:pt x="3229" y="5"/>
                  </a:lnTo>
                  <a:lnTo>
                    <a:pt x="3228" y="3"/>
                  </a:lnTo>
                  <a:lnTo>
                    <a:pt x="3223" y="3"/>
                  </a:lnTo>
                  <a:lnTo>
                    <a:pt x="3219" y="2"/>
                  </a:lnTo>
                  <a:lnTo>
                    <a:pt x="3215" y="2"/>
                  </a:lnTo>
                  <a:close/>
                  <a:moveTo>
                    <a:pt x="1682" y="2"/>
                  </a:moveTo>
                  <a:lnTo>
                    <a:pt x="1688" y="5"/>
                  </a:lnTo>
                  <a:lnTo>
                    <a:pt x="1694" y="6"/>
                  </a:lnTo>
                  <a:lnTo>
                    <a:pt x="1707" y="10"/>
                  </a:lnTo>
                  <a:lnTo>
                    <a:pt x="1714" y="12"/>
                  </a:lnTo>
                  <a:lnTo>
                    <a:pt x="1725" y="15"/>
                  </a:lnTo>
                  <a:lnTo>
                    <a:pt x="1730" y="15"/>
                  </a:lnTo>
                  <a:lnTo>
                    <a:pt x="1734" y="16"/>
                  </a:lnTo>
                  <a:lnTo>
                    <a:pt x="1737" y="9"/>
                  </a:lnTo>
                  <a:lnTo>
                    <a:pt x="1682" y="2"/>
                  </a:lnTo>
                  <a:close/>
                  <a:moveTo>
                    <a:pt x="28" y="2"/>
                  </a:moveTo>
                  <a:lnTo>
                    <a:pt x="38" y="15"/>
                  </a:lnTo>
                  <a:lnTo>
                    <a:pt x="45" y="5"/>
                  </a:lnTo>
                  <a:lnTo>
                    <a:pt x="28" y="2"/>
                  </a:lnTo>
                  <a:close/>
                  <a:moveTo>
                    <a:pt x="2710" y="0"/>
                  </a:moveTo>
                  <a:lnTo>
                    <a:pt x="2817" y="89"/>
                  </a:lnTo>
                  <a:lnTo>
                    <a:pt x="2820" y="89"/>
                  </a:lnTo>
                  <a:lnTo>
                    <a:pt x="2821" y="82"/>
                  </a:lnTo>
                  <a:lnTo>
                    <a:pt x="2727" y="2"/>
                  </a:lnTo>
                  <a:lnTo>
                    <a:pt x="2710"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 name="Freeform 176"/>
            <p:cNvSpPr>
              <a:spLocks noEditPoints="1"/>
            </p:cNvSpPr>
            <p:nvPr/>
          </p:nvSpPr>
          <p:spPr bwMode="auto">
            <a:xfrm>
              <a:off x="2373313" y="3189288"/>
              <a:ext cx="7334250" cy="1493838"/>
            </a:xfrm>
            <a:custGeom>
              <a:avLst/>
              <a:gdLst/>
              <a:ahLst/>
              <a:cxnLst>
                <a:cxn ang="0">
                  <a:pos x="4117" y="329"/>
                </a:cxn>
                <a:cxn ang="0">
                  <a:pos x="3816" y="273"/>
                </a:cxn>
                <a:cxn ang="0">
                  <a:pos x="3571" y="358"/>
                </a:cxn>
                <a:cxn ang="0">
                  <a:pos x="3922" y="260"/>
                </a:cxn>
                <a:cxn ang="0">
                  <a:pos x="3953" y="265"/>
                </a:cxn>
                <a:cxn ang="0">
                  <a:pos x="3854" y="262"/>
                </a:cxn>
                <a:cxn ang="0">
                  <a:pos x="3331" y="242"/>
                </a:cxn>
                <a:cxn ang="0">
                  <a:pos x="3348" y="318"/>
                </a:cxn>
                <a:cxn ang="0">
                  <a:pos x="2160" y="230"/>
                </a:cxn>
                <a:cxn ang="0">
                  <a:pos x="1370" y="218"/>
                </a:cxn>
                <a:cxn ang="0">
                  <a:pos x="4407" y="212"/>
                </a:cxn>
                <a:cxn ang="0">
                  <a:pos x="4359" y="286"/>
                </a:cxn>
                <a:cxn ang="0">
                  <a:pos x="4326" y="216"/>
                </a:cxn>
                <a:cxn ang="0">
                  <a:pos x="2878" y="219"/>
                </a:cxn>
                <a:cxn ang="0">
                  <a:pos x="712" y="206"/>
                </a:cxn>
                <a:cxn ang="0">
                  <a:pos x="3052" y="276"/>
                </a:cxn>
                <a:cxn ang="0">
                  <a:pos x="3990" y="263"/>
                </a:cxn>
                <a:cxn ang="0">
                  <a:pos x="4112" y="279"/>
                </a:cxn>
                <a:cxn ang="0">
                  <a:pos x="709" y="182"/>
                </a:cxn>
                <a:cxn ang="0">
                  <a:pos x="3816" y="173"/>
                </a:cxn>
                <a:cxn ang="0">
                  <a:pos x="3858" y="179"/>
                </a:cxn>
                <a:cxn ang="0">
                  <a:pos x="2902" y="166"/>
                </a:cxn>
                <a:cxn ang="0">
                  <a:pos x="489" y="158"/>
                </a:cxn>
                <a:cxn ang="0">
                  <a:pos x="2428" y="252"/>
                </a:cxn>
                <a:cxn ang="0">
                  <a:pos x="397" y="136"/>
                </a:cxn>
                <a:cxn ang="0">
                  <a:pos x="4351" y="140"/>
                </a:cxn>
                <a:cxn ang="0">
                  <a:pos x="4351" y="188"/>
                </a:cxn>
                <a:cxn ang="0">
                  <a:pos x="4587" y="126"/>
                </a:cxn>
                <a:cxn ang="0">
                  <a:pos x="2287" y="215"/>
                </a:cxn>
                <a:cxn ang="0">
                  <a:pos x="2050" y="381"/>
                </a:cxn>
                <a:cxn ang="0">
                  <a:pos x="2458" y="269"/>
                </a:cxn>
                <a:cxn ang="0">
                  <a:pos x="2193" y="122"/>
                </a:cxn>
                <a:cxn ang="0">
                  <a:pos x="4341" y="190"/>
                </a:cxn>
                <a:cxn ang="0">
                  <a:pos x="1922" y="107"/>
                </a:cxn>
                <a:cxn ang="0">
                  <a:pos x="167" y="103"/>
                </a:cxn>
                <a:cxn ang="0">
                  <a:pos x="3009" y="93"/>
                </a:cxn>
                <a:cxn ang="0">
                  <a:pos x="1412" y="238"/>
                </a:cxn>
                <a:cxn ang="0">
                  <a:pos x="1241" y="76"/>
                </a:cxn>
                <a:cxn ang="0">
                  <a:pos x="4513" y="90"/>
                </a:cxn>
                <a:cxn ang="0">
                  <a:pos x="1101" y="69"/>
                </a:cxn>
                <a:cxn ang="0">
                  <a:pos x="1919" y="85"/>
                </a:cxn>
                <a:cxn ang="0">
                  <a:pos x="2585" y="117"/>
                </a:cxn>
                <a:cxn ang="0">
                  <a:pos x="964" y="109"/>
                </a:cxn>
                <a:cxn ang="0">
                  <a:pos x="1043" y="55"/>
                </a:cxn>
                <a:cxn ang="0">
                  <a:pos x="933" y="50"/>
                </a:cxn>
                <a:cxn ang="0">
                  <a:pos x="1957" y="45"/>
                </a:cxn>
                <a:cxn ang="0">
                  <a:pos x="2912" y="145"/>
                </a:cxn>
                <a:cxn ang="0">
                  <a:pos x="4356" y="67"/>
                </a:cxn>
                <a:cxn ang="0">
                  <a:pos x="1873" y="39"/>
                </a:cxn>
                <a:cxn ang="0">
                  <a:pos x="1818" y="32"/>
                </a:cxn>
                <a:cxn ang="0">
                  <a:pos x="837" y="32"/>
                </a:cxn>
                <a:cxn ang="0">
                  <a:pos x="805" y="26"/>
                </a:cxn>
                <a:cxn ang="0">
                  <a:pos x="4260" y="47"/>
                </a:cxn>
                <a:cxn ang="0">
                  <a:pos x="4367" y="62"/>
                </a:cxn>
                <a:cxn ang="0">
                  <a:pos x="4367" y="100"/>
                </a:cxn>
                <a:cxn ang="0">
                  <a:pos x="4359" y="33"/>
                </a:cxn>
                <a:cxn ang="0">
                  <a:pos x="780" y="15"/>
                </a:cxn>
                <a:cxn ang="0">
                  <a:pos x="1676" y="12"/>
                </a:cxn>
                <a:cxn ang="0">
                  <a:pos x="2993" y="99"/>
                </a:cxn>
                <a:cxn ang="0">
                  <a:pos x="776" y="16"/>
                </a:cxn>
                <a:cxn ang="0">
                  <a:pos x="1067" y="56"/>
                </a:cxn>
                <a:cxn ang="0">
                  <a:pos x="1863" y="2"/>
                </a:cxn>
              </a:cxnLst>
              <a:rect l="0" t="0" r="r" b="b"/>
              <a:pathLst>
                <a:path w="4620" h="941">
                  <a:moveTo>
                    <a:pt x="775" y="262"/>
                  </a:moveTo>
                  <a:lnTo>
                    <a:pt x="778" y="266"/>
                  </a:lnTo>
                  <a:lnTo>
                    <a:pt x="1297" y="925"/>
                  </a:lnTo>
                  <a:lnTo>
                    <a:pt x="1398" y="941"/>
                  </a:lnTo>
                  <a:lnTo>
                    <a:pt x="1404" y="931"/>
                  </a:lnTo>
                  <a:lnTo>
                    <a:pt x="1310" y="917"/>
                  </a:lnTo>
                  <a:lnTo>
                    <a:pt x="795" y="265"/>
                  </a:lnTo>
                  <a:lnTo>
                    <a:pt x="780" y="262"/>
                  </a:lnTo>
                  <a:lnTo>
                    <a:pt x="775" y="262"/>
                  </a:lnTo>
                  <a:close/>
                  <a:moveTo>
                    <a:pt x="3722" y="260"/>
                  </a:moveTo>
                  <a:lnTo>
                    <a:pt x="3764" y="295"/>
                  </a:lnTo>
                  <a:lnTo>
                    <a:pt x="3869" y="309"/>
                  </a:lnTo>
                  <a:lnTo>
                    <a:pt x="3871" y="309"/>
                  </a:lnTo>
                  <a:lnTo>
                    <a:pt x="3871" y="311"/>
                  </a:lnTo>
                  <a:lnTo>
                    <a:pt x="3855" y="369"/>
                  </a:lnTo>
                  <a:lnTo>
                    <a:pt x="3856" y="371"/>
                  </a:lnTo>
                  <a:lnTo>
                    <a:pt x="3872" y="311"/>
                  </a:lnTo>
                  <a:lnTo>
                    <a:pt x="3872" y="309"/>
                  </a:lnTo>
                  <a:lnTo>
                    <a:pt x="3873" y="309"/>
                  </a:lnTo>
                  <a:lnTo>
                    <a:pt x="4302" y="369"/>
                  </a:lnTo>
                  <a:lnTo>
                    <a:pt x="4299" y="385"/>
                  </a:lnTo>
                  <a:lnTo>
                    <a:pt x="4302" y="385"/>
                  </a:lnTo>
                  <a:lnTo>
                    <a:pt x="4303" y="371"/>
                  </a:lnTo>
                  <a:lnTo>
                    <a:pt x="4304" y="371"/>
                  </a:lnTo>
                  <a:lnTo>
                    <a:pt x="4420" y="386"/>
                  </a:lnTo>
                  <a:lnTo>
                    <a:pt x="4374" y="351"/>
                  </a:lnTo>
                  <a:lnTo>
                    <a:pt x="4224" y="331"/>
                  </a:lnTo>
                  <a:lnTo>
                    <a:pt x="4199" y="332"/>
                  </a:lnTo>
                  <a:lnTo>
                    <a:pt x="4146" y="332"/>
                  </a:lnTo>
                  <a:lnTo>
                    <a:pt x="4133" y="331"/>
                  </a:lnTo>
                  <a:lnTo>
                    <a:pt x="4119" y="329"/>
                  </a:lnTo>
                  <a:lnTo>
                    <a:pt x="4117" y="329"/>
                  </a:lnTo>
                  <a:lnTo>
                    <a:pt x="4115" y="328"/>
                  </a:lnTo>
                  <a:lnTo>
                    <a:pt x="4112" y="328"/>
                  </a:lnTo>
                  <a:lnTo>
                    <a:pt x="4112" y="326"/>
                  </a:lnTo>
                  <a:lnTo>
                    <a:pt x="4110" y="326"/>
                  </a:lnTo>
                  <a:lnTo>
                    <a:pt x="4110" y="325"/>
                  </a:lnTo>
                  <a:lnTo>
                    <a:pt x="4109" y="325"/>
                  </a:lnTo>
                  <a:lnTo>
                    <a:pt x="4109" y="323"/>
                  </a:lnTo>
                  <a:lnTo>
                    <a:pt x="4107" y="323"/>
                  </a:lnTo>
                  <a:lnTo>
                    <a:pt x="4106" y="325"/>
                  </a:lnTo>
                  <a:lnTo>
                    <a:pt x="4105" y="325"/>
                  </a:lnTo>
                  <a:lnTo>
                    <a:pt x="4103" y="326"/>
                  </a:lnTo>
                  <a:lnTo>
                    <a:pt x="4092" y="326"/>
                  </a:lnTo>
                  <a:lnTo>
                    <a:pt x="3986" y="312"/>
                  </a:lnTo>
                  <a:lnTo>
                    <a:pt x="3985" y="312"/>
                  </a:lnTo>
                  <a:lnTo>
                    <a:pt x="3982" y="311"/>
                  </a:lnTo>
                  <a:lnTo>
                    <a:pt x="3979" y="311"/>
                  </a:lnTo>
                  <a:lnTo>
                    <a:pt x="3979" y="309"/>
                  </a:lnTo>
                  <a:lnTo>
                    <a:pt x="3978" y="309"/>
                  </a:lnTo>
                  <a:lnTo>
                    <a:pt x="3973" y="305"/>
                  </a:lnTo>
                  <a:lnTo>
                    <a:pt x="3973" y="306"/>
                  </a:lnTo>
                  <a:lnTo>
                    <a:pt x="3972" y="306"/>
                  </a:lnTo>
                  <a:lnTo>
                    <a:pt x="3971" y="308"/>
                  </a:lnTo>
                  <a:lnTo>
                    <a:pt x="3958" y="308"/>
                  </a:lnTo>
                  <a:lnTo>
                    <a:pt x="3872" y="296"/>
                  </a:lnTo>
                  <a:lnTo>
                    <a:pt x="3866" y="295"/>
                  </a:lnTo>
                  <a:lnTo>
                    <a:pt x="3862" y="295"/>
                  </a:lnTo>
                  <a:lnTo>
                    <a:pt x="3851" y="292"/>
                  </a:lnTo>
                  <a:lnTo>
                    <a:pt x="3846" y="289"/>
                  </a:lnTo>
                  <a:lnTo>
                    <a:pt x="3841" y="288"/>
                  </a:lnTo>
                  <a:lnTo>
                    <a:pt x="3835" y="285"/>
                  </a:lnTo>
                  <a:lnTo>
                    <a:pt x="3828" y="282"/>
                  </a:lnTo>
                  <a:lnTo>
                    <a:pt x="3816" y="273"/>
                  </a:lnTo>
                  <a:lnTo>
                    <a:pt x="3722" y="260"/>
                  </a:lnTo>
                  <a:close/>
                  <a:moveTo>
                    <a:pt x="3458" y="259"/>
                  </a:moveTo>
                  <a:lnTo>
                    <a:pt x="3574" y="356"/>
                  </a:lnTo>
                  <a:lnTo>
                    <a:pt x="3584" y="353"/>
                  </a:lnTo>
                  <a:lnTo>
                    <a:pt x="3475" y="262"/>
                  </a:lnTo>
                  <a:lnTo>
                    <a:pt x="3458" y="259"/>
                  </a:lnTo>
                  <a:close/>
                  <a:moveTo>
                    <a:pt x="753" y="259"/>
                  </a:moveTo>
                  <a:lnTo>
                    <a:pt x="769" y="278"/>
                  </a:lnTo>
                  <a:lnTo>
                    <a:pt x="776" y="268"/>
                  </a:lnTo>
                  <a:lnTo>
                    <a:pt x="772" y="262"/>
                  </a:lnTo>
                  <a:lnTo>
                    <a:pt x="753" y="259"/>
                  </a:lnTo>
                  <a:close/>
                  <a:moveTo>
                    <a:pt x="2865" y="258"/>
                  </a:moveTo>
                  <a:lnTo>
                    <a:pt x="2818" y="375"/>
                  </a:lnTo>
                  <a:lnTo>
                    <a:pt x="2756" y="526"/>
                  </a:lnTo>
                  <a:lnTo>
                    <a:pt x="2758" y="526"/>
                  </a:lnTo>
                  <a:lnTo>
                    <a:pt x="2802" y="534"/>
                  </a:lnTo>
                  <a:lnTo>
                    <a:pt x="2849" y="516"/>
                  </a:lnTo>
                  <a:lnTo>
                    <a:pt x="2851" y="515"/>
                  </a:lnTo>
                  <a:lnTo>
                    <a:pt x="2851" y="516"/>
                  </a:lnTo>
                  <a:lnTo>
                    <a:pt x="2912" y="574"/>
                  </a:lnTo>
                  <a:lnTo>
                    <a:pt x="2903" y="565"/>
                  </a:lnTo>
                  <a:lnTo>
                    <a:pt x="2853" y="518"/>
                  </a:lnTo>
                  <a:lnTo>
                    <a:pt x="2855" y="518"/>
                  </a:lnTo>
                  <a:lnTo>
                    <a:pt x="3129" y="421"/>
                  </a:lnTo>
                  <a:lnTo>
                    <a:pt x="3373" y="333"/>
                  </a:lnTo>
                  <a:lnTo>
                    <a:pt x="3374" y="333"/>
                  </a:lnTo>
                  <a:lnTo>
                    <a:pt x="3371" y="331"/>
                  </a:lnTo>
                  <a:lnTo>
                    <a:pt x="3374" y="329"/>
                  </a:lnTo>
                  <a:lnTo>
                    <a:pt x="2865" y="258"/>
                  </a:lnTo>
                  <a:close/>
                  <a:moveTo>
                    <a:pt x="3437" y="256"/>
                  </a:moveTo>
                  <a:lnTo>
                    <a:pt x="3561" y="362"/>
                  </a:lnTo>
                  <a:lnTo>
                    <a:pt x="3571" y="358"/>
                  </a:lnTo>
                  <a:lnTo>
                    <a:pt x="3454" y="259"/>
                  </a:lnTo>
                  <a:lnTo>
                    <a:pt x="3437" y="256"/>
                  </a:lnTo>
                  <a:close/>
                  <a:moveTo>
                    <a:pt x="3416" y="253"/>
                  </a:moveTo>
                  <a:lnTo>
                    <a:pt x="3548" y="366"/>
                  </a:lnTo>
                  <a:lnTo>
                    <a:pt x="3558" y="362"/>
                  </a:lnTo>
                  <a:lnTo>
                    <a:pt x="3433" y="256"/>
                  </a:lnTo>
                  <a:lnTo>
                    <a:pt x="3416" y="253"/>
                  </a:lnTo>
                  <a:close/>
                  <a:moveTo>
                    <a:pt x="3394" y="250"/>
                  </a:moveTo>
                  <a:lnTo>
                    <a:pt x="3535" y="371"/>
                  </a:lnTo>
                  <a:lnTo>
                    <a:pt x="3547" y="366"/>
                  </a:lnTo>
                  <a:lnTo>
                    <a:pt x="3411" y="253"/>
                  </a:lnTo>
                  <a:lnTo>
                    <a:pt x="3394" y="250"/>
                  </a:lnTo>
                  <a:close/>
                  <a:moveTo>
                    <a:pt x="3373" y="248"/>
                  </a:moveTo>
                  <a:lnTo>
                    <a:pt x="3523" y="375"/>
                  </a:lnTo>
                  <a:lnTo>
                    <a:pt x="3534" y="372"/>
                  </a:lnTo>
                  <a:lnTo>
                    <a:pt x="3391" y="250"/>
                  </a:lnTo>
                  <a:lnTo>
                    <a:pt x="3373" y="248"/>
                  </a:lnTo>
                  <a:close/>
                  <a:moveTo>
                    <a:pt x="3865" y="246"/>
                  </a:moveTo>
                  <a:lnTo>
                    <a:pt x="3869" y="248"/>
                  </a:lnTo>
                  <a:lnTo>
                    <a:pt x="3872" y="248"/>
                  </a:lnTo>
                  <a:lnTo>
                    <a:pt x="3875" y="249"/>
                  </a:lnTo>
                  <a:lnTo>
                    <a:pt x="3876" y="249"/>
                  </a:lnTo>
                  <a:lnTo>
                    <a:pt x="3876" y="250"/>
                  </a:lnTo>
                  <a:lnTo>
                    <a:pt x="3878" y="252"/>
                  </a:lnTo>
                  <a:lnTo>
                    <a:pt x="3881" y="253"/>
                  </a:lnTo>
                  <a:lnTo>
                    <a:pt x="3883" y="256"/>
                  </a:lnTo>
                  <a:lnTo>
                    <a:pt x="3896" y="256"/>
                  </a:lnTo>
                  <a:lnTo>
                    <a:pt x="3898" y="258"/>
                  </a:lnTo>
                  <a:lnTo>
                    <a:pt x="3908" y="258"/>
                  </a:lnTo>
                  <a:lnTo>
                    <a:pt x="3908" y="259"/>
                  </a:lnTo>
                  <a:lnTo>
                    <a:pt x="3915" y="259"/>
                  </a:lnTo>
                  <a:lnTo>
                    <a:pt x="3922" y="260"/>
                  </a:lnTo>
                  <a:lnTo>
                    <a:pt x="3928" y="260"/>
                  </a:lnTo>
                  <a:lnTo>
                    <a:pt x="3931" y="262"/>
                  </a:lnTo>
                  <a:lnTo>
                    <a:pt x="3939" y="262"/>
                  </a:lnTo>
                  <a:lnTo>
                    <a:pt x="3942" y="263"/>
                  </a:lnTo>
                  <a:lnTo>
                    <a:pt x="3948" y="263"/>
                  </a:lnTo>
                  <a:lnTo>
                    <a:pt x="3949" y="265"/>
                  </a:lnTo>
                  <a:lnTo>
                    <a:pt x="3951" y="265"/>
                  </a:lnTo>
                  <a:lnTo>
                    <a:pt x="3953" y="263"/>
                  </a:lnTo>
                  <a:lnTo>
                    <a:pt x="3955" y="263"/>
                  </a:lnTo>
                  <a:lnTo>
                    <a:pt x="3958" y="262"/>
                  </a:lnTo>
                  <a:lnTo>
                    <a:pt x="3980" y="262"/>
                  </a:lnTo>
                  <a:lnTo>
                    <a:pt x="3866" y="246"/>
                  </a:lnTo>
                  <a:lnTo>
                    <a:pt x="3865" y="246"/>
                  </a:lnTo>
                  <a:close/>
                  <a:moveTo>
                    <a:pt x="3861" y="245"/>
                  </a:moveTo>
                  <a:lnTo>
                    <a:pt x="3864" y="246"/>
                  </a:lnTo>
                  <a:lnTo>
                    <a:pt x="3864" y="245"/>
                  </a:lnTo>
                  <a:lnTo>
                    <a:pt x="3861" y="245"/>
                  </a:lnTo>
                  <a:close/>
                  <a:moveTo>
                    <a:pt x="3859" y="245"/>
                  </a:moveTo>
                  <a:lnTo>
                    <a:pt x="3851" y="248"/>
                  </a:lnTo>
                  <a:lnTo>
                    <a:pt x="3845" y="250"/>
                  </a:lnTo>
                  <a:lnTo>
                    <a:pt x="3844" y="253"/>
                  </a:lnTo>
                  <a:lnTo>
                    <a:pt x="3838" y="259"/>
                  </a:lnTo>
                  <a:lnTo>
                    <a:pt x="3836" y="262"/>
                  </a:lnTo>
                  <a:lnTo>
                    <a:pt x="3835" y="263"/>
                  </a:lnTo>
                  <a:lnTo>
                    <a:pt x="3835" y="268"/>
                  </a:lnTo>
                  <a:lnTo>
                    <a:pt x="3834" y="268"/>
                  </a:lnTo>
                  <a:lnTo>
                    <a:pt x="3834" y="275"/>
                  </a:lnTo>
                  <a:lnTo>
                    <a:pt x="3975" y="293"/>
                  </a:lnTo>
                  <a:lnTo>
                    <a:pt x="3982" y="263"/>
                  </a:lnTo>
                  <a:lnTo>
                    <a:pt x="3958" y="263"/>
                  </a:lnTo>
                  <a:lnTo>
                    <a:pt x="3956" y="265"/>
                  </a:lnTo>
                  <a:lnTo>
                    <a:pt x="3953" y="265"/>
                  </a:lnTo>
                  <a:lnTo>
                    <a:pt x="3956" y="266"/>
                  </a:lnTo>
                  <a:lnTo>
                    <a:pt x="3958" y="266"/>
                  </a:lnTo>
                  <a:lnTo>
                    <a:pt x="3961" y="268"/>
                  </a:lnTo>
                  <a:lnTo>
                    <a:pt x="3962" y="268"/>
                  </a:lnTo>
                  <a:lnTo>
                    <a:pt x="3965" y="269"/>
                  </a:lnTo>
                  <a:lnTo>
                    <a:pt x="3966" y="269"/>
                  </a:lnTo>
                  <a:lnTo>
                    <a:pt x="3971" y="273"/>
                  </a:lnTo>
                  <a:lnTo>
                    <a:pt x="3971" y="279"/>
                  </a:lnTo>
                  <a:lnTo>
                    <a:pt x="3969" y="279"/>
                  </a:lnTo>
                  <a:lnTo>
                    <a:pt x="3968" y="278"/>
                  </a:lnTo>
                  <a:lnTo>
                    <a:pt x="3968" y="273"/>
                  </a:lnTo>
                  <a:lnTo>
                    <a:pt x="3963" y="269"/>
                  </a:lnTo>
                  <a:lnTo>
                    <a:pt x="3961" y="269"/>
                  </a:lnTo>
                  <a:lnTo>
                    <a:pt x="3949" y="266"/>
                  </a:lnTo>
                  <a:lnTo>
                    <a:pt x="3945" y="265"/>
                  </a:lnTo>
                  <a:lnTo>
                    <a:pt x="3941" y="265"/>
                  </a:lnTo>
                  <a:lnTo>
                    <a:pt x="3935" y="263"/>
                  </a:lnTo>
                  <a:lnTo>
                    <a:pt x="3931" y="263"/>
                  </a:lnTo>
                  <a:lnTo>
                    <a:pt x="3928" y="262"/>
                  </a:lnTo>
                  <a:lnTo>
                    <a:pt x="3922" y="262"/>
                  </a:lnTo>
                  <a:lnTo>
                    <a:pt x="3915" y="260"/>
                  </a:lnTo>
                  <a:lnTo>
                    <a:pt x="3906" y="260"/>
                  </a:lnTo>
                  <a:lnTo>
                    <a:pt x="3906" y="259"/>
                  </a:lnTo>
                  <a:lnTo>
                    <a:pt x="3898" y="259"/>
                  </a:lnTo>
                  <a:lnTo>
                    <a:pt x="3881" y="256"/>
                  </a:lnTo>
                  <a:lnTo>
                    <a:pt x="3865" y="256"/>
                  </a:lnTo>
                  <a:lnTo>
                    <a:pt x="3862" y="258"/>
                  </a:lnTo>
                  <a:lnTo>
                    <a:pt x="3859" y="260"/>
                  </a:lnTo>
                  <a:lnTo>
                    <a:pt x="3856" y="262"/>
                  </a:lnTo>
                  <a:lnTo>
                    <a:pt x="3856" y="263"/>
                  </a:lnTo>
                  <a:lnTo>
                    <a:pt x="3854" y="263"/>
                  </a:lnTo>
                  <a:lnTo>
                    <a:pt x="3854" y="262"/>
                  </a:lnTo>
                  <a:lnTo>
                    <a:pt x="3859" y="256"/>
                  </a:lnTo>
                  <a:lnTo>
                    <a:pt x="3864" y="256"/>
                  </a:lnTo>
                  <a:lnTo>
                    <a:pt x="3868" y="255"/>
                  </a:lnTo>
                  <a:lnTo>
                    <a:pt x="3879" y="255"/>
                  </a:lnTo>
                  <a:lnTo>
                    <a:pt x="3876" y="252"/>
                  </a:lnTo>
                  <a:lnTo>
                    <a:pt x="3875" y="252"/>
                  </a:lnTo>
                  <a:lnTo>
                    <a:pt x="3872" y="250"/>
                  </a:lnTo>
                  <a:lnTo>
                    <a:pt x="3871" y="249"/>
                  </a:lnTo>
                  <a:lnTo>
                    <a:pt x="3868" y="249"/>
                  </a:lnTo>
                  <a:lnTo>
                    <a:pt x="3866" y="248"/>
                  </a:lnTo>
                  <a:lnTo>
                    <a:pt x="3862" y="248"/>
                  </a:lnTo>
                  <a:lnTo>
                    <a:pt x="3859" y="246"/>
                  </a:lnTo>
                  <a:lnTo>
                    <a:pt x="3859" y="245"/>
                  </a:lnTo>
                  <a:close/>
                  <a:moveTo>
                    <a:pt x="3351" y="245"/>
                  </a:moveTo>
                  <a:lnTo>
                    <a:pt x="3511" y="379"/>
                  </a:lnTo>
                  <a:lnTo>
                    <a:pt x="3521" y="376"/>
                  </a:lnTo>
                  <a:lnTo>
                    <a:pt x="3370" y="248"/>
                  </a:lnTo>
                  <a:lnTo>
                    <a:pt x="3351" y="245"/>
                  </a:lnTo>
                  <a:close/>
                  <a:moveTo>
                    <a:pt x="2871" y="245"/>
                  </a:moveTo>
                  <a:lnTo>
                    <a:pt x="2868" y="250"/>
                  </a:lnTo>
                  <a:lnTo>
                    <a:pt x="2879" y="252"/>
                  </a:lnTo>
                  <a:lnTo>
                    <a:pt x="2871" y="245"/>
                  </a:lnTo>
                  <a:close/>
                  <a:moveTo>
                    <a:pt x="758" y="245"/>
                  </a:moveTo>
                  <a:lnTo>
                    <a:pt x="750" y="255"/>
                  </a:lnTo>
                  <a:lnTo>
                    <a:pt x="752" y="256"/>
                  </a:lnTo>
                  <a:lnTo>
                    <a:pt x="770" y="259"/>
                  </a:lnTo>
                  <a:lnTo>
                    <a:pt x="758" y="245"/>
                  </a:lnTo>
                  <a:close/>
                  <a:moveTo>
                    <a:pt x="3331" y="242"/>
                  </a:moveTo>
                  <a:lnTo>
                    <a:pt x="3498" y="385"/>
                  </a:lnTo>
                  <a:lnTo>
                    <a:pt x="3508" y="381"/>
                  </a:lnTo>
                  <a:lnTo>
                    <a:pt x="3348" y="245"/>
                  </a:lnTo>
                  <a:lnTo>
                    <a:pt x="3331" y="242"/>
                  </a:lnTo>
                  <a:close/>
                  <a:moveTo>
                    <a:pt x="3310" y="239"/>
                  </a:moveTo>
                  <a:lnTo>
                    <a:pt x="3485" y="389"/>
                  </a:lnTo>
                  <a:lnTo>
                    <a:pt x="3495" y="385"/>
                  </a:lnTo>
                  <a:lnTo>
                    <a:pt x="3327" y="242"/>
                  </a:lnTo>
                  <a:lnTo>
                    <a:pt x="3310" y="239"/>
                  </a:lnTo>
                  <a:close/>
                  <a:moveTo>
                    <a:pt x="3289" y="236"/>
                  </a:moveTo>
                  <a:lnTo>
                    <a:pt x="3391" y="325"/>
                  </a:lnTo>
                  <a:lnTo>
                    <a:pt x="3406" y="326"/>
                  </a:lnTo>
                  <a:lnTo>
                    <a:pt x="3407" y="326"/>
                  </a:lnTo>
                  <a:lnTo>
                    <a:pt x="3406" y="328"/>
                  </a:lnTo>
                  <a:lnTo>
                    <a:pt x="3398" y="329"/>
                  </a:lnTo>
                  <a:lnTo>
                    <a:pt x="3473" y="393"/>
                  </a:lnTo>
                  <a:lnTo>
                    <a:pt x="3483" y="389"/>
                  </a:lnTo>
                  <a:lnTo>
                    <a:pt x="3306" y="239"/>
                  </a:lnTo>
                  <a:lnTo>
                    <a:pt x="3289" y="236"/>
                  </a:lnTo>
                  <a:close/>
                  <a:moveTo>
                    <a:pt x="2843" y="235"/>
                  </a:moveTo>
                  <a:lnTo>
                    <a:pt x="2839" y="245"/>
                  </a:lnTo>
                  <a:lnTo>
                    <a:pt x="2841" y="246"/>
                  </a:lnTo>
                  <a:lnTo>
                    <a:pt x="2859" y="249"/>
                  </a:lnTo>
                  <a:lnTo>
                    <a:pt x="2843" y="235"/>
                  </a:lnTo>
                  <a:close/>
                  <a:moveTo>
                    <a:pt x="3267" y="233"/>
                  </a:moveTo>
                  <a:lnTo>
                    <a:pt x="3370" y="321"/>
                  </a:lnTo>
                  <a:lnTo>
                    <a:pt x="3387" y="323"/>
                  </a:lnTo>
                  <a:lnTo>
                    <a:pt x="3284" y="236"/>
                  </a:lnTo>
                  <a:lnTo>
                    <a:pt x="3267" y="233"/>
                  </a:lnTo>
                  <a:close/>
                  <a:moveTo>
                    <a:pt x="2876" y="233"/>
                  </a:moveTo>
                  <a:lnTo>
                    <a:pt x="2872" y="242"/>
                  </a:lnTo>
                  <a:lnTo>
                    <a:pt x="2883" y="252"/>
                  </a:lnTo>
                  <a:lnTo>
                    <a:pt x="2900" y="255"/>
                  </a:lnTo>
                  <a:lnTo>
                    <a:pt x="2876" y="233"/>
                  </a:lnTo>
                  <a:close/>
                  <a:moveTo>
                    <a:pt x="3246" y="230"/>
                  </a:moveTo>
                  <a:lnTo>
                    <a:pt x="3348" y="318"/>
                  </a:lnTo>
                  <a:lnTo>
                    <a:pt x="3367" y="321"/>
                  </a:lnTo>
                  <a:lnTo>
                    <a:pt x="3264" y="233"/>
                  </a:lnTo>
                  <a:lnTo>
                    <a:pt x="3246" y="230"/>
                  </a:lnTo>
                  <a:close/>
                  <a:moveTo>
                    <a:pt x="1442" y="229"/>
                  </a:moveTo>
                  <a:lnTo>
                    <a:pt x="1415" y="238"/>
                  </a:lnTo>
                  <a:lnTo>
                    <a:pt x="1524" y="361"/>
                  </a:lnTo>
                  <a:lnTo>
                    <a:pt x="1551" y="352"/>
                  </a:lnTo>
                  <a:lnTo>
                    <a:pt x="1442" y="229"/>
                  </a:lnTo>
                  <a:close/>
                  <a:moveTo>
                    <a:pt x="3226" y="228"/>
                  </a:moveTo>
                  <a:lnTo>
                    <a:pt x="3327" y="315"/>
                  </a:lnTo>
                  <a:lnTo>
                    <a:pt x="3346" y="318"/>
                  </a:lnTo>
                  <a:lnTo>
                    <a:pt x="3243" y="230"/>
                  </a:lnTo>
                  <a:lnTo>
                    <a:pt x="3226" y="228"/>
                  </a:lnTo>
                  <a:close/>
                  <a:moveTo>
                    <a:pt x="3204" y="225"/>
                  </a:moveTo>
                  <a:lnTo>
                    <a:pt x="3306" y="312"/>
                  </a:lnTo>
                  <a:lnTo>
                    <a:pt x="3324" y="315"/>
                  </a:lnTo>
                  <a:lnTo>
                    <a:pt x="3221" y="226"/>
                  </a:lnTo>
                  <a:lnTo>
                    <a:pt x="3204" y="225"/>
                  </a:lnTo>
                  <a:close/>
                  <a:moveTo>
                    <a:pt x="2848" y="223"/>
                  </a:moveTo>
                  <a:lnTo>
                    <a:pt x="2843" y="233"/>
                  </a:lnTo>
                  <a:lnTo>
                    <a:pt x="2862" y="249"/>
                  </a:lnTo>
                  <a:lnTo>
                    <a:pt x="2866" y="250"/>
                  </a:lnTo>
                  <a:lnTo>
                    <a:pt x="2869" y="242"/>
                  </a:lnTo>
                  <a:lnTo>
                    <a:pt x="2848" y="223"/>
                  </a:lnTo>
                  <a:close/>
                  <a:moveTo>
                    <a:pt x="3183" y="222"/>
                  </a:moveTo>
                  <a:lnTo>
                    <a:pt x="3284" y="309"/>
                  </a:lnTo>
                  <a:lnTo>
                    <a:pt x="3303" y="312"/>
                  </a:lnTo>
                  <a:lnTo>
                    <a:pt x="3200" y="223"/>
                  </a:lnTo>
                  <a:lnTo>
                    <a:pt x="3183" y="222"/>
                  </a:lnTo>
                  <a:close/>
                  <a:moveTo>
                    <a:pt x="2159" y="222"/>
                  </a:moveTo>
                  <a:lnTo>
                    <a:pt x="2154" y="229"/>
                  </a:lnTo>
                  <a:lnTo>
                    <a:pt x="2160" y="230"/>
                  </a:lnTo>
                  <a:lnTo>
                    <a:pt x="2213" y="230"/>
                  </a:lnTo>
                  <a:lnTo>
                    <a:pt x="2159" y="222"/>
                  </a:lnTo>
                  <a:close/>
                  <a:moveTo>
                    <a:pt x="2881" y="220"/>
                  </a:moveTo>
                  <a:lnTo>
                    <a:pt x="2876" y="230"/>
                  </a:lnTo>
                  <a:lnTo>
                    <a:pt x="2903" y="256"/>
                  </a:lnTo>
                  <a:lnTo>
                    <a:pt x="2922" y="258"/>
                  </a:lnTo>
                  <a:lnTo>
                    <a:pt x="2881" y="220"/>
                  </a:lnTo>
                  <a:close/>
                  <a:moveTo>
                    <a:pt x="2146" y="220"/>
                  </a:moveTo>
                  <a:lnTo>
                    <a:pt x="2141" y="228"/>
                  </a:lnTo>
                  <a:lnTo>
                    <a:pt x="2144" y="228"/>
                  </a:lnTo>
                  <a:lnTo>
                    <a:pt x="2146" y="229"/>
                  </a:lnTo>
                  <a:lnTo>
                    <a:pt x="2151" y="229"/>
                  </a:lnTo>
                  <a:lnTo>
                    <a:pt x="2156" y="222"/>
                  </a:lnTo>
                  <a:lnTo>
                    <a:pt x="2146" y="220"/>
                  </a:lnTo>
                  <a:close/>
                  <a:moveTo>
                    <a:pt x="3162" y="219"/>
                  </a:moveTo>
                  <a:lnTo>
                    <a:pt x="3263" y="306"/>
                  </a:lnTo>
                  <a:lnTo>
                    <a:pt x="3281" y="309"/>
                  </a:lnTo>
                  <a:lnTo>
                    <a:pt x="3180" y="220"/>
                  </a:lnTo>
                  <a:lnTo>
                    <a:pt x="3162" y="219"/>
                  </a:lnTo>
                  <a:close/>
                  <a:moveTo>
                    <a:pt x="739" y="219"/>
                  </a:moveTo>
                  <a:lnTo>
                    <a:pt x="732" y="230"/>
                  </a:lnTo>
                  <a:lnTo>
                    <a:pt x="749" y="253"/>
                  </a:lnTo>
                  <a:lnTo>
                    <a:pt x="758" y="243"/>
                  </a:lnTo>
                  <a:lnTo>
                    <a:pt x="739" y="219"/>
                  </a:lnTo>
                  <a:close/>
                  <a:moveTo>
                    <a:pt x="1370" y="218"/>
                  </a:moveTo>
                  <a:lnTo>
                    <a:pt x="1295" y="336"/>
                  </a:lnTo>
                  <a:lnTo>
                    <a:pt x="1328" y="342"/>
                  </a:lnTo>
                  <a:lnTo>
                    <a:pt x="1391" y="242"/>
                  </a:lnTo>
                  <a:lnTo>
                    <a:pt x="1330" y="342"/>
                  </a:lnTo>
                  <a:lnTo>
                    <a:pt x="1362" y="346"/>
                  </a:lnTo>
                  <a:lnTo>
                    <a:pt x="1412" y="266"/>
                  </a:lnTo>
                  <a:lnTo>
                    <a:pt x="1370" y="218"/>
                  </a:lnTo>
                  <a:close/>
                  <a:moveTo>
                    <a:pt x="3142" y="216"/>
                  </a:moveTo>
                  <a:lnTo>
                    <a:pt x="3241" y="303"/>
                  </a:lnTo>
                  <a:lnTo>
                    <a:pt x="3260" y="306"/>
                  </a:lnTo>
                  <a:lnTo>
                    <a:pt x="3159" y="218"/>
                  </a:lnTo>
                  <a:lnTo>
                    <a:pt x="3142" y="216"/>
                  </a:lnTo>
                  <a:close/>
                  <a:moveTo>
                    <a:pt x="3120" y="213"/>
                  </a:moveTo>
                  <a:lnTo>
                    <a:pt x="3220" y="301"/>
                  </a:lnTo>
                  <a:lnTo>
                    <a:pt x="3239" y="302"/>
                  </a:lnTo>
                  <a:lnTo>
                    <a:pt x="3137" y="215"/>
                  </a:lnTo>
                  <a:lnTo>
                    <a:pt x="3120" y="213"/>
                  </a:lnTo>
                  <a:close/>
                  <a:moveTo>
                    <a:pt x="2852" y="212"/>
                  </a:moveTo>
                  <a:lnTo>
                    <a:pt x="2848" y="222"/>
                  </a:lnTo>
                  <a:lnTo>
                    <a:pt x="2869" y="240"/>
                  </a:lnTo>
                  <a:lnTo>
                    <a:pt x="2873" y="230"/>
                  </a:lnTo>
                  <a:lnTo>
                    <a:pt x="2852" y="212"/>
                  </a:lnTo>
                  <a:close/>
                  <a:moveTo>
                    <a:pt x="4401" y="210"/>
                  </a:moveTo>
                  <a:lnTo>
                    <a:pt x="4393" y="259"/>
                  </a:lnTo>
                  <a:lnTo>
                    <a:pt x="4396" y="256"/>
                  </a:lnTo>
                  <a:lnTo>
                    <a:pt x="4399" y="252"/>
                  </a:lnTo>
                  <a:lnTo>
                    <a:pt x="4400" y="249"/>
                  </a:lnTo>
                  <a:lnTo>
                    <a:pt x="4403" y="246"/>
                  </a:lnTo>
                  <a:lnTo>
                    <a:pt x="4406" y="242"/>
                  </a:lnTo>
                  <a:lnTo>
                    <a:pt x="4410" y="233"/>
                  </a:lnTo>
                  <a:lnTo>
                    <a:pt x="4411" y="228"/>
                  </a:lnTo>
                  <a:lnTo>
                    <a:pt x="4414" y="222"/>
                  </a:lnTo>
                  <a:lnTo>
                    <a:pt x="4416" y="216"/>
                  </a:lnTo>
                  <a:lnTo>
                    <a:pt x="4416" y="215"/>
                  </a:lnTo>
                  <a:lnTo>
                    <a:pt x="4414" y="215"/>
                  </a:lnTo>
                  <a:lnTo>
                    <a:pt x="4414" y="213"/>
                  </a:lnTo>
                  <a:lnTo>
                    <a:pt x="4413" y="213"/>
                  </a:lnTo>
                  <a:lnTo>
                    <a:pt x="4411" y="212"/>
                  </a:lnTo>
                  <a:lnTo>
                    <a:pt x="4407" y="212"/>
                  </a:lnTo>
                  <a:lnTo>
                    <a:pt x="4401" y="210"/>
                  </a:lnTo>
                  <a:close/>
                  <a:moveTo>
                    <a:pt x="3099" y="210"/>
                  </a:moveTo>
                  <a:lnTo>
                    <a:pt x="3200" y="298"/>
                  </a:lnTo>
                  <a:lnTo>
                    <a:pt x="3217" y="299"/>
                  </a:lnTo>
                  <a:lnTo>
                    <a:pt x="3117" y="212"/>
                  </a:lnTo>
                  <a:lnTo>
                    <a:pt x="3099" y="210"/>
                  </a:lnTo>
                  <a:close/>
                  <a:moveTo>
                    <a:pt x="2885" y="209"/>
                  </a:moveTo>
                  <a:lnTo>
                    <a:pt x="2881" y="219"/>
                  </a:lnTo>
                  <a:lnTo>
                    <a:pt x="2925" y="259"/>
                  </a:lnTo>
                  <a:lnTo>
                    <a:pt x="2942" y="260"/>
                  </a:lnTo>
                  <a:lnTo>
                    <a:pt x="2885" y="209"/>
                  </a:lnTo>
                  <a:close/>
                  <a:moveTo>
                    <a:pt x="4369" y="206"/>
                  </a:moveTo>
                  <a:lnTo>
                    <a:pt x="4361" y="210"/>
                  </a:lnTo>
                  <a:lnTo>
                    <a:pt x="4356" y="216"/>
                  </a:lnTo>
                  <a:lnTo>
                    <a:pt x="4349" y="220"/>
                  </a:lnTo>
                  <a:lnTo>
                    <a:pt x="4331" y="235"/>
                  </a:lnTo>
                  <a:lnTo>
                    <a:pt x="4326" y="239"/>
                  </a:lnTo>
                  <a:lnTo>
                    <a:pt x="4316" y="249"/>
                  </a:lnTo>
                  <a:lnTo>
                    <a:pt x="4310" y="256"/>
                  </a:lnTo>
                  <a:lnTo>
                    <a:pt x="4302" y="265"/>
                  </a:lnTo>
                  <a:lnTo>
                    <a:pt x="4300" y="268"/>
                  </a:lnTo>
                  <a:lnTo>
                    <a:pt x="4294" y="273"/>
                  </a:lnTo>
                  <a:lnTo>
                    <a:pt x="4293" y="276"/>
                  </a:lnTo>
                  <a:lnTo>
                    <a:pt x="4292" y="278"/>
                  </a:lnTo>
                  <a:lnTo>
                    <a:pt x="4290" y="281"/>
                  </a:lnTo>
                  <a:lnTo>
                    <a:pt x="4290" y="282"/>
                  </a:lnTo>
                  <a:lnTo>
                    <a:pt x="4289" y="283"/>
                  </a:lnTo>
                  <a:lnTo>
                    <a:pt x="4319" y="306"/>
                  </a:lnTo>
                  <a:lnTo>
                    <a:pt x="4340" y="298"/>
                  </a:lnTo>
                  <a:lnTo>
                    <a:pt x="4347" y="293"/>
                  </a:lnTo>
                  <a:lnTo>
                    <a:pt x="4353" y="291"/>
                  </a:lnTo>
                  <a:lnTo>
                    <a:pt x="4359" y="286"/>
                  </a:lnTo>
                  <a:lnTo>
                    <a:pt x="4376" y="275"/>
                  </a:lnTo>
                  <a:lnTo>
                    <a:pt x="4383" y="269"/>
                  </a:lnTo>
                  <a:lnTo>
                    <a:pt x="4389" y="263"/>
                  </a:lnTo>
                  <a:lnTo>
                    <a:pt x="4399" y="210"/>
                  </a:lnTo>
                  <a:lnTo>
                    <a:pt x="4369" y="206"/>
                  </a:lnTo>
                  <a:close/>
                  <a:moveTo>
                    <a:pt x="3079" y="206"/>
                  </a:moveTo>
                  <a:lnTo>
                    <a:pt x="3179" y="295"/>
                  </a:lnTo>
                  <a:lnTo>
                    <a:pt x="3196" y="296"/>
                  </a:lnTo>
                  <a:lnTo>
                    <a:pt x="3096" y="209"/>
                  </a:lnTo>
                  <a:lnTo>
                    <a:pt x="3079" y="206"/>
                  </a:lnTo>
                  <a:close/>
                  <a:moveTo>
                    <a:pt x="3057" y="203"/>
                  </a:moveTo>
                  <a:lnTo>
                    <a:pt x="3157" y="291"/>
                  </a:lnTo>
                  <a:lnTo>
                    <a:pt x="3174" y="293"/>
                  </a:lnTo>
                  <a:lnTo>
                    <a:pt x="3075" y="206"/>
                  </a:lnTo>
                  <a:lnTo>
                    <a:pt x="3057" y="203"/>
                  </a:lnTo>
                  <a:close/>
                  <a:moveTo>
                    <a:pt x="4340" y="202"/>
                  </a:moveTo>
                  <a:lnTo>
                    <a:pt x="4340" y="205"/>
                  </a:lnTo>
                  <a:lnTo>
                    <a:pt x="4339" y="205"/>
                  </a:lnTo>
                  <a:lnTo>
                    <a:pt x="4339" y="220"/>
                  </a:lnTo>
                  <a:lnTo>
                    <a:pt x="4340" y="223"/>
                  </a:lnTo>
                  <a:lnTo>
                    <a:pt x="4340" y="225"/>
                  </a:lnTo>
                  <a:lnTo>
                    <a:pt x="4343" y="223"/>
                  </a:lnTo>
                  <a:lnTo>
                    <a:pt x="4350" y="216"/>
                  </a:lnTo>
                  <a:lnTo>
                    <a:pt x="4356" y="213"/>
                  </a:lnTo>
                  <a:lnTo>
                    <a:pt x="4359" y="210"/>
                  </a:lnTo>
                  <a:lnTo>
                    <a:pt x="4363" y="209"/>
                  </a:lnTo>
                  <a:lnTo>
                    <a:pt x="4366" y="206"/>
                  </a:lnTo>
                  <a:lnTo>
                    <a:pt x="4340" y="202"/>
                  </a:lnTo>
                  <a:close/>
                  <a:moveTo>
                    <a:pt x="4330" y="202"/>
                  </a:moveTo>
                  <a:lnTo>
                    <a:pt x="4329" y="206"/>
                  </a:lnTo>
                  <a:lnTo>
                    <a:pt x="4327" y="212"/>
                  </a:lnTo>
                  <a:lnTo>
                    <a:pt x="4326" y="216"/>
                  </a:lnTo>
                  <a:lnTo>
                    <a:pt x="4323" y="220"/>
                  </a:lnTo>
                  <a:lnTo>
                    <a:pt x="4309" y="238"/>
                  </a:lnTo>
                  <a:lnTo>
                    <a:pt x="4303" y="243"/>
                  </a:lnTo>
                  <a:lnTo>
                    <a:pt x="4289" y="252"/>
                  </a:lnTo>
                  <a:lnTo>
                    <a:pt x="4277" y="259"/>
                  </a:lnTo>
                  <a:lnTo>
                    <a:pt x="4264" y="265"/>
                  </a:lnTo>
                  <a:lnTo>
                    <a:pt x="4269" y="268"/>
                  </a:lnTo>
                  <a:lnTo>
                    <a:pt x="4270" y="266"/>
                  </a:lnTo>
                  <a:lnTo>
                    <a:pt x="4276" y="266"/>
                  </a:lnTo>
                  <a:lnTo>
                    <a:pt x="4277" y="265"/>
                  </a:lnTo>
                  <a:lnTo>
                    <a:pt x="4283" y="265"/>
                  </a:lnTo>
                  <a:lnTo>
                    <a:pt x="4287" y="263"/>
                  </a:lnTo>
                  <a:lnTo>
                    <a:pt x="4300" y="263"/>
                  </a:lnTo>
                  <a:lnTo>
                    <a:pt x="4304" y="258"/>
                  </a:lnTo>
                  <a:lnTo>
                    <a:pt x="4327" y="235"/>
                  </a:lnTo>
                  <a:lnTo>
                    <a:pt x="4339" y="226"/>
                  </a:lnTo>
                  <a:lnTo>
                    <a:pt x="4337" y="225"/>
                  </a:lnTo>
                  <a:lnTo>
                    <a:pt x="4337" y="222"/>
                  </a:lnTo>
                  <a:lnTo>
                    <a:pt x="4336" y="220"/>
                  </a:lnTo>
                  <a:lnTo>
                    <a:pt x="4336" y="205"/>
                  </a:lnTo>
                  <a:lnTo>
                    <a:pt x="4337" y="205"/>
                  </a:lnTo>
                  <a:lnTo>
                    <a:pt x="4337" y="202"/>
                  </a:lnTo>
                  <a:lnTo>
                    <a:pt x="4330" y="202"/>
                  </a:lnTo>
                  <a:close/>
                  <a:moveTo>
                    <a:pt x="3037" y="200"/>
                  </a:moveTo>
                  <a:lnTo>
                    <a:pt x="3136" y="288"/>
                  </a:lnTo>
                  <a:lnTo>
                    <a:pt x="3153" y="291"/>
                  </a:lnTo>
                  <a:lnTo>
                    <a:pt x="3055" y="203"/>
                  </a:lnTo>
                  <a:lnTo>
                    <a:pt x="3037" y="200"/>
                  </a:lnTo>
                  <a:close/>
                  <a:moveTo>
                    <a:pt x="2858" y="200"/>
                  </a:moveTo>
                  <a:lnTo>
                    <a:pt x="2853" y="209"/>
                  </a:lnTo>
                  <a:lnTo>
                    <a:pt x="2875" y="229"/>
                  </a:lnTo>
                  <a:lnTo>
                    <a:pt x="2878" y="219"/>
                  </a:lnTo>
                  <a:lnTo>
                    <a:pt x="2858" y="200"/>
                  </a:lnTo>
                  <a:close/>
                  <a:moveTo>
                    <a:pt x="2572" y="199"/>
                  </a:moveTo>
                  <a:lnTo>
                    <a:pt x="2565" y="215"/>
                  </a:lnTo>
                  <a:lnTo>
                    <a:pt x="2686" y="230"/>
                  </a:lnTo>
                  <a:lnTo>
                    <a:pt x="2819" y="250"/>
                  </a:lnTo>
                  <a:lnTo>
                    <a:pt x="2825" y="235"/>
                  </a:lnTo>
                  <a:lnTo>
                    <a:pt x="2692" y="216"/>
                  </a:lnTo>
                  <a:lnTo>
                    <a:pt x="2572" y="199"/>
                  </a:lnTo>
                  <a:close/>
                  <a:moveTo>
                    <a:pt x="4359" y="198"/>
                  </a:moveTo>
                  <a:lnTo>
                    <a:pt x="4361" y="199"/>
                  </a:lnTo>
                  <a:lnTo>
                    <a:pt x="4366" y="200"/>
                  </a:lnTo>
                  <a:lnTo>
                    <a:pt x="4366" y="202"/>
                  </a:lnTo>
                  <a:lnTo>
                    <a:pt x="4364" y="200"/>
                  </a:lnTo>
                  <a:lnTo>
                    <a:pt x="4361" y="200"/>
                  </a:lnTo>
                  <a:lnTo>
                    <a:pt x="4359" y="198"/>
                  </a:lnTo>
                  <a:close/>
                  <a:moveTo>
                    <a:pt x="3016" y="198"/>
                  </a:moveTo>
                  <a:lnTo>
                    <a:pt x="3114" y="285"/>
                  </a:lnTo>
                  <a:lnTo>
                    <a:pt x="3132" y="288"/>
                  </a:lnTo>
                  <a:lnTo>
                    <a:pt x="3033" y="200"/>
                  </a:lnTo>
                  <a:lnTo>
                    <a:pt x="3016" y="198"/>
                  </a:lnTo>
                  <a:close/>
                  <a:moveTo>
                    <a:pt x="2889" y="198"/>
                  </a:moveTo>
                  <a:lnTo>
                    <a:pt x="2886" y="208"/>
                  </a:lnTo>
                  <a:lnTo>
                    <a:pt x="2946" y="262"/>
                  </a:lnTo>
                  <a:lnTo>
                    <a:pt x="2963" y="263"/>
                  </a:lnTo>
                  <a:lnTo>
                    <a:pt x="2889" y="198"/>
                  </a:lnTo>
                  <a:close/>
                  <a:moveTo>
                    <a:pt x="2995" y="195"/>
                  </a:moveTo>
                  <a:lnTo>
                    <a:pt x="3093" y="282"/>
                  </a:lnTo>
                  <a:lnTo>
                    <a:pt x="3112" y="285"/>
                  </a:lnTo>
                  <a:lnTo>
                    <a:pt x="3012" y="198"/>
                  </a:lnTo>
                  <a:lnTo>
                    <a:pt x="2995" y="195"/>
                  </a:lnTo>
                  <a:close/>
                  <a:moveTo>
                    <a:pt x="719" y="195"/>
                  </a:moveTo>
                  <a:lnTo>
                    <a:pt x="712" y="206"/>
                  </a:lnTo>
                  <a:lnTo>
                    <a:pt x="730" y="229"/>
                  </a:lnTo>
                  <a:lnTo>
                    <a:pt x="738" y="218"/>
                  </a:lnTo>
                  <a:lnTo>
                    <a:pt x="719" y="195"/>
                  </a:lnTo>
                  <a:close/>
                  <a:moveTo>
                    <a:pt x="1348" y="193"/>
                  </a:moveTo>
                  <a:lnTo>
                    <a:pt x="1260" y="332"/>
                  </a:lnTo>
                  <a:lnTo>
                    <a:pt x="1293" y="336"/>
                  </a:lnTo>
                  <a:lnTo>
                    <a:pt x="1368" y="216"/>
                  </a:lnTo>
                  <a:lnTo>
                    <a:pt x="1348" y="193"/>
                  </a:lnTo>
                  <a:close/>
                  <a:moveTo>
                    <a:pt x="2975" y="192"/>
                  </a:moveTo>
                  <a:lnTo>
                    <a:pt x="3072" y="279"/>
                  </a:lnTo>
                  <a:lnTo>
                    <a:pt x="3090" y="282"/>
                  </a:lnTo>
                  <a:lnTo>
                    <a:pt x="2992" y="195"/>
                  </a:lnTo>
                  <a:lnTo>
                    <a:pt x="2975" y="192"/>
                  </a:lnTo>
                  <a:close/>
                  <a:moveTo>
                    <a:pt x="4162" y="189"/>
                  </a:moveTo>
                  <a:lnTo>
                    <a:pt x="4147" y="195"/>
                  </a:lnTo>
                  <a:lnTo>
                    <a:pt x="4146" y="196"/>
                  </a:lnTo>
                  <a:lnTo>
                    <a:pt x="4143" y="196"/>
                  </a:lnTo>
                  <a:lnTo>
                    <a:pt x="4142" y="198"/>
                  </a:lnTo>
                  <a:lnTo>
                    <a:pt x="4139" y="199"/>
                  </a:lnTo>
                  <a:lnTo>
                    <a:pt x="4136" y="202"/>
                  </a:lnTo>
                  <a:lnTo>
                    <a:pt x="4136" y="203"/>
                  </a:lnTo>
                  <a:lnTo>
                    <a:pt x="4119" y="279"/>
                  </a:lnTo>
                  <a:lnTo>
                    <a:pt x="4156" y="281"/>
                  </a:lnTo>
                  <a:lnTo>
                    <a:pt x="4175" y="281"/>
                  </a:lnTo>
                  <a:lnTo>
                    <a:pt x="4193" y="279"/>
                  </a:lnTo>
                  <a:lnTo>
                    <a:pt x="4210" y="278"/>
                  </a:lnTo>
                  <a:lnTo>
                    <a:pt x="4226" y="275"/>
                  </a:lnTo>
                  <a:lnTo>
                    <a:pt x="4257" y="265"/>
                  </a:lnTo>
                  <a:lnTo>
                    <a:pt x="4260" y="265"/>
                  </a:lnTo>
                  <a:lnTo>
                    <a:pt x="4162" y="189"/>
                  </a:lnTo>
                  <a:close/>
                  <a:moveTo>
                    <a:pt x="2953" y="189"/>
                  </a:moveTo>
                  <a:lnTo>
                    <a:pt x="3052" y="276"/>
                  </a:lnTo>
                  <a:lnTo>
                    <a:pt x="3069" y="279"/>
                  </a:lnTo>
                  <a:lnTo>
                    <a:pt x="2970" y="192"/>
                  </a:lnTo>
                  <a:lnTo>
                    <a:pt x="2953" y="189"/>
                  </a:lnTo>
                  <a:close/>
                  <a:moveTo>
                    <a:pt x="2862" y="189"/>
                  </a:moveTo>
                  <a:lnTo>
                    <a:pt x="2858" y="198"/>
                  </a:lnTo>
                  <a:lnTo>
                    <a:pt x="2879" y="218"/>
                  </a:lnTo>
                  <a:lnTo>
                    <a:pt x="2883" y="208"/>
                  </a:lnTo>
                  <a:lnTo>
                    <a:pt x="2862" y="189"/>
                  </a:lnTo>
                  <a:close/>
                  <a:moveTo>
                    <a:pt x="2933" y="186"/>
                  </a:moveTo>
                  <a:lnTo>
                    <a:pt x="3030" y="273"/>
                  </a:lnTo>
                  <a:lnTo>
                    <a:pt x="3047" y="276"/>
                  </a:lnTo>
                  <a:lnTo>
                    <a:pt x="2950" y="189"/>
                  </a:lnTo>
                  <a:lnTo>
                    <a:pt x="2933" y="186"/>
                  </a:lnTo>
                  <a:close/>
                  <a:moveTo>
                    <a:pt x="2895" y="186"/>
                  </a:moveTo>
                  <a:lnTo>
                    <a:pt x="2890" y="196"/>
                  </a:lnTo>
                  <a:lnTo>
                    <a:pt x="2968" y="265"/>
                  </a:lnTo>
                  <a:lnTo>
                    <a:pt x="2985" y="266"/>
                  </a:lnTo>
                  <a:lnTo>
                    <a:pt x="2895" y="186"/>
                  </a:lnTo>
                  <a:close/>
                  <a:moveTo>
                    <a:pt x="2611" y="186"/>
                  </a:moveTo>
                  <a:lnTo>
                    <a:pt x="2604" y="202"/>
                  </a:lnTo>
                  <a:lnTo>
                    <a:pt x="2694" y="215"/>
                  </a:lnTo>
                  <a:lnTo>
                    <a:pt x="2795" y="229"/>
                  </a:lnTo>
                  <a:lnTo>
                    <a:pt x="2801" y="213"/>
                  </a:lnTo>
                  <a:lnTo>
                    <a:pt x="2611" y="186"/>
                  </a:lnTo>
                  <a:close/>
                  <a:moveTo>
                    <a:pt x="4009" y="183"/>
                  </a:moveTo>
                  <a:lnTo>
                    <a:pt x="4008" y="185"/>
                  </a:lnTo>
                  <a:lnTo>
                    <a:pt x="4005" y="185"/>
                  </a:lnTo>
                  <a:lnTo>
                    <a:pt x="4003" y="186"/>
                  </a:lnTo>
                  <a:lnTo>
                    <a:pt x="4003" y="188"/>
                  </a:lnTo>
                  <a:lnTo>
                    <a:pt x="3985" y="262"/>
                  </a:lnTo>
                  <a:lnTo>
                    <a:pt x="3986" y="263"/>
                  </a:lnTo>
                  <a:lnTo>
                    <a:pt x="3990" y="263"/>
                  </a:lnTo>
                  <a:lnTo>
                    <a:pt x="3995" y="265"/>
                  </a:lnTo>
                  <a:lnTo>
                    <a:pt x="3996" y="265"/>
                  </a:lnTo>
                  <a:lnTo>
                    <a:pt x="3999" y="266"/>
                  </a:lnTo>
                  <a:lnTo>
                    <a:pt x="4002" y="266"/>
                  </a:lnTo>
                  <a:lnTo>
                    <a:pt x="4003" y="268"/>
                  </a:lnTo>
                  <a:lnTo>
                    <a:pt x="4006" y="268"/>
                  </a:lnTo>
                  <a:lnTo>
                    <a:pt x="4010" y="272"/>
                  </a:lnTo>
                  <a:lnTo>
                    <a:pt x="4013" y="273"/>
                  </a:lnTo>
                  <a:lnTo>
                    <a:pt x="4026" y="273"/>
                  </a:lnTo>
                  <a:lnTo>
                    <a:pt x="4026" y="275"/>
                  </a:lnTo>
                  <a:lnTo>
                    <a:pt x="4033" y="275"/>
                  </a:lnTo>
                  <a:lnTo>
                    <a:pt x="4036" y="276"/>
                  </a:lnTo>
                  <a:lnTo>
                    <a:pt x="4042" y="276"/>
                  </a:lnTo>
                  <a:lnTo>
                    <a:pt x="4043" y="278"/>
                  </a:lnTo>
                  <a:lnTo>
                    <a:pt x="4053" y="278"/>
                  </a:lnTo>
                  <a:lnTo>
                    <a:pt x="4053" y="279"/>
                  </a:lnTo>
                  <a:lnTo>
                    <a:pt x="4063" y="279"/>
                  </a:lnTo>
                  <a:lnTo>
                    <a:pt x="4066" y="281"/>
                  </a:lnTo>
                  <a:lnTo>
                    <a:pt x="4075" y="281"/>
                  </a:lnTo>
                  <a:lnTo>
                    <a:pt x="4076" y="282"/>
                  </a:lnTo>
                  <a:lnTo>
                    <a:pt x="4082" y="282"/>
                  </a:lnTo>
                  <a:lnTo>
                    <a:pt x="4083" y="283"/>
                  </a:lnTo>
                  <a:lnTo>
                    <a:pt x="4085" y="283"/>
                  </a:lnTo>
                  <a:lnTo>
                    <a:pt x="4087" y="282"/>
                  </a:lnTo>
                  <a:lnTo>
                    <a:pt x="4089" y="282"/>
                  </a:lnTo>
                  <a:lnTo>
                    <a:pt x="4092" y="281"/>
                  </a:lnTo>
                  <a:lnTo>
                    <a:pt x="4099" y="281"/>
                  </a:lnTo>
                  <a:lnTo>
                    <a:pt x="4103" y="279"/>
                  </a:lnTo>
                  <a:lnTo>
                    <a:pt x="4107" y="281"/>
                  </a:lnTo>
                  <a:lnTo>
                    <a:pt x="4116" y="281"/>
                  </a:lnTo>
                  <a:lnTo>
                    <a:pt x="4116" y="279"/>
                  </a:lnTo>
                  <a:lnTo>
                    <a:pt x="4112" y="279"/>
                  </a:lnTo>
                  <a:lnTo>
                    <a:pt x="4112" y="278"/>
                  </a:lnTo>
                  <a:lnTo>
                    <a:pt x="4116" y="278"/>
                  </a:lnTo>
                  <a:lnTo>
                    <a:pt x="4132" y="206"/>
                  </a:lnTo>
                  <a:lnTo>
                    <a:pt x="4132" y="203"/>
                  </a:lnTo>
                  <a:lnTo>
                    <a:pt x="4129" y="200"/>
                  </a:lnTo>
                  <a:lnTo>
                    <a:pt x="4129" y="199"/>
                  </a:lnTo>
                  <a:lnTo>
                    <a:pt x="4127" y="199"/>
                  </a:lnTo>
                  <a:lnTo>
                    <a:pt x="4126" y="198"/>
                  </a:lnTo>
                  <a:lnTo>
                    <a:pt x="4120" y="198"/>
                  </a:lnTo>
                  <a:lnTo>
                    <a:pt x="4016" y="183"/>
                  </a:lnTo>
                  <a:lnTo>
                    <a:pt x="4009" y="183"/>
                  </a:lnTo>
                  <a:close/>
                  <a:moveTo>
                    <a:pt x="4183" y="182"/>
                  </a:moveTo>
                  <a:lnTo>
                    <a:pt x="4180" y="183"/>
                  </a:lnTo>
                  <a:lnTo>
                    <a:pt x="4176" y="183"/>
                  </a:lnTo>
                  <a:lnTo>
                    <a:pt x="4165" y="188"/>
                  </a:lnTo>
                  <a:lnTo>
                    <a:pt x="4263" y="263"/>
                  </a:lnTo>
                  <a:lnTo>
                    <a:pt x="4287" y="250"/>
                  </a:lnTo>
                  <a:lnTo>
                    <a:pt x="4302" y="242"/>
                  </a:lnTo>
                  <a:lnTo>
                    <a:pt x="4307" y="236"/>
                  </a:lnTo>
                  <a:lnTo>
                    <a:pt x="4314" y="228"/>
                  </a:lnTo>
                  <a:lnTo>
                    <a:pt x="4320" y="219"/>
                  </a:lnTo>
                  <a:lnTo>
                    <a:pt x="4324" y="213"/>
                  </a:lnTo>
                  <a:lnTo>
                    <a:pt x="4327" y="208"/>
                  </a:lnTo>
                  <a:lnTo>
                    <a:pt x="4329" y="200"/>
                  </a:lnTo>
                  <a:lnTo>
                    <a:pt x="4193" y="182"/>
                  </a:lnTo>
                  <a:lnTo>
                    <a:pt x="4183" y="182"/>
                  </a:lnTo>
                  <a:close/>
                  <a:moveTo>
                    <a:pt x="695" y="179"/>
                  </a:moveTo>
                  <a:lnTo>
                    <a:pt x="689" y="188"/>
                  </a:lnTo>
                  <a:lnTo>
                    <a:pt x="699" y="189"/>
                  </a:lnTo>
                  <a:lnTo>
                    <a:pt x="710" y="205"/>
                  </a:lnTo>
                  <a:lnTo>
                    <a:pt x="719" y="193"/>
                  </a:lnTo>
                  <a:lnTo>
                    <a:pt x="709" y="182"/>
                  </a:lnTo>
                  <a:lnTo>
                    <a:pt x="695" y="179"/>
                  </a:lnTo>
                  <a:close/>
                  <a:moveTo>
                    <a:pt x="2866" y="178"/>
                  </a:moveTo>
                  <a:lnTo>
                    <a:pt x="2862" y="186"/>
                  </a:lnTo>
                  <a:lnTo>
                    <a:pt x="2883" y="206"/>
                  </a:lnTo>
                  <a:lnTo>
                    <a:pt x="2888" y="196"/>
                  </a:lnTo>
                  <a:lnTo>
                    <a:pt x="2866" y="178"/>
                  </a:lnTo>
                  <a:close/>
                  <a:moveTo>
                    <a:pt x="2899" y="175"/>
                  </a:moveTo>
                  <a:lnTo>
                    <a:pt x="2895" y="185"/>
                  </a:lnTo>
                  <a:lnTo>
                    <a:pt x="2988" y="268"/>
                  </a:lnTo>
                  <a:lnTo>
                    <a:pt x="3006" y="270"/>
                  </a:lnTo>
                  <a:lnTo>
                    <a:pt x="2899" y="175"/>
                  </a:lnTo>
                  <a:close/>
                  <a:moveTo>
                    <a:pt x="2554" y="175"/>
                  </a:moveTo>
                  <a:lnTo>
                    <a:pt x="2511" y="270"/>
                  </a:lnTo>
                  <a:lnTo>
                    <a:pt x="2521" y="272"/>
                  </a:lnTo>
                  <a:lnTo>
                    <a:pt x="2565" y="176"/>
                  </a:lnTo>
                  <a:lnTo>
                    <a:pt x="2554" y="175"/>
                  </a:lnTo>
                  <a:close/>
                  <a:moveTo>
                    <a:pt x="661" y="175"/>
                  </a:moveTo>
                  <a:lnTo>
                    <a:pt x="655" y="182"/>
                  </a:lnTo>
                  <a:lnTo>
                    <a:pt x="688" y="186"/>
                  </a:lnTo>
                  <a:lnTo>
                    <a:pt x="692" y="179"/>
                  </a:lnTo>
                  <a:lnTo>
                    <a:pt x="661" y="175"/>
                  </a:lnTo>
                  <a:close/>
                  <a:moveTo>
                    <a:pt x="628" y="170"/>
                  </a:moveTo>
                  <a:lnTo>
                    <a:pt x="622" y="178"/>
                  </a:lnTo>
                  <a:lnTo>
                    <a:pt x="653" y="182"/>
                  </a:lnTo>
                  <a:lnTo>
                    <a:pt x="659" y="175"/>
                  </a:lnTo>
                  <a:lnTo>
                    <a:pt x="628" y="170"/>
                  </a:lnTo>
                  <a:close/>
                  <a:moveTo>
                    <a:pt x="3821" y="169"/>
                  </a:moveTo>
                  <a:lnTo>
                    <a:pt x="3821" y="170"/>
                  </a:lnTo>
                  <a:lnTo>
                    <a:pt x="3818" y="170"/>
                  </a:lnTo>
                  <a:lnTo>
                    <a:pt x="3818" y="172"/>
                  </a:lnTo>
                  <a:lnTo>
                    <a:pt x="3816" y="172"/>
                  </a:lnTo>
                  <a:lnTo>
                    <a:pt x="3816" y="173"/>
                  </a:lnTo>
                  <a:lnTo>
                    <a:pt x="3801" y="233"/>
                  </a:lnTo>
                  <a:lnTo>
                    <a:pt x="3799" y="236"/>
                  </a:lnTo>
                  <a:lnTo>
                    <a:pt x="3799" y="243"/>
                  </a:lnTo>
                  <a:lnTo>
                    <a:pt x="3801" y="248"/>
                  </a:lnTo>
                  <a:lnTo>
                    <a:pt x="3801" y="250"/>
                  </a:lnTo>
                  <a:lnTo>
                    <a:pt x="3802" y="253"/>
                  </a:lnTo>
                  <a:lnTo>
                    <a:pt x="3804" y="258"/>
                  </a:lnTo>
                  <a:lnTo>
                    <a:pt x="3818" y="272"/>
                  </a:lnTo>
                  <a:lnTo>
                    <a:pt x="3831" y="275"/>
                  </a:lnTo>
                  <a:lnTo>
                    <a:pt x="3831" y="268"/>
                  </a:lnTo>
                  <a:lnTo>
                    <a:pt x="3832" y="268"/>
                  </a:lnTo>
                  <a:lnTo>
                    <a:pt x="3832" y="266"/>
                  </a:lnTo>
                  <a:lnTo>
                    <a:pt x="3835" y="258"/>
                  </a:lnTo>
                  <a:lnTo>
                    <a:pt x="3841" y="252"/>
                  </a:lnTo>
                  <a:lnTo>
                    <a:pt x="3849" y="246"/>
                  </a:lnTo>
                  <a:lnTo>
                    <a:pt x="3852" y="245"/>
                  </a:lnTo>
                  <a:lnTo>
                    <a:pt x="3855" y="245"/>
                  </a:lnTo>
                  <a:lnTo>
                    <a:pt x="3859" y="243"/>
                  </a:lnTo>
                  <a:lnTo>
                    <a:pt x="3858" y="243"/>
                  </a:lnTo>
                  <a:lnTo>
                    <a:pt x="3858" y="242"/>
                  </a:lnTo>
                  <a:lnTo>
                    <a:pt x="3856" y="242"/>
                  </a:lnTo>
                  <a:lnTo>
                    <a:pt x="3856" y="240"/>
                  </a:lnTo>
                  <a:lnTo>
                    <a:pt x="3855" y="240"/>
                  </a:lnTo>
                  <a:lnTo>
                    <a:pt x="3855" y="236"/>
                  </a:lnTo>
                  <a:lnTo>
                    <a:pt x="3866" y="193"/>
                  </a:lnTo>
                  <a:lnTo>
                    <a:pt x="3866" y="188"/>
                  </a:lnTo>
                  <a:lnTo>
                    <a:pt x="3864" y="185"/>
                  </a:lnTo>
                  <a:lnTo>
                    <a:pt x="3864" y="183"/>
                  </a:lnTo>
                  <a:lnTo>
                    <a:pt x="3862" y="183"/>
                  </a:lnTo>
                  <a:lnTo>
                    <a:pt x="3859" y="182"/>
                  </a:lnTo>
                  <a:lnTo>
                    <a:pt x="3858" y="182"/>
                  </a:lnTo>
                  <a:lnTo>
                    <a:pt x="3858" y="179"/>
                  </a:lnTo>
                  <a:lnTo>
                    <a:pt x="3856" y="179"/>
                  </a:lnTo>
                  <a:lnTo>
                    <a:pt x="3854" y="176"/>
                  </a:lnTo>
                  <a:lnTo>
                    <a:pt x="3851" y="175"/>
                  </a:lnTo>
                  <a:lnTo>
                    <a:pt x="3849" y="173"/>
                  </a:lnTo>
                  <a:lnTo>
                    <a:pt x="3846" y="172"/>
                  </a:lnTo>
                  <a:lnTo>
                    <a:pt x="3845" y="172"/>
                  </a:lnTo>
                  <a:lnTo>
                    <a:pt x="3842" y="170"/>
                  </a:lnTo>
                  <a:lnTo>
                    <a:pt x="3828" y="169"/>
                  </a:lnTo>
                  <a:lnTo>
                    <a:pt x="3821" y="169"/>
                  </a:lnTo>
                  <a:close/>
                  <a:moveTo>
                    <a:pt x="2571" y="169"/>
                  </a:moveTo>
                  <a:lnTo>
                    <a:pt x="2568" y="175"/>
                  </a:lnTo>
                  <a:lnTo>
                    <a:pt x="2579" y="176"/>
                  </a:lnTo>
                  <a:lnTo>
                    <a:pt x="2582" y="170"/>
                  </a:lnTo>
                  <a:lnTo>
                    <a:pt x="2571" y="169"/>
                  </a:lnTo>
                  <a:close/>
                  <a:moveTo>
                    <a:pt x="1327" y="169"/>
                  </a:moveTo>
                  <a:lnTo>
                    <a:pt x="1226" y="326"/>
                  </a:lnTo>
                  <a:lnTo>
                    <a:pt x="1258" y="332"/>
                  </a:lnTo>
                  <a:lnTo>
                    <a:pt x="1347" y="192"/>
                  </a:lnTo>
                  <a:lnTo>
                    <a:pt x="1327" y="169"/>
                  </a:lnTo>
                  <a:close/>
                  <a:moveTo>
                    <a:pt x="2912" y="168"/>
                  </a:moveTo>
                  <a:lnTo>
                    <a:pt x="2925" y="179"/>
                  </a:lnTo>
                  <a:lnTo>
                    <a:pt x="2928" y="170"/>
                  </a:lnTo>
                  <a:lnTo>
                    <a:pt x="2912" y="168"/>
                  </a:lnTo>
                  <a:close/>
                  <a:moveTo>
                    <a:pt x="2902" y="166"/>
                  </a:moveTo>
                  <a:lnTo>
                    <a:pt x="2899" y="173"/>
                  </a:lnTo>
                  <a:lnTo>
                    <a:pt x="3009" y="270"/>
                  </a:lnTo>
                  <a:lnTo>
                    <a:pt x="3026" y="273"/>
                  </a:lnTo>
                  <a:lnTo>
                    <a:pt x="2929" y="186"/>
                  </a:lnTo>
                  <a:lnTo>
                    <a:pt x="2922" y="185"/>
                  </a:lnTo>
                  <a:lnTo>
                    <a:pt x="2923" y="180"/>
                  </a:lnTo>
                  <a:lnTo>
                    <a:pt x="2908" y="168"/>
                  </a:lnTo>
                  <a:lnTo>
                    <a:pt x="2902" y="166"/>
                  </a:lnTo>
                  <a:close/>
                  <a:moveTo>
                    <a:pt x="2871" y="166"/>
                  </a:moveTo>
                  <a:lnTo>
                    <a:pt x="2868" y="175"/>
                  </a:lnTo>
                  <a:lnTo>
                    <a:pt x="2889" y="193"/>
                  </a:lnTo>
                  <a:lnTo>
                    <a:pt x="2892" y="185"/>
                  </a:lnTo>
                  <a:lnTo>
                    <a:pt x="2871" y="166"/>
                  </a:lnTo>
                  <a:close/>
                  <a:moveTo>
                    <a:pt x="2890" y="165"/>
                  </a:moveTo>
                  <a:lnTo>
                    <a:pt x="2898" y="170"/>
                  </a:lnTo>
                  <a:lnTo>
                    <a:pt x="2900" y="166"/>
                  </a:lnTo>
                  <a:lnTo>
                    <a:pt x="2890" y="165"/>
                  </a:lnTo>
                  <a:close/>
                  <a:moveTo>
                    <a:pt x="595" y="165"/>
                  </a:moveTo>
                  <a:lnTo>
                    <a:pt x="589" y="172"/>
                  </a:lnTo>
                  <a:lnTo>
                    <a:pt x="621" y="178"/>
                  </a:lnTo>
                  <a:lnTo>
                    <a:pt x="626" y="169"/>
                  </a:lnTo>
                  <a:lnTo>
                    <a:pt x="595" y="165"/>
                  </a:lnTo>
                  <a:close/>
                  <a:moveTo>
                    <a:pt x="2872" y="162"/>
                  </a:moveTo>
                  <a:lnTo>
                    <a:pt x="2872" y="163"/>
                  </a:lnTo>
                  <a:lnTo>
                    <a:pt x="2893" y="182"/>
                  </a:lnTo>
                  <a:lnTo>
                    <a:pt x="2898" y="173"/>
                  </a:lnTo>
                  <a:lnTo>
                    <a:pt x="2888" y="165"/>
                  </a:lnTo>
                  <a:lnTo>
                    <a:pt x="2872" y="162"/>
                  </a:lnTo>
                  <a:close/>
                  <a:moveTo>
                    <a:pt x="562" y="160"/>
                  </a:moveTo>
                  <a:lnTo>
                    <a:pt x="556" y="168"/>
                  </a:lnTo>
                  <a:lnTo>
                    <a:pt x="588" y="172"/>
                  </a:lnTo>
                  <a:lnTo>
                    <a:pt x="593" y="165"/>
                  </a:lnTo>
                  <a:lnTo>
                    <a:pt x="562" y="160"/>
                  </a:lnTo>
                  <a:close/>
                  <a:moveTo>
                    <a:pt x="528" y="156"/>
                  </a:moveTo>
                  <a:lnTo>
                    <a:pt x="524" y="163"/>
                  </a:lnTo>
                  <a:lnTo>
                    <a:pt x="555" y="168"/>
                  </a:lnTo>
                  <a:lnTo>
                    <a:pt x="559" y="160"/>
                  </a:lnTo>
                  <a:lnTo>
                    <a:pt x="528" y="156"/>
                  </a:lnTo>
                  <a:close/>
                  <a:moveTo>
                    <a:pt x="495" y="149"/>
                  </a:moveTo>
                  <a:lnTo>
                    <a:pt x="489" y="158"/>
                  </a:lnTo>
                  <a:lnTo>
                    <a:pt x="521" y="162"/>
                  </a:lnTo>
                  <a:lnTo>
                    <a:pt x="526" y="155"/>
                  </a:lnTo>
                  <a:lnTo>
                    <a:pt x="495" y="149"/>
                  </a:lnTo>
                  <a:close/>
                  <a:moveTo>
                    <a:pt x="462" y="146"/>
                  </a:moveTo>
                  <a:lnTo>
                    <a:pt x="457" y="153"/>
                  </a:lnTo>
                  <a:lnTo>
                    <a:pt x="488" y="158"/>
                  </a:lnTo>
                  <a:lnTo>
                    <a:pt x="494" y="149"/>
                  </a:lnTo>
                  <a:lnTo>
                    <a:pt x="462" y="146"/>
                  </a:lnTo>
                  <a:close/>
                  <a:moveTo>
                    <a:pt x="1305" y="145"/>
                  </a:moveTo>
                  <a:lnTo>
                    <a:pt x="1298" y="158"/>
                  </a:lnTo>
                  <a:lnTo>
                    <a:pt x="1191" y="322"/>
                  </a:lnTo>
                  <a:lnTo>
                    <a:pt x="1224" y="326"/>
                  </a:lnTo>
                  <a:lnTo>
                    <a:pt x="1325" y="168"/>
                  </a:lnTo>
                  <a:lnTo>
                    <a:pt x="1320" y="160"/>
                  </a:lnTo>
                  <a:lnTo>
                    <a:pt x="1305" y="145"/>
                  </a:lnTo>
                  <a:close/>
                  <a:moveTo>
                    <a:pt x="2384" y="143"/>
                  </a:moveTo>
                  <a:lnTo>
                    <a:pt x="2378" y="155"/>
                  </a:lnTo>
                  <a:lnTo>
                    <a:pt x="2375" y="166"/>
                  </a:lnTo>
                  <a:lnTo>
                    <a:pt x="2374" y="170"/>
                  </a:lnTo>
                  <a:lnTo>
                    <a:pt x="2374" y="182"/>
                  </a:lnTo>
                  <a:lnTo>
                    <a:pt x="2375" y="192"/>
                  </a:lnTo>
                  <a:lnTo>
                    <a:pt x="2377" y="199"/>
                  </a:lnTo>
                  <a:lnTo>
                    <a:pt x="2380" y="205"/>
                  </a:lnTo>
                  <a:lnTo>
                    <a:pt x="2388" y="219"/>
                  </a:lnTo>
                  <a:lnTo>
                    <a:pt x="2394" y="225"/>
                  </a:lnTo>
                  <a:lnTo>
                    <a:pt x="2400" y="232"/>
                  </a:lnTo>
                  <a:lnTo>
                    <a:pt x="2405" y="236"/>
                  </a:lnTo>
                  <a:lnTo>
                    <a:pt x="2410" y="240"/>
                  </a:lnTo>
                  <a:lnTo>
                    <a:pt x="2414" y="243"/>
                  </a:lnTo>
                  <a:lnTo>
                    <a:pt x="2417" y="245"/>
                  </a:lnTo>
                  <a:lnTo>
                    <a:pt x="2421" y="248"/>
                  </a:lnTo>
                  <a:lnTo>
                    <a:pt x="2428" y="252"/>
                  </a:lnTo>
                  <a:lnTo>
                    <a:pt x="2434" y="255"/>
                  </a:lnTo>
                  <a:lnTo>
                    <a:pt x="2441" y="259"/>
                  </a:lnTo>
                  <a:lnTo>
                    <a:pt x="2447" y="262"/>
                  </a:lnTo>
                  <a:lnTo>
                    <a:pt x="2508" y="270"/>
                  </a:lnTo>
                  <a:lnTo>
                    <a:pt x="2552" y="175"/>
                  </a:lnTo>
                  <a:lnTo>
                    <a:pt x="2381" y="149"/>
                  </a:lnTo>
                  <a:lnTo>
                    <a:pt x="2565" y="175"/>
                  </a:lnTo>
                  <a:lnTo>
                    <a:pt x="2568" y="169"/>
                  </a:lnTo>
                  <a:lnTo>
                    <a:pt x="2384" y="143"/>
                  </a:lnTo>
                  <a:close/>
                  <a:moveTo>
                    <a:pt x="429" y="140"/>
                  </a:moveTo>
                  <a:lnTo>
                    <a:pt x="424" y="148"/>
                  </a:lnTo>
                  <a:lnTo>
                    <a:pt x="455" y="153"/>
                  </a:lnTo>
                  <a:lnTo>
                    <a:pt x="461" y="146"/>
                  </a:lnTo>
                  <a:lnTo>
                    <a:pt x="429" y="140"/>
                  </a:lnTo>
                  <a:close/>
                  <a:moveTo>
                    <a:pt x="4414" y="139"/>
                  </a:moveTo>
                  <a:lnTo>
                    <a:pt x="4401" y="209"/>
                  </a:lnTo>
                  <a:lnTo>
                    <a:pt x="4413" y="209"/>
                  </a:lnTo>
                  <a:lnTo>
                    <a:pt x="4414" y="208"/>
                  </a:lnTo>
                  <a:lnTo>
                    <a:pt x="4416" y="208"/>
                  </a:lnTo>
                  <a:lnTo>
                    <a:pt x="4416" y="206"/>
                  </a:lnTo>
                  <a:lnTo>
                    <a:pt x="4417" y="206"/>
                  </a:lnTo>
                  <a:lnTo>
                    <a:pt x="4417" y="205"/>
                  </a:lnTo>
                  <a:lnTo>
                    <a:pt x="4427" y="148"/>
                  </a:lnTo>
                  <a:lnTo>
                    <a:pt x="4427" y="143"/>
                  </a:lnTo>
                  <a:lnTo>
                    <a:pt x="4426" y="143"/>
                  </a:lnTo>
                  <a:lnTo>
                    <a:pt x="4424" y="142"/>
                  </a:lnTo>
                  <a:lnTo>
                    <a:pt x="4423" y="142"/>
                  </a:lnTo>
                  <a:lnTo>
                    <a:pt x="4421" y="140"/>
                  </a:lnTo>
                  <a:lnTo>
                    <a:pt x="4417" y="140"/>
                  </a:lnTo>
                  <a:lnTo>
                    <a:pt x="4417" y="139"/>
                  </a:lnTo>
                  <a:lnTo>
                    <a:pt x="4414" y="139"/>
                  </a:lnTo>
                  <a:close/>
                  <a:moveTo>
                    <a:pt x="397" y="136"/>
                  </a:moveTo>
                  <a:lnTo>
                    <a:pt x="391" y="143"/>
                  </a:lnTo>
                  <a:lnTo>
                    <a:pt x="422" y="148"/>
                  </a:lnTo>
                  <a:lnTo>
                    <a:pt x="428" y="140"/>
                  </a:lnTo>
                  <a:lnTo>
                    <a:pt x="397" y="136"/>
                  </a:lnTo>
                  <a:close/>
                  <a:moveTo>
                    <a:pt x="328" y="136"/>
                  </a:moveTo>
                  <a:lnTo>
                    <a:pt x="288" y="188"/>
                  </a:lnTo>
                  <a:lnTo>
                    <a:pt x="748" y="256"/>
                  </a:lnTo>
                  <a:lnTo>
                    <a:pt x="696" y="190"/>
                  </a:lnTo>
                  <a:lnTo>
                    <a:pt x="328" y="136"/>
                  </a:lnTo>
                  <a:close/>
                  <a:moveTo>
                    <a:pt x="2601" y="135"/>
                  </a:moveTo>
                  <a:lnTo>
                    <a:pt x="2585" y="169"/>
                  </a:lnTo>
                  <a:lnTo>
                    <a:pt x="2585" y="170"/>
                  </a:lnTo>
                  <a:lnTo>
                    <a:pt x="2581" y="178"/>
                  </a:lnTo>
                  <a:lnTo>
                    <a:pt x="2581" y="180"/>
                  </a:lnTo>
                  <a:lnTo>
                    <a:pt x="2701" y="198"/>
                  </a:lnTo>
                  <a:lnTo>
                    <a:pt x="2802" y="212"/>
                  </a:lnTo>
                  <a:lnTo>
                    <a:pt x="2833" y="216"/>
                  </a:lnTo>
                  <a:lnTo>
                    <a:pt x="2852" y="169"/>
                  </a:lnTo>
                  <a:lnTo>
                    <a:pt x="2721" y="149"/>
                  </a:lnTo>
                  <a:lnTo>
                    <a:pt x="2601" y="135"/>
                  </a:lnTo>
                  <a:close/>
                  <a:moveTo>
                    <a:pt x="364" y="132"/>
                  </a:moveTo>
                  <a:lnTo>
                    <a:pt x="358" y="139"/>
                  </a:lnTo>
                  <a:lnTo>
                    <a:pt x="389" y="143"/>
                  </a:lnTo>
                  <a:lnTo>
                    <a:pt x="395" y="136"/>
                  </a:lnTo>
                  <a:lnTo>
                    <a:pt x="364" y="132"/>
                  </a:lnTo>
                  <a:close/>
                  <a:moveTo>
                    <a:pt x="4350" y="130"/>
                  </a:moveTo>
                  <a:lnTo>
                    <a:pt x="4350" y="132"/>
                  </a:lnTo>
                  <a:lnTo>
                    <a:pt x="4349" y="132"/>
                  </a:lnTo>
                  <a:lnTo>
                    <a:pt x="4349" y="133"/>
                  </a:lnTo>
                  <a:lnTo>
                    <a:pt x="4350" y="135"/>
                  </a:lnTo>
                  <a:lnTo>
                    <a:pt x="4350" y="139"/>
                  </a:lnTo>
                  <a:lnTo>
                    <a:pt x="4351" y="140"/>
                  </a:lnTo>
                  <a:lnTo>
                    <a:pt x="4353" y="143"/>
                  </a:lnTo>
                  <a:lnTo>
                    <a:pt x="4354" y="143"/>
                  </a:lnTo>
                  <a:lnTo>
                    <a:pt x="4354" y="145"/>
                  </a:lnTo>
                  <a:lnTo>
                    <a:pt x="4356" y="146"/>
                  </a:lnTo>
                  <a:lnTo>
                    <a:pt x="4359" y="145"/>
                  </a:lnTo>
                  <a:lnTo>
                    <a:pt x="4360" y="143"/>
                  </a:lnTo>
                  <a:lnTo>
                    <a:pt x="4360" y="142"/>
                  </a:lnTo>
                  <a:lnTo>
                    <a:pt x="4363" y="142"/>
                  </a:lnTo>
                  <a:lnTo>
                    <a:pt x="4364" y="140"/>
                  </a:lnTo>
                  <a:lnTo>
                    <a:pt x="4366" y="140"/>
                  </a:lnTo>
                  <a:lnTo>
                    <a:pt x="4367" y="139"/>
                  </a:lnTo>
                  <a:lnTo>
                    <a:pt x="4371" y="139"/>
                  </a:lnTo>
                  <a:lnTo>
                    <a:pt x="4374" y="138"/>
                  </a:lnTo>
                  <a:lnTo>
                    <a:pt x="4377" y="138"/>
                  </a:lnTo>
                  <a:lnTo>
                    <a:pt x="4377" y="139"/>
                  </a:lnTo>
                  <a:lnTo>
                    <a:pt x="4373" y="140"/>
                  </a:lnTo>
                  <a:lnTo>
                    <a:pt x="4370" y="140"/>
                  </a:lnTo>
                  <a:lnTo>
                    <a:pt x="4367" y="142"/>
                  </a:lnTo>
                  <a:lnTo>
                    <a:pt x="4364" y="142"/>
                  </a:lnTo>
                  <a:lnTo>
                    <a:pt x="4363" y="143"/>
                  </a:lnTo>
                  <a:lnTo>
                    <a:pt x="4360" y="145"/>
                  </a:lnTo>
                  <a:lnTo>
                    <a:pt x="4359" y="146"/>
                  </a:lnTo>
                  <a:lnTo>
                    <a:pt x="4357" y="149"/>
                  </a:lnTo>
                  <a:lnTo>
                    <a:pt x="4357" y="152"/>
                  </a:lnTo>
                  <a:lnTo>
                    <a:pt x="4356" y="153"/>
                  </a:lnTo>
                  <a:lnTo>
                    <a:pt x="4356" y="162"/>
                  </a:lnTo>
                  <a:lnTo>
                    <a:pt x="4354" y="162"/>
                  </a:lnTo>
                  <a:lnTo>
                    <a:pt x="4354" y="170"/>
                  </a:lnTo>
                  <a:lnTo>
                    <a:pt x="4353" y="170"/>
                  </a:lnTo>
                  <a:lnTo>
                    <a:pt x="4353" y="175"/>
                  </a:lnTo>
                  <a:lnTo>
                    <a:pt x="4351" y="175"/>
                  </a:lnTo>
                  <a:lnTo>
                    <a:pt x="4351" y="188"/>
                  </a:lnTo>
                  <a:lnTo>
                    <a:pt x="4354" y="193"/>
                  </a:lnTo>
                  <a:lnTo>
                    <a:pt x="4357" y="195"/>
                  </a:lnTo>
                  <a:lnTo>
                    <a:pt x="4359" y="198"/>
                  </a:lnTo>
                  <a:lnTo>
                    <a:pt x="4356" y="198"/>
                  </a:lnTo>
                  <a:lnTo>
                    <a:pt x="4351" y="193"/>
                  </a:lnTo>
                  <a:lnTo>
                    <a:pt x="4350" y="190"/>
                  </a:lnTo>
                  <a:lnTo>
                    <a:pt x="4349" y="189"/>
                  </a:lnTo>
                  <a:lnTo>
                    <a:pt x="4349" y="188"/>
                  </a:lnTo>
                  <a:lnTo>
                    <a:pt x="4347" y="189"/>
                  </a:lnTo>
                  <a:lnTo>
                    <a:pt x="4344" y="190"/>
                  </a:lnTo>
                  <a:lnTo>
                    <a:pt x="4343" y="192"/>
                  </a:lnTo>
                  <a:lnTo>
                    <a:pt x="4340" y="193"/>
                  </a:lnTo>
                  <a:lnTo>
                    <a:pt x="4337" y="196"/>
                  </a:lnTo>
                  <a:lnTo>
                    <a:pt x="4337" y="200"/>
                  </a:lnTo>
                  <a:lnTo>
                    <a:pt x="4369" y="205"/>
                  </a:lnTo>
                  <a:lnTo>
                    <a:pt x="4399" y="209"/>
                  </a:lnTo>
                  <a:lnTo>
                    <a:pt x="4411" y="139"/>
                  </a:lnTo>
                  <a:lnTo>
                    <a:pt x="4350" y="130"/>
                  </a:lnTo>
                  <a:close/>
                  <a:moveTo>
                    <a:pt x="337" y="127"/>
                  </a:moveTo>
                  <a:lnTo>
                    <a:pt x="331" y="135"/>
                  </a:lnTo>
                  <a:lnTo>
                    <a:pt x="357" y="139"/>
                  </a:lnTo>
                  <a:lnTo>
                    <a:pt x="362" y="132"/>
                  </a:lnTo>
                  <a:lnTo>
                    <a:pt x="337" y="127"/>
                  </a:lnTo>
                  <a:close/>
                  <a:moveTo>
                    <a:pt x="2194" y="125"/>
                  </a:moveTo>
                  <a:lnTo>
                    <a:pt x="2146" y="219"/>
                  </a:lnTo>
                  <a:lnTo>
                    <a:pt x="2157" y="220"/>
                  </a:lnTo>
                  <a:lnTo>
                    <a:pt x="2206" y="126"/>
                  </a:lnTo>
                  <a:lnTo>
                    <a:pt x="2194" y="125"/>
                  </a:lnTo>
                  <a:close/>
                  <a:moveTo>
                    <a:pt x="4557" y="123"/>
                  </a:moveTo>
                  <a:lnTo>
                    <a:pt x="4527" y="315"/>
                  </a:lnTo>
                  <a:lnTo>
                    <a:pt x="4558" y="319"/>
                  </a:lnTo>
                  <a:lnTo>
                    <a:pt x="4587" y="126"/>
                  </a:lnTo>
                  <a:lnTo>
                    <a:pt x="4557" y="123"/>
                  </a:lnTo>
                  <a:close/>
                  <a:moveTo>
                    <a:pt x="298" y="122"/>
                  </a:moveTo>
                  <a:lnTo>
                    <a:pt x="292" y="129"/>
                  </a:lnTo>
                  <a:lnTo>
                    <a:pt x="324" y="133"/>
                  </a:lnTo>
                  <a:lnTo>
                    <a:pt x="330" y="126"/>
                  </a:lnTo>
                  <a:lnTo>
                    <a:pt x="298" y="122"/>
                  </a:lnTo>
                  <a:close/>
                  <a:moveTo>
                    <a:pt x="1285" y="120"/>
                  </a:moveTo>
                  <a:lnTo>
                    <a:pt x="1264" y="152"/>
                  </a:lnTo>
                  <a:lnTo>
                    <a:pt x="1157" y="316"/>
                  </a:lnTo>
                  <a:lnTo>
                    <a:pt x="1190" y="322"/>
                  </a:lnTo>
                  <a:lnTo>
                    <a:pt x="1297" y="158"/>
                  </a:lnTo>
                  <a:lnTo>
                    <a:pt x="1305" y="143"/>
                  </a:lnTo>
                  <a:lnTo>
                    <a:pt x="1285" y="120"/>
                  </a:lnTo>
                  <a:close/>
                  <a:moveTo>
                    <a:pt x="342" y="119"/>
                  </a:moveTo>
                  <a:lnTo>
                    <a:pt x="337" y="126"/>
                  </a:lnTo>
                  <a:lnTo>
                    <a:pt x="710" y="180"/>
                  </a:lnTo>
                  <a:lnTo>
                    <a:pt x="773" y="260"/>
                  </a:lnTo>
                  <a:lnTo>
                    <a:pt x="782" y="260"/>
                  </a:lnTo>
                  <a:lnTo>
                    <a:pt x="793" y="263"/>
                  </a:lnTo>
                  <a:lnTo>
                    <a:pt x="786" y="255"/>
                  </a:lnTo>
                  <a:lnTo>
                    <a:pt x="722" y="173"/>
                  </a:lnTo>
                  <a:lnTo>
                    <a:pt x="342" y="119"/>
                  </a:lnTo>
                  <a:close/>
                  <a:moveTo>
                    <a:pt x="2199" y="117"/>
                  </a:moveTo>
                  <a:lnTo>
                    <a:pt x="2196" y="123"/>
                  </a:lnTo>
                  <a:lnTo>
                    <a:pt x="2378" y="149"/>
                  </a:lnTo>
                  <a:lnTo>
                    <a:pt x="2207" y="126"/>
                  </a:lnTo>
                  <a:lnTo>
                    <a:pt x="2159" y="220"/>
                  </a:lnTo>
                  <a:lnTo>
                    <a:pt x="2220" y="229"/>
                  </a:lnTo>
                  <a:lnTo>
                    <a:pt x="2228" y="229"/>
                  </a:lnTo>
                  <a:lnTo>
                    <a:pt x="2254" y="225"/>
                  </a:lnTo>
                  <a:lnTo>
                    <a:pt x="2283" y="218"/>
                  </a:lnTo>
                  <a:lnTo>
                    <a:pt x="2287" y="215"/>
                  </a:lnTo>
                  <a:lnTo>
                    <a:pt x="2318" y="203"/>
                  </a:lnTo>
                  <a:lnTo>
                    <a:pt x="2333" y="196"/>
                  </a:lnTo>
                  <a:lnTo>
                    <a:pt x="2314" y="206"/>
                  </a:lnTo>
                  <a:lnTo>
                    <a:pt x="2294" y="215"/>
                  </a:lnTo>
                  <a:lnTo>
                    <a:pt x="2273" y="222"/>
                  </a:lnTo>
                  <a:lnTo>
                    <a:pt x="2250" y="228"/>
                  </a:lnTo>
                  <a:lnTo>
                    <a:pt x="2226" y="230"/>
                  </a:lnTo>
                  <a:lnTo>
                    <a:pt x="2441" y="260"/>
                  </a:lnTo>
                  <a:lnTo>
                    <a:pt x="2423" y="250"/>
                  </a:lnTo>
                  <a:lnTo>
                    <a:pt x="2407" y="240"/>
                  </a:lnTo>
                  <a:lnTo>
                    <a:pt x="2394" y="229"/>
                  </a:lnTo>
                  <a:lnTo>
                    <a:pt x="2384" y="216"/>
                  </a:lnTo>
                  <a:lnTo>
                    <a:pt x="2377" y="203"/>
                  </a:lnTo>
                  <a:lnTo>
                    <a:pt x="2373" y="189"/>
                  </a:lnTo>
                  <a:lnTo>
                    <a:pt x="2371" y="176"/>
                  </a:lnTo>
                  <a:lnTo>
                    <a:pt x="2374" y="162"/>
                  </a:lnTo>
                  <a:lnTo>
                    <a:pt x="2363" y="175"/>
                  </a:lnTo>
                  <a:lnTo>
                    <a:pt x="2348" y="186"/>
                  </a:lnTo>
                  <a:lnTo>
                    <a:pt x="2333" y="196"/>
                  </a:lnTo>
                  <a:lnTo>
                    <a:pt x="2343" y="188"/>
                  </a:lnTo>
                  <a:lnTo>
                    <a:pt x="2358" y="176"/>
                  </a:lnTo>
                  <a:lnTo>
                    <a:pt x="2364" y="169"/>
                  </a:lnTo>
                  <a:lnTo>
                    <a:pt x="2370" y="163"/>
                  </a:lnTo>
                  <a:lnTo>
                    <a:pt x="2378" y="149"/>
                  </a:lnTo>
                  <a:lnTo>
                    <a:pt x="2381" y="142"/>
                  </a:lnTo>
                  <a:lnTo>
                    <a:pt x="2199" y="117"/>
                  </a:lnTo>
                  <a:close/>
                  <a:moveTo>
                    <a:pt x="1868" y="117"/>
                  </a:moveTo>
                  <a:lnTo>
                    <a:pt x="1803" y="229"/>
                  </a:lnTo>
                  <a:lnTo>
                    <a:pt x="1721" y="376"/>
                  </a:lnTo>
                  <a:lnTo>
                    <a:pt x="2026" y="422"/>
                  </a:lnTo>
                  <a:lnTo>
                    <a:pt x="2047" y="381"/>
                  </a:lnTo>
                  <a:lnTo>
                    <a:pt x="2050" y="381"/>
                  </a:lnTo>
                  <a:lnTo>
                    <a:pt x="2049" y="382"/>
                  </a:lnTo>
                  <a:lnTo>
                    <a:pt x="2044" y="391"/>
                  </a:lnTo>
                  <a:lnTo>
                    <a:pt x="2457" y="451"/>
                  </a:lnTo>
                  <a:lnTo>
                    <a:pt x="2461" y="442"/>
                  </a:lnTo>
                  <a:lnTo>
                    <a:pt x="2464" y="442"/>
                  </a:lnTo>
                  <a:lnTo>
                    <a:pt x="2445" y="484"/>
                  </a:lnTo>
                  <a:lnTo>
                    <a:pt x="2754" y="529"/>
                  </a:lnTo>
                  <a:lnTo>
                    <a:pt x="2815" y="375"/>
                  </a:lnTo>
                  <a:lnTo>
                    <a:pt x="2863" y="258"/>
                  </a:lnTo>
                  <a:lnTo>
                    <a:pt x="2831" y="252"/>
                  </a:lnTo>
                  <a:lnTo>
                    <a:pt x="2805" y="313"/>
                  </a:lnTo>
                  <a:lnTo>
                    <a:pt x="2806" y="313"/>
                  </a:lnTo>
                  <a:lnTo>
                    <a:pt x="2805" y="315"/>
                  </a:lnTo>
                  <a:lnTo>
                    <a:pt x="2799" y="328"/>
                  </a:lnTo>
                  <a:lnTo>
                    <a:pt x="2796" y="328"/>
                  </a:lnTo>
                  <a:lnTo>
                    <a:pt x="2802" y="315"/>
                  </a:lnTo>
                  <a:lnTo>
                    <a:pt x="2779" y="319"/>
                  </a:lnTo>
                  <a:lnTo>
                    <a:pt x="2778" y="318"/>
                  </a:lnTo>
                  <a:lnTo>
                    <a:pt x="2778" y="316"/>
                  </a:lnTo>
                  <a:lnTo>
                    <a:pt x="2792" y="312"/>
                  </a:lnTo>
                  <a:lnTo>
                    <a:pt x="2659" y="293"/>
                  </a:lnTo>
                  <a:lnTo>
                    <a:pt x="2524" y="275"/>
                  </a:lnTo>
                  <a:lnTo>
                    <a:pt x="2520" y="283"/>
                  </a:lnTo>
                  <a:lnTo>
                    <a:pt x="2518" y="283"/>
                  </a:lnTo>
                  <a:lnTo>
                    <a:pt x="2504" y="281"/>
                  </a:lnTo>
                  <a:lnTo>
                    <a:pt x="2498" y="279"/>
                  </a:lnTo>
                  <a:lnTo>
                    <a:pt x="2492" y="279"/>
                  </a:lnTo>
                  <a:lnTo>
                    <a:pt x="2488" y="278"/>
                  </a:lnTo>
                  <a:lnTo>
                    <a:pt x="2481" y="276"/>
                  </a:lnTo>
                  <a:lnTo>
                    <a:pt x="2472" y="273"/>
                  </a:lnTo>
                  <a:lnTo>
                    <a:pt x="2465" y="272"/>
                  </a:lnTo>
                  <a:lnTo>
                    <a:pt x="2458" y="269"/>
                  </a:lnTo>
                  <a:lnTo>
                    <a:pt x="2452" y="266"/>
                  </a:lnTo>
                  <a:lnTo>
                    <a:pt x="2445" y="263"/>
                  </a:lnTo>
                  <a:lnTo>
                    <a:pt x="2219" y="230"/>
                  </a:lnTo>
                  <a:lnTo>
                    <a:pt x="2214" y="232"/>
                  </a:lnTo>
                  <a:lnTo>
                    <a:pt x="2163" y="232"/>
                  </a:lnTo>
                  <a:lnTo>
                    <a:pt x="2154" y="230"/>
                  </a:lnTo>
                  <a:lnTo>
                    <a:pt x="2154" y="232"/>
                  </a:lnTo>
                  <a:lnTo>
                    <a:pt x="2153" y="230"/>
                  </a:lnTo>
                  <a:lnTo>
                    <a:pt x="2139" y="229"/>
                  </a:lnTo>
                  <a:lnTo>
                    <a:pt x="2143" y="220"/>
                  </a:lnTo>
                  <a:lnTo>
                    <a:pt x="1880" y="183"/>
                  </a:lnTo>
                  <a:lnTo>
                    <a:pt x="1890" y="189"/>
                  </a:lnTo>
                  <a:lnTo>
                    <a:pt x="1892" y="189"/>
                  </a:lnTo>
                  <a:lnTo>
                    <a:pt x="1890" y="190"/>
                  </a:lnTo>
                  <a:lnTo>
                    <a:pt x="1889" y="190"/>
                  </a:lnTo>
                  <a:lnTo>
                    <a:pt x="1888" y="192"/>
                  </a:lnTo>
                  <a:lnTo>
                    <a:pt x="1886" y="192"/>
                  </a:lnTo>
                  <a:lnTo>
                    <a:pt x="1872" y="182"/>
                  </a:lnTo>
                  <a:lnTo>
                    <a:pt x="1865" y="195"/>
                  </a:lnTo>
                  <a:lnTo>
                    <a:pt x="1862" y="195"/>
                  </a:lnTo>
                  <a:lnTo>
                    <a:pt x="1869" y="180"/>
                  </a:lnTo>
                  <a:lnTo>
                    <a:pt x="1870" y="180"/>
                  </a:lnTo>
                  <a:lnTo>
                    <a:pt x="1902" y="122"/>
                  </a:lnTo>
                  <a:lnTo>
                    <a:pt x="1868" y="117"/>
                  </a:lnTo>
                  <a:close/>
                  <a:moveTo>
                    <a:pt x="265" y="117"/>
                  </a:moveTo>
                  <a:lnTo>
                    <a:pt x="260" y="125"/>
                  </a:lnTo>
                  <a:lnTo>
                    <a:pt x="291" y="129"/>
                  </a:lnTo>
                  <a:lnTo>
                    <a:pt x="297" y="122"/>
                  </a:lnTo>
                  <a:lnTo>
                    <a:pt x="265" y="117"/>
                  </a:lnTo>
                  <a:close/>
                  <a:moveTo>
                    <a:pt x="2186" y="115"/>
                  </a:moveTo>
                  <a:lnTo>
                    <a:pt x="2181" y="120"/>
                  </a:lnTo>
                  <a:lnTo>
                    <a:pt x="2193" y="122"/>
                  </a:lnTo>
                  <a:lnTo>
                    <a:pt x="2196" y="116"/>
                  </a:lnTo>
                  <a:lnTo>
                    <a:pt x="2186" y="115"/>
                  </a:lnTo>
                  <a:close/>
                  <a:moveTo>
                    <a:pt x="4617" y="113"/>
                  </a:moveTo>
                  <a:lnTo>
                    <a:pt x="4583" y="341"/>
                  </a:lnTo>
                  <a:lnTo>
                    <a:pt x="4587" y="341"/>
                  </a:lnTo>
                  <a:lnTo>
                    <a:pt x="4620" y="113"/>
                  </a:lnTo>
                  <a:lnTo>
                    <a:pt x="4617" y="113"/>
                  </a:lnTo>
                  <a:close/>
                  <a:moveTo>
                    <a:pt x="4203" y="112"/>
                  </a:moveTo>
                  <a:lnTo>
                    <a:pt x="4203" y="113"/>
                  </a:lnTo>
                  <a:lnTo>
                    <a:pt x="4200" y="113"/>
                  </a:lnTo>
                  <a:lnTo>
                    <a:pt x="4200" y="115"/>
                  </a:lnTo>
                  <a:lnTo>
                    <a:pt x="4199" y="115"/>
                  </a:lnTo>
                  <a:lnTo>
                    <a:pt x="4199" y="116"/>
                  </a:lnTo>
                  <a:lnTo>
                    <a:pt x="4197" y="116"/>
                  </a:lnTo>
                  <a:lnTo>
                    <a:pt x="4197" y="117"/>
                  </a:lnTo>
                  <a:lnTo>
                    <a:pt x="4186" y="173"/>
                  </a:lnTo>
                  <a:lnTo>
                    <a:pt x="4186" y="176"/>
                  </a:lnTo>
                  <a:lnTo>
                    <a:pt x="4187" y="176"/>
                  </a:lnTo>
                  <a:lnTo>
                    <a:pt x="4187" y="178"/>
                  </a:lnTo>
                  <a:lnTo>
                    <a:pt x="4189" y="178"/>
                  </a:lnTo>
                  <a:lnTo>
                    <a:pt x="4190" y="179"/>
                  </a:lnTo>
                  <a:lnTo>
                    <a:pt x="4192" y="179"/>
                  </a:lnTo>
                  <a:lnTo>
                    <a:pt x="4193" y="180"/>
                  </a:lnTo>
                  <a:lnTo>
                    <a:pt x="4196" y="180"/>
                  </a:lnTo>
                  <a:lnTo>
                    <a:pt x="4197" y="182"/>
                  </a:lnTo>
                  <a:lnTo>
                    <a:pt x="4329" y="199"/>
                  </a:lnTo>
                  <a:lnTo>
                    <a:pt x="4331" y="199"/>
                  </a:lnTo>
                  <a:lnTo>
                    <a:pt x="4334" y="200"/>
                  </a:lnTo>
                  <a:lnTo>
                    <a:pt x="4334" y="198"/>
                  </a:lnTo>
                  <a:lnTo>
                    <a:pt x="4336" y="195"/>
                  </a:lnTo>
                  <a:lnTo>
                    <a:pt x="4339" y="192"/>
                  </a:lnTo>
                  <a:lnTo>
                    <a:pt x="4341" y="190"/>
                  </a:lnTo>
                  <a:lnTo>
                    <a:pt x="4346" y="186"/>
                  </a:lnTo>
                  <a:lnTo>
                    <a:pt x="4349" y="186"/>
                  </a:lnTo>
                  <a:lnTo>
                    <a:pt x="4349" y="175"/>
                  </a:lnTo>
                  <a:lnTo>
                    <a:pt x="4350" y="175"/>
                  </a:lnTo>
                  <a:lnTo>
                    <a:pt x="4350" y="170"/>
                  </a:lnTo>
                  <a:lnTo>
                    <a:pt x="4351" y="170"/>
                  </a:lnTo>
                  <a:lnTo>
                    <a:pt x="4351" y="163"/>
                  </a:lnTo>
                  <a:lnTo>
                    <a:pt x="4353" y="163"/>
                  </a:lnTo>
                  <a:lnTo>
                    <a:pt x="4353" y="152"/>
                  </a:lnTo>
                  <a:lnTo>
                    <a:pt x="4354" y="149"/>
                  </a:lnTo>
                  <a:lnTo>
                    <a:pt x="4354" y="148"/>
                  </a:lnTo>
                  <a:lnTo>
                    <a:pt x="4356" y="148"/>
                  </a:lnTo>
                  <a:lnTo>
                    <a:pt x="4351" y="143"/>
                  </a:lnTo>
                  <a:lnTo>
                    <a:pt x="4350" y="140"/>
                  </a:lnTo>
                  <a:lnTo>
                    <a:pt x="4349" y="139"/>
                  </a:lnTo>
                  <a:lnTo>
                    <a:pt x="4347" y="136"/>
                  </a:lnTo>
                  <a:lnTo>
                    <a:pt x="4347" y="130"/>
                  </a:lnTo>
                  <a:lnTo>
                    <a:pt x="4210" y="112"/>
                  </a:lnTo>
                  <a:lnTo>
                    <a:pt x="4203" y="112"/>
                  </a:lnTo>
                  <a:close/>
                  <a:moveTo>
                    <a:pt x="234" y="112"/>
                  </a:moveTo>
                  <a:lnTo>
                    <a:pt x="235" y="112"/>
                  </a:lnTo>
                  <a:lnTo>
                    <a:pt x="234" y="112"/>
                  </a:lnTo>
                  <a:close/>
                  <a:moveTo>
                    <a:pt x="4593" y="110"/>
                  </a:moveTo>
                  <a:lnTo>
                    <a:pt x="4558" y="338"/>
                  </a:lnTo>
                  <a:lnTo>
                    <a:pt x="4580" y="341"/>
                  </a:lnTo>
                  <a:lnTo>
                    <a:pt x="4614" y="113"/>
                  </a:lnTo>
                  <a:lnTo>
                    <a:pt x="4593" y="110"/>
                  </a:lnTo>
                  <a:close/>
                  <a:moveTo>
                    <a:pt x="1922" y="107"/>
                  </a:moveTo>
                  <a:lnTo>
                    <a:pt x="1913" y="122"/>
                  </a:lnTo>
                  <a:lnTo>
                    <a:pt x="2160" y="158"/>
                  </a:lnTo>
                  <a:lnTo>
                    <a:pt x="2169" y="142"/>
                  </a:lnTo>
                  <a:lnTo>
                    <a:pt x="1922" y="107"/>
                  </a:lnTo>
                  <a:close/>
                  <a:moveTo>
                    <a:pt x="1872" y="107"/>
                  </a:moveTo>
                  <a:lnTo>
                    <a:pt x="1870" y="110"/>
                  </a:lnTo>
                  <a:lnTo>
                    <a:pt x="1875" y="110"/>
                  </a:lnTo>
                  <a:lnTo>
                    <a:pt x="1872" y="107"/>
                  </a:lnTo>
                  <a:close/>
                  <a:moveTo>
                    <a:pt x="201" y="107"/>
                  </a:moveTo>
                  <a:lnTo>
                    <a:pt x="195" y="115"/>
                  </a:lnTo>
                  <a:lnTo>
                    <a:pt x="225" y="119"/>
                  </a:lnTo>
                  <a:lnTo>
                    <a:pt x="231" y="112"/>
                  </a:lnTo>
                  <a:lnTo>
                    <a:pt x="201" y="107"/>
                  </a:lnTo>
                  <a:close/>
                  <a:moveTo>
                    <a:pt x="168" y="103"/>
                  </a:moveTo>
                  <a:lnTo>
                    <a:pt x="163" y="110"/>
                  </a:lnTo>
                  <a:lnTo>
                    <a:pt x="194" y="115"/>
                  </a:lnTo>
                  <a:lnTo>
                    <a:pt x="200" y="107"/>
                  </a:lnTo>
                  <a:lnTo>
                    <a:pt x="168" y="103"/>
                  </a:lnTo>
                  <a:close/>
                  <a:moveTo>
                    <a:pt x="4514" y="99"/>
                  </a:moveTo>
                  <a:lnTo>
                    <a:pt x="4477" y="326"/>
                  </a:lnTo>
                  <a:lnTo>
                    <a:pt x="4483" y="326"/>
                  </a:lnTo>
                  <a:lnTo>
                    <a:pt x="4521" y="332"/>
                  </a:lnTo>
                  <a:lnTo>
                    <a:pt x="4524" y="315"/>
                  </a:lnTo>
                  <a:lnTo>
                    <a:pt x="4555" y="122"/>
                  </a:lnTo>
                  <a:lnTo>
                    <a:pt x="4557" y="106"/>
                  </a:lnTo>
                  <a:lnTo>
                    <a:pt x="4514" y="99"/>
                  </a:lnTo>
                  <a:close/>
                  <a:moveTo>
                    <a:pt x="1264" y="97"/>
                  </a:moveTo>
                  <a:lnTo>
                    <a:pt x="1231" y="148"/>
                  </a:lnTo>
                  <a:lnTo>
                    <a:pt x="1123" y="312"/>
                  </a:lnTo>
                  <a:lnTo>
                    <a:pt x="1156" y="316"/>
                  </a:lnTo>
                  <a:lnTo>
                    <a:pt x="1284" y="119"/>
                  </a:lnTo>
                  <a:lnTo>
                    <a:pt x="1264" y="97"/>
                  </a:lnTo>
                  <a:close/>
                  <a:moveTo>
                    <a:pt x="136" y="97"/>
                  </a:moveTo>
                  <a:lnTo>
                    <a:pt x="130" y="105"/>
                  </a:lnTo>
                  <a:lnTo>
                    <a:pt x="161" y="110"/>
                  </a:lnTo>
                  <a:lnTo>
                    <a:pt x="167" y="103"/>
                  </a:lnTo>
                  <a:lnTo>
                    <a:pt x="136" y="97"/>
                  </a:lnTo>
                  <a:close/>
                  <a:moveTo>
                    <a:pt x="1879" y="96"/>
                  </a:moveTo>
                  <a:lnTo>
                    <a:pt x="1873" y="106"/>
                  </a:lnTo>
                  <a:lnTo>
                    <a:pt x="1878" y="110"/>
                  </a:lnTo>
                  <a:lnTo>
                    <a:pt x="1895" y="113"/>
                  </a:lnTo>
                  <a:lnTo>
                    <a:pt x="1879" y="96"/>
                  </a:lnTo>
                  <a:close/>
                  <a:moveTo>
                    <a:pt x="4473" y="95"/>
                  </a:moveTo>
                  <a:lnTo>
                    <a:pt x="4434" y="321"/>
                  </a:lnTo>
                  <a:lnTo>
                    <a:pt x="4474" y="326"/>
                  </a:lnTo>
                  <a:lnTo>
                    <a:pt x="4511" y="99"/>
                  </a:lnTo>
                  <a:lnTo>
                    <a:pt x="4473" y="95"/>
                  </a:lnTo>
                  <a:close/>
                  <a:moveTo>
                    <a:pt x="1962" y="95"/>
                  </a:moveTo>
                  <a:lnTo>
                    <a:pt x="1953" y="110"/>
                  </a:lnTo>
                  <a:lnTo>
                    <a:pt x="2139" y="136"/>
                  </a:lnTo>
                  <a:lnTo>
                    <a:pt x="2146" y="120"/>
                  </a:lnTo>
                  <a:lnTo>
                    <a:pt x="1962" y="95"/>
                  </a:lnTo>
                  <a:close/>
                  <a:moveTo>
                    <a:pt x="1321" y="95"/>
                  </a:moveTo>
                  <a:lnTo>
                    <a:pt x="1295" y="102"/>
                  </a:lnTo>
                  <a:lnTo>
                    <a:pt x="1351" y="165"/>
                  </a:lnTo>
                  <a:lnTo>
                    <a:pt x="1400" y="220"/>
                  </a:lnTo>
                  <a:lnTo>
                    <a:pt x="1427" y="212"/>
                  </a:lnTo>
                  <a:lnTo>
                    <a:pt x="1390" y="170"/>
                  </a:lnTo>
                  <a:lnTo>
                    <a:pt x="1321" y="95"/>
                  </a:lnTo>
                  <a:close/>
                  <a:moveTo>
                    <a:pt x="104" y="93"/>
                  </a:moveTo>
                  <a:lnTo>
                    <a:pt x="97" y="100"/>
                  </a:lnTo>
                  <a:lnTo>
                    <a:pt x="128" y="105"/>
                  </a:lnTo>
                  <a:lnTo>
                    <a:pt x="134" y="97"/>
                  </a:lnTo>
                  <a:lnTo>
                    <a:pt x="104" y="93"/>
                  </a:lnTo>
                  <a:close/>
                  <a:moveTo>
                    <a:pt x="3019" y="90"/>
                  </a:moveTo>
                  <a:lnTo>
                    <a:pt x="3016" y="92"/>
                  </a:lnTo>
                  <a:lnTo>
                    <a:pt x="3012" y="92"/>
                  </a:lnTo>
                  <a:lnTo>
                    <a:pt x="3009" y="93"/>
                  </a:lnTo>
                  <a:lnTo>
                    <a:pt x="3006" y="93"/>
                  </a:lnTo>
                  <a:lnTo>
                    <a:pt x="3005" y="95"/>
                  </a:lnTo>
                  <a:lnTo>
                    <a:pt x="2999" y="97"/>
                  </a:lnTo>
                  <a:lnTo>
                    <a:pt x="2995" y="100"/>
                  </a:lnTo>
                  <a:lnTo>
                    <a:pt x="2990" y="105"/>
                  </a:lnTo>
                  <a:lnTo>
                    <a:pt x="2986" y="115"/>
                  </a:lnTo>
                  <a:lnTo>
                    <a:pt x="2986" y="117"/>
                  </a:lnTo>
                  <a:lnTo>
                    <a:pt x="2988" y="120"/>
                  </a:lnTo>
                  <a:lnTo>
                    <a:pt x="2989" y="122"/>
                  </a:lnTo>
                  <a:lnTo>
                    <a:pt x="2990" y="125"/>
                  </a:lnTo>
                  <a:lnTo>
                    <a:pt x="2993" y="127"/>
                  </a:lnTo>
                  <a:lnTo>
                    <a:pt x="2995" y="130"/>
                  </a:lnTo>
                  <a:lnTo>
                    <a:pt x="2999" y="132"/>
                  </a:lnTo>
                  <a:lnTo>
                    <a:pt x="3002" y="135"/>
                  </a:lnTo>
                  <a:lnTo>
                    <a:pt x="3019" y="90"/>
                  </a:lnTo>
                  <a:close/>
                  <a:moveTo>
                    <a:pt x="4516" y="89"/>
                  </a:moveTo>
                  <a:lnTo>
                    <a:pt x="4516" y="90"/>
                  </a:lnTo>
                  <a:lnTo>
                    <a:pt x="4518" y="92"/>
                  </a:lnTo>
                  <a:lnTo>
                    <a:pt x="4516" y="89"/>
                  </a:lnTo>
                  <a:close/>
                  <a:moveTo>
                    <a:pt x="71" y="89"/>
                  </a:moveTo>
                  <a:lnTo>
                    <a:pt x="66" y="96"/>
                  </a:lnTo>
                  <a:lnTo>
                    <a:pt x="96" y="100"/>
                  </a:lnTo>
                  <a:lnTo>
                    <a:pt x="101" y="93"/>
                  </a:lnTo>
                  <a:lnTo>
                    <a:pt x="71" y="89"/>
                  </a:lnTo>
                  <a:close/>
                  <a:moveTo>
                    <a:pt x="1280" y="87"/>
                  </a:moveTo>
                  <a:lnTo>
                    <a:pt x="1265" y="93"/>
                  </a:lnTo>
                  <a:lnTo>
                    <a:pt x="1325" y="160"/>
                  </a:lnTo>
                  <a:lnTo>
                    <a:pt x="1462" y="315"/>
                  </a:lnTo>
                  <a:lnTo>
                    <a:pt x="1509" y="369"/>
                  </a:lnTo>
                  <a:lnTo>
                    <a:pt x="1531" y="372"/>
                  </a:lnTo>
                  <a:lnTo>
                    <a:pt x="1529" y="371"/>
                  </a:lnTo>
                  <a:lnTo>
                    <a:pt x="1412" y="238"/>
                  </a:lnTo>
                  <a:lnTo>
                    <a:pt x="1405" y="230"/>
                  </a:lnTo>
                  <a:lnTo>
                    <a:pt x="1347" y="165"/>
                  </a:lnTo>
                  <a:lnTo>
                    <a:pt x="1293" y="103"/>
                  </a:lnTo>
                  <a:lnTo>
                    <a:pt x="1287" y="96"/>
                  </a:lnTo>
                  <a:lnTo>
                    <a:pt x="1284" y="93"/>
                  </a:lnTo>
                  <a:lnTo>
                    <a:pt x="1280" y="87"/>
                  </a:lnTo>
                  <a:close/>
                  <a:moveTo>
                    <a:pt x="1885" y="86"/>
                  </a:moveTo>
                  <a:lnTo>
                    <a:pt x="1879" y="95"/>
                  </a:lnTo>
                  <a:lnTo>
                    <a:pt x="1898" y="113"/>
                  </a:lnTo>
                  <a:lnTo>
                    <a:pt x="1902" y="115"/>
                  </a:lnTo>
                  <a:lnTo>
                    <a:pt x="1906" y="107"/>
                  </a:lnTo>
                  <a:lnTo>
                    <a:pt x="1885" y="86"/>
                  </a:lnTo>
                  <a:close/>
                  <a:moveTo>
                    <a:pt x="39" y="85"/>
                  </a:moveTo>
                  <a:lnTo>
                    <a:pt x="33" y="90"/>
                  </a:lnTo>
                  <a:lnTo>
                    <a:pt x="64" y="96"/>
                  </a:lnTo>
                  <a:lnTo>
                    <a:pt x="70" y="89"/>
                  </a:lnTo>
                  <a:lnTo>
                    <a:pt x="39" y="85"/>
                  </a:lnTo>
                  <a:close/>
                  <a:moveTo>
                    <a:pt x="4486" y="80"/>
                  </a:moveTo>
                  <a:lnTo>
                    <a:pt x="4484" y="86"/>
                  </a:lnTo>
                  <a:lnTo>
                    <a:pt x="4497" y="89"/>
                  </a:lnTo>
                  <a:lnTo>
                    <a:pt x="4486" y="80"/>
                  </a:lnTo>
                  <a:close/>
                  <a:moveTo>
                    <a:pt x="4517" y="79"/>
                  </a:moveTo>
                  <a:lnTo>
                    <a:pt x="4516" y="87"/>
                  </a:lnTo>
                  <a:lnTo>
                    <a:pt x="4521" y="92"/>
                  </a:lnTo>
                  <a:lnTo>
                    <a:pt x="4538" y="95"/>
                  </a:lnTo>
                  <a:lnTo>
                    <a:pt x="4517" y="79"/>
                  </a:lnTo>
                  <a:close/>
                  <a:moveTo>
                    <a:pt x="7" y="79"/>
                  </a:moveTo>
                  <a:lnTo>
                    <a:pt x="0" y="86"/>
                  </a:lnTo>
                  <a:lnTo>
                    <a:pt x="31" y="90"/>
                  </a:lnTo>
                  <a:lnTo>
                    <a:pt x="37" y="83"/>
                  </a:lnTo>
                  <a:lnTo>
                    <a:pt x="7" y="79"/>
                  </a:lnTo>
                  <a:close/>
                  <a:moveTo>
                    <a:pt x="1241" y="76"/>
                  </a:moveTo>
                  <a:lnTo>
                    <a:pt x="1197" y="143"/>
                  </a:lnTo>
                  <a:lnTo>
                    <a:pt x="1089" y="306"/>
                  </a:lnTo>
                  <a:lnTo>
                    <a:pt x="1121" y="312"/>
                  </a:lnTo>
                  <a:lnTo>
                    <a:pt x="1230" y="148"/>
                  </a:lnTo>
                  <a:lnTo>
                    <a:pt x="1263" y="96"/>
                  </a:lnTo>
                  <a:lnTo>
                    <a:pt x="1260" y="92"/>
                  </a:lnTo>
                  <a:lnTo>
                    <a:pt x="1258" y="93"/>
                  </a:lnTo>
                  <a:lnTo>
                    <a:pt x="1257" y="93"/>
                  </a:lnTo>
                  <a:lnTo>
                    <a:pt x="1241" y="76"/>
                  </a:lnTo>
                  <a:close/>
                  <a:moveTo>
                    <a:pt x="1890" y="75"/>
                  </a:moveTo>
                  <a:lnTo>
                    <a:pt x="1886" y="83"/>
                  </a:lnTo>
                  <a:lnTo>
                    <a:pt x="1907" y="105"/>
                  </a:lnTo>
                  <a:lnTo>
                    <a:pt x="1912" y="96"/>
                  </a:lnTo>
                  <a:lnTo>
                    <a:pt x="1890" y="75"/>
                  </a:lnTo>
                  <a:close/>
                  <a:moveTo>
                    <a:pt x="1134" y="73"/>
                  </a:moveTo>
                  <a:lnTo>
                    <a:pt x="1097" y="129"/>
                  </a:lnTo>
                  <a:lnTo>
                    <a:pt x="986" y="292"/>
                  </a:lnTo>
                  <a:lnTo>
                    <a:pt x="1019" y="296"/>
                  </a:lnTo>
                  <a:lnTo>
                    <a:pt x="1129" y="133"/>
                  </a:lnTo>
                  <a:lnTo>
                    <a:pt x="1166" y="77"/>
                  </a:lnTo>
                  <a:lnTo>
                    <a:pt x="1158" y="87"/>
                  </a:lnTo>
                  <a:lnTo>
                    <a:pt x="1156" y="87"/>
                  </a:lnTo>
                  <a:lnTo>
                    <a:pt x="1163" y="79"/>
                  </a:lnTo>
                  <a:lnTo>
                    <a:pt x="1140" y="82"/>
                  </a:lnTo>
                  <a:lnTo>
                    <a:pt x="1138" y="82"/>
                  </a:lnTo>
                  <a:lnTo>
                    <a:pt x="1138" y="79"/>
                  </a:lnTo>
                  <a:lnTo>
                    <a:pt x="1154" y="76"/>
                  </a:lnTo>
                  <a:lnTo>
                    <a:pt x="1134" y="73"/>
                  </a:lnTo>
                  <a:close/>
                  <a:moveTo>
                    <a:pt x="4487" y="69"/>
                  </a:moveTo>
                  <a:lnTo>
                    <a:pt x="4486" y="79"/>
                  </a:lnTo>
                  <a:lnTo>
                    <a:pt x="4500" y="89"/>
                  </a:lnTo>
                  <a:lnTo>
                    <a:pt x="4513" y="90"/>
                  </a:lnTo>
                  <a:lnTo>
                    <a:pt x="4513" y="87"/>
                  </a:lnTo>
                  <a:lnTo>
                    <a:pt x="4487" y="69"/>
                  </a:lnTo>
                  <a:close/>
                  <a:moveTo>
                    <a:pt x="4359" y="69"/>
                  </a:moveTo>
                  <a:lnTo>
                    <a:pt x="4347" y="127"/>
                  </a:lnTo>
                  <a:lnTo>
                    <a:pt x="4349" y="125"/>
                  </a:lnTo>
                  <a:lnTo>
                    <a:pt x="4349" y="123"/>
                  </a:lnTo>
                  <a:lnTo>
                    <a:pt x="4350" y="122"/>
                  </a:lnTo>
                  <a:lnTo>
                    <a:pt x="4351" y="122"/>
                  </a:lnTo>
                  <a:lnTo>
                    <a:pt x="4351" y="120"/>
                  </a:lnTo>
                  <a:lnTo>
                    <a:pt x="4354" y="119"/>
                  </a:lnTo>
                  <a:lnTo>
                    <a:pt x="4359" y="115"/>
                  </a:lnTo>
                  <a:lnTo>
                    <a:pt x="4361" y="115"/>
                  </a:lnTo>
                  <a:lnTo>
                    <a:pt x="4361" y="107"/>
                  </a:lnTo>
                  <a:lnTo>
                    <a:pt x="4363" y="107"/>
                  </a:lnTo>
                  <a:lnTo>
                    <a:pt x="4363" y="100"/>
                  </a:lnTo>
                  <a:lnTo>
                    <a:pt x="4364" y="100"/>
                  </a:lnTo>
                  <a:lnTo>
                    <a:pt x="4364" y="95"/>
                  </a:lnTo>
                  <a:lnTo>
                    <a:pt x="4366" y="95"/>
                  </a:lnTo>
                  <a:lnTo>
                    <a:pt x="4366" y="87"/>
                  </a:lnTo>
                  <a:lnTo>
                    <a:pt x="4367" y="87"/>
                  </a:lnTo>
                  <a:lnTo>
                    <a:pt x="4367" y="82"/>
                  </a:lnTo>
                  <a:lnTo>
                    <a:pt x="4369" y="82"/>
                  </a:lnTo>
                  <a:lnTo>
                    <a:pt x="4369" y="79"/>
                  </a:lnTo>
                  <a:lnTo>
                    <a:pt x="4367" y="79"/>
                  </a:lnTo>
                  <a:lnTo>
                    <a:pt x="4366" y="77"/>
                  </a:lnTo>
                  <a:lnTo>
                    <a:pt x="4363" y="76"/>
                  </a:lnTo>
                  <a:lnTo>
                    <a:pt x="4361" y="75"/>
                  </a:lnTo>
                  <a:lnTo>
                    <a:pt x="4361" y="73"/>
                  </a:lnTo>
                  <a:lnTo>
                    <a:pt x="4360" y="73"/>
                  </a:lnTo>
                  <a:lnTo>
                    <a:pt x="4360" y="69"/>
                  </a:lnTo>
                  <a:lnTo>
                    <a:pt x="4359" y="69"/>
                  </a:lnTo>
                  <a:close/>
                  <a:moveTo>
                    <a:pt x="1101" y="69"/>
                  </a:moveTo>
                  <a:lnTo>
                    <a:pt x="953" y="286"/>
                  </a:lnTo>
                  <a:lnTo>
                    <a:pt x="984" y="291"/>
                  </a:lnTo>
                  <a:lnTo>
                    <a:pt x="1133" y="73"/>
                  </a:lnTo>
                  <a:lnTo>
                    <a:pt x="1101" y="69"/>
                  </a:lnTo>
                  <a:close/>
                  <a:moveTo>
                    <a:pt x="4518" y="67"/>
                  </a:moveTo>
                  <a:lnTo>
                    <a:pt x="4517" y="76"/>
                  </a:lnTo>
                  <a:lnTo>
                    <a:pt x="4543" y="95"/>
                  </a:lnTo>
                  <a:lnTo>
                    <a:pt x="4560" y="96"/>
                  </a:lnTo>
                  <a:lnTo>
                    <a:pt x="4518" y="67"/>
                  </a:lnTo>
                  <a:close/>
                  <a:moveTo>
                    <a:pt x="1351" y="66"/>
                  </a:moveTo>
                  <a:lnTo>
                    <a:pt x="1311" y="79"/>
                  </a:lnTo>
                  <a:lnTo>
                    <a:pt x="1317" y="86"/>
                  </a:lnTo>
                  <a:lnTo>
                    <a:pt x="1324" y="93"/>
                  </a:lnTo>
                  <a:lnTo>
                    <a:pt x="1392" y="170"/>
                  </a:lnTo>
                  <a:lnTo>
                    <a:pt x="1430" y="212"/>
                  </a:lnTo>
                  <a:lnTo>
                    <a:pt x="1444" y="228"/>
                  </a:lnTo>
                  <a:lnTo>
                    <a:pt x="1554" y="351"/>
                  </a:lnTo>
                  <a:lnTo>
                    <a:pt x="1568" y="366"/>
                  </a:lnTo>
                  <a:lnTo>
                    <a:pt x="1611" y="353"/>
                  </a:lnTo>
                  <a:lnTo>
                    <a:pt x="1454" y="179"/>
                  </a:lnTo>
                  <a:lnTo>
                    <a:pt x="1351" y="66"/>
                  </a:lnTo>
                  <a:close/>
                  <a:moveTo>
                    <a:pt x="1069" y="65"/>
                  </a:moveTo>
                  <a:lnTo>
                    <a:pt x="1030" y="119"/>
                  </a:lnTo>
                  <a:lnTo>
                    <a:pt x="919" y="282"/>
                  </a:lnTo>
                  <a:lnTo>
                    <a:pt x="950" y="286"/>
                  </a:lnTo>
                  <a:lnTo>
                    <a:pt x="1063" y="123"/>
                  </a:lnTo>
                  <a:lnTo>
                    <a:pt x="1100" y="69"/>
                  </a:lnTo>
                  <a:lnTo>
                    <a:pt x="1069" y="65"/>
                  </a:lnTo>
                  <a:close/>
                  <a:moveTo>
                    <a:pt x="1898" y="63"/>
                  </a:moveTo>
                  <a:lnTo>
                    <a:pt x="1892" y="72"/>
                  </a:lnTo>
                  <a:lnTo>
                    <a:pt x="1913" y="95"/>
                  </a:lnTo>
                  <a:lnTo>
                    <a:pt x="1919" y="85"/>
                  </a:lnTo>
                  <a:lnTo>
                    <a:pt x="1898" y="63"/>
                  </a:lnTo>
                  <a:close/>
                  <a:moveTo>
                    <a:pt x="4427" y="62"/>
                  </a:moveTo>
                  <a:lnTo>
                    <a:pt x="4414" y="138"/>
                  </a:lnTo>
                  <a:lnTo>
                    <a:pt x="4418" y="138"/>
                  </a:lnTo>
                  <a:lnTo>
                    <a:pt x="4418" y="139"/>
                  </a:lnTo>
                  <a:lnTo>
                    <a:pt x="4426" y="139"/>
                  </a:lnTo>
                  <a:lnTo>
                    <a:pt x="4427" y="138"/>
                  </a:lnTo>
                  <a:lnTo>
                    <a:pt x="4428" y="138"/>
                  </a:lnTo>
                  <a:lnTo>
                    <a:pt x="4428" y="136"/>
                  </a:lnTo>
                  <a:lnTo>
                    <a:pt x="4430" y="136"/>
                  </a:lnTo>
                  <a:lnTo>
                    <a:pt x="4430" y="133"/>
                  </a:lnTo>
                  <a:lnTo>
                    <a:pt x="4431" y="133"/>
                  </a:lnTo>
                  <a:lnTo>
                    <a:pt x="4438" y="89"/>
                  </a:lnTo>
                  <a:lnTo>
                    <a:pt x="4438" y="79"/>
                  </a:lnTo>
                  <a:lnTo>
                    <a:pt x="4437" y="77"/>
                  </a:lnTo>
                  <a:lnTo>
                    <a:pt x="4437" y="75"/>
                  </a:lnTo>
                  <a:lnTo>
                    <a:pt x="4436" y="72"/>
                  </a:lnTo>
                  <a:lnTo>
                    <a:pt x="4433" y="69"/>
                  </a:lnTo>
                  <a:lnTo>
                    <a:pt x="4431" y="66"/>
                  </a:lnTo>
                  <a:lnTo>
                    <a:pt x="4427" y="62"/>
                  </a:lnTo>
                  <a:close/>
                  <a:moveTo>
                    <a:pt x="2213" y="60"/>
                  </a:moveTo>
                  <a:lnTo>
                    <a:pt x="2204" y="77"/>
                  </a:lnTo>
                  <a:lnTo>
                    <a:pt x="2199" y="87"/>
                  </a:lnTo>
                  <a:lnTo>
                    <a:pt x="2199" y="89"/>
                  </a:lnTo>
                  <a:lnTo>
                    <a:pt x="2186" y="113"/>
                  </a:lnTo>
                  <a:lnTo>
                    <a:pt x="2582" y="169"/>
                  </a:lnTo>
                  <a:lnTo>
                    <a:pt x="2599" y="133"/>
                  </a:lnTo>
                  <a:lnTo>
                    <a:pt x="2599" y="132"/>
                  </a:lnTo>
                  <a:lnTo>
                    <a:pt x="2607" y="116"/>
                  </a:lnTo>
                  <a:lnTo>
                    <a:pt x="2587" y="120"/>
                  </a:lnTo>
                  <a:lnTo>
                    <a:pt x="2584" y="117"/>
                  </a:lnTo>
                  <a:lnTo>
                    <a:pt x="2585" y="117"/>
                  </a:lnTo>
                  <a:lnTo>
                    <a:pt x="2599" y="115"/>
                  </a:lnTo>
                  <a:lnTo>
                    <a:pt x="2224" y="62"/>
                  </a:lnTo>
                  <a:lnTo>
                    <a:pt x="2234" y="69"/>
                  </a:lnTo>
                  <a:lnTo>
                    <a:pt x="2230" y="70"/>
                  </a:lnTo>
                  <a:lnTo>
                    <a:pt x="2214" y="62"/>
                  </a:lnTo>
                  <a:lnTo>
                    <a:pt x="2213" y="60"/>
                  </a:lnTo>
                  <a:close/>
                  <a:moveTo>
                    <a:pt x="1036" y="59"/>
                  </a:moveTo>
                  <a:lnTo>
                    <a:pt x="997" y="115"/>
                  </a:lnTo>
                  <a:lnTo>
                    <a:pt x="885" y="276"/>
                  </a:lnTo>
                  <a:lnTo>
                    <a:pt x="917" y="281"/>
                  </a:lnTo>
                  <a:lnTo>
                    <a:pt x="1029" y="119"/>
                  </a:lnTo>
                  <a:lnTo>
                    <a:pt x="1067" y="63"/>
                  </a:lnTo>
                  <a:lnTo>
                    <a:pt x="1036" y="59"/>
                  </a:lnTo>
                  <a:close/>
                  <a:moveTo>
                    <a:pt x="4490" y="57"/>
                  </a:moveTo>
                  <a:lnTo>
                    <a:pt x="4488" y="67"/>
                  </a:lnTo>
                  <a:lnTo>
                    <a:pt x="4513" y="86"/>
                  </a:lnTo>
                  <a:lnTo>
                    <a:pt x="4514" y="76"/>
                  </a:lnTo>
                  <a:lnTo>
                    <a:pt x="4490" y="57"/>
                  </a:lnTo>
                  <a:close/>
                  <a:moveTo>
                    <a:pt x="4521" y="56"/>
                  </a:moveTo>
                  <a:lnTo>
                    <a:pt x="4520" y="65"/>
                  </a:lnTo>
                  <a:lnTo>
                    <a:pt x="4564" y="97"/>
                  </a:lnTo>
                  <a:lnTo>
                    <a:pt x="4581" y="99"/>
                  </a:lnTo>
                  <a:lnTo>
                    <a:pt x="4521" y="56"/>
                  </a:lnTo>
                  <a:close/>
                  <a:moveTo>
                    <a:pt x="1387" y="55"/>
                  </a:moveTo>
                  <a:lnTo>
                    <a:pt x="1354" y="65"/>
                  </a:lnTo>
                  <a:lnTo>
                    <a:pt x="1458" y="180"/>
                  </a:lnTo>
                  <a:lnTo>
                    <a:pt x="1612" y="352"/>
                  </a:lnTo>
                  <a:lnTo>
                    <a:pt x="1646" y="341"/>
                  </a:lnTo>
                  <a:lnTo>
                    <a:pt x="1507" y="188"/>
                  </a:lnTo>
                  <a:lnTo>
                    <a:pt x="1387" y="55"/>
                  </a:lnTo>
                  <a:close/>
                  <a:moveTo>
                    <a:pt x="1003" y="55"/>
                  </a:moveTo>
                  <a:lnTo>
                    <a:pt x="964" y="109"/>
                  </a:lnTo>
                  <a:lnTo>
                    <a:pt x="850" y="272"/>
                  </a:lnTo>
                  <a:lnTo>
                    <a:pt x="883" y="276"/>
                  </a:lnTo>
                  <a:lnTo>
                    <a:pt x="996" y="113"/>
                  </a:lnTo>
                  <a:lnTo>
                    <a:pt x="1034" y="59"/>
                  </a:lnTo>
                  <a:lnTo>
                    <a:pt x="1003" y="55"/>
                  </a:lnTo>
                  <a:close/>
                  <a:moveTo>
                    <a:pt x="1221" y="53"/>
                  </a:moveTo>
                  <a:lnTo>
                    <a:pt x="1164" y="138"/>
                  </a:lnTo>
                  <a:lnTo>
                    <a:pt x="1054" y="302"/>
                  </a:lnTo>
                  <a:lnTo>
                    <a:pt x="1087" y="306"/>
                  </a:lnTo>
                  <a:lnTo>
                    <a:pt x="1196" y="142"/>
                  </a:lnTo>
                  <a:lnTo>
                    <a:pt x="1241" y="75"/>
                  </a:lnTo>
                  <a:lnTo>
                    <a:pt x="1221" y="53"/>
                  </a:lnTo>
                  <a:close/>
                  <a:moveTo>
                    <a:pt x="1903" y="52"/>
                  </a:moveTo>
                  <a:lnTo>
                    <a:pt x="1899" y="62"/>
                  </a:lnTo>
                  <a:lnTo>
                    <a:pt x="1919" y="83"/>
                  </a:lnTo>
                  <a:lnTo>
                    <a:pt x="1925" y="73"/>
                  </a:lnTo>
                  <a:lnTo>
                    <a:pt x="1903" y="52"/>
                  </a:lnTo>
                  <a:close/>
                  <a:moveTo>
                    <a:pt x="1391" y="50"/>
                  </a:moveTo>
                  <a:lnTo>
                    <a:pt x="1392" y="52"/>
                  </a:lnTo>
                  <a:lnTo>
                    <a:pt x="1387" y="53"/>
                  </a:lnTo>
                  <a:lnTo>
                    <a:pt x="1388" y="53"/>
                  </a:lnTo>
                  <a:lnTo>
                    <a:pt x="1511" y="188"/>
                  </a:lnTo>
                  <a:lnTo>
                    <a:pt x="1651" y="342"/>
                  </a:lnTo>
                  <a:lnTo>
                    <a:pt x="1655" y="341"/>
                  </a:lnTo>
                  <a:lnTo>
                    <a:pt x="1681" y="369"/>
                  </a:lnTo>
                  <a:lnTo>
                    <a:pt x="1719" y="373"/>
                  </a:lnTo>
                  <a:lnTo>
                    <a:pt x="1800" y="229"/>
                  </a:lnTo>
                  <a:lnTo>
                    <a:pt x="1865" y="116"/>
                  </a:lnTo>
                  <a:lnTo>
                    <a:pt x="1812" y="109"/>
                  </a:lnTo>
                  <a:lnTo>
                    <a:pt x="1391" y="50"/>
                  </a:lnTo>
                  <a:close/>
                  <a:moveTo>
                    <a:pt x="1043" y="50"/>
                  </a:moveTo>
                  <a:lnTo>
                    <a:pt x="1043" y="55"/>
                  </a:lnTo>
                  <a:lnTo>
                    <a:pt x="1051" y="55"/>
                  </a:lnTo>
                  <a:lnTo>
                    <a:pt x="1051" y="50"/>
                  </a:lnTo>
                  <a:lnTo>
                    <a:pt x="1043" y="50"/>
                  </a:lnTo>
                  <a:close/>
                  <a:moveTo>
                    <a:pt x="970" y="50"/>
                  </a:moveTo>
                  <a:lnTo>
                    <a:pt x="967" y="53"/>
                  </a:lnTo>
                  <a:lnTo>
                    <a:pt x="969" y="55"/>
                  </a:lnTo>
                  <a:lnTo>
                    <a:pt x="966" y="56"/>
                  </a:lnTo>
                  <a:lnTo>
                    <a:pt x="932" y="105"/>
                  </a:lnTo>
                  <a:lnTo>
                    <a:pt x="817" y="266"/>
                  </a:lnTo>
                  <a:lnTo>
                    <a:pt x="849" y="270"/>
                  </a:lnTo>
                  <a:lnTo>
                    <a:pt x="963" y="109"/>
                  </a:lnTo>
                  <a:lnTo>
                    <a:pt x="1002" y="55"/>
                  </a:lnTo>
                  <a:lnTo>
                    <a:pt x="970" y="50"/>
                  </a:lnTo>
                  <a:close/>
                  <a:moveTo>
                    <a:pt x="1073" y="49"/>
                  </a:moveTo>
                  <a:lnTo>
                    <a:pt x="1063" y="53"/>
                  </a:lnTo>
                  <a:lnTo>
                    <a:pt x="1069" y="55"/>
                  </a:lnTo>
                  <a:lnTo>
                    <a:pt x="1073" y="49"/>
                  </a:lnTo>
                  <a:close/>
                  <a:moveTo>
                    <a:pt x="960" y="49"/>
                  </a:moveTo>
                  <a:lnTo>
                    <a:pt x="966" y="53"/>
                  </a:lnTo>
                  <a:lnTo>
                    <a:pt x="969" y="50"/>
                  </a:lnTo>
                  <a:lnTo>
                    <a:pt x="960" y="49"/>
                  </a:lnTo>
                  <a:close/>
                  <a:moveTo>
                    <a:pt x="4491" y="47"/>
                  </a:moveTo>
                  <a:lnTo>
                    <a:pt x="4490" y="56"/>
                  </a:lnTo>
                  <a:lnTo>
                    <a:pt x="4516" y="75"/>
                  </a:lnTo>
                  <a:lnTo>
                    <a:pt x="4517" y="66"/>
                  </a:lnTo>
                  <a:lnTo>
                    <a:pt x="4491" y="47"/>
                  </a:lnTo>
                  <a:close/>
                  <a:moveTo>
                    <a:pt x="1936" y="47"/>
                  </a:moveTo>
                  <a:lnTo>
                    <a:pt x="1939" y="50"/>
                  </a:lnTo>
                  <a:lnTo>
                    <a:pt x="1939" y="49"/>
                  </a:lnTo>
                  <a:lnTo>
                    <a:pt x="1936" y="47"/>
                  </a:lnTo>
                  <a:close/>
                  <a:moveTo>
                    <a:pt x="947" y="47"/>
                  </a:moveTo>
                  <a:lnTo>
                    <a:pt x="933" y="50"/>
                  </a:lnTo>
                  <a:lnTo>
                    <a:pt x="899" y="100"/>
                  </a:lnTo>
                  <a:lnTo>
                    <a:pt x="789" y="253"/>
                  </a:lnTo>
                  <a:lnTo>
                    <a:pt x="796" y="263"/>
                  </a:lnTo>
                  <a:lnTo>
                    <a:pt x="815" y="266"/>
                  </a:lnTo>
                  <a:lnTo>
                    <a:pt x="930" y="105"/>
                  </a:lnTo>
                  <a:lnTo>
                    <a:pt x="963" y="57"/>
                  </a:lnTo>
                  <a:lnTo>
                    <a:pt x="950" y="47"/>
                  </a:lnTo>
                  <a:lnTo>
                    <a:pt x="944" y="57"/>
                  </a:lnTo>
                  <a:lnTo>
                    <a:pt x="942" y="57"/>
                  </a:lnTo>
                  <a:lnTo>
                    <a:pt x="942" y="56"/>
                  </a:lnTo>
                  <a:lnTo>
                    <a:pt x="947" y="47"/>
                  </a:lnTo>
                  <a:close/>
                  <a:moveTo>
                    <a:pt x="4523" y="45"/>
                  </a:moveTo>
                  <a:lnTo>
                    <a:pt x="4521" y="55"/>
                  </a:lnTo>
                  <a:lnTo>
                    <a:pt x="4585" y="100"/>
                  </a:lnTo>
                  <a:lnTo>
                    <a:pt x="4603" y="102"/>
                  </a:lnTo>
                  <a:lnTo>
                    <a:pt x="4523" y="45"/>
                  </a:lnTo>
                  <a:close/>
                  <a:moveTo>
                    <a:pt x="1957" y="45"/>
                  </a:moveTo>
                  <a:lnTo>
                    <a:pt x="1932" y="89"/>
                  </a:lnTo>
                  <a:lnTo>
                    <a:pt x="1962" y="93"/>
                  </a:lnTo>
                  <a:lnTo>
                    <a:pt x="2149" y="119"/>
                  </a:lnTo>
                  <a:lnTo>
                    <a:pt x="2177" y="123"/>
                  </a:lnTo>
                  <a:lnTo>
                    <a:pt x="2179" y="122"/>
                  </a:lnTo>
                  <a:lnTo>
                    <a:pt x="2183" y="113"/>
                  </a:lnTo>
                  <a:lnTo>
                    <a:pt x="2196" y="89"/>
                  </a:lnTo>
                  <a:lnTo>
                    <a:pt x="2196" y="87"/>
                  </a:lnTo>
                  <a:lnTo>
                    <a:pt x="2201" y="79"/>
                  </a:lnTo>
                  <a:lnTo>
                    <a:pt x="2026" y="55"/>
                  </a:lnTo>
                  <a:lnTo>
                    <a:pt x="2020" y="57"/>
                  </a:lnTo>
                  <a:lnTo>
                    <a:pt x="2019" y="57"/>
                  </a:lnTo>
                  <a:lnTo>
                    <a:pt x="2017" y="55"/>
                  </a:lnTo>
                  <a:lnTo>
                    <a:pt x="2016" y="53"/>
                  </a:lnTo>
                  <a:lnTo>
                    <a:pt x="1957" y="45"/>
                  </a:lnTo>
                  <a:close/>
                  <a:moveTo>
                    <a:pt x="1916" y="45"/>
                  </a:moveTo>
                  <a:lnTo>
                    <a:pt x="1932" y="60"/>
                  </a:lnTo>
                  <a:lnTo>
                    <a:pt x="1937" y="52"/>
                  </a:lnTo>
                  <a:lnTo>
                    <a:pt x="1933" y="47"/>
                  </a:lnTo>
                  <a:lnTo>
                    <a:pt x="1916" y="45"/>
                  </a:lnTo>
                  <a:close/>
                  <a:moveTo>
                    <a:pt x="1907" y="45"/>
                  </a:moveTo>
                  <a:lnTo>
                    <a:pt x="1905" y="50"/>
                  </a:lnTo>
                  <a:lnTo>
                    <a:pt x="1926" y="72"/>
                  </a:lnTo>
                  <a:lnTo>
                    <a:pt x="1930" y="63"/>
                  </a:lnTo>
                  <a:lnTo>
                    <a:pt x="1913" y="45"/>
                  </a:lnTo>
                  <a:lnTo>
                    <a:pt x="1907" y="45"/>
                  </a:lnTo>
                  <a:close/>
                  <a:moveTo>
                    <a:pt x="1049" y="45"/>
                  </a:moveTo>
                  <a:lnTo>
                    <a:pt x="1049" y="47"/>
                  </a:lnTo>
                  <a:lnTo>
                    <a:pt x="1054" y="47"/>
                  </a:lnTo>
                  <a:lnTo>
                    <a:pt x="1054" y="46"/>
                  </a:lnTo>
                  <a:lnTo>
                    <a:pt x="1056" y="46"/>
                  </a:lnTo>
                  <a:lnTo>
                    <a:pt x="1056" y="45"/>
                  </a:lnTo>
                  <a:lnTo>
                    <a:pt x="1049" y="45"/>
                  </a:lnTo>
                  <a:close/>
                  <a:moveTo>
                    <a:pt x="972" y="45"/>
                  </a:moveTo>
                  <a:lnTo>
                    <a:pt x="960" y="47"/>
                  </a:lnTo>
                  <a:lnTo>
                    <a:pt x="969" y="49"/>
                  </a:lnTo>
                  <a:lnTo>
                    <a:pt x="972" y="45"/>
                  </a:lnTo>
                  <a:close/>
                  <a:moveTo>
                    <a:pt x="939" y="43"/>
                  </a:moveTo>
                  <a:lnTo>
                    <a:pt x="939" y="45"/>
                  </a:lnTo>
                  <a:lnTo>
                    <a:pt x="940" y="45"/>
                  </a:lnTo>
                  <a:lnTo>
                    <a:pt x="939" y="43"/>
                  </a:lnTo>
                  <a:close/>
                  <a:moveTo>
                    <a:pt x="1896" y="42"/>
                  </a:moveTo>
                  <a:lnTo>
                    <a:pt x="1903" y="49"/>
                  </a:lnTo>
                  <a:lnTo>
                    <a:pt x="1906" y="43"/>
                  </a:lnTo>
                  <a:lnTo>
                    <a:pt x="1896" y="42"/>
                  </a:lnTo>
                  <a:close/>
                  <a:moveTo>
                    <a:pt x="2953" y="40"/>
                  </a:moveTo>
                  <a:lnTo>
                    <a:pt x="2912" y="145"/>
                  </a:lnTo>
                  <a:lnTo>
                    <a:pt x="2922" y="146"/>
                  </a:lnTo>
                  <a:lnTo>
                    <a:pt x="2965" y="42"/>
                  </a:lnTo>
                  <a:lnTo>
                    <a:pt x="2953" y="40"/>
                  </a:lnTo>
                  <a:close/>
                  <a:moveTo>
                    <a:pt x="905" y="40"/>
                  </a:moveTo>
                  <a:lnTo>
                    <a:pt x="866" y="95"/>
                  </a:lnTo>
                  <a:lnTo>
                    <a:pt x="769" y="229"/>
                  </a:lnTo>
                  <a:lnTo>
                    <a:pt x="788" y="252"/>
                  </a:lnTo>
                  <a:lnTo>
                    <a:pt x="896" y="99"/>
                  </a:lnTo>
                  <a:lnTo>
                    <a:pt x="932" y="50"/>
                  </a:lnTo>
                  <a:lnTo>
                    <a:pt x="926" y="52"/>
                  </a:lnTo>
                  <a:lnTo>
                    <a:pt x="924" y="52"/>
                  </a:lnTo>
                  <a:lnTo>
                    <a:pt x="923" y="49"/>
                  </a:lnTo>
                  <a:lnTo>
                    <a:pt x="924" y="49"/>
                  </a:lnTo>
                  <a:lnTo>
                    <a:pt x="934" y="46"/>
                  </a:lnTo>
                  <a:lnTo>
                    <a:pt x="936" y="45"/>
                  </a:lnTo>
                  <a:lnTo>
                    <a:pt x="905" y="40"/>
                  </a:lnTo>
                  <a:close/>
                  <a:moveTo>
                    <a:pt x="4216" y="39"/>
                  </a:moveTo>
                  <a:lnTo>
                    <a:pt x="4216" y="40"/>
                  </a:lnTo>
                  <a:lnTo>
                    <a:pt x="4214" y="40"/>
                  </a:lnTo>
                  <a:lnTo>
                    <a:pt x="4214" y="42"/>
                  </a:lnTo>
                  <a:lnTo>
                    <a:pt x="4213" y="43"/>
                  </a:lnTo>
                  <a:lnTo>
                    <a:pt x="4200" y="102"/>
                  </a:lnTo>
                  <a:lnTo>
                    <a:pt x="4200" y="105"/>
                  </a:lnTo>
                  <a:lnTo>
                    <a:pt x="4202" y="106"/>
                  </a:lnTo>
                  <a:lnTo>
                    <a:pt x="4202" y="107"/>
                  </a:lnTo>
                  <a:lnTo>
                    <a:pt x="4203" y="107"/>
                  </a:lnTo>
                  <a:lnTo>
                    <a:pt x="4204" y="109"/>
                  </a:lnTo>
                  <a:lnTo>
                    <a:pt x="4207" y="109"/>
                  </a:lnTo>
                  <a:lnTo>
                    <a:pt x="4209" y="110"/>
                  </a:lnTo>
                  <a:lnTo>
                    <a:pt x="4212" y="110"/>
                  </a:lnTo>
                  <a:lnTo>
                    <a:pt x="4344" y="127"/>
                  </a:lnTo>
                  <a:lnTo>
                    <a:pt x="4356" y="67"/>
                  </a:lnTo>
                  <a:lnTo>
                    <a:pt x="4356" y="66"/>
                  </a:lnTo>
                  <a:lnTo>
                    <a:pt x="4353" y="63"/>
                  </a:lnTo>
                  <a:lnTo>
                    <a:pt x="4351" y="63"/>
                  </a:lnTo>
                  <a:lnTo>
                    <a:pt x="4351" y="62"/>
                  </a:lnTo>
                  <a:lnTo>
                    <a:pt x="4350" y="62"/>
                  </a:lnTo>
                  <a:lnTo>
                    <a:pt x="4349" y="60"/>
                  </a:lnTo>
                  <a:lnTo>
                    <a:pt x="4346" y="60"/>
                  </a:lnTo>
                  <a:lnTo>
                    <a:pt x="4267" y="50"/>
                  </a:lnTo>
                  <a:lnTo>
                    <a:pt x="4266" y="50"/>
                  </a:lnTo>
                  <a:lnTo>
                    <a:pt x="4263" y="49"/>
                  </a:lnTo>
                  <a:lnTo>
                    <a:pt x="4259" y="49"/>
                  </a:lnTo>
                  <a:lnTo>
                    <a:pt x="4256" y="47"/>
                  </a:lnTo>
                  <a:lnTo>
                    <a:pt x="4254" y="47"/>
                  </a:lnTo>
                  <a:lnTo>
                    <a:pt x="4253" y="46"/>
                  </a:lnTo>
                  <a:lnTo>
                    <a:pt x="4250" y="45"/>
                  </a:lnTo>
                  <a:lnTo>
                    <a:pt x="4247" y="42"/>
                  </a:lnTo>
                  <a:lnTo>
                    <a:pt x="4227" y="39"/>
                  </a:lnTo>
                  <a:lnTo>
                    <a:pt x="4216" y="39"/>
                  </a:lnTo>
                  <a:close/>
                  <a:moveTo>
                    <a:pt x="2940" y="39"/>
                  </a:moveTo>
                  <a:lnTo>
                    <a:pt x="2898" y="142"/>
                  </a:lnTo>
                  <a:lnTo>
                    <a:pt x="2909" y="145"/>
                  </a:lnTo>
                  <a:lnTo>
                    <a:pt x="2950" y="40"/>
                  </a:lnTo>
                  <a:lnTo>
                    <a:pt x="2940" y="39"/>
                  </a:lnTo>
                  <a:close/>
                  <a:moveTo>
                    <a:pt x="1876" y="39"/>
                  </a:moveTo>
                  <a:lnTo>
                    <a:pt x="1896" y="59"/>
                  </a:lnTo>
                  <a:lnTo>
                    <a:pt x="1902" y="50"/>
                  </a:lnTo>
                  <a:lnTo>
                    <a:pt x="1893" y="42"/>
                  </a:lnTo>
                  <a:lnTo>
                    <a:pt x="1876" y="39"/>
                  </a:lnTo>
                  <a:close/>
                  <a:moveTo>
                    <a:pt x="1856" y="37"/>
                  </a:moveTo>
                  <a:lnTo>
                    <a:pt x="1890" y="70"/>
                  </a:lnTo>
                  <a:lnTo>
                    <a:pt x="1895" y="62"/>
                  </a:lnTo>
                  <a:lnTo>
                    <a:pt x="1873" y="39"/>
                  </a:lnTo>
                  <a:lnTo>
                    <a:pt x="1856" y="37"/>
                  </a:lnTo>
                  <a:close/>
                  <a:moveTo>
                    <a:pt x="4493" y="36"/>
                  </a:moveTo>
                  <a:lnTo>
                    <a:pt x="4491" y="45"/>
                  </a:lnTo>
                  <a:lnTo>
                    <a:pt x="4517" y="63"/>
                  </a:lnTo>
                  <a:lnTo>
                    <a:pt x="4518" y="55"/>
                  </a:lnTo>
                  <a:lnTo>
                    <a:pt x="4493" y="36"/>
                  </a:lnTo>
                  <a:close/>
                  <a:moveTo>
                    <a:pt x="872" y="36"/>
                  </a:moveTo>
                  <a:lnTo>
                    <a:pt x="832" y="90"/>
                  </a:lnTo>
                  <a:lnTo>
                    <a:pt x="749" y="205"/>
                  </a:lnTo>
                  <a:lnTo>
                    <a:pt x="768" y="228"/>
                  </a:lnTo>
                  <a:lnTo>
                    <a:pt x="863" y="95"/>
                  </a:lnTo>
                  <a:lnTo>
                    <a:pt x="903" y="40"/>
                  </a:lnTo>
                  <a:lnTo>
                    <a:pt x="872" y="36"/>
                  </a:lnTo>
                  <a:close/>
                  <a:moveTo>
                    <a:pt x="4524" y="35"/>
                  </a:moveTo>
                  <a:lnTo>
                    <a:pt x="4523" y="43"/>
                  </a:lnTo>
                  <a:lnTo>
                    <a:pt x="4607" y="103"/>
                  </a:lnTo>
                  <a:lnTo>
                    <a:pt x="4610" y="103"/>
                  </a:lnTo>
                  <a:lnTo>
                    <a:pt x="4611" y="96"/>
                  </a:lnTo>
                  <a:lnTo>
                    <a:pt x="4524" y="35"/>
                  </a:lnTo>
                  <a:close/>
                  <a:moveTo>
                    <a:pt x="1838" y="35"/>
                  </a:moveTo>
                  <a:lnTo>
                    <a:pt x="1849" y="46"/>
                  </a:lnTo>
                  <a:lnTo>
                    <a:pt x="1883" y="82"/>
                  </a:lnTo>
                  <a:lnTo>
                    <a:pt x="1889" y="73"/>
                  </a:lnTo>
                  <a:lnTo>
                    <a:pt x="1853" y="37"/>
                  </a:lnTo>
                  <a:lnTo>
                    <a:pt x="1853" y="36"/>
                  </a:lnTo>
                  <a:lnTo>
                    <a:pt x="1838" y="35"/>
                  </a:lnTo>
                  <a:close/>
                  <a:moveTo>
                    <a:pt x="1818" y="32"/>
                  </a:moveTo>
                  <a:lnTo>
                    <a:pt x="1842" y="57"/>
                  </a:lnTo>
                  <a:lnTo>
                    <a:pt x="1878" y="93"/>
                  </a:lnTo>
                  <a:lnTo>
                    <a:pt x="1883" y="83"/>
                  </a:lnTo>
                  <a:lnTo>
                    <a:pt x="1833" y="33"/>
                  </a:lnTo>
                  <a:lnTo>
                    <a:pt x="1818" y="32"/>
                  </a:lnTo>
                  <a:close/>
                  <a:moveTo>
                    <a:pt x="839" y="32"/>
                  </a:moveTo>
                  <a:lnTo>
                    <a:pt x="799" y="86"/>
                  </a:lnTo>
                  <a:lnTo>
                    <a:pt x="730" y="180"/>
                  </a:lnTo>
                  <a:lnTo>
                    <a:pt x="749" y="203"/>
                  </a:lnTo>
                  <a:lnTo>
                    <a:pt x="830" y="90"/>
                  </a:lnTo>
                  <a:lnTo>
                    <a:pt x="870" y="36"/>
                  </a:lnTo>
                  <a:lnTo>
                    <a:pt x="839" y="32"/>
                  </a:lnTo>
                  <a:close/>
                  <a:moveTo>
                    <a:pt x="1798" y="29"/>
                  </a:moveTo>
                  <a:lnTo>
                    <a:pt x="1836" y="67"/>
                  </a:lnTo>
                  <a:lnTo>
                    <a:pt x="1872" y="105"/>
                  </a:lnTo>
                  <a:lnTo>
                    <a:pt x="1876" y="95"/>
                  </a:lnTo>
                  <a:lnTo>
                    <a:pt x="1842" y="59"/>
                  </a:lnTo>
                  <a:lnTo>
                    <a:pt x="1813" y="30"/>
                  </a:lnTo>
                  <a:lnTo>
                    <a:pt x="1798" y="29"/>
                  </a:lnTo>
                  <a:close/>
                  <a:moveTo>
                    <a:pt x="1198" y="27"/>
                  </a:moveTo>
                  <a:lnTo>
                    <a:pt x="1166" y="76"/>
                  </a:lnTo>
                  <a:lnTo>
                    <a:pt x="1167" y="77"/>
                  </a:lnTo>
                  <a:lnTo>
                    <a:pt x="1200" y="29"/>
                  </a:lnTo>
                  <a:lnTo>
                    <a:pt x="1130" y="133"/>
                  </a:lnTo>
                  <a:lnTo>
                    <a:pt x="1020" y="296"/>
                  </a:lnTo>
                  <a:lnTo>
                    <a:pt x="1053" y="301"/>
                  </a:lnTo>
                  <a:lnTo>
                    <a:pt x="1163" y="138"/>
                  </a:lnTo>
                  <a:lnTo>
                    <a:pt x="1220" y="52"/>
                  </a:lnTo>
                  <a:lnTo>
                    <a:pt x="1200" y="29"/>
                  </a:lnTo>
                  <a:lnTo>
                    <a:pt x="1198" y="27"/>
                  </a:lnTo>
                  <a:close/>
                  <a:moveTo>
                    <a:pt x="806" y="27"/>
                  </a:moveTo>
                  <a:lnTo>
                    <a:pt x="766" y="80"/>
                  </a:lnTo>
                  <a:lnTo>
                    <a:pt x="702" y="169"/>
                  </a:lnTo>
                  <a:lnTo>
                    <a:pt x="725" y="173"/>
                  </a:lnTo>
                  <a:lnTo>
                    <a:pt x="729" y="179"/>
                  </a:lnTo>
                  <a:lnTo>
                    <a:pt x="798" y="85"/>
                  </a:lnTo>
                  <a:lnTo>
                    <a:pt x="837" y="32"/>
                  </a:lnTo>
                  <a:lnTo>
                    <a:pt x="806" y="27"/>
                  </a:lnTo>
                  <a:close/>
                  <a:moveTo>
                    <a:pt x="1778" y="26"/>
                  </a:moveTo>
                  <a:lnTo>
                    <a:pt x="1829" y="79"/>
                  </a:lnTo>
                  <a:lnTo>
                    <a:pt x="1858" y="109"/>
                  </a:lnTo>
                  <a:lnTo>
                    <a:pt x="1868" y="110"/>
                  </a:lnTo>
                  <a:lnTo>
                    <a:pt x="1870" y="106"/>
                  </a:lnTo>
                  <a:lnTo>
                    <a:pt x="1835" y="70"/>
                  </a:lnTo>
                  <a:lnTo>
                    <a:pt x="1793" y="27"/>
                  </a:lnTo>
                  <a:lnTo>
                    <a:pt x="1778" y="26"/>
                  </a:lnTo>
                  <a:close/>
                  <a:moveTo>
                    <a:pt x="4494" y="25"/>
                  </a:moveTo>
                  <a:lnTo>
                    <a:pt x="4493" y="35"/>
                  </a:lnTo>
                  <a:lnTo>
                    <a:pt x="4518" y="52"/>
                  </a:lnTo>
                  <a:lnTo>
                    <a:pt x="4520" y="43"/>
                  </a:lnTo>
                  <a:lnTo>
                    <a:pt x="4494" y="25"/>
                  </a:lnTo>
                  <a:close/>
                  <a:moveTo>
                    <a:pt x="4525" y="23"/>
                  </a:moveTo>
                  <a:lnTo>
                    <a:pt x="4524" y="32"/>
                  </a:lnTo>
                  <a:lnTo>
                    <a:pt x="4611" y="95"/>
                  </a:lnTo>
                  <a:lnTo>
                    <a:pt x="4613" y="85"/>
                  </a:lnTo>
                  <a:lnTo>
                    <a:pt x="4525" y="23"/>
                  </a:lnTo>
                  <a:close/>
                  <a:moveTo>
                    <a:pt x="1758" y="23"/>
                  </a:moveTo>
                  <a:lnTo>
                    <a:pt x="1823" y="90"/>
                  </a:lnTo>
                  <a:lnTo>
                    <a:pt x="1838" y="106"/>
                  </a:lnTo>
                  <a:lnTo>
                    <a:pt x="1855" y="107"/>
                  </a:lnTo>
                  <a:lnTo>
                    <a:pt x="1829" y="80"/>
                  </a:lnTo>
                  <a:lnTo>
                    <a:pt x="1775" y="25"/>
                  </a:lnTo>
                  <a:lnTo>
                    <a:pt x="1758" y="23"/>
                  </a:lnTo>
                  <a:close/>
                  <a:moveTo>
                    <a:pt x="773" y="22"/>
                  </a:moveTo>
                  <a:lnTo>
                    <a:pt x="733" y="76"/>
                  </a:lnTo>
                  <a:lnTo>
                    <a:pt x="669" y="165"/>
                  </a:lnTo>
                  <a:lnTo>
                    <a:pt x="700" y="169"/>
                  </a:lnTo>
                  <a:lnTo>
                    <a:pt x="765" y="80"/>
                  </a:lnTo>
                  <a:lnTo>
                    <a:pt x="805" y="26"/>
                  </a:lnTo>
                  <a:lnTo>
                    <a:pt x="773" y="22"/>
                  </a:lnTo>
                  <a:close/>
                  <a:moveTo>
                    <a:pt x="1171" y="19"/>
                  </a:moveTo>
                  <a:lnTo>
                    <a:pt x="1136" y="72"/>
                  </a:lnTo>
                  <a:lnTo>
                    <a:pt x="1154" y="75"/>
                  </a:lnTo>
                  <a:lnTo>
                    <a:pt x="1146" y="69"/>
                  </a:lnTo>
                  <a:lnTo>
                    <a:pt x="1146" y="67"/>
                  </a:lnTo>
                  <a:lnTo>
                    <a:pt x="1150" y="66"/>
                  </a:lnTo>
                  <a:lnTo>
                    <a:pt x="1151" y="66"/>
                  </a:lnTo>
                  <a:lnTo>
                    <a:pt x="1164" y="75"/>
                  </a:lnTo>
                  <a:lnTo>
                    <a:pt x="1197" y="26"/>
                  </a:lnTo>
                  <a:lnTo>
                    <a:pt x="1194" y="22"/>
                  </a:lnTo>
                  <a:lnTo>
                    <a:pt x="1171" y="19"/>
                  </a:lnTo>
                  <a:close/>
                  <a:moveTo>
                    <a:pt x="4249" y="17"/>
                  </a:moveTo>
                  <a:lnTo>
                    <a:pt x="4246" y="19"/>
                  </a:lnTo>
                  <a:lnTo>
                    <a:pt x="4242" y="19"/>
                  </a:lnTo>
                  <a:lnTo>
                    <a:pt x="4240" y="20"/>
                  </a:lnTo>
                  <a:lnTo>
                    <a:pt x="4239" y="20"/>
                  </a:lnTo>
                  <a:lnTo>
                    <a:pt x="4239" y="22"/>
                  </a:lnTo>
                  <a:lnTo>
                    <a:pt x="4237" y="29"/>
                  </a:lnTo>
                  <a:lnTo>
                    <a:pt x="4237" y="32"/>
                  </a:lnTo>
                  <a:lnTo>
                    <a:pt x="4239" y="33"/>
                  </a:lnTo>
                  <a:lnTo>
                    <a:pt x="4239" y="35"/>
                  </a:lnTo>
                  <a:lnTo>
                    <a:pt x="4240" y="35"/>
                  </a:lnTo>
                  <a:lnTo>
                    <a:pt x="4243" y="36"/>
                  </a:lnTo>
                  <a:lnTo>
                    <a:pt x="4244" y="37"/>
                  </a:lnTo>
                  <a:lnTo>
                    <a:pt x="4247" y="39"/>
                  </a:lnTo>
                  <a:lnTo>
                    <a:pt x="4249" y="40"/>
                  </a:lnTo>
                  <a:lnTo>
                    <a:pt x="4250" y="40"/>
                  </a:lnTo>
                  <a:lnTo>
                    <a:pt x="4250" y="42"/>
                  </a:lnTo>
                  <a:lnTo>
                    <a:pt x="4254" y="46"/>
                  </a:lnTo>
                  <a:lnTo>
                    <a:pt x="4257" y="46"/>
                  </a:lnTo>
                  <a:lnTo>
                    <a:pt x="4260" y="47"/>
                  </a:lnTo>
                  <a:lnTo>
                    <a:pt x="4263" y="47"/>
                  </a:lnTo>
                  <a:lnTo>
                    <a:pt x="4266" y="49"/>
                  </a:lnTo>
                  <a:lnTo>
                    <a:pt x="4269" y="49"/>
                  </a:lnTo>
                  <a:lnTo>
                    <a:pt x="4346" y="59"/>
                  </a:lnTo>
                  <a:lnTo>
                    <a:pt x="4349" y="59"/>
                  </a:lnTo>
                  <a:lnTo>
                    <a:pt x="4350" y="60"/>
                  </a:lnTo>
                  <a:lnTo>
                    <a:pt x="4351" y="60"/>
                  </a:lnTo>
                  <a:lnTo>
                    <a:pt x="4353" y="62"/>
                  </a:lnTo>
                  <a:lnTo>
                    <a:pt x="4354" y="62"/>
                  </a:lnTo>
                  <a:lnTo>
                    <a:pt x="4356" y="63"/>
                  </a:lnTo>
                  <a:lnTo>
                    <a:pt x="4361" y="60"/>
                  </a:lnTo>
                  <a:lnTo>
                    <a:pt x="4366" y="60"/>
                  </a:lnTo>
                  <a:lnTo>
                    <a:pt x="4369" y="59"/>
                  </a:lnTo>
                  <a:lnTo>
                    <a:pt x="4371" y="59"/>
                  </a:lnTo>
                  <a:lnTo>
                    <a:pt x="4376" y="57"/>
                  </a:lnTo>
                  <a:lnTo>
                    <a:pt x="4394" y="57"/>
                  </a:lnTo>
                  <a:lnTo>
                    <a:pt x="4399" y="59"/>
                  </a:lnTo>
                  <a:lnTo>
                    <a:pt x="4407" y="59"/>
                  </a:lnTo>
                  <a:lnTo>
                    <a:pt x="4410" y="60"/>
                  </a:lnTo>
                  <a:lnTo>
                    <a:pt x="4417" y="60"/>
                  </a:lnTo>
                  <a:lnTo>
                    <a:pt x="4418" y="62"/>
                  </a:lnTo>
                  <a:lnTo>
                    <a:pt x="4418" y="63"/>
                  </a:lnTo>
                  <a:lnTo>
                    <a:pt x="4417" y="63"/>
                  </a:lnTo>
                  <a:lnTo>
                    <a:pt x="4416" y="62"/>
                  </a:lnTo>
                  <a:lnTo>
                    <a:pt x="4409" y="62"/>
                  </a:lnTo>
                  <a:lnTo>
                    <a:pt x="4407" y="60"/>
                  </a:lnTo>
                  <a:lnTo>
                    <a:pt x="4399" y="60"/>
                  </a:lnTo>
                  <a:lnTo>
                    <a:pt x="4394" y="59"/>
                  </a:lnTo>
                  <a:lnTo>
                    <a:pt x="4377" y="59"/>
                  </a:lnTo>
                  <a:lnTo>
                    <a:pt x="4374" y="60"/>
                  </a:lnTo>
                  <a:lnTo>
                    <a:pt x="4370" y="60"/>
                  </a:lnTo>
                  <a:lnTo>
                    <a:pt x="4367" y="62"/>
                  </a:lnTo>
                  <a:lnTo>
                    <a:pt x="4359" y="65"/>
                  </a:lnTo>
                  <a:lnTo>
                    <a:pt x="4357" y="65"/>
                  </a:lnTo>
                  <a:lnTo>
                    <a:pt x="4357" y="66"/>
                  </a:lnTo>
                  <a:lnTo>
                    <a:pt x="4359" y="66"/>
                  </a:lnTo>
                  <a:lnTo>
                    <a:pt x="4359" y="65"/>
                  </a:lnTo>
                  <a:lnTo>
                    <a:pt x="4361" y="65"/>
                  </a:lnTo>
                  <a:lnTo>
                    <a:pt x="4361" y="69"/>
                  </a:lnTo>
                  <a:lnTo>
                    <a:pt x="4363" y="70"/>
                  </a:lnTo>
                  <a:lnTo>
                    <a:pt x="4363" y="73"/>
                  </a:lnTo>
                  <a:lnTo>
                    <a:pt x="4364" y="73"/>
                  </a:lnTo>
                  <a:lnTo>
                    <a:pt x="4366" y="75"/>
                  </a:lnTo>
                  <a:lnTo>
                    <a:pt x="4366" y="76"/>
                  </a:lnTo>
                  <a:lnTo>
                    <a:pt x="4367" y="76"/>
                  </a:lnTo>
                  <a:lnTo>
                    <a:pt x="4369" y="77"/>
                  </a:lnTo>
                  <a:lnTo>
                    <a:pt x="4370" y="75"/>
                  </a:lnTo>
                  <a:lnTo>
                    <a:pt x="4371" y="73"/>
                  </a:lnTo>
                  <a:lnTo>
                    <a:pt x="4374" y="72"/>
                  </a:lnTo>
                  <a:lnTo>
                    <a:pt x="4377" y="69"/>
                  </a:lnTo>
                  <a:lnTo>
                    <a:pt x="4379" y="69"/>
                  </a:lnTo>
                  <a:lnTo>
                    <a:pt x="4381" y="67"/>
                  </a:lnTo>
                  <a:lnTo>
                    <a:pt x="4390" y="67"/>
                  </a:lnTo>
                  <a:lnTo>
                    <a:pt x="4390" y="69"/>
                  </a:lnTo>
                  <a:lnTo>
                    <a:pt x="4384" y="69"/>
                  </a:lnTo>
                  <a:lnTo>
                    <a:pt x="4380" y="70"/>
                  </a:lnTo>
                  <a:lnTo>
                    <a:pt x="4377" y="72"/>
                  </a:lnTo>
                  <a:lnTo>
                    <a:pt x="4374" y="75"/>
                  </a:lnTo>
                  <a:lnTo>
                    <a:pt x="4370" y="83"/>
                  </a:lnTo>
                  <a:lnTo>
                    <a:pt x="4370" y="87"/>
                  </a:lnTo>
                  <a:lnTo>
                    <a:pt x="4369" y="92"/>
                  </a:lnTo>
                  <a:lnTo>
                    <a:pt x="4369" y="93"/>
                  </a:lnTo>
                  <a:lnTo>
                    <a:pt x="4367" y="93"/>
                  </a:lnTo>
                  <a:lnTo>
                    <a:pt x="4367" y="100"/>
                  </a:lnTo>
                  <a:lnTo>
                    <a:pt x="4366" y="100"/>
                  </a:lnTo>
                  <a:lnTo>
                    <a:pt x="4366" y="106"/>
                  </a:lnTo>
                  <a:lnTo>
                    <a:pt x="4364" y="110"/>
                  </a:lnTo>
                  <a:lnTo>
                    <a:pt x="4364" y="119"/>
                  </a:lnTo>
                  <a:lnTo>
                    <a:pt x="4370" y="125"/>
                  </a:lnTo>
                  <a:lnTo>
                    <a:pt x="4373" y="126"/>
                  </a:lnTo>
                  <a:lnTo>
                    <a:pt x="4377" y="127"/>
                  </a:lnTo>
                  <a:lnTo>
                    <a:pt x="4380" y="127"/>
                  </a:lnTo>
                  <a:lnTo>
                    <a:pt x="4380" y="129"/>
                  </a:lnTo>
                  <a:lnTo>
                    <a:pt x="4374" y="129"/>
                  </a:lnTo>
                  <a:lnTo>
                    <a:pt x="4371" y="127"/>
                  </a:lnTo>
                  <a:lnTo>
                    <a:pt x="4370" y="127"/>
                  </a:lnTo>
                  <a:lnTo>
                    <a:pt x="4363" y="120"/>
                  </a:lnTo>
                  <a:lnTo>
                    <a:pt x="4361" y="117"/>
                  </a:lnTo>
                  <a:lnTo>
                    <a:pt x="4361" y="116"/>
                  </a:lnTo>
                  <a:lnTo>
                    <a:pt x="4360" y="117"/>
                  </a:lnTo>
                  <a:lnTo>
                    <a:pt x="4357" y="119"/>
                  </a:lnTo>
                  <a:lnTo>
                    <a:pt x="4354" y="122"/>
                  </a:lnTo>
                  <a:lnTo>
                    <a:pt x="4353" y="122"/>
                  </a:lnTo>
                  <a:lnTo>
                    <a:pt x="4353" y="123"/>
                  </a:lnTo>
                  <a:lnTo>
                    <a:pt x="4351" y="125"/>
                  </a:lnTo>
                  <a:lnTo>
                    <a:pt x="4351" y="126"/>
                  </a:lnTo>
                  <a:lnTo>
                    <a:pt x="4350" y="129"/>
                  </a:lnTo>
                  <a:lnTo>
                    <a:pt x="4411" y="138"/>
                  </a:lnTo>
                  <a:lnTo>
                    <a:pt x="4426" y="60"/>
                  </a:lnTo>
                  <a:lnTo>
                    <a:pt x="4420" y="55"/>
                  </a:lnTo>
                  <a:lnTo>
                    <a:pt x="4406" y="46"/>
                  </a:lnTo>
                  <a:lnTo>
                    <a:pt x="4397" y="43"/>
                  </a:lnTo>
                  <a:lnTo>
                    <a:pt x="4391" y="40"/>
                  </a:lnTo>
                  <a:lnTo>
                    <a:pt x="4386" y="39"/>
                  </a:lnTo>
                  <a:lnTo>
                    <a:pt x="4379" y="36"/>
                  </a:lnTo>
                  <a:lnTo>
                    <a:pt x="4359" y="33"/>
                  </a:lnTo>
                  <a:lnTo>
                    <a:pt x="4250" y="19"/>
                  </a:lnTo>
                  <a:lnTo>
                    <a:pt x="4249" y="17"/>
                  </a:lnTo>
                  <a:close/>
                  <a:moveTo>
                    <a:pt x="742" y="17"/>
                  </a:moveTo>
                  <a:lnTo>
                    <a:pt x="702" y="72"/>
                  </a:lnTo>
                  <a:lnTo>
                    <a:pt x="635" y="159"/>
                  </a:lnTo>
                  <a:lnTo>
                    <a:pt x="666" y="165"/>
                  </a:lnTo>
                  <a:lnTo>
                    <a:pt x="732" y="76"/>
                  </a:lnTo>
                  <a:lnTo>
                    <a:pt x="772" y="22"/>
                  </a:lnTo>
                  <a:lnTo>
                    <a:pt x="742" y="17"/>
                  </a:lnTo>
                  <a:close/>
                  <a:moveTo>
                    <a:pt x="4497" y="15"/>
                  </a:moveTo>
                  <a:lnTo>
                    <a:pt x="4496" y="23"/>
                  </a:lnTo>
                  <a:lnTo>
                    <a:pt x="4520" y="42"/>
                  </a:lnTo>
                  <a:lnTo>
                    <a:pt x="4523" y="32"/>
                  </a:lnTo>
                  <a:lnTo>
                    <a:pt x="4497" y="15"/>
                  </a:lnTo>
                  <a:close/>
                  <a:moveTo>
                    <a:pt x="1926" y="15"/>
                  </a:moveTo>
                  <a:lnTo>
                    <a:pt x="1916" y="32"/>
                  </a:lnTo>
                  <a:lnTo>
                    <a:pt x="1919" y="32"/>
                  </a:lnTo>
                  <a:lnTo>
                    <a:pt x="1927" y="16"/>
                  </a:lnTo>
                  <a:lnTo>
                    <a:pt x="1926" y="15"/>
                  </a:lnTo>
                  <a:close/>
                  <a:moveTo>
                    <a:pt x="1699" y="15"/>
                  </a:moveTo>
                  <a:lnTo>
                    <a:pt x="1778" y="97"/>
                  </a:lnTo>
                  <a:lnTo>
                    <a:pt x="1795" y="99"/>
                  </a:lnTo>
                  <a:lnTo>
                    <a:pt x="1715" y="17"/>
                  </a:lnTo>
                  <a:lnTo>
                    <a:pt x="1699" y="15"/>
                  </a:lnTo>
                  <a:close/>
                  <a:moveTo>
                    <a:pt x="1138" y="15"/>
                  </a:moveTo>
                  <a:lnTo>
                    <a:pt x="1103" y="67"/>
                  </a:lnTo>
                  <a:lnTo>
                    <a:pt x="1134" y="72"/>
                  </a:lnTo>
                  <a:lnTo>
                    <a:pt x="1170" y="19"/>
                  </a:lnTo>
                  <a:lnTo>
                    <a:pt x="1138" y="15"/>
                  </a:lnTo>
                  <a:close/>
                  <a:moveTo>
                    <a:pt x="780" y="13"/>
                  </a:moveTo>
                  <a:lnTo>
                    <a:pt x="779" y="16"/>
                  </a:lnTo>
                  <a:lnTo>
                    <a:pt x="780" y="15"/>
                  </a:lnTo>
                  <a:lnTo>
                    <a:pt x="780" y="13"/>
                  </a:lnTo>
                  <a:close/>
                  <a:moveTo>
                    <a:pt x="1836" y="13"/>
                  </a:moveTo>
                  <a:lnTo>
                    <a:pt x="1836" y="16"/>
                  </a:lnTo>
                  <a:lnTo>
                    <a:pt x="1845" y="17"/>
                  </a:lnTo>
                  <a:lnTo>
                    <a:pt x="1846" y="15"/>
                  </a:lnTo>
                  <a:lnTo>
                    <a:pt x="1836" y="13"/>
                  </a:lnTo>
                  <a:close/>
                  <a:moveTo>
                    <a:pt x="709" y="13"/>
                  </a:moveTo>
                  <a:lnTo>
                    <a:pt x="669" y="66"/>
                  </a:lnTo>
                  <a:lnTo>
                    <a:pt x="602" y="155"/>
                  </a:lnTo>
                  <a:lnTo>
                    <a:pt x="633" y="159"/>
                  </a:lnTo>
                  <a:lnTo>
                    <a:pt x="699" y="72"/>
                  </a:lnTo>
                  <a:lnTo>
                    <a:pt x="739" y="17"/>
                  </a:lnTo>
                  <a:lnTo>
                    <a:pt x="709" y="13"/>
                  </a:lnTo>
                  <a:close/>
                  <a:moveTo>
                    <a:pt x="782" y="12"/>
                  </a:moveTo>
                  <a:lnTo>
                    <a:pt x="780" y="13"/>
                  </a:lnTo>
                  <a:lnTo>
                    <a:pt x="782" y="13"/>
                  </a:lnTo>
                  <a:lnTo>
                    <a:pt x="782" y="12"/>
                  </a:lnTo>
                  <a:close/>
                  <a:moveTo>
                    <a:pt x="1679" y="12"/>
                  </a:moveTo>
                  <a:lnTo>
                    <a:pt x="1758" y="95"/>
                  </a:lnTo>
                  <a:lnTo>
                    <a:pt x="1775" y="96"/>
                  </a:lnTo>
                  <a:lnTo>
                    <a:pt x="1695" y="15"/>
                  </a:lnTo>
                  <a:lnTo>
                    <a:pt x="1679" y="12"/>
                  </a:lnTo>
                  <a:close/>
                  <a:moveTo>
                    <a:pt x="1726" y="10"/>
                  </a:moveTo>
                  <a:lnTo>
                    <a:pt x="1722" y="17"/>
                  </a:lnTo>
                  <a:lnTo>
                    <a:pt x="1718" y="17"/>
                  </a:lnTo>
                  <a:lnTo>
                    <a:pt x="1798" y="100"/>
                  </a:lnTo>
                  <a:lnTo>
                    <a:pt x="1815" y="102"/>
                  </a:lnTo>
                  <a:lnTo>
                    <a:pt x="1726" y="10"/>
                  </a:lnTo>
                  <a:close/>
                  <a:moveTo>
                    <a:pt x="1659" y="9"/>
                  </a:moveTo>
                  <a:lnTo>
                    <a:pt x="1738" y="92"/>
                  </a:lnTo>
                  <a:lnTo>
                    <a:pt x="1755" y="93"/>
                  </a:lnTo>
                  <a:lnTo>
                    <a:pt x="1676" y="12"/>
                  </a:lnTo>
                  <a:lnTo>
                    <a:pt x="1659" y="9"/>
                  </a:lnTo>
                  <a:close/>
                  <a:moveTo>
                    <a:pt x="1106" y="9"/>
                  </a:moveTo>
                  <a:lnTo>
                    <a:pt x="1074" y="55"/>
                  </a:lnTo>
                  <a:lnTo>
                    <a:pt x="1076" y="55"/>
                  </a:lnTo>
                  <a:lnTo>
                    <a:pt x="1077" y="56"/>
                  </a:lnTo>
                  <a:lnTo>
                    <a:pt x="1076" y="57"/>
                  </a:lnTo>
                  <a:lnTo>
                    <a:pt x="1073" y="57"/>
                  </a:lnTo>
                  <a:lnTo>
                    <a:pt x="1070" y="63"/>
                  </a:lnTo>
                  <a:lnTo>
                    <a:pt x="1101" y="67"/>
                  </a:lnTo>
                  <a:lnTo>
                    <a:pt x="1137" y="13"/>
                  </a:lnTo>
                  <a:lnTo>
                    <a:pt x="1106" y="9"/>
                  </a:lnTo>
                  <a:close/>
                  <a:moveTo>
                    <a:pt x="676" y="9"/>
                  </a:moveTo>
                  <a:lnTo>
                    <a:pt x="636" y="62"/>
                  </a:lnTo>
                  <a:lnTo>
                    <a:pt x="569" y="149"/>
                  </a:lnTo>
                  <a:lnTo>
                    <a:pt x="601" y="155"/>
                  </a:lnTo>
                  <a:lnTo>
                    <a:pt x="666" y="66"/>
                  </a:lnTo>
                  <a:lnTo>
                    <a:pt x="708" y="13"/>
                  </a:lnTo>
                  <a:lnTo>
                    <a:pt x="676" y="9"/>
                  </a:lnTo>
                  <a:close/>
                  <a:moveTo>
                    <a:pt x="1213" y="7"/>
                  </a:moveTo>
                  <a:lnTo>
                    <a:pt x="1206" y="17"/>
                  </a:lnTo>
                  <a:lnTo>
                    <a:pt x="1265" y="83"/>
                  </a:lnTo>
                  <a:lnTo>
                    <a:pt x="1275" y="80"/>
                  </a:lnTo>
                  <a:lnTo>
                    <a:pt x="1213" y="7"/>
                  </a:lnTo>
                  <a:close/>
                  <a:moveTo>
                    <a:pt x="785" y="7"/>
                  </a:moveTo>
                  <a:lnTo>
                    <a:pt x="782" y="12"/>
                  </a:lnTo>
                  <a:lnTo>
                    <a:pt x="783" y="12"/>
                  </a:lnTo>
                  <a:lnTo>
                    <a:pt x="783" y="10"/>
                  </a:lnTo>
                  <a:lnTo>
                    <a:pt x="785" y="10"/>
                  </a:lnTo>
                  <a:lnTo>
                    <a:pt x="785" y="7"/>
                  </a:lnTo>
                  <a:close/>
                  <a:moveTo>
                    <a:pt x="3029" y="6"/>
                  </a:moveTo>
                  <a:lnTo>
                    <a:pt x="2992" y="99"/>
                  </a:lnTo>
                  <a:lnTo>
                    <a:pt x="2993" y="99"/>
                  </a:lnTo>
                  <a:lnTo>
                    <a:pt x="2996" y="97"/>
                  </a:lnTo>
                  <a:lnTo>
                    <a:pt x="2999" y="95"/>
                  </a:lnTo>
                  <a:lnTo>
                    <a:pt x="3002" y="95"/>
                  </a:lnTo>
                  <a:lnTo>
                    <a:pt x="3003" y="93"/>
                  </a:lnTo>
                  <a:lnTo>
                    <a:pt x="3012" y="90"/>
                  </a:lnTo>
                  <a:lnTo>
                    <a:pt x="3015" y="90"/>
                  </a:lnTo>
                  <a:lnTo>
                    <a:pt x="3019" y="89"/>
                  </a:lnTo>
                  <a:lnTo>
                    <a:pt x="3046" y="22"/>
                  </a:lnTo>
                  <a:lnTo>
                    <a:pt x="3043" y="22"/>
                  </a:lnTo>
                  <a:lnTo>
                    <a:pt x="3042" y="20"/>
                  </a:lnTo>
                  <a:lnTo>
                    <a:pt x="3039" y="19"/>
                  </a:lnTo>
                  <a:lnTo>
                    <a:pt x="3035" y="15"/>
                  </a:lnTo>
                  <a:lnTo>
                    <a:pt x="3033" y="12"/>
                  </a:lnTo>
                  <a:lnTo>
                    <a:pt x="3032" y="10"/>
                  </a:lnTo>
                  <a:lnTo>
                    <a:pt x="3030" y="7"/>
                  </a:lnTo>
                  <a:lnTo>
                    <a:pt x="3029" y="6"/>
                  </a:lnTo>
                  <a:close/>
                  <a:moveTo>
                    <a:pt x="1639" y="6"/>
                  </a:moveTo>
                  <a:lnTo>
                    <a:pt x="1718" y="89"/>
                  </a:lnTo>
                  <a:lnTo>
                    <a:pt x="1735" y="90"/>
                  </a:lnTo>
                  <a:lnTo>
                    <a:pt x="1656" y="9"/>
                  </a:lnTo>
                  <a:lnTo>
                    <a:pt x="1639" y="6"/>
                  </a:lnTo>
                  <a:close/>
                  <a:moveTo>
                    <a:pt x="779" y="6"/>
                  </a:moveTo>
                  <a:lnTo>
                    <a:pt x="778" y="7"/>
                  </a:lnTo>
                  <a:lnTo>
                    <a:pt x="776" y="7"/>
                  </a:lnTo>
                  <a:lnTo>
                    <a:pt x="776" y="9"/>
                  </a:lnTo>
                  <a:lnTo>
                    <a:pt x="775" y="9"/>
                  </a:lnTo>
                  <a:lnTo>
                    <a:pt x="775" y="10"/>
                  </a:lnTo>
                  <a:lnTo>
                    <a:pt x="773" y="12"/>
                  </a:lnTo>
                  <a:lnTo>
                    <a:pt x="773" y="13"/>
                  </a:lnTo>
                  <a:lnTo>
                    <a:pt x="772" y="13"/>
                  </a:lnTo>
                  <a:lnTo>
                    <a:pt x="772" y="16"/>
                  </a:lnTo>
                  <a:lnTo>
                    <a:pt x="776" y="16"/>
                  </a:lnTo>
                  <a:lnTo>
                    <a:pt x="783" y="6"/>
                  </a:lnTo>
                  <a:lnTo>
                    <a:pt x="779" y="6"/>
                  </a:lnTo>
                  <a:close/>
                  <a:moveTo>
                    <a:pt x="1846" y="5"/>
                  </a:moveTo>
                  <a:lnTo>
                    <a:pt x="1840" y="13"/>
                  </a:lnTo>
                  <a:lnTo>
                    <a:pt x="1843" y="13"/>
                  </a:lnTo>
                  <a:lnTo>
                    <a:pt x="1849" y="5"/>
                  </a:lnTo>
                  <a:lnTo>
                    <a:pt x="1846" y="5"/>
                  </a:lnTo>
                  <a:close/>
                  <a:moveTo>
                    <a:pt x="1073" y="5"/>
                  </a:moveTo>
                  <a:lnTo>
                    <a:pt x="1047" y="42"/>
                  </a:lnTo>
                  <a:lnTo>
                    <a:pt x="1057" y="42"/>
                  </a:lnTo>
                  <a:lnTo>
                    <a:pt x="1057" y="43"/>
                  </a:lnTo>
                  <a:lnTo>
                    <a:pt x="1060" y="43"/>
                  </a:lnTo>
                  <a:lnTo>
                    <a:pt x="1060" y="47"/>
                  </a:lnTo>
                  <a:lnTo>
                    <a:pt x="1059" y="47"/>
                  </a:lnTo>
                  <a:lnTo>
                    <a:pt x="1059" y="49"/>
                  </a:lnTo>
                  <a:lnTo>
                    <a:pt x="1056" y="49"/>
                  </a:lnTo>
                  <a:lnTo>
                    <a:pt x="1054" y="50"/>
                  </a:lnTo>
                  <a:lnTo>
                    <a:pt x="1057" y="50"/>
                  </a:lnTo>
                  <a:lnTo>
                    <a:pt x="1057" y="53"/>
                  </a:lnTo>
                  <a:lnTo>
                    <a:pt x="1056" y="53"/>
                  </a:lnTo>
                  <a:lnTo>
                    <a:pt x="1056" y="55"/>
                  </a:lnTo>
                  <a:lnTo>
                    <a:pt x="1054" y="56"/>
                  </a:lnTo>
                  <a:lnTo>
                    <a:pt x="1053" y="56"/>
                  </a:lnTo>
                  <a:lnTo>
                    <a:pt x="1051" y="57"/>
                  </a:lnTo>
                  <a:lnTo>
                    <a:pt x="1041" y="57"/>
                  </a:lnTo>
                  <a:lnTo>
                    <a:pt x="1040" y="56"/>
                  </a:lnTo>
                  <a:lnTo>
                    <a:pt x="1039" y="56"/>
                  </a:lnTo>
                  <a:lnTo>
                    <a:pt x="1037" y="57"/>
                  </a:lnTo>
                  <a:lnTo>
                    <a:pt x="1067" y="62"/>
                  </a:lnTo>
                  <a:lnTo>
                    <a:pt x="1069" y="60"/>
                  </a:lnTo>
                  <a:lnTo>
                    <a:pt x="1064" y="60"/>
                  </a:lnTo>
                  <a:lnTo>
                    <a:pt x="1067" y="56"/>
                  </a:lnTo>
                  <a:lnTo>
                    <a:pt x="1057" y="55"/>
                  </a:lnTo>
                  <a:lnTo>
                    <a:pt x="1056" y="55"/>
                  </a:lnTo>
                  <a:lnTo>
                    <a:pt x="1057" y="53"/>
                  </a:lnTo>
                  <a:lnTo>
                    <a:pt x="1076" y="45"/>
                  </a:lnTo>
                  <a:lnTo>
                    <a:pt x="1080" y="45"/>
                  </a:lnTo>
                  <a:lnTo>
                    <a:pt x="1080" y="46"/>
                  </a:lnTo>
                  <a:lnTo>
                    <a:pt x="1104" y="9"/>
                  </a:lnTo>
                  <a:lnTo>
                    <a:pt x="1073" y="5"/>
                  </a:lnTo>
                  <a:close/>
                  <a:moveTo>
                    <a:pt x="4498" y="3"/>
                  </a:moveTo>
                  <a:lnTo>
                    <a:pt x="4497" y="12"/>
                  </a:lnTo>
                  <a:lnTo>
                    <a:pt x="4523" y="30"/>
                  </a:lnTo>
                  <a:lnTo>
                    <a:pt x="4524" y="22"/>
                  </a:lnTo>
                  <a:lnTo>
                    <a:pt x="4498" y="3"/>
                  </a:lnTo>
                  <a:close/>
                  <a:moveTo>
                    <a:pt x="1621" y="3"/>
                  </a:moveTo>
                  <a:lnTo>
                    <a:pt x="1698" y="86"/>
                  </a:lnTo>
                  <a:lnTo>
                    <a:pt x="1715" y="87"/>
                  </a:lnTo>
                  <a:lnTo>
                    <a:pt x="1636" y="6"/>
                  </a:lnTo>
                  <a:lnTo>
                    <a:pt x="1621" y="3"/>
                  </a:lnTo>
                  <a:close/>
                  <a:moveTo>
                    <a:pt x="645" y="3"/>
                  </a:moveTo>
                  <a:lnTo>
                    <a:pt x="603" y="57"/>
                  </a:lnTo>
                  <a:lnTo>
                    <a:pt x="536" y="145"/>
                  </a:lnTo>
                  <a:lnTo>
                    <a:pt x="568" y="149"/>
                  </a:lnTo>
                  <a:lnTo>
                    <a:pt x="635" y="62"/>
                  </a:lnTo>
                  <a:lnTo>
                    <a:pt x="675" y="7"/>
                  </a:lnTo>
                  <a:lnTo>
                    <a:pt x="645" y="3"/>
                  </a:lnTo>
                  <a:close/>
                  <a:moveTo>
                    <a:pt x="1601" y="2"/>
                  </a:moveTo>
                  <a:lnTo>
                    <a:pt x="1678" y="83"/>
                  </a:lnTo>
                  <a:lnTo>
                    <a:pt x="1695" y="85"/>
                  </a:lnTo>
                  <a:lnTo>
                    <a:pt x="1616" y="3"/>
                  </a:lnTo>
                  <a:lnTo>
                    <a:pt x="1601" y="2"/>
                  </a:lnTo>
                  <a:close/>
                  <a:moveTo>
                    <a:pt x="1862" y="0"/>
                  </a:moveTo>
                  <a:lnTo>
                    <a:pt x="1863" y="2"/>
                  </a:lnTo>
                  <a:lnTo>
                    <a:pt x="1866" y="2"/>
                  </a:lnTo>
                  <a:lnTo>
                    <a:pt x="1866" y="0"/>
                  </a:lnTo>
                  <a:lnTo>
                    <a:pt x="1862" y="0"/>
                  </a:lnTo>
                  <a:close/>
                  <a:moveTo>
                    <a:pt x="1848" y="0"/>
                  </a:moveTo>
                  <a:lnTo>
                    <a:pt x="1846" y="3"/>
                  </a:lnTo>
                  <a:lnTo>
                    <a:pt x="1849" y="3"/>
                  </a:lnTo>
                  <a:lnTo>
                    <a:pt x="1850" y="0"/>
                  </a:lnTo>
                  <a:lnTo>
                    <a:pt x="1848" y="0"/>
                  </a:lnTo>
                  <a:close/>
                  <a:moveTo>
                    <a:pt x="1845" y="0"/>
                  </a:moveTo>
                  <a:lnTo>
                    <a:pt x="1836" y="2"/>
                  </a:lnTo>
                  <a:lnTo>
                    <a:pt x="1845" y="2"/>
                  </a:lnTo>
                  <a:lnTo>
                    <a:pt x="1845" y="0"/>
                  </a:lnTo>
                  <a:close/>
                  <a:moveTo>
                    <a:pt x="1810" y="0"/>
                  </a:moveTo>
                  <a:lnTo>
                    <a:pt x="1810" y="2"/>
                  </a:lnTo>
                  <a:lnTo>
                    <a:pt x="1820" y="0"/>
                  </a:lnTo>
                  <a:lnTo>
                    <a:pt x="1810"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 name="Freeform 177"/>
            <p:cNvSpPr>
              <a:spLocks noEditPoints="1"/>
            </p:cNvSpPr>
            <p:nvPr/>
          </p:nvSpPr>
          <p:spPr bwMode="auto">
            <a:xfrm>
              <a:off x="2357438" y="2967038"/>
              <a:ext cx="7469188" cy="452438"/>
            </a:xfrm>
            <a:custGeom>
              <a:avLst/>
              <a:gdLst/>
              <a:ahLst/>
              <a:cxnLst>
                <a:cxn ang="0">
                  <a:pos x="748" y="143"/>
                </a:cxn>
                <a:cxn ang="0">
                  <a:pos x="1300" y="216"/>
                </a:cxn>
                <a:cxn ang="0">
                  <a:pos x="1970" y="160"/>
                </a:cxn>
                <a:cxn ang="0">
                  <a:pos x="1820" y="139"/>
                </a:cxn>
                <a:cxn ang="0">
                  <a:pos x="1876" y="130"/>
                </a:cxn>
                <a:cxn ang="0">
                  <a:pos x="601" y="142"/>
                </a:cxn>
                <a:cxn ang="0">
                  <a:pos x="996" y="130"/>
                </a:cxn>
                <a:cxn ang="0">
                  <a:pos x="947" y="182"/>
                </a:cxn>
                <a:cxn ang="0">
                  <a:pos x="1909" y="124"/>
                </a:cxn>
                <a:cxn ang="0">
                  <a:pos x="923" y="120"/>
                </a:cxn>
                <a:cxn ang="0">
                  <a:pos x="1763" y="140"/>
                </a:cxn>
                <a:cxn ang="0">
                  <a:pos x="3112" y="123"/>
                </a:cxn>
                <a:cxn ang="0">
                  <a:pos x="4607" y="114"/>
                </a:cxn>
                <a:cxn ang="0">
                  <a:pos x="818" y="166"/>
                </a:cxn>
                <a:cxn ang="0">
                  <a:pos x="857" y="112"/>
                </a:cxn>
                <a:cxn ang="0">
                  <a:pos x="798" y="153"/>
                </a:cxn>
                <a:cxn ang="0">
                  <a:pos x="428" y="112"/>
                </a:cxn>
                <a:cxn ang="0">
                  <a:pos x="785" y="145"/>
                </a:cxn>
                <a:cxn ang="0">
                  <a:pos x="1354" y="106"/>
                </a:cxn>
                <a:cxn ang="0">
                  <a:pos x="730" y="139"/>
                </a:cxn>
                <a:cxn ang="0">
                  <a:pos x="762" y="142"/>
                </a:cxn>
                <a:cxn ang="0">
                  <a:pos x="1886" y="96"/>
                </a:cxn>
                <a:cxn ang="0">
                  <a:pos x="1060" y="134"/>
                </a:cxn>
                <a:cxn ang="0">
                  <a:pos x="4517" y="89"/>
                </a:cxn>
                <a:cxn ang="0">
                  <a:pos x="623" y="137"/>
                </a:cxn>
                <a:cxn ang="0">
                  <a:pos x="1890" y="89"/>
                </a:cxn>
                <a:cxn ang="0">
                  <a:pos x="621" y="137"/>
                </a:cxn>
                <a:cxn ang="0">
                  <a:pos x="4520" y="79"/>
                </a:cxn>
                <a:cxn ang="0">
                  <a:pos x="1886" y="89"/>
                </a:cxn>
                <a:cxn ang="0">
                  <a:pos x="1895" y="77"/>
                </a:cxn>
                <a:cxn ang="0">
                  <a:pos x="1247" y="83"/>
                </a:cxn>
                <a:cxn ang="0">
                  <a:pos x="526" y="124"/>
                </a:cxn>
                <a:cxn ang="0">
                  <a:pos x="1460" y="82"/>
                </a:cxn>
                <a:cxn ang="0">
                  <a:pos x="508" y="104"/>
                </a:cxn>
                <a:cxn ang="0">
                  <a:pos x="997" y="129"/>
                </a:cxn>
                <a:cxn ang="0">
                  <a:pos x="1141" y="64"/>
                </a:cxn>
                <a:cxn ang="0">
                  <a:pos x="491" y="106"/>
                </a:cxn>
                <a:cxn ang="0">
                  <a:pos x="1434" y="70"/>
                </a:cxn>
                <a:cxn ang="0">
                  <a:pos x="1515" y="89"/>
                </a:cxn>
                <a:cxn ang="0">
                  <a:pos x="1524" y="87"/>
                </a:cxn>
                <a:cxn ang="0">
                  <a:pos x="471" y="59"/>
                </a:cxn>
                <a:cxn ang="0">
                  <a:pos x="1905" y="54"/>
                </a:cxn>
                <a:cxn ang="0">
                  <a:pos x="4574" y="54"/>
                </a:cxn>
                <a:cxn ang="0">
                  <a:pos x="1574" y="59"/>
                </a:cxn>
                <a:cxn ang="0">
                  <a:pos x="371" y="102"/>
                </a:cxn>
                <a:cxn ang="0">
                  <a:pos x="1256" y="84"/>
                </a:cxn>
                <a:cxn ang="0">
                  <a:pos x="1544" y="44"/>
                </a:cxn>
                <a:cxn ang="0">
                  <a:pos x="1267" y="43"/>
                </a:cxn>
                <a:cxn ang="0">
                  <a:pos x="1579" y="42"/>
                </a:cxn>
                <a:cxn ang="0">
                  <a:pos x="1363" y="39"/>
                </a:cxn>
                <a:cxn ang="0">
                  <a:pos x="257" y="146"/>
                </a:cxn>
                <a:cxn ang="0">
                  <a:pos x="302" y="30"/>
                </a:cxn>
                <a:cxn ang="0">
                  <a:pos x="1525" y="26"/>
                </a:cxn>
                <a:cxn ang="0">
                  <a:pos x="1545" y="42"/>
                </a:cxn>
                <a:cxn ang="0">
                  <a:pos x="14" y="56"/>
                </a:cxn>
                <a:cxn ang="0">
                  <a:pos x="3102" y="17"/>
                </a:cxn>
                <a:cxn ang="0">
                  <a:pos x="3095" y="54"/>
                </a:cxn>
                <a:cxn ang="0">
                  <a:pos x="468" y="52"/>
                </a:cxn>
                <a:cxn ang="0">
                  <a:pos x="1243" y="10"/>
                </a:cxn>
                <a:cxn ang="0">
                  <a:pos x="715" y="6"/>
                </a:cxn>
                <a:cxn ang="0">
                  <a:pos x="715" y="13"/>
                </a:cxn>
                <a:cxn ang="0">
                  <a:pos x="488" y="54"/>
                </a:cxn>
              </a:cxnLst>
              <a:rect l="0" t="0" r="r" b="b"/>
              <a:pathLst>
                <a:path w="4705" h="285">
                  <a:moveTo>
                    <a:pt x="1743" y="140"/>
                  </a:moveTo>
                  <a:lnTo>
                    <a:pt x="1738" y="149"/>
                  </a:lnTo>
                  <a:lnTo>
                    <a:pt x="1826" y="242"/>
                  </a:lnTo>
                  <a:lnTo>
                    <a:pt x="1828" y="243"/>
                  </a:lnTo>
                  <a:lnTo>
                    <a:pt x="1845" y="245"/>
                  </a:lnTo>
                  <a:lnTo>
                    <a:pt x="1832" y="232"/>
                  </a:lnTo>
                  <a:lnTo>
                    <a:pt x="1765" y="163"/>
                  </a:lnTo>
                  <a:lnTo>
                    <a:pt x="1752" y="160"/>
                  </a:lnTo>
                  <a:lnTo>
                    <a:pt x="1755" y="153"/>
                  </a:lnTo>
                  <a:lnTo>
                    <a:pt x="1743" y="140"/>
                  </a:lnTo>
                  <a:close/>
                  <a:moveTo>
                    <a:pt x="1675" y="140"/>
                  </a:moveTo>
                  <a:lnTo>
                    <a:pt x="1671" y="143"/>
                  </a:lnTo>
                  <a:lnTo>
                    <a:pt x="1689" y="145"/>
                  </a:lnTo>
                  <a:lnTo>
                    <a:pt x="1691" y="143"/>
                  </a:lnTo>
                  <a:lnTo>
                    <a:pt x="1675" y="140"/>
                  </a:lnTo>
                  <a:close/>
                  <a:moveTo>
                    <a:pt x="1051" y="140"/>
                  </a:moveTo>
                  <a:lnTo>
                    <a:pt x="1014" y="193"/>
                  </a:lnTo>
                  <a:lnTo>
                    <a:pt x="1044" y="197"/>
                  </a:lnTo>
                  <a:lnTo>
                    <a:pt x="1047" y="195"/>
                  </a:lnTo>
                  <a:lnTo>
                    <a:pt x="1047" y="192"/>
                  </a:lnTo>
                  <a:lnTo>
                    <a:pt x="1049" y="190"/>
                  </a:lnTo>
                  <a:lnTo>
                    <a:pt x="1050" y="190"/>
                  </a:lnTo>
                  <a:lnTo>
                    <a:pt x="1050" y="189"/>
                  </a:lnTo>
                  <a:lnTo>
                    <a:pt x="1051" y="189"/>
                  </a:lnTo>
                  <a:lnTo>
                    <a:pt x="1053" y="186"/>
                  </a:lnTo>
                  <a:lnTo>
                    <a:pt x="1053" y="185"/>
                  </a:lnTo>
                  <a:lnTo>
                    <a:pt x="1054" y="185"/>
                  </a:lnTo>
                  <a:lnTo>
                    <a:pt x="1054" y="183"/>
                  </a:lnTo>
                  <a:lnTo>
                    <a:pt x="1081" y="145"/>
                  </a:lnTo>
                  <a:lnTo>
                    <a:pt x="1051" y="140"/>
                  </a:lnTo>
                  <a:close/>
                  <a:moveTo>
                    <a:pt x="750" y="140"/>
                  </a:moveTo>
                  <a:lnTo>
                    <a:pt x="748" y="143"/>
                  </a:lnTo>
                  <a:lnTo>
                    <a:pt x="755" y="143"/>
                  </a:lnTo>
                  <a:lnTo>
                    <a:pt x="756" y="145"/>
                  </a:lnTo>
                  <a:lnTo>
                    <a:pt x="758" y="145"/>
                  </a:lnTo>
                  <a:lnTo>
                    <a:pt x="758" y="147"/>
                  </a:lnTo>
                  <a:lnTo>
                    <a:pt x="762" y="142"/>
                  </a:lnTo>
                  <a:lnTo>
                    <a:pt x="760" y="142"/>
                  </a:lnTo>
                  <a:lnTo>
                    <a:pt x="750" y="140"/>
                  </a:lnTo>
                  <a:close/>
                  <a:moveTo>
                    <a:pt x="1848" y="139"/>
                  </a:moveTo>
                  <a:lnTo>
                    <a:pt x="1835" y="140"/>
                  </a:lnTo>
                  <a:lnTo>
                    <a:pt x="1849" y="140"/>
                  </a:lnTo>
                  <a:lnTo>
                    <a:pt x="1848" y="139"/>
                  </a:lnTo>
                  <a:close/>
                  <a:moveTo>
                    <a:pt x="1591" y="139"/>
                  </a:moveTo>
                  <a:lnTo>
                    <a:pt x="1668" y="220"/>
                  </a:lnTo>
                  <a:lnTo>
                    <a:pt x="1685" y="222"/>
                  </a:lnTo>
                  <a:lnTo>
                    <a:pt x="1606" y="140"/>
                  </a:lnTo>
                  <a:lnTo>
                    <a:pt x="1591" y="139"/>
                  </a:lnTo>
                  <a:close/>
                  <a:moveTo>
                    <a:pt x="622" y="139"/>
                  </a:moveTo>
                  <a:lnTo>
                    <a:pt x="581" y="193"/>
                  </a:lnTo>
                  <a:lnTo>
                    <a:pt x="514" y="280"/>
                  </a:lnTo>
                  <a:lnTo>
                    <a:pt x="545" y="285"/>
                  </a:lnTo>
                  <a:lnTo>
                    <a:pt x="612" y="197"/>
                  </a:lnTo>
                  <a:lnTo>
                    <a:pt x="652" y="143"/>
                  </a:lnTo>
                  <a:lnTo>
                    <a:pt x="622" y="139"/>
                  </a:lnTo>
                  <a:close/>
                  <a:moveTo>
                    <a:pt x="1870" y="137"/>
                  </a:moveTo>
                  <a:lnTo>
                    <a:pt x="1870" y="139"/>
                  </a:lnTo>
                  <a:lnTo>
                    <a:pt x="1880" y="139"/>
                  </a:lnTo>
                  <a:lnTo>
                    <a:pt x="1880" y="137"/>
                  </a:lnTo>
                  <a:lnTo>
                    <a:pt x="1870" y="137"/>
                  </a:lnTo>
                  <a:close/>
                  <a:moveTo>
                    <a:pt x="1230" y="137"/>
                  </a:moveTo>
                  <a:lnTo>
                    <a:pt x="1224" y="146"/>
                  </a:lnTo>
                  <a:lnTo>
                    <a:pt x="1288" y="219"/>
                  </a:lnTo>
                  <a:lnTo>
                    <a:pt x="1300" y="216"/>
                  </a:lnTo>
                  <a:lnTo>
                    <a:pt x="1230" y="137"/>
                  </a:lnTo>
                  <a:close/>
                  <a:moveTo>
                    <a:pt x="1902" y="136"/>
                  </a:moveTo>
                  <a:lnTo>
                    <a:pt x="1886" y="137"/>
                  </a:lnTo>
                  <a:lnTo>
                    <a:pt x="1902" y="137"/>
                  </a:lnTo>
                  <a:lnTo>
                    <a:pt x="1902" y="136"/>
                  </a:lnTo>
                  <a:close/>
                  <a:moveTo>
                    <a:pt x="1571" y="136"/>
                  </a:moveTo>
                  <a:lnTo>
                    <a:pt x="1648" y="217"/>
                  </a:lnTo>
                  <a:lnTo>
                    <a:pt x="1665" y="220"/>
                  </a:lnTo>
                  <a:lnTo>
                    <a:pt x="1588" y="137"/>
                  </a:lnTo>
                  <a:lnTo>
                    <a:pt x="1571" y="136"/>
                  </a:lnTo>
                  <a:close/>
                  <a:moveTo>
                    <a:pt x="1019" y="136"/>
                  </a:moveTo>
                  <a:lnTo>
                    <a:pt x="986" y="182"/>
                  </a:lnTo>
                  <a:lnTo>
                    <a:pt x="986" y="185"/>
                  </a:lnTo>
                  <a:lnTo>
                    <a:pt x="983" y="185"/>
                  </a:lnTo>
                  <a:lnTo>
                    <a:pt x="982" y="189"/>
                  </a:lnTo>
                  <a:lnTo>
                    <a:pt x="1012" y="193"/>
                  </a:lnTo>
                  <a:lnTo>
                    <a:pt x="1049" y="140"/>
                  </a:lnTo>
                  <a:lnTo>
                    <a:pt x="1019" y="136"/>
                  </a:lnTo>
                  <a:close/>
                  <a:moveTo>
                    <a:pt x="1636" y="134"/>
                  </a:moveTo>
                  <a:lnTo>
                    <a:pt x="1635" y="137"/>
                  </a:lnTo>
                  <a:lnTo>
                    <a:pt x="1661" y="140"/>
                  </a:lnTo>
                  <a:lnTo>
                    <a:pt x="1659" y="139"/>
                  </a:lnTo>
                  <a:lnTo>
                    <a:pt x="1636" y="134"/>
                  </a:lnTo>
                  <a:close/>
                  <a:moveTo>
                    <a:pt x="1868" y="134"/>
                  </a:moveTo>
                  <a:lnTo>
                    <a:pt x="1866" y="136"/>
                  </a:lnTo>
                  <a:lnTo>
                    <a:pt x="1868" y="136"/>
                  </a:lnTo>
                  <a:lnTo>
                    <a:pt x="1868" y="134"/>
                  </a:lnTo>
                  <a:close/>
                  <a:moveTo>
                    <a:pt x="1781" y="133"/>
                  </a:moveTo>
                  <a:lnTo>
                    <a:pt x="1766" y="156"/>
                  </a:lnTo>
                  <a:lnTo>
                    <a:pt x="1868" y="170"/>
                  </a:lnTo>
                  <a:lnTo>
                    <a:pt x="1957" y="182"/>
                  </a:lnTo>
                  <a:lnTo>
                    <a:pt x="1970" y="160"/>
                  </a:lnTo>
                  <a:lnTo>
                    <a:pt x="1940" y="156"/>
                  </a:lnTo>
                  <a:lnTo>
                    <a:pt x="1930" y="173"/>
                  </a:lnTo>
                  <a:lnTo>
                    <a:pt x="1930" y="175"/>
                  </a:lnTo>
                  <a:lnTo>
                    <a:pt x="1929" y="175"/>
                  </a:lnTo>
                  <a:lnTo>
                    <a:pt x="1923" y="173"/>
                  </a:lnTo>
                  <a:lnTo>
                    <a:pt x="1933" y="155"/>
                  </a:lnTo>
                  <a:lnTo>
                    <a:pt x="1909" y="152"/>
                  </a:lnTo>
                  <a:lnTo>
                    <a:pt x="1902" y="165"/>
                  </a:lnTo>
                  <a:lnTo>
                    <a:pt x="1899" y="165"/>
                  </a:lnTo>
                  <a:lnTo>
                    <a:pt x="1899" y="163"/>
                  </a:lnTo>
                  <a:lnTo>
                    <a:pt x="1906" y="152"/>
                  </a:lnTo>
                  <a:lnTo>
                    <a:pt x="1880" y="147"/>
                  </a:lnTo>
                  <a:lnTo>
                    <a:pt x="1862" y="145"/>
                  </a:lnTo>
                  <a:lnTo>
                    <a:pt x="1856" y="153"/>
                  </a:lnTo>
                  <a:lnTo>
                    <a:pt x="1859" y="155"/>
                  </a:lnTo>
                  <a:lnTo>
                    <a:pt x="1858" y="157"/>
                  </a:lnTo>
                  <a:lnTo>
                    <a:pt x="1858" y="159"/>
                  </a:lnTo>
                  <a:lnTo>
                    <a:pt x="1856" y="159"/>
                  </a:lnTo>
                  <a:lnTo>
                    <a:pt x="1843" y="156"/>
                  </a:lnTo>
                  <a:lnTo>
                    <a:pt x="1845" y="153"/>
                  </a:lnTo>
                  <a:lnTo>
                    <a:pt x="1845" y="152"/>
                  </a:lnTo>
                  <a:lnTo>
                    <a:pt x="1846" y="152"/>
                  </a:lnTo>
                  <a:lnTo>
                    <a:pt x="1849" y="153"/>
                  </a:lnTo>
                  <a:lnTo>
                    <a:pt x="1853" y="143"/>
                  </a:lnTo>
                  <a:lnTo>
                    <a:pt x="1839" y="142"/>
                  </a:lnTo>
                  <a:lnTo>
                    <a:pt x="1820" y="143"/>
                  </a:lnTo>
                  <a:lnTo>
                    <a:pt x="1819" y="143"/>
                  </a:lnTo>
                  <a:lnTo>
                    <a:pt x="1818" y="142"/>
                  </a:lnTo>
                  <a:lnTo>
                    <a:pt x="1818" y="140"/>
                  </a:lnTo>
                  <a:lnTo>
                    <a:pt x="1819" y="140"/>
                  </a:lnTo>
                  <a:lnTo>
                    <a:pt x="1819" y="139"/>
                  </a:lnTo>
                  <a:lnTo>
                    <a:pt x="1820" y="139"/>
                  </a:lnTo>
                  <a:lnTo>
                    <a:pt x="1781" y="133"/>
                  </a:lnTo>
                  <a:close/>
                  <a:moveTo>
                    <a:pt x="1552" y="133"/>
                  </a:moveTo>
                  <a:lnTo>
                    <a:pt x="1628" y="215"/>
                  </a:lnTo>
                  <a:lnTo>
                    <a:pt x="1645" y="217"/>
                  </a:lnTo>
                  <a:lnTo>
                    <a:pt x="1568" y="134"/>
                  </a:lnTo>
                  <a:lnTo>
                    <a:pt x="1552" y="133"/>
                  </a:lnTo>
                  <a:close/>
                  <a:moveTo>
                    <a:pt x="999" y="133"/>
                  </a:moveTo>
                  <a:lnTo>
                    <a:pt x="962" y="185"/>
                  </a:lnTo>
                  <a:lnTo>
                    <a:pt x="984" y="182"/>
                  </a:lnTo>
                  <a:lnTo>
                    <a:pt x="1017" y="136"/>
                  </a:lnTo>
                  <a:lnTo>
                    <a:pt x="1003" y="133"/>
                  </a:lnTo>
                  <a:lnTo>
                    <a:pt x="999" y="133"/>
                  </a:lnTo>
                  <a:close/>
                  <a:moveTo>
                    <a:pt x="4510" y="132"/>
                  </a:moveTo>
                  <a:lnTo>
                    <a:pt x="4508" y="142"/>
                  </a:lnTo>
                  <a:lnTo>
                    <a:pt x="4624" y="223"/>
                  </a:lnTo>
                  <a:lnTo>
                    <a:pt x="4624" y="215"/>
                  </a:lnTo>
                  <a:lnTo>
                    <a:pt x="4510" y="132"/>
                  </a:lnTo>
                  <a:close/>
                  <a:moveTo>
                    <a:pt x="986" y="132"/>
                  </a:moveTo>
                  <a:lnTo>
                    <a:pt x="952" y="179"/>
                  </a:lnTo>
                  <a:lnTo>
                    <a:pt x="960" y="185"/>
                  </a:lnTo>
                  <a:lnTo>
                    <a:pt x="996" y="133"/>
                  </a:lnTo>
                  <a:lnTo>
                    <a:pt x="986" y="132"/>
                  </a:lnTo>
                  <a:close/>
                  <a:moveTo>
                    <a:pt x="1876" y="130"/>
                  </a:moveTo>
                  <a:lnTo>
                    <a:pt x="1876" y="132"/>
                  </a:lnTo>
                  <a:lnTo>
                    <a:pt x="1875" y="132"/>
                  </a:lnTo>
                  <a:lnTo>
                    <a:pt x="1873" y="133"/>
                  </a:lnTo>
                  <a:lnTo>
                    <a:pt x="1873" y="134"/>
                  </a:lnTo>
                  <a:lnTo>
                    <a:pt x="1872" y="134"/>
                  </a:lnTo>
                  <a:lnTo>
                    <a:pt x="1872" y="136"/>
                  </a:lnTo>
                  <a:lnTo>
                    <a:pt x="1882" y="136"/>
                  </a:lnTo>
                  <a:lnTo>
                    <a:pt x="1882" y="130"/>
                  </a:lnTo>
                  <a:lnTo>
                    <a:pt x="1876" y="130"/>
                  </a:lnTo>
                  <a:close/>
                  <a:moveTo>
                    <a:pt x="1832" y="130"/>
                  </a:moveTo>
                  <a:lnTo>
                    <a:pt x="1832" y="132"/>
                  </a:lnTo>
                  <a:lnTo>
                    <a:pt x="1830" y="132"/>
                  </a:lnTo>
                  <a:lnTo>
                    <a:pt x="1830" y="134"/>
                  </a:lnTo>
                  <a:lnTo>
                    <a:pt x="1832" y="134"/>
                  </a:lnTo>
                  <a:lnTo>
                    <a:pt x="1832" y="136"/>
                  </a:lnTo>
                  <a:lnTo>
                    <a:pt x="1836" y="136"/>
                  </a:lnTo>
                  <a:lnTo>
                    <a:pt x="1838" y="134"/>
                  </a:lnTo>
                  <a:lnTo>
                    <a:pt x="1839" y="134"/>
                  </a:lnTo>
                  <a:lnTo>
                    <a:pt x="1839" y="132"/>
                  </a:lnTo>
                  <a:lnTo>
                    <a:pt x="1838" y="132"/>
                  </a:lnTo>
                  <a:lnTo>
                    <a:pt x="1838" y="130"/>
                  </a:lnTo>
                  <a:lnTo>
                    <a:pt x="1832" y="130"/>
                  </a:lnTo>
                  <a:close/>
                  <a:moveTo>
                    <a:pt x="1532" y="130"/>
                  </a:moveTo>
                  <a:lnTo>
                    <a:pt x="1609" y="212"/>
                  </a:lnTo>
                  <a:lnTo>
                    <a:pt x="1625" y="215"/>
                  </a:lnTo>
                  <a:lnTo>
                    <a:pt x="1548" y="133"/>
                  </a:lnTo>
                  <a:lnTo>
                    <a:pt x="1532" y="130"/>
                  </a:lnTo>
                  <a:close/>
                  <a:moveTo>
                    <a:pt x="558" y="130"/>
                  </a:moveTo>
                  <a:lnTo>
                    <a:pt x="516" y="183"/>
                  </a:lnTo>
                  <a:lnTo>
                    <a:pt x="448" y="270"/>
                  </a:lnTo>
                  <a:lnTo>
                    <a:pt x="479" y="275"/>
                  </a:lnTo>
                  <a:lnTo>
                    <a:pt x="546" y="187"/>
                  </a:lnTo>
                  <a:lnTo>
                    <a:pt x="586" y="137"/>
                  </a:lnTo>
                  <a:lnTo>
                    <a:pt x="548" y="187"/>
                  </a:lnTo>
                  <a:lnTo>
                    <a:pt x="481" y="276"/>
                  </a:lnTo>
                  <a:lnTo>
                    <a:pt x="512" y="280"/>
                  </a:lnTo>
                  <a:lnTo>
                    <a:pt x="579" y="192"/>
                  </a:lnTo>
                  <a:lnTo>
                    <a:pt x="621" y="139"/>
                  </a:lnTo>
                  <a:lnTo>
                    <a:pt x="591" y="134"/>
                  </a:lnTo>
                  <a:lnTo>
                    <a:pt x="599" y="140"/>
                  </a:lnTo>
                  <a:lnTo>
                    <a:pt x="601" y="142"/>
                  </a:lnTo>
                  <a:lnTo>
                    <a:pt x="599" y="142"/>
                  </a:lnTo>
                  <a:lnTo>
                    <a:pt x="595" y="143"/>
                  </a:lnTo>
                  <a:lnTo>
                    <a:pt x="582" y="134"/>
                  </a:lnTo>
                  <a:lnTo>
                    <a:pt x="575" y="143"/>
                  </a:lnTo>
                  <a:lnTo>
                    <a:pt x="574" y="143"/>
                  </a:lnTo>
                  <a:lnTo>
                    <a:pt x="579" y="134"/>
                  </a:lnTo>
                  <a:lnTo>
                    <a:pt x="558" y="137"/>
                  </a:lnTo>
                  <a:lnTo>
                    <a:pt x="556" y="137"/>
                  </a:lnTo>
                  <a:lnTo>
                    <a:pt x="556" y="136"/>
                  </a:lnTo>
                  <a:lnTo>
                    <a:pt x="555" y="134"/>
                  </a:lnTo>
                  <a:lnTo>
                    <a:pt x="556" y="134"/>
                  </a:lnTo>
                  <a:lnTo>
                    <a:pt x="572" y="132"/>
                  </a:lnTo>
                  <a:lnTo>
                    <a:pt x="558" y="130"/>
                  </a:lnTo>
                  <a:close/>
                  <a:moveTo>
                    <a:pt x="1855" y="129"/>
                  </a:moveTo>
                  <a:lnTo>
                    <a:pt x="1853" y="130"/>
                  </a:lnTo>
                  <a:lnTo>
                    <a:pt x="1853" y="132"/>
                  </a:lnTo>
                  <a:lnTo>
                    <a:pt x="1852" y="132"/>
                  </a:lnTo>
                  <a:lnTo>
                    <a:pt x="1852" y="134"/>
                  </a:lnTo>
                  <a:lnTo>
                    <a:pt x="1850" y="134"/>
                  </a:lnTo>
                  <a:lnTo>
                    <a:pt x="1850" y="137"/>
                  </a:lnTo>
                  <a:lnTo>
                    <a:pt x="1858" y="137"/>
                  </a:lnTo>
                  <a:lnTo>
                    <a:pt x="1862" y="129"/>
                  </a:lnTo>
                  <a:lnTo>
                    <a:pt x="1855" y="129"/>
                  </a:lnTo>
                  <a:close/>
                  <a:moveTo>
                    <a:pt x="1749" y="129"/>
                  </a:moveTo>
                  <a:lnTo>
                    <a:pt x="1743" y="137"/>
                  </a:lnTo>
                  <a:lnTo>
                    <a:pt x="1756" y="152"/>
                  </a:lnTo>
                  <a:lnTo>
                    <a:pt x="1762" y="142"/>
                  </a:lnTo>
                  <a:lnTo>
                    <a:pt x="1749" y="129"/>
                  </a:lnTo>
                  <a:close/>
                  <a:moveTo>
                    <a:pt x="987" y="129"/>
                  </a:moveTo>
                  <a:lnTo>
                    <a:pt x="986" y="130"/>
                  </a:lnTo>
                  <a:lnTo>
                    <a:pt x="996" y="132"/>
                  </a:lnTo>
                  <a:lnTo>
                    <a:pt x="996" y="130"/>
                  </a:lnTo>
                  <a:lnTo>
                    <a:pt x="987" y="129"/>
                  </a:lnTo>
                  <a:close/>
                  <a:moveTo>
                    <a:pt x="1870" y="127"/>
                  </a:moveTo>
                  <a:lnTo>
                    <a:pt x="1868" y="133"/>
                  </a:lnTo>
                  <a:lnTo>
                    <a:pt x="1869" y="133"/>
                  </a:lnTo>
                  <a:lnTo>
                    <a:pt x="1869" y="132"/>
                  </a:lnTo>
                  <a:lnTo>
                    <a:pt x="1870" y="132"/>
                  </a:lnTo>
                  <a:lnTo>
                    <a:pt x="1870" y="130"/>
                  </a:lnTo>
                  <a:lnTo>
                    <a:pt x="1872" y="130"/>
                  </a:lnTo>
                  <a:lnTo>
                    <a:pt x="1872" y="129"/>
                  </a:lnTo>
                  <a:lnTo>
                    <a:pt x="1875" y="129"/>
                  </a:lnTo>
                  <a:lnTo>
                    <a:pt x="1876" y="127"/>
                  </a:lnTo>
                  <a:lnTo>
                    <a:pt x="1870" y="127"/>
                  </a:lnTo>
                  <a:close/>
                  <a:moveTo>
                    <a:pt x="1866" y="127"/>
                  </a:moveTo>
                  <a:lnTo>
                    <a:pt x="1866" y="129"/>
                  </a:lnTo>
                  <a:lnTo>
                    <a:pt x="1868" y="129"/>
                  </a:lnTo>
                  <a:lnTo>
                    <a:pt x="1868" y="130"/>
                  </a:lnTo>
                  <a:lnTo>
                    <a:pt x="1869" y="127"/>
                  </a:lnTo>
                  <a:lnTo>
                    <a:pt x="1866" y="127"/>
                  </a:lnTo>
                  <a:close/>
                  <a:moveTo>
                    <a:pt x="1828" y="127"/>
                  </a:moveTo>
                  <a:lnTo>
                    <a:pt x="1828" y="129"/>
                  </a:lnTo>
                  <a:lnTo>
                    <a:pt x="1830" y="129"/>
                  </a:lnTo>
                  <a:lnTo>
                    <a:pt x="1830" y="127"/>
                  </a:lnTo>
                  <a:lnTo>
                    <a:pt x="1828" y="127"/>
                  </a:lnTo>
                  <a:close/>
                  <a:moveTo>
                    <a:pt x="1512" y="127"/>
                  </a:moveTo>
                  <a:lnTo>
                    <a:pt x="1589" y="209"/>
                  </a:lnTo>
                  <a:lnTo>
                    <a:pt x="1605" y="212"/>
                  </a:lnTo>
                  <a:lnTo>
                    <a:pt x="1529" y="130"/>
                  </a:lnTo>
                  <a:lnTo>
                    <a:pt x="1512" y="127"/>
                  </a:lnTo>
                  <a:close/>
                  <a:moveTo>
                    <a:pt x="953" y="127"/>
                  </a:moveTo>
                  <a:lnTo>
                    <a:pt x="916" y="179"/>
                  </a:lnTo>
                  <a:lnTo>
                    <a:pt x="946" y="183"/>
                  </a:lnTo>
                  <a:lnTo>
                    <a:pt x="947" y="182"/>
                  </a:lnTo>
                  <a:lnTo>
                    <a:pt x="942" y="177"/>
                  </a:lnTo>
                  <a:lnTo>
                    <a:pt x="943" y="176"/>
                  </a:lnTo>
                  <a:lnTo>
                    <a:pt x="947" y="176"/>
                  </a:lnTo>
                  <a:lnTo>
                    <a:pt x="950" y="177"/>
                  </a:lnTo>
                  <a:lnTo>
                    <a:pt x="950" y="179"/>
                  </a:lnTo>
                  <a:lnTo>
                    <a:pt x="984" y="132"/>
                  </a:lnTo>
                  <a:lnTo>
                    <a:pt x="983" y="132"/>
                  </a:lnTo>
                  <a:lnTo>
                    <a:pt x="953" y="127"/>
                  </a:lnTo>
                  <a:close/>
                  <a:moveTo>
                    <a:pt x="1852" y="126"/>
                  </a:moveTo>
                  <a:lnTo>
                    <a:pt x="1846" y="127"/>
                  </a:lnTo>
                  <a:lnTo>
                    <a:pt x="1850" y="127"/>
                  </a:lnTo>
                  <a:lnTo>
                    <a:pt x="1852" y="126"/>
                  </a:lnTo>
                  <a:close/>
                  <a:moveTo>
                    <a:pt x="1237" y="126"/>
                  </a:moveTo>
                  <a:lnTo>
                    <a:pt x="1231" y="136"/>
                  </a:lnTo>
                  <a:lnTo>
                    <a:pt x="1303" y="215"/>
                  </a:lnTo>
                  <a:lnTo>
                    <a:pt x="1313" y="212"/>
                  </a:lnTo>
                  <a:lnTo>
                    <a:pt x="1237" y="126"/>
                  </a:lnTo>
                  <a:close/>
                  <a:moveTo>
                    <a:pt x="1016" y="126"/>
                  </a:moveTo>
                  <a:lnTo>
                    <a:pt x="1013" y="127"/>
                  </a:lnTo>
                  <a:lnTo>
                    <a:pt x="1019" y="129"/>
                  </a:lnTo>
                  <a:lnTo>
                    <a:pt x="1016" y="126"/>
                  </a:lnTo>
                  <a:close/>
                  <a:moveTo>
                    <a:pt x="525" y="126"/>
                  </a:moveTo>
                  <a:lnTo>
                    <a:pt x="484" y="179"/>
                  </a:lnTo>
                  <a:lnTo>
                    <a:pt x="415" y="266"/>
                  </a:lnTo>
                  <a:lnTo>
                    <a:pt x="447" y="270"/>
                  </a:lnTo>
                  <a:lnTo>
                    <a:pt x="514" y="183"/>
                  </a:lnTo>
                  <a:lnTo>
                    <a:pt x="556" y="130"/>
                  </a:lnTo>
                  <a:lnTo>
                    <a:pt x="525" y="126"/>
                  </a:lnTo>
                  <a:close/>
                  <a:moveTo>
                    <a:pt x="1893" y="124"/>
                  </a:moveTo>
                  <a:lnTo>
                    <a:pt x="1872" y="126"/>
                  </a:lnTo>
                  <a:lnTo>
                    <a:pt x="1893" y="126"/>
                  </a:lnTo>
                  <a:lnTo>
                    <a:pt x="1909" y="124"/>
                  </a:lnTo>
                  <a:lnTo>
                    <a:pt x="1893" y="124"/>
                  </a:lnTo>
                  <a:close/>
                  <a:moveTo>
                    <a:pt x="1836" y="124"/>
                  </a:moveTo>
                  <a:lnTo>
                    <a:pt x="1836" y="126"/>
                  </a:lnTo>
                  <a:lnTo>
                    <a:pt x="1842" y="126"/>
                  </a:lnTo>
                  <a:lnTo>
                    <a:pt x="1840" y="124"/>
                  </a:lnTo>
                  <a:lnTo>
                    <a:pt x="1836" y="124"/>
                  </a:lnTo>
                  <a:close/>
                  <a:moveTo>
                    <a:pt x="1494" y="124"/>
                  </a:moveTo>
                  <a:lnTo>
                    <a:pt x="1569" y="206"/>
                  </a:lnTo>
                  <a:lnTo>
                    <a:pt x="1585" y="209"/>
                  </a:lnTo>
                  <a:lnTo>
                    <a:pt x="1509" y="127"/>
                  </a:lnTo>
                  <a:lnTo>
                    <a:pt x="1494" y="124"/>
                  </a:lnTo>
                  <a:close/>
                  <a:moveTo>
                    <a:pt x="954" y="124"/>
                  </a:moveTo>
                  <a:lnTo>
                    <a:pt x="954" y="126"/>
                  </a:lnTo>
                  <a:lnTo>
                    <a:pt x="984" y="130"/>
                  </a:lnTo>
                  <a:lnTo>
                    <a:pt x="986" y="129"/>
                  </a:lnTo>
                  <a:lnTo>
                    <a:pt x="954" y="124"/>
                  </a:lnTo>
                  <a:close/>
                  <a:moveTo>
                    <a:pt x="4513" y="122"/>
                  </a:moveTo>
                  <a:lnTo>
                    <a:pt x="4511" y="130"/>
                  </a:lnTo>
                  <a:lnTo>
                    <a:pt x="4625" y="212"/>
                  </a:lnTo>
                  <a:lnTo>
                    <a:pt x="4627" y="203"/>
                  </a:lnTo>
                  <a:lnTo>
                    <a:pt x="4513" y="122"/>
                  </a:lnTo>
                  <a:close/>
                  <a:moveTo>
                    <a:pt x="1474" y="122"/>
                  </a:moveTo>
                  <a:lnTo>
                    <a:pt x="1549" y="203"/>
                  </a:lnTo>
                  <a:lnTo>
                    <a:pt x="1567" y="206"/>
                  </a:lnTo>
                  <a:lnTo>
                    <a:pt x="1489" y="124"/>
                  </a:lnTo>
                  <a:lnTo>
                    <a:pt x="1474" y="122"/>
                  </a:lnTo>
                  <a:close/>
                  <a:moveTo>
                    <a:pt x="920" y="122"/>
                  </a:moveTo>
                  <a:lnTo>
                    <a:pt x="883" y="175"/>
                  </a:lnTo>
                  <a:lnTo>
                    <a:pt x="913" y="179"/>
                  </a:lnTo>
                  <a:lnTo>
                    <a:pt x="952" y="127"/>
                  </a:lnTo>
                  <a:lnTo>
                    <a:pt x="920" y="122"/>
                  </a:lnTo>
                  <a:close/>
                  <a:moveTo>
                    <a:pt x="923" y="120"/>
                  </a:moveTo>
                  <a:lnTo>
                    <a:pt x="922" y="122"/>
                  </a:lnTo>
                  <a:lnTo>
                    <a:pt x="952" y="126"/>
                  </a:lnTo>
                  <a:lnTo>
                    <a:pt x="953" y="124"/>
                  </a:lnTo>
                  <a:lnTo>
                    <a:pt x="923" y="120"/>
                  </a:lnTo>
                  <a:close/>
                  <a:moveTo>
                    <a:pt x="494" y="120"/>
                  </a:moveTo>
                  <a:lnTo>
                    <a:pt x="451" y="175"/>
                  </a:lnTo>
                  <a:lnTo>
                    <a:pt x="382" y="262"/>
                  </a:lnTo>
                  <a:lnTo>
                    <a:pt x="414" y="266"/>
                  </a:lnTo>
                  <a:lnTo>
                    <a:pt x="482" y="179"/>
                  </a:lnTo>
                  <a:lnTo>
                    <a:pt x="524" y="124"/>
                  </a:lnTo>
                  <a:lnTo>
                    <a:pt x="494" y="120"/>
                  </a:lnTo>
                  <a:close/>
                  <a:moveTo>
                    <a:pt x="3067" y="119"/>
                  </a:moveTo>
                  <a:lnTo>
                    <a:pt x="3063" y="120"/>
                  </a:lnTo>
                  <a:lnTo>
                    <a:pt x="3060" y="122"/>
                  </a:lnTo>
                  <a:lnTo>
                    <a:pt x="3059" y="123"/>
                  </a:lnTo>
                  <a:lnTo>
                    <a:pt x="3056" y="123"/>
                  </a:lnTo>
                  <a:lnTo>
                    <a:pt x="3053" y="124"/>
                  </a:lnTo>
                  <a:lnTo>
                    <a:pt x="3049" y="127"/>
                  </a:lnTo>
                  <a:lnTo>
                    <a:pt x="3045" y="132"/>
                  </a:lnTo>
                  <a:lnTo>
                    <a:pt x="3040" y="142"/>
                  </a:lnTo>
                  <a:lnTo>
                    <a:pt x="3040" y="145"/>
                  </a:lnTo>
                  <a:lnTo>
                    <a:pt x="3042" y="147"/>
                  </a:lnTo>
                  <a:lnTo>
                    <a:pt x="3043" y="149"/>
                  </a:lnTo>
                  <a:lnTo>
                    <a:pt x="3045" y="152"/>
                  </a:lnTo>
                  <a:lnTo>
                    <a:pt x="3049" y="156"/>
                  </a:lnTo>
                  <a:lnTo>
                    <a:pt x="3053" y="157"/>
                  </a:lnTo>
                  <a:lnTo>
                    <a:pt x="3056" y="160"/>
                  </a:lnTo>
                  <a:lnTo>
                    <a:pt x="3072" y="119"/>
                  </a:lnTo>
                  <a:lnTo>
                    <a:pt x="3067" y="119"/>
                  </a:lnTo>
                  <a:close/>
                  <a:moveTo>
                    <a:pt x="1756" y="119"/>
                  </a:moveTo>
                  <a:lnTo>
                    <a:pt x="1751" y="127"/>
                  </a:lnTo>
                  <a:lnTo>
                    <a:pt x="1763" y="140"/>
                  </a:lnTo>
                  <a:lnTo>
                    <a:pt x="1769" y="132"/>
                  </a:lnTo>
                  <a:lnTo>
                    <a:pt x="1756" y="119"/>
                  </a:lnTo>
                  <a:close/>
                  <a:moveTo>
                    <a:pt x="1454" y="119"/>
                  </a:moveTo>
                  <a:lnTo>
                    <a:pt x="1529" y="200"/>
                  </a:lnTo>
                  <a:lnTo>
                    <a:pt x="1547" y="203"/>
                  </a:lnTo>
                  <a:lnTo>
                    <a:pt x="1471" y="122"/>
                  </a:lnTo>
                  <a:lnTo>
                    <a:pt x="1454" y="119"/>
                  </a:lnTo>
                  <a:close/>
                  <a:moveTo>
                    <a:pt x="3080" y="117"/>
                  </a:moveTo>
                  <a:lnTo>
                    <a:pt x="3077" y="119"/>
                  </a:lnTo>
                  <a:lnTo>
                    <a:pt x="3075" y="119"/>
                  </a:lnTo>
                  <a:lnTo>
                    <a:pt x="3059" y="162"/>
                  </a:lnTo>
                  <a:lnTo>
                    <a:pt x="3060" y="162"/>
                  </a:lnTo>
                  <a:lnTo>
                    <a:pt x="3062" y="163"/>
                  </a:lnTo>
                  <a:lnTo>
                    <a:pt x="3066" y="163"/>
                  </a:lnTo>
                  <a:lnTo>
                    <a:pt x="3067" y="165"/>
                  </a:lnTo>
                  <a:lnTo>
                    <a:pt x="3070" y="165"/>
                  </a:lnTo>
                  <a:lnTo>
                    <a:pt x="3072" y="166"/>
                  </a:lnTo>
                  <a:lnTo>
                    <a:pt x="3075" y="166"/>
                  </a:lnTo>
                  <a:lnTo>
                    <a:pt x="3077" y="167"/>
                  </a:lnTo>
                  <a:lnTo>
                    <a:pt x="3099" y="167"/>
                  </a:lnTo>
                  <a:lnTo>
                    <a:pt x="3103" y="166"/>
                  </a:lnTo>
                  <a:lnTo>
                    <a:pt x="3107" y="166"/>
                  </a:lnTo>
                  <a:lnTo>
                    <a:pt x="3112" y="165"/>
                  </a:lnTo>
                  <a:lnTo>
                    <a:pt x="3119" y="160"/>
                  </a:lnTo>
                  <a:lnTo>
                    <a:pt x="3124" y="157"/>
                  </a:lnTo>
                  <a:lnTo>
                    <a:pt x="3129" y="153"/>
                  </a:lnTo>
                  <a:lnTo>
                    <a:pt x="3132" y="149"/>
                  </a:lnTo>
                  <a:lnTo>
                    <a:pt x="3132" y="139"/>
                  </a:lnTo>
                  <a:lnTo>
                    <a:pt x="3129" y="134"/>
                  </a:lnTo>
                  <a:lnTo>
                    <a:pt x="3122" y="127"/>
                  </a:lnTo>
                  <a:lnTo>
                    <a:pt x="3117" y="124"/>
                  </a:lnTo>
                  <a:lnTo>
                    <a:pt x="3112" y="123"/>
                  </a:lnTo>
                  <a:lnTo>
                    <a:pt x="3107" y="120"/>
                  </a:lnTo>
                  <a:lnTo>
                    <a:pt x="3102" y="119"/>
                  </a:lnTo>
                  <a:lnTo>
                    <a:pt x="3090" y="119"/>
                  </a:lnTo>
                  <a:lnTo>
                    <a:pt x="3087" y="117"/>
                  </a:lnTo>
                  <a:lnTo>
                    <a:pt x="3080" y="117"/>
                  </a:lnTo>
                  <a:close/>
                  <a:moveTo>
                    <a:pt x="889" y="117"/>
                  </a:moveTo>
                  <a:lnTo>
                    <a:pt x="850" y="170"/>
                  </a:lnTo>
                  <a:lnTo>
                    <a:pt x="882" y="175"/>
                  </a:lnTo>
                  <a:lnTo>
                    <a:pt x="919" y="122"/>
                  </a:lnTo>
                  <a:lnTo>
                    <a:pt x="889" y="117"/>
                  </a:lnTo>
                  <a:close/>
                  <a:moveTo>
                    <a:pt x="465" y="117"/>
                  </a:moveTo>
                  <a:lnTo>
                    <a:pt x="424" y="170"/>
                  </a:lnTo>
                  <a:lnTo>
                    <a:pt x="354" y="257"/>
                  </a:lnTo>
                  <a:lnTo>
                    <a:pt x="381" y="260"/>
                  </a:lnTo>
                  <a:lnTo>
                    <a:pt x="449" y="173"/>
                  </a:lnTo>
                  <a:lnTo>
                    <a:pt x="491" y="120"/>
                  </a:lnTo>
                  <a:lnTo>
                    <a:pt x="465" y="117"/>
                  </a:lnTo>
                  <a:close/>
                  <a:moveTo>
                    <a:pt x="1435" y="116"/>
                  </a:moveTo>
                  <a:lnTo>
                    <a:pt x="1509" y="197"/>
                  </a:lnTo>
                  <a:lnTo>
                    <a:pt x="1527" y="200"/>
                  </a:lnTo>
                  <a:lnTo>
                    <a:pt x="1451" y="119"/>
                  </a:lnTo>
                  <a:lnTo>
                    <a:pt x="1435" y="116"/>
                  </a:lnTo>
                  <a:close/>
                  <a:moveTo>
                    <a:pt x="1244" y="116"/>
                  </a:moveTo>
                  <a:lnTo>
                    <a:pt x="1238" y="124"/>
                  </a:lnTo>
                  <a:lnTo>
                    <a:pt x="1315" y="210"/>
                  </a:lnTo>
                  <a:lnTo>
                    <a:pt x="1327" y="207"/>
                  </a:lnTo>
                  <a:lnTo>
                    <a:pt x="1244" y="116"/>
                  </a:lnTo>
                  <a:close/>
                  <a:moveTo>
                    <a:pt x="4607" y="114"/>
                  </a:moveTo>
                  <a:lnTo>
                    <a:pt x="4637" y="134"/>
                  </a:lnTo>
                  <a:lnTo>
                    <a:pt x="4638" y="126"/>
                  </a:lnTo>
                  <a:lnTo>
                    <a:pt x="4624" y="116"/>
                  </a:lnTo>
                  <a:lnTo>
                    <a:pt x="4607" y="114"/>
                  </a:lnTo>
                  <a:close/>
                  <a:moveTo>
                    <a:pt x="1873" y="114"/>
                  </a:moveTo>
                  <a:lnTo>
                    <a:pt x="1868" y="124"/>
                  </a:lnTo>
                  <a:lnTo>
                    <a:pt x="1870" y="124"/>
                  </a:lnTo>
                  <a:lnTo>
                    <a:pt x="1876" y="116"/>
                  </a:lnTo>
                  <a:lnTo>
                    <a:pt x="1873" y="114"/>
                  </a:lnTo>
                  <a:close/>
                  <a:moveTo>
                    <a:pt x="1415" y="114"/>
                  </a:moveTo>
                  <a:lnTo>
                    <a:pt x="1489" y="195"/>
                  </a:lnTo>
                  <a:lnTo>
                    <a:pt x="1507" y="197"/>
                  </a:lnTo>
                  <a:lnTo>
                    <a:pt x="1431" y="116"/>
                  </a:lnTo>
                  <a:lnTo>
                    <a:pt x="1415" y="114"/>
                  </a:lnTo>
                  <a:close/>
                  <a:moveTo>
                    <a:pt x="1023" y="114"/>
                  </a:moveTo>
                  <a:lnTo>
                    <a:pt x="1017" y="123"/>
                  </a:lnTo>
                  <a:lnTo>
                    <a:pt x="1022" y="129"/>
                  </a:lnTo>
                  <a:lnTo>
                    <a:pt x="1037" y="132"/>
                  </a:lnTo>
                  <a:lnTo>
                    <a:pt x="1023" y="114"/>
                  </a:lnTo>
                  <a:close/>
                  <a:moveTo>
                    <a:pt x="890" y="114"/>
                  </a:moveTo>
                  <a:lnTo>
                    <a:pt x="889" y="116"/>
                  </a:lnTo>
                  <a:lnTo>
                    <a:pt x="920" y="120"/>
                  </a:lnTo>
                  <a:lnTo>
                    <a:pt x="920" y="119"/>
                  </a:lnTo>
                  <a:lnTo>
                    <a:pt x="890" y="114"/>
                  </a:lnTo>
                  <a:close/>
                  <a:moveTo>
                    <a:pt x="1879" y="113"/>
                  </a:moveTo>
                  <a:lnTo>
                    <a:pt x="1879" y="114"/>
                  </a:lnTo>
                  <a:lnTo>
                    <a:pt x="1898" y="117"/>
                  </a:lnTo>
                  <a:lnTo>
                    <a:pt x="1913" y="119"/>
                  </a:lnTo>
                  <a:lnTo>
                    <a:pt x="1899" y="116"/>
                  </a:lnTo>
                  <a:lnTo>
                    <a:pt x="1879" y="113"/>
                  </a:lnTo>
                  <a:close/>
                  <a:moveTo>
                    <a:pt x="1873" y="113"/>
                  </a:moveTo>
                  <a:lnTo>
                    <a:pt x="1876" y="114"/>
                  </a:lnTo>
                  <a:lnTo>
                    <a:pt x="1876" y="113"/>
                  </a:lnTo>
                  <a:lnTo>
                    <a:pt x="1873" y="113"/>
                  </a:lnTo>
                  <a:close/>
                  <a:moveTo>
                    <a:pt x="856" y="113"/>
                  </a:moveTo>
                  <a:lnTo>
                    <a:pt x="818" y="166"/>
                  </a:lnTo>
                  <a:lnTo>
                    <a:pt x="849" y="170"/>
                  </a:lnTo>
                  <a:lnTo>
                    <a:pt x="886" y="117"/>
                  </a:lnTo>
                  <a:lnTo>
                    <a:pt x="856" y="113"/>
                  </a:lnTo>
                  <a:close/>
                  <a:moveTo>
                    <a:pt x="4585" y="112"/>
                  </a:moveTo>
                  <a:lnTo>
                    <a:pt x="4635" y="146"/>
                  </a:lnTo>
                  <a:lnTo>
                    <a:pt x="4637" y="137"/>
                  </a:lnTo>
                  <a:lnTo>
                    <a:pt x="4603" y="113"/>
                  </a:lnTo>
                  <a:lnTo>
                    <a:pt x="4585" y="112"/>
                  </a:lnTo>
                  <a:close/>
                  <a:moveTo>
                    <a:pt x="1395" y="112"/>
                  </a:moveTo>
                  <a:lnTo>
                    <a:pt x="1471" y="192"/>
                  </a:lnTo>
                  <a:lnTo>
                    <a:pt x="1487" y="195"/>
                  </a:lnTo>
                  <a:lnTo>
                    <a:pt x="1412" y="113"/>
                  </a:lnTo>
                  <a:lnTo>
                    <a:pt x="1395" y="112"/>
                  </a:lnTo>
                  <a:close/>
                  <a:moveTo>
                    <a:pt x="429" y="112"/>
                  </a:moveTo>
                  <a:lnTo>
                    <a:pt x="387" y="165"/>
                  </a:lnTo>
                  <a:lnTo>
                    <a:pt x="317" y="252"/>
                  </a:lnTo>
                  <a:lnTo>
                    <a:pt x="348" y="256"/>
                  </a:lnTo>
                  <a:lnTo>
                    <a:pt x="417" y="169"/>
                  </a:lnTo>
                  <a:lnTo>
                    <a:pt x="459" y="116"/>
                  </a:lnTo>
                  <a:lnTo>
                    <a:pt x="429" y="112"/>
                  </a:lnTo>
                  <a:close/>
                  <a:moveTo>
                    <a:pt x="4514" y="110"/>
                  </a:moveTo>
                  <a:lnTo>
                    <a:pt x="4513" y="119"/>
                  </a:lnTo>
                  <a:lnTo>
                    <a:pt x="4627" y="200"/>
                  </a:lnTo>
                  <a:lnTo>
                    <a:pt x="4628" y="192"/>
                  </a:lnTo>
                  <a:lnTo>
                    <a:pt x="4514" y="110"/>
                  </a:lnTo>
                  <a:close/>
                  <a:moveTo>
                    <a:pt x="1876" y="110"/>
                  </a:moveTo>
                  <a:lnTo>
                    <a:pt x="1875" y="112"/>
                  </a:lnTo>
                  <a:lnTo>
                    <a:pt x="1878" y="112"/>
                  </a:lnTo>
                  <a:lnTo>
                    <a:pt x="1879" y="110"/>
                  </a:lnTo>
                  <a:lnTo>
                    <a:pt x="1876" y="110"/>
                  </a:lnTo>
                  <a:close/>
                  <a:moveTo>
                    <a:pt x="857" y="110"/>
                  </a:moveTo>
                  <a:lnTo>
                    <a:pt x="857" y="112"/>
                  </a:lnTo>
                  <a:lnTo>
                    <a:pt x="887" y="116"/>
                  </a:lnTo>
                  <a:lnTo>
                    <a:pt x="889" y="114"/>
                  </a:lnTo>
                  <a:lnTo>
                    <a:pt x="857" y="110"/>
                  </a:lnTo>
                  <a:close/>
                  <a:moveTo>
                    <a:pt x="467" y="110"/>
                  </a:moveTo>
                  <a:lnTo>
                    <a:pt x="462" y="114"/>
                  </a:lnTo>
                  <a:lnTo>
                    <a:pt x="464" y="114"/>
                  </a:lnTo>
                  <a:lnTo>
                    <a:pt x="468" y="110"/>
                  </a:lnTo>
                  <a:lnTo>
                    <a:pt x="467" y="110"/>
                  </a:lnTo>
                  <a:close/>
                  <a:moveTo>
                    <a:pt x="502" y="109"/>
                  </a:moveTo>
                  <a:lnTo>
                    <a:pt x="499" y="113"/>
                  </a:lnTo>
                  <a:lnTo>
                    <a:pt x="502" y="110"/>
                  </a:lnTo>
                  <a:lnTo>
                    <a:pt x="502" y="109"/>
                  </a:lnTo>
                  <a:close/>
                  <a:moveTo>
                    <a:pt x="4565" y="109"/>
                  </a:moveTo>
                  <a:lnTo>
                    <a:pt x="4633" y="156"/>
                  </a:lnTo>
                  <a:lnTo>
                    <a:pt x="4634" y="147"/>
                  </a:lnTo>
                  <a:lnTo>
                    <a:pt x="4583" y="110"/>
                  </a:lnTo>
                  <a:lnTo>
                    <a:pt x="4565" y="109"/>
                  </a:lnTo>
                  <a:close/>
                  <a:moveTo>
                    <a:pt x="1377" y="109"/>
                  </a:moveTo>
                  <a:lnTo>
                    <a:pt x="1451" y="189"/>
                  </a:lnTo>
                  <a:lnTo>
                    <a:pt x="1467" y="192"/>
                  </a:lnTo>
                  <a:lnTo>
                    <a:pt x="1392" y="110"/>
                  </a:lnTo>
                  <a:lnTo>
                    <a:pt x="1377" y="109"/>
                  </a:lnTo>
                  <a:close/>
                  <a:moveTo>
                    <a:pt x="823" y="109"/>
                  </a:moveTo>
                  <a:lnTo>
                    <a:pt x="798" y="145"/>
                  </a:lnTo>
                  <a:lnTo>
                    <a:pt x="799" y="145"/>
                  </a:lnTo>
                  <a:lnTo>
                    <a:pt x="799" y="146"/>
                  </a:lnTo>
                  <a:lnTo>
                    <a:pt x="800" y="147"/>
                  </a:lnTo>
                  <a:lnTo>
                    <a:pt x="800" y="149"/>
                  </a:lnTo>
                  <a:lnTo>
                    <a:pt x="799" y="149"/>
                  </a:lnTo>
                  <a:lnTo>
                    <a:pt x="799" y="152"/>
                  </a:lnTo>
                  <a:lnTo>
                    <a:pt x="798" y="152"/>
                  </a:lnTo>
                  <a:lnTo>
                    <a:pt x="798" y="153"/>
                  </a:lnTo>
                  <a:lnTo>
                    <a:pt x="796" y="153"/>
                  </a:lnTo>
                  <a:lnTo>
                    <a:pt x="796" y="155"/>
                  </a:lnTo>
                  <a:lnTo>
                    <a:pt x="795" y="155"/>
                  </a:lnTo>
                  <a:lnTo>
                    <a:pt x="795" y="156"/>
                  </a:lnTo>
                  <a:lnTo>
                    <a:pt x="793" y="156"/>
                  </a:lnTo>
                  <a:lnTo>
                    <a:pt x="793" y="157"/>
                  </a:lnTo>
                  <a:lnTo>
                    <a:pt x="790" y="157"/>
                  </a:lnTo>
                  <a:lnTo>
                    <a:pt x="790" y="159"/>
                  </a:lnTo>
                  <a:lnTo>
                    <a:pt x="786" y="159"/>
                  </a:lnTo>
                  <a:lnTo>
                    <a:pt x="785" y="160"/>
                  </a:lnTo>
                  <a:lnTo>
                    <a:pt x="816" y="165"/>
                  </a:lnTo>
                  <a:lnTo>
                    <a:pt x="855" y="113"/>
                  </a:lnTo>
                  <a:lnTo>
                    <a:pt x="823" y="109"/>
                  </a:lnTo>
                  <a:close/>
                  <a:moveTo>
                    <a:pt x="1878" y="107"/>
                  </a:moveTo>
                  <a:lnTo>
                    <a:pt x="1876" y="109"/>
                  </a:lnTo>
                  <a:lnTo>
                    <a:pt x="1880" y="109"/>
                  </a:lnTo>
                  <a:lnTo>
                    <a:pt x="1878" y="107"/>
                  </a:lnTo>
                  <a:close/>
                  <a:moveTo>
                    <a:pt x="1762" y="107"/>
                  </a:moveTo>
                  <a:lnTo>
                    <a:pt x="1756" y="116"/>
                  </a:lnTo>
                  <a:lnTo>
                    <a:pt x="1769" y="129"/>
                  </a:lnTo>
                  <a:lnTo>
                    <a:pt x="1775" y="120"/>
                  </a:lnTo>
                  <a:lnTo>
                    <a:pt x="1762" y="107"/>
                  </a:lnTo>
                  <a:close/>
                  <a:moveTo>
                    <a:pt x="504" y="107"/>
                  </a:moveTo>
                  <a:lnTo>
                    <a:pt x="502" y="109"/>
                  </a:lnTo>
                  <a:lnTo>
                    <a:pt x="504" y="109"/>
                  </a:lnTo>
                  <a:lnTo>
                    <a:pt x="504" y="107"/>
                  </a:lnTo>
                  <a:close/>
                  <a:moveTo>
                    <a:pt x="397" y="107"/>
                  </a:moveTo>
                  <a:lnTo>
                    <a:pt x="354" y="160"/>
                  </a:lnTo>
                  <a:lnTo>
                    <a:pt x="284" y="247"/>
                  </a:lnTo>
                  <a:lnTo>
                    <a:pt x="315" y="252"/>
                  </a:lnTo>
                  <a:lnTo>
                    <a:pt x="385" y="165"/>
                  </a:lnTo>
                  <a:lnTo>
                    <a:pt x="428" y="112"/>
                  </a:lnTo>
                  <a:lnTo>
                    <a:pt x="397" y="107"/>
                  </a:lnTo>
                  <a:close/>
                  <a:moveTo>
                    <a:pt x="1357" y="106"/>
                  </a:moveTo>
                  <a:lnTo>
                    <a:pt x="1431" y="186"/>
                  </a:lnTo>
                  <a:lnTo>
                    <a:pt x="1448" y="189"/>
                  </a:lnTo>
                  <a:lnTo>
                    <a:pt x="1372" y="107"/>
                  </a:lnTo>
                  <a:lnTo>
                    <a:pt x="1357" y="106"/>
                  </a:lnTo>
                  <a:close/>
                  <a:moveTo>
                    <a:pt x="826" y="106"/>
                  </a:moveTo>
                  <a:lnTo>
                    <a:pt x="825" y="107"/>
                  </a:lnTo>
                  <a:lnTo>
                    <a:pt x="855" y="112"/>
                  </a:lnTo>
                  <a:lnTo>
                    <a:pt x="856" y="110"/>
                  </a:lnTo>
                  <a:lnTo>
                    <a:pt x="826" y="106"/>
                  </a:lnTo>
                  <a:close/>
                  <a:moveTo>
                    <a:pt x="1251" y="104"/>
                  </a:moveTo>
                  <a:lnTo>
                    <a:pt x="1246" y="113"/>
                  </a:lnTo>
                  <a:lnTo>
                    <a:pt x="1330" y="207"/>
                  </a:lnTo>
                  <a:lnTo>
                    <a:pt x="1340" y="203"/>
                  </a:lnTo>
                  <a:lnTo>
                    <a:pt x="1251" y="104"/>
                  </a:lnTo>
                  <a:close/>
                  <a:moveTo>
                    <a:pt x="792" y="104"/>
                  </a:moveTo>
                  <a:lnTo>
                    <a:pt x="752" y="156"/>
                  </a:lnTo>
                  <a:lnTo>
                    <a:pt x="783" y="160"/>
                  </a:lnTo>
                  <a:lnTo>
                    <a:pt x="785" y="159"/>
                  </a:lnTo>
                  <a:lnTo>
                    <a:pt x="780" y="159"/>
                  </a:lnTo>
                  <a:lnTo>
                    <a:pt x="779" y="157"/>
                  </a:lnTo>
                  <a:lnTo>
                    <a:pt x="778" y="157"/>
                  </a:lnTo>
                  <a:lnTo>
                    <a:pt x="778" y="152"/>
                  </a:lnTo>
                  <a:lnTo>
                    <a:pt x="779" y="152"/>
                  </a:lnTo>
                  <a:lnTo>
                    <a:pt x="779" y="150"/>
                  </a:lnTo>
                  <a:lnTo>
                    <a:pt x="780" y="149"/>
                  </a:lnTo>
                  <a:lnTo>
                    <a:pt x="780" y="147"/>
                  </a:lnTo>
                  <a:lnTo>
                    <a:pt x="782" y="147"/>
                  </a:lnTo>
                  <a:lnTo>
                    <a:pt x="782" y="146"/>
                  </a:lnTo>
                  <a:lnTo>
                    <a:pt x="785" y="146"/>
                  </a:lnTo>
                  <a:lnTo>
                    <a:pt x="785" y="145"/>
                  </a:lnTo>
                  <a:lnTo>
                    <a:pt x="788" y="145"/>
                  </a:lnTo>
                  <a:lnTo>
                    <a:pt x="788" y="143"/>
                  </a:lnTo>
                  <a:lnTo>
                    <a:pt x="796" y="143"/>
                  </a:lnTo>
                  <a:lnTo>
                    <a:pt x="822" y="109"/>
                  </a:lnTo>
                  <a:lnTo>
                    <a:pt x="792" y="104"/>
                  </a:lnTo>
                  <a:close/>
                  <a:moveTo>
                    <a:pt x="498" y="104"/>
                  </a:moveTo>
                  <a:lnTo>
                    <a:pt x="492" y="110"/>
                  </a:lnTo>
                  <a:lnTo>
                    <a:pt x="492" y="112"/>
                  </a:lnTo>
                  <a:lnTo>
                    <a:pt x="491" y="112"/>
                  </a:lnTo>
                  <a:lnTo>
                    <a:pt x="491" y="114"/>
                  </a:lnTo>
                  <a:lnTo>
                    <a:pt x="494" y="114"/>
                  </a:lnTo>
                  <a:lnTo>
                    <a:pt x="494" y="116"/>
                  </a:lnTo>
                  <a:lnTo>
                    <a:pt x="495" y="116"/>
                  </a:lnTo>
                  <a:lnTo>
                    <a:pt x="495" y="114"/>
                  </a:lnTo>
                  <a:lnTo>
                    <a:pt x="496" y="114"/>
                  </a:lnTo>
                  <a:lnTo>
                    <a:pt x="504" y="106"/>
                  </a:lnTo>
                  <a:lnTo>
                    <a:pt x="504" y="104"/>
                  </a:lnTo>
                  <a:lnTo>
                    <a:pt x="498" y="104"/>
                  </a:lnTo>
                  <a:close/>
                  <a:moveTo>
                    <a:pt x="481" y="104"/>
                  </a:moveTo>
                  <a:lnTo>
                    <a:pt x="474" y="107"/>
                  </a:lnTo>
                  <a:lnTo>
                    <a:pt x="472" y="107"/>
                  </a:lnTo>
                  <a:lnTo>
                    <a:pt x="478" y="109"/>
                  </a:lnTo>
                  <a:lnTo>
                    <a:pt x="481" y="104"/>
                  </a:lnTo>
                  <a:close/>
                  <a:moveTo>
                    <a:pt x="1840" y="103"/>
                  </a:moveTo>
                  <a:lnTo>
                    <a:pt x="1875" y="109"/>
                  </a:lnTo>
                  <a:lnTo>
                    <a:pt x="1875" y="107"/>
                  </a:lnTo>
                  <a:lnTo>
                    <a:pt x="1842" y="103"/>
                  </a:lnTo>
                  <a:lnTo>
                    <a:pt x="1840" y="103"/>
                  </a:lnTo>
                  <a:close/>
                  <a:moveTo>
                    <a:pt x="1337" y="103"/>
                  </a:moveTo>
                  <a:lnTo>
                    <a:pt x="1411" y="185"/>
                  </a:lnTo>
                  <a:lnTo>
                    <a:pt x="1428" y="186"/>
                  </a:lnTo>
                  <a:lnTo>
                    <a:pt x="1354" y="106"/>
                  </a:lnTo>
                  <a:lnTo>
                    <a:pt x="1337" y="103"/>
                  </a:lnTo>
                  <a:close/>
                  <a:moveTo>
                    <a:pt x="1030" y="103"/>
                  </a:moveTo>
                  <a:lnTo>
                    <a:pt x="1024" y="113"/>
                  </a:lnTo>
                  <a:lnTo>
                    <a:pt x="1041" y="132"/>
                  </a:lnTo>
                  <a:lnTo>
                    <a:pt x="1057" y="134"/>
                  </a:lnTo>
                  <a:lnTo>
                    <a:pt x="1030" y="103"/>
                  </a:lnTo>
                  <a:close/>
                  <a:moveTo>
                    <a:pt x="793" y="102"/>
                  </a:moveTo>
                  <a:lnTo>
                    <a:pt x="792" y="103"/>
                  </a:lnTo>
                  <a:lnTo>
                    <a:pt x="823" y="107"/>
                  </a:lnTo>
                  <a:lnTo>
                    <a:pt x="823" y="106"/>
                  </a:lnTo>
                  <a:lnTo>
                    <a:pt x="793" y="102"/>
                  </a:lnTo>
                  <a:close/>
                  <a:moveTo>
                    <a:pt x="4516" y="100"/>
                  </a:moveTo>
                  <a:lnTo>
                    <a:pt x="4514" y="109"/>
                  </a:lnTo>
                  <a:lnTo>
                    <a:pt x="4628" y="190"/>
                  </a:lnTo>
                  <a:lnTo>
                    <a:pt x="4630" y="180"/>
                  </a:lnTo>
                  <a:lnTo>
                    <a:pt x="4516" y="100"/>
                  </a:lnTo>
                  <a:close/>
                  <a:moveTo>
                    <a:pt x="1318" y="100"/>
                  </a:moveTo>
                  <a:lnTo>
                    <a:pt x="1391" y="182"/>
                  </a:lnTo>
                  <a:lnTo>
                    <a:pt x="1408" y="183"/>
                  </a:lnTo>
                  <a:lnTo>
                    <a:pt x="1334" y="103"/>
                  </a:lnTo>
                  <a:lnTo>
                    <a:pt x="1318" y="100"/>
                  </a:lnTo>
                  <a:close/>
                  <a:moveTo>
                    <a:pt x="759" y="100"/>
                  </a:moveTo>
                  <a:lnTo>
                    <a:pt x="730" y="137"/>
                  </a:lnTo>
                  <a:lnTo>
                    <a:pt x="732" y="137"/>
                  </a:lnTo>
                  <a:lnTo>
                    <a:pt x="732" y="136"/>
                  </a:lnTo>
                  <a:lnTo>
                    <a:pt x="736" y="136"/>
                  </a:lnTo>
                  <a:lnTo>
                    <a:pt x="736" y="134"/>
                  </a:lnTo>
                  <a:lnTo>
                    <a:pt x="739" y="136"/>
                  </a:lnTo>
                  <a:lnTo>
                    <a:pt x="728" y="150"/>
                  </a:lnTo>
                  <a:lnTo>
                    <a:pt x="723" y="150"/>
                  </a:lnTo>
                  <a:lnTo>
                    <a:pt x="732" y="139"/>
                  </a:lnTo>
                  <a:lnTo>
                    <a:pt x="730" y="139"/>
                  </a:lnTo>
                  <a:lnTo>
                    <a:pt x="730" y="140"/>
                  </a:lnTo>
                  <a:lnTo>
                    <a:pt x="729" y="140"/>
                  </a:lnTo>
                  <a:lnTo>
                    <a:pt x="720" y="152"/>
                  </a:lnTo>
                  <a:lnTo>
                    <a:pt x="750" y="156"/>
                  </a:lnTo>
                  <a:lnTo>
                    <a:pt x="755" y="152"/>
                  </a:lnTo>
                  <a:lnTo>
                    <a:pt x="752" y="152"/>
                  </a:lnTo>
                  <a:lnTo>
                    <a:pt x="752" y="153"/>
                  </a:lnTo>
                  <a:lnTo>
                    <a:pt x="740" y="153"/>
                  </a:lnTo>
                  <a:lnTo>
                    <a:pt x="739" y="152"/>
                  </a:lnTo>
                  <a:lnTo>
                    <a:pt x="738" y="152"/>
                  </a:lnTo>
                  <a:lnTo>
                    <a:pt x="738" y="147"/>
                  </a:lnTo>
                  <a:lnTo>
                    <a:pt x="742" y="147"/>
                  </a:lnTo>
                  <a:lnTo>
                    <a:pt x="742" y="150"/>
                  </a:lnTo>
                  <a:lnTo>
                    <a:pt x="745" y="150"/>
                  </a:lnTo>
                  <a:lnTo>
                    <a:pt x="745" y="152"/>
                  </a:lnTo>
                  <a:lnTo>
                    <a:pt x="748" y="152"/>
                  </a:lnTo>
                  <a:lnTo>
                    <a:pt x="748" y="150"/>
                  </a:lnTo>
                  <a:lnTo>
                    <a:pt x="750" y="150"/>
                  </a:lnTo>
                  <a:lnTo>
                    <a:pt x="750" y="149"/>
                  </a:lnTo>
                  <a:lnTo>
                    <a:pt x="752" y="149"/>
                  </a:lnTo>
                  <a:lnTo>
                    <a:pt x="752" y="146"/>
                  </a:lnTo>
                  <a:lnTo>
                    <a:pt x="750" y="146"/>
                  </a:lnTo>
                  <a:lnTo>
                    <a:pt x="750" y="145"/>
                  </a:lnTo>
                  <a:lnTo>
                    <a:pt x="746" y="145"/>
                  </a:lnTo>
                  <a:lnTo>
                    <a:pt x="745" y="146"/>
                  </a:lnTo>
                  <a:lnTo>
                    <a:pt x="743" y="146"/>
                  </a:lnTo>
                  <a:lnTo>
                    <a:pt x="740" y="145"/>
                  </a:lnTo>
                  <a:lnTo>
                    <a:pt x="749" y="137"/>
                  </a:lnTo>
                  <a:lnTo>
                    <a:pt x="762" y="139"/>
                  </a:lnTo>
                  <a:lnTo>
                    <a:pt x="763" y="139"/>
                  </a:lnTo>
                  <a:lnTo>
                    <a:pt x="762" y="140"/>
                  </a:lnTo>
                  <a:lnTo>
                    <a:pt x="762" y="142"/>
                  </a:lnTo>
                  <a:lnTo>
                    <a:pt x="789" y="104"/>
                  </a:lnTo>
                  <a:lnTo>
                    <a:pt x="759" y="100"/>
                  </a:lnTo>
                  <a:close/>
                  <a:moveTo>
                    <a:pt x="1769" y="97"/>
                  </a:moveTo>
                  <a:lnTo>
                    <a:pt x="1763" y="106"/>
                  </a:lnTo>
                  <a:lnTo>
                    <a:pt x="1776" y="119"/>
                  </a:lnTo>
                  <a:lnTo>
                    <a:pt x="1782" y="110"/>
                  </a:lnTo>
                  <a:lnTo>
                    <a:pt x="1769" y="97"/>
                  </a:lnTo>
                  <a:close/>
                  <a:moveTo>
                    <a:pt x="1298" y="97"/>
                  </a:moveTo>
                  <a:lnTo>
                    <a:pt x="1382" y="190"/>
                  </a:lnTo>
                  <a:lnTo>
                    <a:pt x="1387" y="189"/>
                  </a:lnTo>
                  <a:lnTo>
                    <a:pt x="1377" y="179"/>
                  </a:lnTo>
                  <a:lnTo>
                    <a:pt x="1380" y="179"/>
                  </a:lnTo>
                  <a:lnTo>
                    <a:pt x="1388" y="180"/>
                  </a:lnTo>
                  <a:lnTo>
                    <a:pt x="1315" y="100"/>
                  </a:lnTo>
                  <a:lnTo>
                    <a:pt x="1298" y="97"/>
                  </a:lnTo>
                  <a:close/>
                  <a:moveTo>
                    <a:pt x="760" y="97"/>
                  </a:moveTo>
                  <a:lnTo>
                    <a:pt x="760" y="99"/>
                  </a:lnTo>
                  <a:lnTo>
                    <a:pt x="790" y="103"/>
                  </a:lnTo>
                  <a:lnTo>
                    <a:pt x="792" y="102"/>
                  </a:lnTo>
                  <a:lnTo>
                    <a:pt x="760" y="97"/>
                  </a:lnTo>
                  <a:close/>
                  <a:moveTo>
                    <a:pt x="1889" y="96"/>
                  </a:moveTo>
                  <a:lnTo>
                    <a:pt x="1889" y="97"/>
                  </a:lnTo>
                  <a:lnTo>
                    <a:pt x="1919" y="107"/>
                  </a:lnTo>
                  <a:lnTo>
                    <a:pt x="1906" y="102"/>
                  </a:lnTo>
                  <a:lnTo>
                    <a:pt x="1889" y="96"/>
                  </a:lnTo>
                  <a:close/>
                  <a:moveTo>
                    <a:pt x="1883" y="96"/>
                  </a:moveTo>
                  <a:lnTo>
                    <a:pt x="1878" y="106"/>
                  </a:lnTo>
                  <a:lnTo>
                    <a:pt x="1880" y="107"/>
                  </a:lnTo>
                  <a:lnTo>
                    <a:pt x="1886" y="97"/>
                  </a:lnTo>
                  <a:lnTo>
                    <a:pt x="1883" y="96"/>
                  </a:lnTo>
                  <a:close/>
                  <a:moveTo>
                    <a:pt x="1885" y="94"/>
                  </a:moveTo>
                  <a:lnTo>
                    <a:pt x="1886" y="96"/>
                  </a:lnTo>
                  <a:lnTo>
                    <a:pt x="1888" y="96"/>
                  </a:lnTo>
                  <a:lnTo>
                    <a:pt x="1885" y="94"/>
                  </a:lnTo>
                  <a:close/>
                  <a:moveTo>
                    <a:pt x="1753" y="94"/>
                  </a:moveTo>
                  <a:lnTo>
                    <a:pt x="1722" y="146"/>
                  </a:lnTo>
                  <a:lnTo>
                    <a:pt x="1722" y="147"/>
                  </a:lnTo>
                  <a:lnTo>
                    <a:pt x="1692" y="143"/>
                  </a:lnTo>
                  <a:lnTo>
                    <a:pt x="1691" y="145"/>
                  </a:lnTo>
                  <a:lnTo>
                    <a:pt x="1723" y="150"/>
                  </a:lnTo>
                  <a:lnTo>
                    <a:pt x="1758" y="94"/>
                  </a:lnTo>
                  <a:lnTo>
                    <a:pt x="1753" y="94"/>
                  </a:lnTo>
                  <a:close/>
                  <a:moveTo>
                    <a:pt x="1280" y="94"/>
                  </a:moveTo>
                  <a:lnTo>
                    <a:pt x="1370" y="195"/>
                  </a:lnTo>
                  <a:lnTo>
                    <a:pt x="1380" y="190"/>
                  </a:lnTo>
                  <a:lnTo>
                    <a:pt x="1295" y="97"/>
                  </a:lnTo>
                  <a:lnTo>
                    <a:pt x="1280" y="94"/>
                  </a:lnTo>
                  <a:close/>
                  <a:moveTo>
                    <a:pt x="726" y="94"/>
                  </a:moveTo>
                  <a:lnTo>
                    <a:pt x="688" y="147"/>
                  </a:lnTo>
                  <a:lnTo>
                    <a:pt x="719" y="152"/>
                  </a:lnTo>
                  <a:lnTo>
                    <a:pt x="726" y="140"/>
                  </a:lnTo>
                  <a:lnTo>
                    <a:pt x="725" y="140"/>
                  </a:lnTo>
                  <a:lnTo>
                    <a:pt x="725" y="137"/>
                  </a:lnTo>
                  <a:lnTo>
                    <a:pt x="729" y="137"/>
                  </a:lnTo>
                  <a:lnTo>
                    <a:pt x="758" y="99"/>
                  </a:lnTo>
                  <a:lnTo>
                    <a:pt x="726" y="94"/>
                  </a:lnTo>
                  <a:close/>
                  <a:moveTo>
                    <a:pt x="1263" y="93"/>
                  </a:moveTo>
                  <a:lnTo>
                    <a:pt x="1358" y="197"/>
                  </a:lnTo>
                  <a:lnTo>
                    <a:pt x="1367" y="195"/>
                  </a:lnTo>
                  <a:lnTo>
                    <a:pt x="1277" y="94"/>
                  </a:lnTo>
                  <a:lnTo>
                    <a:pt x="1263" y="93"/>
                  </a:lnTo>
                  <a:close/>
                  <a:moveTo>
                    <a:pt x="1039" y="93"/>
                  </a:moveTo>
                  <a:lnTo>
                    <a:pt x="1032" y="102"/>
                  </a:lnTo>
                  <a:lnTo>
                    <a:pt x="1060" y="134"/>
                  </a:lnTo>
                  <a:lnTo>
                    <a:pt x="1077" y="137"/>
                  </a:lnTo>
                  <a:lnTo>
                    <a:pt x="1039" y="93"/>
                  </a:lnTo>
                  <a:close/>
                  <a:moveTo>
                    <a:pt x="728" y="93"/>
                  </a:moveTo>
                  <a:lnTo>
                    <a:pt x="759" y="97"/>
                  </a:lnTo>
                  <a:lnTo>
                    <a:pt x="729" y="93"/>
                  </a:lnTo>
                  <a:lnTo>
                    <a:pt x="728" y="93"/>
                  </a:lnTo>
                  <a:close/>
                  <a:moveTo>
                    <a:pt x="1886" y="92"/>
                  </a:moveTo>
                  <a:lnTo>
                    <a:pt x="1886" y="93"/>
                  </a:lnTo>
                  <a:lnTo>
                    <a:pt x="1888" y="94"/>
                  </a:lnTo>
                  <a:lnTo>
                    <a:pt x="1889" y="92"/>
                  </a:lnTo>
                  <a:lnTo>
                    <a:pt x="1886" y="92"/>
                  </a:lnTo>
                  <a:close/>
                  <a:moveTo>
                    <a:pt x="1892" y="90"/>
                  </a:moveTo>
                  <a:lnTo>
                    <a:pt x="1892" y="92"/>
                  </a:lnTo>
                  <a:lnTo>
                    <a:pt x="1922" y="102"/>
                  </a:lnTo>
                  <a:lnTo>
                    <a:pt x="1909" y="97"/>
                  </a:lnTo>
                  <a:lnTo>
                    <a:pt x="1892" y="90"/>
                  </a:lnTo>
                  <a:close/>
                  <a:moveTo>
                    <a:pt x="1241" y="90"/>
                  </a:moveTo>
                  <a:lnTo>
                    <a:pt x="1253" y="103"/>
                  </a:lnTo>
                  <a:lnTo>
                    <a:pt x="1343" y="203"/>
                  </a:lnTo>
                  <a:lnTo>
                    <a:pt x="1354" y="199"/>
                  </a:lnTo>
                  <a:lnTo>
                    <a:pt x="1257" y="92"/>
                  </a:lnTo>
                  <a:lnTo>
                    <a:pt x="1241" y="90"/>
                  </a:lnTo>
                  <a:close/>
                  <a:moveTo>
                    <a:pt x="695" y="90"/>
                  </a:moveTo>
                  <a:lnTo>
                    <a:pt x="655" y="142"/>
                  </a:lnTo>
                  <a:lnTo>
                    <a:pt x="686" y="146"/>
                  </a:lnTo>
                  <a:lnTo>
                    <a:pt x="725" y="94"/>
                  </a:lnTo>
                  <a:lnTo>
                    <a:pt x="695" y="90"/>
                  </a:lnTo>
                  <a:close/>
                  <a:moveTo>
                    <a:pt x="4517" y="89"/>
                  </a:moveTo>
                  <a:lnTo>
                    <a:pt x="4516" y="97"/>
                  </a:lnTo>
                  <a:lnTo>
                    <a:pt x="4630" y="179"/>
                  </a:lnTo>
                  <a:lnTo>
                    <a:pt x="4631" y="170"/>
                  </a:lnTo>
                  <a:lnTo>
                    <a:pt x="4517" y="89"/>
                  </a:lnTo>
                  <a:close/>
                  <a:moveTo>
                    <a:pt x="1888" y="89"/>
                  </a:moveTo>
                  <a:lnTo>
                    <a:pt x="1888" y="90"/>
                  </a:lnTo>
                  <a:lnTo>
                    <a:pt x="1890" y="90"/>
                  </a:lnTo>
                  <a:lnTo>
                    <a:pt x="1888" y="89"/>
                  </a:lnTo>
                  <a:close/>
                  <a:moveTo>
                    <a:pt x="1725" y="87"/>
                  </a:moveTo>
                  <a:lnTo>
                    <a:pt x="1692" y="142"/>
                  </a:lnTo>
                  <a:lnTo>
                    <a:pt x="1721" y="146"/>
                  </a:lnTo>
                  <a:lnTo>
                    <a:pt x="1751" y="96"/>
                  </a:lnTo>
                  <a:lnTo>
                    <a:pt x="1742" y="97"/>
                  </a:lnTo>
                  <a:lnTo>
                    <a:pt x="1741" y="97"/>
                  </a:lnTo>
                  <a:lnTo>
                    <a:pt x="1741" y="96"/>
                  </a:lnTo>
                  <a:lnTo>
                    <a:pt x="1739" y="94"/>
                  </a:lnTo>
                  <a:lnTo>
                    <a:pt x="1752" y="92"/>
                  </a:lnTo>
                  <a:lnTo>
                    <a:pt x="1753" y="92"/>
                  </a:lnTo>
                  <a:lnTo>
                    <a:pt x="1725" y="87"/>
                  </a:lnTo>
                  <a:close/>
                  <a:moveTo>
                    <a:pt x="1221" y="87"/>
                  </a:moveTo>
                  <a:lnTo>
                    <a:pt x="1244" y="112"/>
                  </a:lnTo>
                  <a:lnTo>
                    <a:pt x="1250" y="103"/>
                  </a:lnTo>
                  <a:lnTo>
                    <a:pt x="1237" y="89"/>
                  </a:lnTo>
                  <a:lnTo>
                    <a:pt x="1221" y="87"/>
                  </a:lnTo>
                  <a:close/>
                  <a:moveTo>
                    <a:pt x="696" y="87"/>
                  </a:moveTo>
                  <a:lnTo>
                    <a:pt x="696" y="89"/>
                  </a:lnTo>
                  <a:lnTo>
                    <a:pt x="726" y="93"/>
                  </a:lnTo>
                  <a:lnTo>
                    <a:pt x="728" y="92"/>
                  </a:lnTo>
                  <a:lnTo>
                    <a:pt x="696" y="87"/>
                  </a:lnTo>
                  <a:close/>
                  <a:moveTo>
                    <a:pt x="1775" y="86"/>
                  </a:moveTo>
                  <a:lnTo>
                    <a:pt x="1769" y="94"/>
                  </a:lnTo>
                  <a:lnTo>
                    <a:pt x="1782" y="107"/>
                  </a:lnTo>
                  <a:lnTo>
                    <a:pt x="1788" y="99"/>
                  </a:lnTo>
                  <a:lnTo>
                    <a:pt x="1775" y="86"/>
                  </a:lnTo>
                  <a:close/>
                  <a:moveTo>
                    <a:pt x="662" y="86"/>
                  </a:moveTo>
                  <a:lnTo>
                    <a:pt x="623" y="137"/>
                  </a:lnTo>
                  <a:lnTo>
                    <a:pt x="653" y="142"/>
                  </a:lnTo>
                  <a:lnTo>
                    <a:pt x="693" y="90"/>
                  </a:lnTo>
                  <a:lnTo>
                    <a:pt x="662" y="86"/>
                  </a:lnTo>
                  <a:close/>
                  <a:moveTo>
                    <a:pt x="1702" y="84"/>
                  </a:moveTo>
                  <a:lnTo>
                    <a:pt x="1669" y="139"/>
                  </a:lnTo>
                  <a:lnTo>
                    <a:pt x="1671" y="139"/>
                  </a:lnTo>
                  <a:lnTo>
                    <a:pt x="1681" y="133"/>
                  </a:lnTo>
                  <a:lnTo>
                    <a:pt x="1682" y="134"/>
                  </a:lnTo>
                  <a:lnTo>
                    <a:pt x="1684" y="134"/>
                  </a:lnTo>
                  <a:lnTo>
                    <a:pt x="1685" y="136"/>
                  </a:lnTo>
                  <a:lnTo>
                    <a:pt x="1678" y="139"/>
                  </a:lnTo>
                  <a:lnTo>
                    <a:pt x="1691" y="142"/>
                  </a:lnTo>
                  <a:lnTo>
                    <a:pt x="1723" y="87"/>
                  </a:lnTo>
                  <a:lnTo>
                    <a:pt x="1702" y="84"/>
                  </a:lnTo>
                  <a:close/>
                  <a:moveTo>
                    <a:pt x="1203" y="84"/>
                  </a:moveTo>
                  <a:lnTo>
                    <a:pt x="1237" y="123"/>
                  </a:lnTo>
                  <a:lnTo>
                    <a:pt x="1243" y="113"/>
                  </a:lnTo>
                  <a:lnTo>
                    <a:pt x="1218" y="86"/>
                  </a:lnTo>
                  <a:lnTo>
                    <a:pt x="1203" y="84"/>
                  </a:lnTo>
                  <a:close/>
                  <a:moveTo>
                    <a:pt x="1853" y="83"/>
                  </a:moveTo>
                  <a:lnTo>
                    <a:pt x="1853" y="84"/>
                  </a:lnTo>
                  <a:lnTo>
                    <a:pt x="1882" y="94"/>
                  </a:lnTo>
                  <a:lnTo>
                    <a:pt x="1882" y="93"/>
                  </a:lnTo>
                  <a:lnTo>
                    <a:pt x="1853" y="83"/>
                  </a:lnTo>
                  <a:close/>
                  <a:moveTo>
                    <a:pt x="665" y="83"/>
                  </a:moveTo>
                  <a:lnTo>
                    <a:pt x="663" y="84"/>
                  </a:lnTo>
                  <a:lnTo>
                    <a:pt x="693" y="89"/>
                  </a:lnTo>
                  <a:lnTo>
                    <a:pt x="695" y="87"/>
                  </a:lnTo>
                  <a:lnTo>
                    <a:pt x="665" y="83"/>
                  </a:lnTo>
                  <a:close/>
                  <a:moveTo>
                    <a:pt x="1892" y="82"/>
                  </a:moveTo>
                  <a:lnTo>
                    <a:pt x="1889" y="87"/>
                  </a:lnTo>
                  <a:lnTo>
                    <a:pt x="1890" y="89"/>
                  </a:lnTo>
                  <a:lnTo>
                    <a:pt x="1895" y="82"/>
                  </a:lnTo>
                  <a:lnTo>
                    <a:pt x="1892" y="82"/>
                  </a:lnTo>
                  <a:close/>
                  <a:moveTo>
                    <a:pt x="1430" y="82"/>
                  </a:moveTo>
                  <a:lnTo>
                    <a:pt x="1412" y="106"/>
                  </a:lnTo>
                  <a:lnTo>
                    <a:pt x="1467" y="114"/>
                  </a:lnTo>
                  <a:lnTo>
                    <a:pt x="1477" y="97"/>
                  </a:lnTo>
                  <a:lnTo>
                    <a:pt x="1471" y="100"/>
                  </a:lnTo>
                  <a:lnTo>
                    <a:pt x="1470" y="102"/>
                  </a:lnTo>
                  <a:lnTo>
                    <a:pt x="1464" y="102"/>
                  </a:lnTo>
                  <a:lnTo>
                    <a:pt x="1464" y="100"/>
                  </a:lnTo>
                  <a:lnTo>
                    <a:pt x="1430" y="82"/>
                  </a:lnTo>
                  <a:close/>
                  <a:moveTo>
                    <a:pt x="1250" y="82"/>
                  </a:moveTo>
                  <a:lnTo>
                    <a:pt x="1248" y="83"/>
                  </a:lnTo>
                  <a:lnTo>
                    <a:pt x="1253" y="84"/>
                  </a:lnTo>
                  <a:lnTo>
                    <a:pt x="1250" y="82"/>
                  </a:lnTo>
                  <a:close/>
                  <a:moveTo>
                    <a:pt x="1183" y="82"/>
                  </a:moveTo>
                  <a:lnTo>
                    <a:pt x="1230" y="133"/>
                  </a:lnTo>
                  <a:lnTo>
                    <a:pt x="1236" y="124"/>
                  </a:lnTo>
                  <a:lnTo>
                    <a:pt x="1198" y="83"/>
                  </a:lnTo>
                  <a:lnTo>
                    <a:pt x="1183" y="82"/>
                  </a:lnTo>
                  <a:close/>
                  <a:moveTo>
                    <a:pt x="1046" y="82"/>
                  </a:moveTo>
                  <a:lnTo>
                    <a:pt x="1040" y="92"/>
                  </a:lnTo>
                  <a:lnTo>
                    <a:pt x="1080" y="137"/>
                  </a:lnTo>
                  <a:lnTo>
                    <a:pt x="1096" y="139"/>
                  </a:lnTo>
                  <a:lnTo>
                    <a:pt x="1046" y="82"/>
                  </a:lnTo>
                  <a:close/>
                  <a:moveTo>
                    <a:pt x="631" y="82"/>
                  </a:moveTo>
                  <a:lnTo>
                    <a:pt x="594" y="130"/>
                  </a:lnTo>
                  <a:lnTo>
                    <a:pt x="606" y="127"/>
                  </a:lnTo>
                  <a:lnTo>
                    <a:pt x="608" y="127"/>
                  </a:lnTo>
                  <a:lnTo>
                    <a:pt x="608" y="130"/>
                  </a:lnTo>
                  <a:lnTo>
                    <a:pt x="592" y="133"/>
                  </a:lnTo>
                  <a:lnTo>
                    <a:pt x="621" y="137"/>
                  </a:lnTo>
                  <a:lnTo>
                    <a:pt x="661" y="86"/>
                  </a:lnTo>
                  <a:lnTo>
                    <a:pt x="631" y="82"/>
                  </a:lnTo>
                  <a:close/>
                  <a:moveTo>
                    <a:pt x="1671" y="80"/>
                  </a:moveTo>
                  <a:lnTo>
                    <a:pt x="1636" y="133"/>
                  </a:lnTo>
                  <a:lnTo>
                    <a:pt x="1658" y="136"/>
                  </a:lnTo>
                  <a:lnTo>
                    <a:pt x="1656" y="133"/>
                  </a:lnTo>
                  <a:lnTo>
                    <a:pt x="1656" y="132"/>
                  </a:lnTo>
                  <a:lnTo>
                    <a:pt x="1661" y="132"/>
                  </a:lnTo>
                  <a:lnTo>
                    <a:pt x="1662" y="130"/>
                  </a:lnTo>
                  <a:lnTo>
                    <a:pt x="1662" y="132"/>
                  </a:lnTo>
                  <a:lnTo>
                    <a:pt x="1665" y="137"/>
                  </a:lnTo>
                  <a:lnTo>
                    <a:pt x="1666" y="137"/>
                  </a:lnTo>
                  <a:lnTo>
                    <a:pt x="1699" y="83"/>
                  </a:lnTo>
                  <a:lnTo>
                    <a:pt x="1671" y="80"/>
                  </a:lnTo>
                  <a:close/>
                  <a:moveTo>
                    <a:pt x="1064" y="80"/>
                  </a:moveTo>
                  <a:lnTo>
                    <a:pt x="1119" y="143"/>
                  </a:lnTo>
                  <a:lnTo>
                    <a:pt x="1134" y="145"/>
                  </a:lnTo>
                  <a:lnTo>
                    <a:pt x="1080" y="82"/>
                  </a:lnTo>
                  <a:lnTo>
                    <a:pt x="1064" y="80"/>
                  </a:lnTo>
                  <a:close/>
                  <a:moveTo>
                    <a:pt x="623" y="80"/>
                  </a:moveTo>
                  <a:lnTo>
                    <a:pt x="585" y="132"/>
                  </a:lnTo>
                  <a:lnTo>
                    <a:pt x="591" y="130"/>
                  </a:lnTo>
                  <a:lnTo>
                    <a:pt x="629" y="82"/>
                  </a:lnTo>
                  <a:lnTo>
                    <a:pt x="623" y="80"/>
                  </a:lnTo>
                  <a:close/>
                  <a:moveTo>
                    <a:pt x="1474" y="79"/>
                  </a:moveTo>
                  <a:lnTo>
                    <a:pt x="1471" y="80"/>
                  </a:lnTo>
                  <a:lnTo>
                    <a:pt x="1470" y="80"/>
                  </a:lnTo>
                  <a:lnTo>
                    <a:pt x="1470" y="82"/>
                  </a:lnTo>
                  <a:lnTo>
                    <a:pt x="1471" y="80"/>
                  </a:lnTo>
                  <a:lnTo>
                    <a:pt x="1472" y="80"/>
                  </a:lnTo>
                  <a:lnTo>
                    <a:pt x="1474" y="79"/>
                  </a:lnTo>
                  <a:close/>
                  <a:moveTo>
                    <a:pt x="4520" y="79"/>
                  </a:moveTo>
                  <a:lnTo>
                    <a:pt x="4518" y="87"/>
                  </a:lnTo>
                  <a:lnTo>
                    <a:pt x="4631" y="167"/>
                  </a:lnTo>
                  <a:lnTo>
                    <a:pt x="4633" y="159"/>
                  </a:lnTo>
                  <a:lnTo>
                    <a:pt x="4561" y="107"/>
                  </a:lnTo>
                  <a:lnTo>
                    <a:pt x="4551" y="107"/>
                  </a:lnTo>
                  <a:lnTo>
                    <a:pt x="4551" y="106"/>
                  </a:lnTo>
                  <a:lnTo>
                    <a:pt x="4558" y="106"/>
                  </a:lnTo>
                  <a:lnTo>
                    <a:pt x="4520" y="79"/>
                  </a:lnTo>
                  <a:close/>
                  <a:moveTo>
                    <a:pt x="1893" y="79"/>
                  </a:moveTo>
                  <a:lnTo>
                    <a:pt x="1893" y="80"/>
                  </a:lnTo>
                  <a:lnTo>
                    <a:pt x="1896" y="80"/>
                  </a:lnTo>
                  <a:lnTo>
                    <a:pt x="1896" y="79"/>
                  </a:lnTo>
                  <a:lnTo>
                    <a:pt x="1893" y="79"/>
                  </a:lnTo>
                  <a:close/>
                  <a:moveTo>
                    <a:pt x="1662" y="79"/>
                  </a:moveTo>
                  <a:lnTo>
                    <a:pt x="1629" y="133"/>
                  </a:lnTo>
                  <a:lnTo>
                    <a:pt x="1635" y="133"/>
                  </a:lnTo>
                  <a:lnTo>
                    <a:pt x="1668" y="79"/>
                  </a:lnTo>
                  <a:lnTo>
                    <a:pt x="1662" y="79"/>
                  </a:lnTo>
                  <a:close/>
                  <a:moveTo>
                    <a:pt x="1164" y="79"/>
                  </a:moveTo>
                  <a:lnTo>
                    <a:pt x="1223" y="145"/>
                  </a:lnTo>
                  <a:lnTo>
                    <a:pt x="1228" y="136"/>
                  </a:lnTo>
                  <a:lnTo>
                    <a:pt x="1180" y="82"/>
                  </a:lnTo>
                  <a:lnTo>
                    <a:pt x="1164" y="79"/>
                  </a:lnTo>
                  <a:close/>
                  <a:moveTo>
                    <a:pt x="632" y="79"/>
                  </a:moveTo>
                  <a:lnTo>
                    <a:pt x="632" y="80"/>
                  </a:lnTo>
                  <a:lnTo>
                    <a:pt x="662" y="84"/>
                  </a:lnTo>
                  <a:lnTo>
                    <a:pt x="663" y="83"/>
                  </a:lnTo>
                  <a:lnTo>
                    <a:pt x="632" y="79"/>
                  </a:lnTo>
                  <a:close/>
                  <a:moveTo>
                    <a:pt x="1858" y="77"/>
                  </a:moveTo>
                  <a:lnTo>
                    <a:pt x="1856" y="79"/>
                  </a:lnTo>
                  <a:lnTo>
                    <a:pt x="1885" y="89"/>
                  </a:lnTo>
                  <a:lnTo>
                    <a:pt x="1886" y="89"/>
                  </a:lnTo>
                  <a:lnTo>
                    <a:pt x="1858" y="77"/>
                  </a:lnTo>
                  <a:close/>
                  <a:moveTo>
                    <a:pt x="1049" y="77"/>
                  </a:moveTo>
                  <a:lnTo>
                    <a:pt x="1047" y="80"/>
                  </a:lnTo>
                  <a:lnTo>
                    <a:pt x="1099" y="140"/>
                  </a:lnTo>
                  <a:lnTo>
                    <a:pt x="1116" y="142"/>
                  </a:lnTo>
                  <a:lnTo>
                    <a:pt x="1060" y="80"/>
                  </a:lnTo>
                  <a:lnTo>
                    <a:pt x="1049" y="77"/>
                  </a:lnTo>
                  <a:close/>
                  <a:moveTo>
                    <a:pt x="626" y="77"/>
                  </a:moveTo>
                  <a:lnTo>
                    <a:pt x="625" y="79"/>
                  </a:lnTo>
                  <a:lnTo>
                    <a:pt x="631" y="80"/>
                  </a:lnTo>
                  <a:lnTo>
                    <a:pt x="631" y="79"/>
                  </a:lnTo>
                  <a:lnTo>
                    <a:pt x="626" y="77"/>
                  </a:lnTo>
                  <a:close/>
                  <a:moveTo>
                    <a:pt x="599" y="77"/>
                  </a:moveTo>
                  <a:lnTo>
                    <a:pt x="558" y="129"/>
                  </a:lnTo>
                  <a:lnTo>
                    <a:pt x="572" y="130"/>
                  </a:lnTo>
                  <a:lnTo>
                    <a:pt x="564" y="124"/>
                  </a:lnTo>
                  <a:lnTo>
                    <a:pt x="565" y="124"/>
                  </a:lnTo>
                  <a:lnTo>
                    <a:pt x="568" y="122"/>
                  </a:lnTo>
                  <a:lnTo>
                    <a:pt x="569" y="122"/>
                  </a:lnTo>
                  <a:lnTo>
                    <a:pt x="582" y="130"/>
                  </a:lnTo>
                  <a:lnTo>
                    <a:pt x="621" y="80"/>
                  </a:lnTo>
                  <a:lnTo>
                    <a:pt x="619" y="80"/>
                  </a:lnTo>
                  <a:lnTo>
                    <a:pt x="619" y="79"/>
                  </a:lnTo>
                  <a:lnTo>
                    <a:pt x="618" y="79"/>
                  </a:lnTo>
                  <a:lnTo>
                    <a:pt x="599" y="77"/>
                  </a:lnTo>
                  <a:close/>
                  <a:moveTo>
                    <a:pt x="1858" y="76"/>
                  </a:moveTo>
                  <a:lnTo>
                    <a:pt x="1859" y="77"/>
                  </a:lnTo>
                  <a:lnTo>
                    <a:pt x="1886" y="87"/>
                  </a:lnTo>
                  <a:lnTo>
                    <a:pt x="1890" y="80"/>
                  </a:lnTo>
                  <a:lnTo>
                    <a:pt x="1858" y="76"/>
                  </a:lnTo>
                  <a:close/>
                  <a:moveTo>
                    <a:pt x="1896" y="76"/>
                  </a:moveTo>
                  <a:lnTo>
                    <a:pt x="1895" y="77"/>
                  </a:lnTo>
                  <a:lnTo>
                    <a:pt x="1898" y="77"/>
                  </a:lnTo>
                  <a:lnTo>
                    <a:pt x="1898" y="76"/>
                  </a:lnTo>
                  <a:lnTo>
                    <a:pt x="1896" y="76"/>
                  </a:lnTo>
                  <a:close/>
                  <a:moveTo>
                    <a:pt x="1782" y="76"/>
                  </a:moveTo>
                  <a:lnTo>
                    <a:pt x="1776" y="84"/>
                  </a:lnTo>
                  <a:lnTo>
                    <a:pt x="1789" y="97"/>
                  </a:lnTo>
                  <a:lnTo>
                    <a:pt x="1793" y="89"/>
                  </a:lnTo>
                  <a:lnTo>
                    <a:pt x="1782" y="76"/>
                  </a:lnTo>
                  <a:close/>
                  <a:moveTo>
                    <a:pt x="1144" y="76"/>
                  </a:moveTo>
                  <a:lnTo>
                    <a:pt x="1214" y="156"/>
                  </a:lnTo>
                  <a:lnTo>
                    <a:pt x="1221" y="146"/>
                  </a:lnTo>
                  <a:lnTo>
                    <a:pt x="1160" y="79"/>
                  </a:lnTo>
                  <a:lnTo>
                    <a:pt x="1144" y="76"/>
                  </a:lnTo>
                  <a:close/>
                  <a:moveTo>
                    <a:pt x="1902" y="74"/>
                  </a:moveTo>
                  <a:lnTo>
                    <a:pt x="1902" y="76"/>
                  </a:lnTo>
                  <a:lnTo>
                    <a:pt x="1920" y="77"/>
                  </a:lnTo>
                  <a:lnTo>
                    <a:pt x="1935" y="80"/>
                  </a:lnTo>
                  <a:lnTo>
                    <a:pt x="1936" y="80"/>
                  </a:lnTo>
                  <a:lnTo>
                    <a:pt x="1936" y="79"/>
                  </a:lnTo>
                  <a:lnTo>
                    <a:pt x="1920" y="77"/>
                  </a:lnTo>
                  <a:lnTo>
                    <a:pt x="1902" y="74"/>
                  </a:lnTo>
                  <a:close/>
                  <a:moveTo>
                    <a:pt x="1435" y="73"/>
                  </a:moveTo>
                  <a:lnTo>
                    <a:pt x="1431" y="80"/>
                  </a:lnTo>
                  <a:lnTo>
                    <a:pt x="1465" y="100"/>
                  </a:lnTo>
                  <a:lnTo>
                    <a:pt x="1468" y="100"/>
                  </a:lnTo>
                  <a:lnTo>
                    <a:pt x="1475" y="97"/>
                  </a:lnTo>
                  <a:lnTo>
                    <a:pt x="1475" y="96"/>
                  </a:lnTo>
                  <a:lnTo>
                    <a:pt x="1474" y="96"/>
                  </a:lnTo>
                  <a:lnTo>
                    <a:pt x="1435" y="73"/>
                  </a:lnTo>
                  <a:close/>
                  <a:moveTo>
                    <a:pt x="1196" y="73"/>
                  </a:moveTo>
                  <a:lnTo>
                    <a:pt x="1194" y="76"/>
                  </a:lnTo>
                  <a:lnTo>
                    <a:pt x="1247" y="83"/>
                  </a:lnTo>
                  <a:lnTo>
                    <a:pt x="1248" y="80"/>
                  </a:lnTo>
                  <a:lnTo>
                    <a:pt x="1196" y="73"/>
                  </a:lnTo>
                  <a:close/>
                  <a:moveTo>
                    <a:pt x="1126" y="73"/>
                  </a:moveTo>
                  <a:lnTo>
                    <a:pt x="1196" y="153"/>
                  </a:lnTo>
                  <a:lnTo>
                    <a:pt x="1213" y="156"/>
                  </a:lnTo>
                  <a:lnTo>
                    <a:pt x="1141" y="76"/>
                  </a:lnTo>
                  <a:lnTo>
                    <a:pt x="1126" y="73"/>
                  </a:lnTo>
                  <a:close/>
                  <a:moveTo>
                    <a:pt x="4527" y="72"/>
                  </a:moveTo>
                  <a:lnTo>
                    <a:pt x="4520" y="73"/>
                  </a:lnTo>
                  <a:lnTo>
                    <a:pt x="4520" y="76"/>
                  </a:lnTo>
                  <a:lnTo>
                    <a:pt x="4563" y="107"/>
                  </a:lnTo>
                  <a:lnTo>
                    <a:pt x="4580" y="109"/>
                  </a:lnTo>
                  <a:lnTo>
                    <a:pt x="4527" y="72"/>
                  </a:lnTo>
                  <a:close/>
                  <a:moveTo>
                    <a:pt x="1898" y="72"/>
                  </a:moveTo>
                  <a:lnTo>
                    <a:pt x="1898" y="73"/>
                  </a:lnTo>
                  <a:lnTo>
                    <a:pt x="1900" y="73"/>
                  </a:lnTo>
                  <a:lnTo>
                    <a:pt x="1900" y="72"/>
                  </a:lnTo>
                  <a:lnTo>
                    <a:pt x="1898" y="72"/>
                  </a:lnTo>
                  <a:close/>
                  <a:moveTo>
                    <a:pt x="1615" y="72"/>
                  </a:moveTo>
                  <a:lnTo>
                    <a:pt x="1579" y="130"/>
                  </a:lnTo>
                  <a:lnTo>
                    <a:pt x="1634" y="137"/>
                  </a:lnTo>
                  <a:lnTo>
                    <a:pt x="1635" y="134"/>
                  </a:lnTo>
                  <a:lnTo>
                    <a:pt x="1626" y="134"/>
                  </a:lnTo>
                  <a:lnTo>
                    <a:pt x="1626" y="133"/>
                  </a:lnTo>
                  <a:lnTo>
                    <a:pt x="1661" y="79"/>
                  </a:lnTo>
                  <a:lnTo>
                    <a:pt x="1615" y="72"/>
                  </a:lnTo>
                  <a:close/>
                  <a:moveTo>
                    <a:pt x="1053" y="72"/>
                  </a:moveTo>
                  <a:lnTo>
                    <a:pt x="1050" y="76"/>
                  </a:lnTo>
                  <a:lnTo>
                    <a:pt x="1059" y="77"/>
                  </a:lnTo>
                  <a:lnTo>
                    <a:pt x="1053" y="72"/>
                  </a:lnTo>
                  <a:close/>
                  <a:moveTo>
                    <a:pt x="566" y="72"/>
                  </a:moveTo>
                  <a:lnTo>
                    <a:pt x="526" y="124"/>
                  </a:lnTo>
                  <a:lnTo>
                    <a:pt x="556" y="129"/>
                  </a:lnTo>
                  <a:lnTo>
                    <a:pt x="598" y="76"/>
                  </a:lnTo>
                  <a:lnTo>
                    <a:pt x="566" y="72"/>
                  </a:lnTo>
                  <a:close/>
                  <a:moveTo>
                    <a:pt x="1494" y="70"/>
                  </a:moveTo>
                  <a:lnTo>
                    <a:pt x="1475" y="80"/>
                  </a:lnTo>
                  <a:lnTo>
                    <a:pt x="1474" y="82"/>
                  </a:lnTo>
                  <a:lnTo>
                    <a:pt x="1472" y="82"/>
                  </a:lnTo>
                  <a:lnTo>
                    <a:pt x="1471" y="83"/>
                  </a:lnTo>
                  <a:lnTo>
                    <a:pt x="1470" y="83"/>
                  </a:lnTo>
                  <a:lnTo>
                    <a:pt x="1468" y="84"/>
                  </a:lnTo>
                  <a:lnTo>
                    <a:pt x="1468" y="86"/>
                  </a:lnTo>
                  <a:lnTo>
                    <a:pt x="1470" y="86"/>
                  </a:lnTo>
                  <a:lnTo>
                    <a:pt x="1479" y="93"/>
                  </a:lnTo>
                  <a:lnTo>
                    <a:pt x="1494" y="70"/>
                  </a:lnTo>
                  <a:close/>
                  <a:moveTo>
                    <a:pt x="1437" y="70"/>
                  </a:moveTo>
                  <a:lnTo>
                    <a:pt x="1435" y="72"/>
                  </a:lnTo>
                  <a:lnTo>
                    <a:pt x="1477" y="94"/>
                  </a:lnTo>
                  <a:lnTo>
                    <a:pt x="1478" y="96"/>
                  </a:lnTo>
                  <a:lnTo>
                    <a:pt x="1478" y="94"/>
                  </a:lnTo>
                  <a:lnTo>
                    <a:pt x="1468" y="87"/>
                  </a:lnTo>
                  <a:lnTo>
                    <a:pt x="1467" y="87"/>
                  </a:lnTo>
                  <a:lnTo>
                    <a:pt x="1467" y="86"/>
                  </a:lnTo>
                  <a:lnTo>
                    <a:pt x="1465" y="86"/>
                  </a:lnTo>
                  <a:lnTo>
                    <a:pt x="1465" y="84"/>
                  </a:lnTo>
                  <a:lnTo>
                    <a:pt x="1467" y="84"/>
                  </a:lnTo>
                  <a:lnTo>
                    <a:pt x="1467" y="83"/>
                  </a:lnTo>
                  <a:lnTo>
                    <a:pt x="1468" y="83"/>
                  </a:lnTo>
                  <a:lnTo>
                    <a:pt x="1468" y="82"/>
                  </a:lnTo>
                  <a:lnTo>
                    <a:pt x="1467" y="82"/>
                  </a:lnTo>
                  <a:lnTo>
                    <a:pt x="1465" y="83"/>
                  </a:lnTo>
                  <a:lnTo>
                    <a:pt x="1461" y="83"/>
                  </a:lnTo>
                  <a:lnTo>
                    <a:pt x="1460" y="82"/>
                  </a:lnTo>
                  <a:lnTo>
                    <a:pt x="1457" y="82"/>
                  </a:lnTo>
                  <a:lnTo>
                    <a:pt x="1457" y="80"/>
                  </a:lnTo>
                  <a:lnTo>
                    <a:pt x="1454" y="80"/>
                  </a:lnTo>
                  <a:lnTo>
                    <a:pt x="1437" y="70"/>
                  </a:lnTo>
                  <a:close/>
                  <a:moveTo>
                    <a:pt x="1106" y="70"/>
                  </a:moveTo>
                  <a:lnTo>
                    <a:pt x="1177" y="150"/>
                  </a:lnTo>
                  <a:lnTo>
                    <a:pt x="1193" y="153"/>
                  </a:lnTo>
                  <a:lnTo>
                    <a:pt x="1123" y="73"/>
                  </a:lnTo>
                  <a:lnTo>
                    <a:pt x="1106" y="70"/>
                  </a:lnTo>
                  <a:close/>
                  <a:moveTo>
                    <a:pt x="1899" y="69"/>
                  </a:moveTo>
                  <a:lnTo>
                    <a:pt x="1899" y="70"/>
                  </a:lnTo>
                  <a:lnTo>
                    <a:pt x="1902" y="70"/>
                  </a:lnTo>
                  <a:lnTo>
                    <a:pt x="1899" y="69"/>
                  </a:lnTo>
                  <a:close/>
                  <a:moveTo>
                    <a:pt x="1860" y="69"/>
                  </a:moveTo>
                  <a:lnTo>
                    <a:pt x="1860" y="70"/>
                  </a:lnTo>
                  <a:lnTo>
                    <a:pt x="1893" y="74"/>
                  </a:lnTo>
                  <a:lnTo>
                    <a:pt x="1895" y="73"/>
                  </a:lnTo>
                  <a:lnTo>
                    <a:pt x="1860" y="69"/>
                  </a:lnTo>
                  <a:close/>
                  <a:moveTo>
                    <a:pt x="1087" y="69"/>
                  </a:moveTo>
                  <a:lnTo>
                    <a:pt x="1157" y="149"/>
                  </a:lnTo>
                  <a:lnTo>
                    <a:pt x="1174" y="150"/>
                  </a:lnTo>
                  <a:lnTo>
                    <a:pt x="1103" y="70"/>
                  </a:lnTo>
                  <a:lnTo>
                    <a:pt x="1087" y="69"/>
                  </a:lnTo>
                  <a:close/>
                  <a:moveTo>
                    <a:pt x="4538" y="67"/>
                  </a:moveTo>
                  <a:lnTo>
                    <a:pt x="4528" y="70"/>
                  </a:lnTo>
                  <a:lnTo>
                    <a:pt x="4584" y="109"/>
                  </a:lnTo>
                  <a:lnTo>
                    <a:pt x="4601" y="112"/>
                  </a:lnTo>
                  <a:lnTo>
                    <a:pt x="4538" y="67"/>
                  </a:lnTo>
                  <a:close/>
                  <a:moveTo>
                    <a:pt x="535" y="67"/>
                  </a:moveTo>
                  <a:lnTo>
                    <a:pt x="506" y="103"/>
                  </a:lnTo>
                  <a:lnTo>
                    <a:pt x="508" y="103"/>
                  </a:lnTo>
                  <a:lnTo>
                    <a:pt x="508" y="104"/>
                  </a:lnTo>
                  <a:lnTo>
                    <a:pt x="509" y="104"/>
                  </a:lnTo>
                  <a:lnTo>
                    <a:pt x="509" y="107"/>
                  </a:lnTo>
                  <a:lnTo>
                    <a:pt x="508" y="107"/>
                  </a:lnTo>
                  <a:lnTo>
                    <a:pt x="508" y="110"/>
                  </a:lnTo>
                  <a:lnTo>
                    <a:pt x="506" y="110"/>
                  </a:lnTo>
                  <a:lnTo>
                    <a:pt x="506" y="112"/>
                  </a:lnTo>
                  <a:lnTo>
                    <a:pt x="505" y="112"/>
                  </a:lnTo>
                  <a:lnTo>
                    <a:pt x="505" y="113"/>
                  </a:lnTo>
                  <a:lnTo>
                    <a:pt x="504" y="113"/>
                  </a:lnTo>
                  <a:lnTo>
                    <a:pt x="504" y="114"/>
                  </a:lnTo>
                  <a:lnTo>
                    <a:pt x="502" y="114"/>
                  </a:lnTo>
                  <a:lnTo>
                    <a:pt x="502" y="116"/>
                  </a:lnTo>
                  <a:lnTo>
                    <a:pt x="499" y="116"/>
                  </a:lnTo>
                  <a:lnTo>
                    <a:pt x="499" y="117"/>
                  </a:lnTo>
                  <a:lnTo>
                    <a:pt x="495" y="117"/>
                  </a:lnTo>
                  <a:lnTo>
                    <a:pt x="494" y="119"/>
                  </a:lnTo>
                  <a:lnTo>
                    <a:pt x="525" y="123"/>
                  </a:lnTo>
                  <a:lnTo>
                    <a:pt x="565" y="72"/>
                  </a:lnTo>
                  <a:lnTo>
                    <a:pt x="535" y="67"/>
                  </a:lnTo>
                  <a:close/>
                  <a:moveTo>
                    <a:pt x="1067" y="66"/>
                  </a:moveTo>
                  <a:lnTo>
                    <a:pt x="1081" y="82"/>
                  </a:lnTo>
                  <a:lnTo>
                    <a:pt x="1089" y="82"/>
                  </a:lnTo>
                  <a:lnTo>
                    <a:pt x="1089" y="83"/>
                  </a:lnTo>
                  <a:lnTo>
                    <a:pt x="1083" y="83"/>
                  </a:lnTo>
                  <a:lnTo>
                    <a:pt x="1139" y="146"/>
                  </a:lnTo>
                  <a:lnTo>
                    <a:pt x="1154" y="147"/>
                  </a:lnTo>
                  <a:lnTo>
                    <a:pt x="1084" y="67"/>
                  </a:lnTo>
                  <a:lnTo>
                    <a:pt x="1067" y="66"/>
                  </a:lnTo>
                  <a:close/>
                  <a:moveTo>
                    <a:pt x="635" y="66"/>
                  </a:moveTo>
                  <a:lnTo>
                    <a:pt x="628" y="76"/>
                  </a:lnTo>
                  <a:lnTo>
                    <a:pt x="987" y="126"/>
                  </a:lnTo>
                  <a:lnTo>
                    <a:pt x="997" y="129"/>
                  </a:lnTo>
                  <a:lnTo>
                    <a:pt x="1006" y="117"/>
                  </a:lnTo>
                  <a:lnTo>
                    <a:pt x="994" y="116"/>
                  </a:lnTo>
                  <a:lnTo>
                    <a:pt x="635" y="66"/>
                  </a:lnTo>
                  <a:close/>
                  <a:moveTo>
                    <a:pt x="1788" y="64"/>
                  </a:moveTo>
                  <a:lnTo>
                    <a:pt x="1782" y="73"/>
                  </a:lnTo>
                  <a:lnTo>
                    <a:pt x="1795" y="86"/>
                  </a:lnTo>
                  <a:lnTo>
                    <a:pt x="1801" y="77"/>
                  </a:lnTo>
                  <a:lnTo>
                    <a:pt x="1788" y="64"/>
                  </a:lnTo>
                  <a:close/>
                  <a:moveTo>
                    <a:pt x="1565" y="64"/>
                  </a:moveTo>
                  <a:lnTo>
                    <a:pt x="1565" y="66"/>
                  </a:lnTo>
                  <a:lnTo>
                    <a:pt x="1564" y="66"/>
                  </a:lnTo>
                  <a:lnTo>
                    <a:pt x="1562" y="67"/>
                  </a:lnTo>
                  <a:lnTo>
                    <a:pt x="1561" y="67"/>
                  </a:lnTo>
                  <a:lnTo>
                    <a:pt x="1559" y="69"/>
                  </a:lnTo>
                  <a:lnTo>
                    <a:pt x="1558" y="69"/>
                  </a:lnTo>
                  <a:lnTo>
                    <a:pt x="1557" y="70"/>
                  </a:lnTo>
                  <a:lnTo>
                    <a:pt x="1524" y="122"/>
                  </a:lnTo>
                  <a:lnTo>
                    <a:pt x="1578" y="129"/>
                  </a:lnTo>
                  <a:lnTo>
                    <a:pt x="1614" y="72"/>
                  </a:lnTo>
                  <a:lnTo>
                    <a:pt x="1565" y="64"/>
                  </a:lnTo>
                  <a:close/>
                  <a:moveTo>
                    <a:pt x="1559" y="64"/>
                  </a:moveTo>
                  <a:lnTo>
                    <a:pt x="1558" y="67"/>
                  </a:lnTo>
                  <a:lnTo>
                    <a:pt x="1559" y="67"/>
                  </a:lnTo>
                  <a:lnTo>
                    <a:pt x="1559" y="66"/>
                  </a:lnTo>
                  <a:lnTo>
                    <a:pt x="1561" y="66"/>
                  </a:lnTo>
                  <a:lnTo>
                    <a:pt x="1562" y="64"/>
                  </a:lnTo>
                  <a:lnTo>
                    <a:pt x="1559" y="64"/>
                  </a:lnTo>
                  <a:close/>
                  <a:moveTo>
                    <a:pt x="1141" y="64"/>
                  </a:moveTo>
                  <a:lnTo>
                    <a:pt x="1139" y="69"/>
                  </a:lnTo>
                  <a:lnTo>
                    <a:pt x="1191" y="76"/>
                  </a:lnTo>
                  <a:lnTo>
                    <a:pt x="1194" y="72"/>
                  </a:lnTo>
                  <a:lnTo>
                    <a:pt x="1141" y="64"/>
                  </a:lnTo>
                  <a:close/>
                  <a:moveTo>
                    <a:pt x="1059" y="64"/>
                  </a:moveTo>
                  <a:lnTo>
                    <a:pt x="1054" y="70"/>
                  </a:lnTo>
                  <a:lnTo>
                    <a:pt x="1063" y="79"/>
                  </a:lnTo>
                  <a:lnTo>
                    <a:pt x="1079" y="80"/>
                  </a:lnTo>
                  <a:lnTo>
                    <a:pt x="1064" y="64"/>
                  </a:lnTo>
                  <a:lnTo>
                    <a:pt x="1059" y="64"/>
                  </a:lnTo>
                  <a:close/>
                  <a:moveTo>
                    <a:pt x="508" y="64"/>
                  </a:moveTo>
                  <a:lnTo>
                    <a:pt x="477" y="103"/>
                  </a:lnTo>
                  <a:lnTo>
                    <a:pt x="485" y="100"/>
                  </a:lnTo>
                  <a:lnTo>
                    <a:pt x="489" y="100"/>
                  </a:lnTo>
                  <a:lnTo>
                    <a:pt x="482" y="109"/>
                  </a:lnTo>
                  <a:lnTo>
                    <a:pt x="485" y="110"/>
                  </a:lnTo>
                  <a:lnTo>
                    <a:pt x="484" y="112"/>
                  </a:lnTo>
                  <a:lnTo>
                    <a:pt x="481" y="112"/>
                  </a:lnTo>
                  <a:lnTo>
                    <a:pt x="478" y="114"/>
                  </a:lnTo>
                  <a:lnTo>
                    <a:pt x="478" y="116"/>
                  </a:lnTo>
                  <a:lnTo>
                    <a:pt x="477" y="114"/>
                  </a:lnTo>
                  <a:lnTo>
                    <a:pt x="474" y="114"/>
                  </a:lnTo>
                  <a:lnTo>
                    <a:pt x="475" y="112"/>
                  </a:lnTo>
                  <a:lnTo>
                    <a:pt x="471" y="110"/>
                  </a:lnTo>
                  <a:lnTo>
                    <a:pt x="467" y="116"/>
                  </a:lnTo>
                  <a:lnTo>
                    <a:pt x="492" y="119"/>
                  </a:lnTo>
                  <a:lnTo>
                    <a:pt x="494" y="117"/>
                  </a:lnTo>
                  <a:lnTo>
                    <a:pt x="488" y="117"/>
                  </a:lnTo>
                  <a:lnTo>
                    <a:pt x="488" y="116"/>
                  </a:lnTo>
                  <a:lnTo>
                    <a:pt x="487" y="116"/>
                  </a:lnTo>
                  <a:lnTo>
                    <a:pt x="487" y="112"/>
                  </a:lnTo>
                  <a:lnTo>
                    <a:pt x="488" y="110"/>
                  </a:lnTo>
                  <a:lnTo>
                    <a:pt x="488" y="109"/>
                  </a:lnTo>
                  <a:lnTo>
                    <a:pt x="489" y="109"/>
                  </a:lnTo>
                  <a:lnTo>
                    <a:pt x="489" y="107"/>
                  </a:lnTo>
                  <a:lnTo>
                    <a:pt x="491" y="106"/>
                  </a:lnTo>
                  <a:lnTo>
                    <a:pt x="492" y="106"/>
                  </a:lnTo>
                  <a:lnTo>
                    <a:pt x="492" y="104"/>
                  </a:lnTo>
                  <a:lnTo>
                    <a:pt x="494" y="104"/>
                  </a:lnTo>
                  <a:lnTo>
                    <a:pt x="494" y="103"/>
                  </a:lnTo>
                  <a:lnTo>
                    <a:pt x="498" y="103"/>
                  </a:lnTo>
                  <a:lnTo>
                    <a:pt x="498" y="102"/>
                  </a:lnTo>
                  <a:lnTo>
                    <a:pt x="505" y="102"/>
                  </a:lnTo>
                  <a:lnTo>
                    <a:pt x="505" y="103"/>
                  </a:lnTo>
                  <a:lnTo>
                    <a:pt x="534" y="67"/>
                  </a:lnTo>
                  <a:lnTo>
                    <a:pt x="508" y="64"/>
                  </a:lnTo>
                  <a:close/>
                  <a:moveTo>
                    <a:pt x="4548" y="63"/>
                  </a:moveTo>
                  <a:lnTo>
                    <a:pt x="4540" y="67"/>
                  </a:lnTo>
                  <a:lnTo>
                    <a:pt x="4604" y="112"/>
                  </a:lnTo>
                  <a:lnTo>
                    <a:pt x="4621" y="114"/>
                  </a:lnTo>
                  <a:lnTo>
                    <a:pt x="4548" y="63"/>
                  </a:lnTo>
                  <a:close/>
                  <a:moveTo>
                    <a:pt x="3010" y="63"/>
                  </a:moveTo>
                  <a:lnTo>
                    <a:pt x="2969" y="166"/>
                  </a:lnTo>
                  <a:lnTo>
                    <a:pt x="2980" y="167"/>
                  </a:lnTo>
                  <a:lnTo>
                    <a:pt x="3022" y="64"/>
                  </a:lnTo>
                  <a:lnTo>
                    <a:pt x="3010" y="63"/>
                  </a:lnTo>
                  <a:close/>
                  <a:moveTo>
                    <a:pt x="504" y="63"/>
                  </a:moveTo>
                  <a:lnTo>
                    <a:pt x="468" y="107"/>
                  </a:lnTo>
                  <a:lnTo>
                    <a:pt x="472" y="106"/>
                  </a:lnTo>
                  <a:lnTo>
                    <a:pt x="505" y="63"/>
                  </a:lnTo>
                  <a:lnTo>
                    <a:pt x="504" y="63"/>
                  </a:lnTo>
                  <a:close/>
                  <a:moveTo>
                    <a:pt x="2998" y="62"/>
                  </a:moveTo>
                  <a:lnTo>
                    <a:pt x="2956" y="163"/>
                  </a:lnTo>
                  <a:lnTo>
                    <a:pt x="2966" y="165"/>
                  </a:lnTo>
                  <a:lnTo>
                    <a:pt x="3007" y="63"/>
                  </a:lnTo>
                  <a:lnTo>
                    <a:pt x="2998" y="62"/>
                  </a:lnTo>
                  <a:close/>
                  <a:moveTo>
                    <a:pt x="1417" y="60"/>
                  </a:moveTo>
                  <a:lnTo>
                    <a:pt x="1434" y="70"/>
                  </a:lnTo>
                  <a:lnTo>
                    <a:pt x="1435" y="70"/>
                  </a:lnTo>
                  <a:lnTo>
                    <a:pt x="1417" y="60"/>
                  </a:lnTo>
                  <a:close/>
                  <a:moveTo>
                    <a:pt x="4560" y="59"/>
                  </a:moveTo>
                  <a:lnTo>
                    <a:pt x="4551" y="63"/>
                  </a:lnTo>
                  <a:lnTo>
                    <a:pt x="4625" y="114"/>
                  </a:lnTo>
                  <a:lnTo>
                    <a:pt x="4640" y="117"/>
                  </a:lnTo>
                  <a:lnTo>
                    <a:pt x="4628" y="116"/>
                  </a:lnTo>
                  <a:lnTo>
                    <a:pt x="4638" y="124"/>
                  </a:lnTo>
                  <a:lnTo>
                    <a:pt x="4640" y="117"/>
                  </a:lnTo>
                  <a:lnTo>
                    <a:pt x="4640" y="116"/>
                  </a:lnTo>
                  <a:lnTo>
                    <a:pt x="4641" y="116"/>
                  </a:lnTo>
                  <a:lnTo>
                    <a:pt x="4560" y="59"/>
                  </a:lnTo>
                  <a:close/>
                  <a:moveTo>
                    <a:pt x="1989" y="59"/>
                  </a:moveTo>
                  <a:lnTo>
                    <a:pt x="1936" y="153"/>
                  </a:lnTo>
                  <a:lnTo>
                    <a:pt x="1939" y="155"/>
                  </a:lnTo>
                  <a:lnTo>
                    <a:pt x="1992" y="60"/>
                  </a:lnTo>
                  <a:lnTo>
                    <a:pt x="1989" y="59"/>
                  </a:lnTo>
                  <a:close/>
                  <a:moveTo>
                    <a:pt x="1518" y="59"/>
                  </a:moveTo>
                  <a:lnTo>
                    <a:pt x="1497" y="69"/>
                  </a:lnTo>
                  <a:lnTo>
                    <a:pt x="1481" y="94"/>
                  </a:lnTo>
                  <a:lnTo>
                    <a:pt x="1487" y="99"/>
                  </a:lnTo>
                  <a:lnTo>
                    <a:pt x="1492" y="99"/>
                  </a:lnTo>
                  <a:lnTo>
                    <a:pt x="1494" y="97"/>
                  </a:lnTo>
                  <a:lnTo>
                    <a:pt x="1498" y="97"/>
                  </a:lnTo>
                  <a:lnTo>
                    <a:pt x="1501" y="96"/>
                  </a:lnTo>
                  <a:lnTo>
                    <a:pt x="1502" y="96"/>
                  </a:lnTo>
                  <a:lnTo>
                    <a:pt x="1504" y="94"/>
                  </a:lnTo>
                  <a:lnTo>
                    <a:pt x="1507" y="94"/>
                  </a:lnTo>
                  <a:lnTo>
                    <a:pt x="1508" y="93"/>
                  </a:lnTo>
                  <a:lnTo>
                    <a:pt x="1509" y="93"/>
                  </a:lnTo>
                  <a:lnTo>
                    <a:pt x="1512" y="90"/>
                  </a:lnTo>
                  <a:lnTo>
                    <a:pt x="1515" y="89"/>
                  </a:lnTo>
                  <a:lnTo>
                    <a:pt x="1518" y="89"/>
                  </a:lnTo>
                  <a:lnTo>
                    <a:pt x="1515" y="92"/>
                  </a:lnTo>
                  <a:lnTo>
                    <a:pt x="1514" y="92"/>
                  </a:lnTo>
                  <a:lnTo>
                    <a:pt x="1511" y="93"/>
                  </a:lnTo>
                  <a:lnTo>
                    <a:pt x="1509" y="94"/>
                  </a:lnTo>
                  <a:lnTo>
                    <a:pt x="1508" y="94"/>
                  </a:lnTo>
                  <a:lnTo>
                    <a:pt x="1507" y="96"/>
                  </a:lnTo>
                  <a:lnTo>
                    <a:pt x="1504" y="96"/>
                  </a:lnTo>
                  <a:lnTo>
                    <a:pt x="1502" y="97"/>
                  </a:lnTo>
                  <a:lnTo>
                    <a:pt x="1499" y="99"/>
                  </a:lnTo>
                  <a:lnTo>
                    <a:pt x="1495" y="99"/>
                  </a:lnTo>
                  <a:lnTo>
                    <a:pt x="1494" y="100"/>
                  </a:lnTo>
                  <a:lnTo>
                    <a:pt x="1485" y="100"/>
                  </a:lnTo>
                  <a:lnTo>
                    <a:pt x="1479" y="96"/>
                  </a:lnTo>
                  <a:lnTo>
                    <a:pt x="1468" y="114"/>
                  </a:lnTo>
                  <a:lnTo>
                    <a:pt x="1522" y="122"/>
                  </a:lnTo>
                  <a:lnTo>
                    <a:pt x="1554" y="72"/>
                  </a:lnTo>
                  <a:lnTo>
                    <a:pt x="1549" y="73"/>
                  </a:lnTo>
                  <a:lnTo>
                    <a:pt x="1548" y="74"/>
                  </a:lnTo>
                  <a:lnTo>
                    <a:pt x="1547" y="74"/>
                  </a:lnTo>
                  <a:lnTo>
                    <a:pt x="1547" y="76"/>
                  </a:lnTo>
                  <a:lnTo>
                    <a:pt x="1544" y="76"/>
                  </a:lnTo>
                  <a:lnTo>
                    <a:pt x="1542" y="77"/>
                  </a:lnTo>
                  <a:lnTo>
                    <a:pt x="1541" y="77"/>
                  </a:lnTo>
                  <a:lnTo>
                    <a:pt x="1539" y="79"/>
                  </a:lnTo>
                  <a:lnTo>
                    <a:pt x="1537" y="80"/>
                  </a:lnTo>
                  <a:lnTo>
                    <a:pt x="1535" y="82"/>
                  </a:lnTo>
                  <a:lnTo>
                    <a:pt x="1532" y="82"/>
                  </a:lnTo>
                  <a:lnTo>
                    <a:pt x="1529" y="84"/>
                  </a:lnTo>
                  <a:lnTo>
                    <a:pt x="1528" y="84"/>
                  </a:lnTo>
                  <a:lnTo>
                    <a:pt x="1525" y="86"/>
                  </a:lnTo>
                  <a:lnTo>
                    <a:pt x="1524" y="87"/>
                  </a:lnTo>
                  <a:lnTo>
                    <a:pt x="1522" y="87"/>
                  </a:lnTo>
                  <a:lnTo>
                    <a:pt x="1521" y="89"/>
                  </a:lnTo>
                  <a:lnTo>
                    <a:pt x="1518" y="89"/>
                  </a:lnTo>
                  <a:lnTo>
                    <a:pt x="1518" y="87"/>
                  </a:lnTo>
                  <a:lnTo>
                    <a:pt x="1519" y="86"/>
                  </a:lnTo>
                  <a:lnTo>
                    <a:pt x="1522" y="86"/>
                  </a:lnTo>
                  <a:lnTo>
                    <a:pt x="1524" y="84"/>
                  </a:lnTo>
                  <a:lnTo>
                    <a:pt x="1527" y="84"/>
                  </a:lnTo>
                  <a:lnTo>
                    <a:pt x="1527" y="83"/>
                  </a:lnTo>
                  <a:lnTo>
                    <a:pt x="1528" y="83"/>
                  </a:lnTo>
                  <a:lnTo>
                    <a:pt x="1531" y="80"/>
                  </a:lnTo>
                  <a:lnTo>
                    <a:pt x="1535" y="80"/>
                  </a:lnTo>
                  <a:lnTo>
                    <a:pt x="1535" y="79"/>
                  </a:lnTo>
                  <a:lnTo>
                    <a:pt x="1537" y="79"/>
                  </a:lnTo>
                  <a:lnTo>
                    <a:pt x="1538" y="77"/>
                  </a:lnTo>
                  <a:lnTo>
                    <a:pt x="1541" y="76"/>
                  </a:lnTo>
                  <a:lnTo>
                    <a:pt x="1542" y="76"/>
                  </a:lnTo>
                  <a:lnTo>
                    <a:pt x="1545" y="73"/>
                  </a:lnTo>
                  <a:lnTo>
                    <a:pt x="1548" y="73"/>
                  </a:lnTo>
                  <a:lnTo>
                    <a:pt x="1549" y="72"/>
                  </a:lnTo>
                  <a:lnTo>
                    <a:pt x="1551" y="72"/>
                  </a:lnTo>
                  <a:lnTo>
                    <a:pt x="1551" y="70"/>
                  </a:lnTo>
                  <a:lnTo>
                    <a:pt x="1554" y="70"/>
                  </a:lnTo>
                  <a:lnTo>
                    <a:pt x="1554" y="69"/>
                  </a:lnTo>
                  <a:lnTo>
                    <a:pt x="1555" y="69"/>
                  </a:lnTo>
                  <a:lnTo>
                    <a:pt x="1558" y="64"/>
                  </a:lnTo>
                  <a:lnTo>
                    <a:pt x="1518" y="59"/>
                  </a:lnTo>
                  <a:close/>
                  <a:moveTo>
                    <a:pt x="1514" y="59"/>
                  </a:moveTo>
                  <a:lnTo>
                    <a:pt x="1499" y="66"/>
                  </a:lnTo>
                  <a:lnTo>
                    <a:pt x="1515" y="59"/>
                  </a:lnTo>
                  <a:lnTo>
                    <a:pt x="1514" y="59"/>
                  </a:lnTo>
                  <a:close/>
                  <a:moveTo>
                    <a:pt x="471" y="59"/>
                  </a:moveTo>
                  <a:lnTo>
                    <a:pt x="429" y="110"/>
                  </a:lnTo>
                  <a:lnTo>
                    <a:pt x="461" y="114"/>
                  </a:lnTo>
                  <a:lnTo>
                    <a:pt x="502" y="63"/>
                  </a:lnTo>
                  <a:lnTo>
                    <a:pt x="471" y="59"/>
                  </a:lnTo>
                  <a:close/>
                  <a:moveTo>
                    <a:pt x="1906" y="57"/>
                  </a:moveTo>
                  <a:lnTo>
                    <a:pt x="1900" y="67"/>
                  </a:lnTo>
                  <a:lnTo>
                    <a:pt x="1903" y="69"/>
                  </a:lnTo>
                  <a:lnTo>
                    <a:pt x="1909" y="59"/>
                  </a:lnTo>
                  <a:lnTo>
                    <a:pt x="1906" y="57"/>
                  </a:lnTo>
                  <a:close/>
                  <a:moveTo>
                    <a:pt x="1505" y="57"/>
                  </a:moveTo>
                  <a:lnTo>
                    <a:pt x="1501" y="63"/>
                  </a:lnTo>
                  <a:lnTo>
                    <a:pt x="1511" y="57"/>
                  </a:lnTo>
                  <a:lnTo>
                    <a:pt x="1505" y="57"/>
                  </a:lnTo>
                  <a:close/>
                  <a:moveTo>
                    <a:pt x="1404" y="57"/>
                  </a:moveTo>
                  <a:lnTo>
                    <a:pt x="1398" y="60"/>
                  </a:lnTo>
                  <a:lnTo>
                    <a:pt x="1398" y="62"/>
                  </a:lnTo>
                  <a:lnTo>
                    <a:pt x="1400" y="62"/>
                  </a:lnTo>
                  <a:lnTo>
                    <a:pt x="1430" y="79"/>
                  </a:lnTo>
                  <a:lnTo>
                    <a:pt x="1434" y="72"/>
                  </a:lnTo>
                  <a:lnTo>
                    <a:pt x="1408" y="57"/>
                  </a:lnTo>
                  <a:lnTo>
                    <a:pt x="1404" y="57"/>
                  </a:lnTo>
                  <a:close/>
                  <a:moveTo>
                    <a:pt x="1087" y="57"/>
                  </a:moveTo>
                  <a:lnTo>
                    <a:pt x="1084" y="60"/>
                  </a:lnTo>
                  <a:lnTo>
                    <a:pt x="1137" y="69"/>
                  </a:lnTo>
                  <a:lnTo>
                    <a:pt x="1140" y="64"/>
                  </a:lnTo>
                  <a:lnTo>
                    <a:pt x="1087" y="57"/>
                  </a:lnTo>
                  <a:close/>
                  <a:moveTo>
                    <a:pt x="4571" y="56"/>
                  </a:moveTo>
                  <a:lnTo>
                    <a:pt x="4563" y="59"/>
                  </a:lnTo>
                  <a:lnTo>
                    <a:pt x="4642" y="114"/>
                  </a:lnTo>
                  <a:lnTo>
                    <a:pt x="4651" y="112"/>
                  </a:lnTo>
                  <a:lnTo>
                    <a:pt x="4571" y="56"/>
                  </a:lnTo>
                  <a:close/>
                  <a:moveTo>
                    <a:pt x="1905" y="54"/>
                  </a:moveTo>
                  <a:lnTo>
                    <a:pt x="1903" y="56"/>
                  </a:lnTo>
                  <a:lnTo>
                    <a:pt x="1913" y="57"/>
                  </a:lnTo>
                  <a:lnTo>
                    <a:pt x="1913" y="56"/>
                  </a:lnTo>
                  <a:lnTo>
                    <a:pt x="1905" y="54"/>
                  </a:lnTo>
                  <a:close/>
                  <a:moveTo>
                    <a:pt x="1793" y="54"/>
                  </a:moveTo>
                  <a:lnTo>
                    <a:pt x="1789" y="63"/>
                  </a:lnTo>
                  <a:lnTo>
                    <a:pt x="1802" y="76"/>
                  </a:lnTo>
                  <a:lnTo>
                    <a:pt x="1806" y="67"/>
                  </a:lnTo>
                  <a:lnTo>
                    <a:pt x="1793" y="54"/>
                  </a:lnTo>
                  <a:close/>
                  <a:moveTo>
                    <a:pt x="1030" y="54"/>
                  </a:moveTo>
                  <a:lnTo>
                    <a:pt x="1029" y="56"/>
                  </a:lnTo>
                  <a:lnTo>
                    <a:pt x="1037" y="57"/>
                  </a:lnTo>
                  <a:lnTo>
                    <a:pt x="1047" y="59"/>
                  </a:lnTo>
                  <a:lnTo>
                    <a:pt x="1049" y="57"/>
                  </a:lnTo>
                  <a:lnTo>
                    <a:pt x="1037" y="56"/>
                  </a:lnTo>
                  <a:lnTo>
                    <a:pt x="1030" y="54"/>
                  </a:lnTo>
                  <a:close/>
                  <a:moveTo>
                    <a:pt x="439" y="54"/>
                  </a:moveTo>
                  <a:lnTo>
                    <a:pt x="398" y="106"/>
                  </a:lnTo>
                  <a:lnTo>
                    <a:pt x="428" y="110"/>
                  </a:lnTo>
                  <a:lnTo>
                    <a:pt x="469" y="59"/>
                  </a:lnTo>
                  <a:lnTo>
                    <a:pt x="439" y="54"/>
                  </a:lnTo>
                  <a:close/>
                  <a:moveTo>
                    <a:pt x="675" y="53"/>
                  </a:moveTo>
                  <a:lnTo>
                    <a:pt x="663" y="67"/>
                  </a:lnTo>
                  <a:lnTo>
                    <a:pt x="977" y="112"/>
                  </a:lnTo>
                  <a:lnTo>
                    <a:pt x="987" y="97"/>
                  </a:lnTo>
                  <a:lnTo>
                    <a:pt x="675" y="53"/>
                  </a:lnTo>
                  <a:close/>
                  <a:moveTo>
                    <a:pt x="516" y="53"/>
                  </a:moveTo>
                  <a:lnTo>
                    <a:pt x="512" y="57"/>
                  </a:lnTo>
                  <a:lnTo>
                    <a:pt x="522" y="59"/>
                  </a:lnTo>
                  <a:lnTo>
                    <a:pt x="516" y="53"/>
                  </a:lnTo>
                  <a:close/>
                  <a:moveTo>
                    <a:pt x="4583" y="52"/>
                  </a:moveTo>
                  <a:lnTo>
                    <a:pt x="4574" y="54"/>
                  </a:lnTo>
                  <a:lnTo>
                    <a:pt x="4654" y="112"/>
                  </a:lnTo>
                  <a:lnTo>
                    <a:pt x="4662" y="107"/>
                  </a:lnTo>
                  <a:lnTo>
                    <a:pt x="4583" y="52"/>
                  </a:lnTo>
                  <a:close/>
                  <a:moveTo>
                    <a:pt x="417" y="52"/>
                  </a:moveTo>
                  <a:lnTo>
                    <a:pt x="375" y="102"/>
                  </a:lnTo>
                  <a:lnTo>
                    <a:pt x="398" y="97"/>
                  </a:lnTo>
                  <a:lnTo>
                    <a:pt x="399" y="100"/>
                  </a:lnTo>
                  <a:lnTo>
                    <a:pt x="398" y="100"/>
                  </a:lnTo>
                  <a:lnTo>
                    <a:pt x="384" y="103"/>
                  </a:lnTo>
                  <a:lnTo>
                    <a:pt x="397" y="106"/>
                  </a:lnTo>
                  <a:lnTo>
                    <a:pt x="438" y="54"/>
                  </a:lnTo>
                  <a:lnTo>
                    <a:pt x="417" y="52"/>
                  </a:lnTo>
                  <a:close/>
                  <a:moveTo>
                    <a:pt x="1033" y="50"/>
                  </a:moveTo>
                  <a:lnTo>
                    <a:pt x="1030" y="53"/>
                  </a:lnTo>
                  <a:lnTo>
                    <a:pt x="1039" y="54"/>
                  </a:lnTo>
                  <a:lnTo>
                    <a:pt x="1051" y="56"/>
                  </a:lnTo>
                  <a:lnTo>
                    <a:pt x="1049" y="59"/>
                  </a:lnTo>
                  <a:lnTo>
                    <a:pt x="1050" y="59"/>
                  </a:lnTo>
                  <a:lnTo>
                    <a:pt x="1051" y="57"/>
                  </a:lnTo>
                  <a:lnTo>
                    <a:pt x="1051" y="56"/>
                  </a:lnTo>
                  <a:lnTo>
                    <a:pt x="1053" y="56"/>
                  </a:lnTo>
                  <a:lnTo>
                    <a:pt x="1083" y="60"/>
                  </a:lnTo>
                  <a:lnTo>
                    <a:pt x="1086" y="57"/>
                  </a:lnTo>
                  <a:lnTo>
                    <a:pt x="1041" y="52"/>
                  </a:lnTo>
                  <a:lnTo>
                    <a:pt x="1033" y="50"/>
                  </a:lnTo>
                  <a:close/>
                  <a:moveTo>
                    <a:pt x="1569" y="49"/>
                  </a:moveTo>
                  <a:lnTo>
                    <a:pt x="1561" y="63"/>
                  </a:lnTo>
                  <a:lnTo>
                    <a:pt x="1565" y="63"/>
                  </a:lnTo>
                  <a:lnTo>
                    <a:pt x="1567" y="62"/>
                  </a:lnTo>
                  <a:lnTo>
                    <a:pt x="1569" y="62"/>
                  </a:lnTo>
                  <a:lnTo>
                    <a:pt x="1572" y="59"/>
                  </a:lnTo>
                  <a:lnTo>
                    <a:pt x="1574" y="59"/>
                  </a:lnTo>
                  <a:lnTo>
                    <a:pt x="1574" y="57"/>
                  </a:lnTo>
                  <a:lnTo>
                    <a:pt x="1575" y="57"/>
                  </a:lnTo>
                  <a:lnTo>
                    <a:pt x="1575" y="56"/>
                  </a:lnTo>
                  <a:lnTo>
                    <a:pt x="1577" y="56"/>
                  </a:lnTo>
                  <a:lnTo>
                    <a:pt x="1577" y="53"/>
                  </a:lnTo>
                  <a:lnTo>
                    <a:pt x="1569" y="49"/>
                  </a:lnTo>
                  <a:close/>
                  <a:moveTo>
                    <a:pt x="4594" y="47"/>
                  </a:moveTo>
                  <a:lnTo>
                    <a:pt x="4584" y="50"/>
                  </a:lnTo>
                  <a:lnTo>
                    <a:pt x="4665" y="107"/>
                  </a:lnTo>
                  <a:lnTo>
                    <a:pt x="4674" y="103"/>
                  </a:lnTo>
                  <a:lnTo>
                    <a:pt x="4594" y="47"/>
                  </a:lnTo>
                  <a:close/>
                  <a:moveTo>
                    <a:pt x="976" y="47"/>
                  </a:moveTo>
                  <a:lnTo>
                    <a:pt x="974" y="49"/>
                  </a:lnTo>
                  <a:lnTo>
                    <a:pt x="1027" y="56"/>
                  </a:lnTo>
                  <a:lnTo>
                    <a:pt x="1029" y="54"/>
                  </a:lnTo>
                  <a:lnTo>
                    <a:pt x="976" y="47"/>
                  </a:lnTo>
                  <a:close/>
                  <a:moveTo>
                    <a:pt x="411" y="46"/>
                  </a:moveTo>
                  <a:lnTo>
                    <a:pt x="322" y="156"/>
                  </a:lnTo>
                  <a:lnTo>
                    <a:pt x="251" y="242"/>
                  </a:lnTo>
                  <a:lnTo>
                    <a:pt x="282" y="246"/>
                  </a:lnTo>
                  <a:lnTo>
                    <a:pt x="352" y="160"/>
                  </a:lnTo>
                  <a:lnTo>
                    <a:pt x="395" y="107"/>
                  </a:lnTo>
                  <a:lnTo>
                    <a:pt x="382" y="104"/>
                  </a:lnTo>
                  <a:lnTo>
                    <a:pt x="391" y="110"/>
                  </a:lnTo>
                  <a:lnTo>
                    <a:pt x="391" y="112"/>
                  </a:lnTo>
                  <a:lnTo>
                    <a:pt x="388" y="113"/>
                  </a:lnTo>
                  <a:lnTo>
                    <a:pt x="385" y="113"/>
                  </a:lnTo>
                  <a:lnTo>
                    <a:pt x="372" y="104"/>
                  </a:lnTo>
                  <a:lnTo>
                    <a:pt x="367" y="113"/>
                  </a:lnTo>
                  <a:lnTo>
                    <a:pt x="364" y="113"/>
                  </a:lnTo>
                  <a:lnTo>
                    <a:pt x="371" y="103"/>
                  </a:lnTo>
                  <a:lnTo>
                    <a:pt x="371" y="102"/>
                  </a:lnTo>
                  <a:lnTo>
                    <a:pt x="372" y="102"/>
                  </a:lnTo>
                  <a:lnTo>
                    <a:pt x="414" y="50"/>
                  </a:lnTo>
                  <a:lnTo>
                    <a:pt x="409" y="50"/>
                  </a:lnTo>
                  <a:lnTo>
                    <a:pt x="412" y="46"/>
                  </a:lnTo>
                  <a:lnTo>
                    <a:pt x="411" y="46"/>
                  </a:lnTo>
                  <a:close/>
                  <a:moveTo>
                    <a:pt x="1414" y="44"/>
                  </a:moveTo>
                  <a:lnTo>
                    <a:pt x="1414" y="46"/>
                  </a:lnTo>
                  <a:lnTo>
                    <a:pt x="1412" y="46"/>
                  </a:lnTo>
                  <a:lnTo>
                    <a:pt x="1411" y="47"/>
                  </a:lnTo>
                  <a:lnTo>
                    <a:pt x="1411" y="49"/>
                  </a:lnTo>
                  <a:lnTo>
                    <a:pt x="1410" y="49"/>
                  </a:lnTo>
                  <a:lnTo>
                    <a:pt x="1410" y="54"/>
                  </a:lnTo>
                  <a:lnTo>
                    <a:pt x="1411" y="54"/>
                  </a:lnTo>
                  <a:lnTo>
                    <a:pt x="1411" y="56"/>
                  </a:lnTo>
                  <a:lnTo>
                    <a:pt x="1412" y="57"/>
                  </a:lnTo>
                  <a:lnTo>
                    <a:pt x="1435" y="69"/>
                  </a:lnTo>
                  <a:lnTo>
                    <a:pt x="1448" y="49"/>
                  </a:lnTo>
                  <a:lnTo>
                    <a:pt x="1414" y="44"/>
                  </a:lnTo>
                  <a:close/>
                  <a:moveTo>
                    <a:pt x="4605" y="43"/>
                  </a:moveTo>
                  <a:lnTo>
                    <a:pt x="4595" y="47"/>
                  </a:lnTo>
                  <a:lnTo>
                    <a:pt x="4677" y="103"/>
                  </a:lnTo>
                  <a:lnTo>
                    <a:pt x="4685" y="100"/>
                  </a:lnTo>
                  <a:lnTo>
                    <a:pt x="4605" y="43"/>
                  </a:lnTo>
                  <a:close/>
                  <a:moveTo>
                    <a:pt x="1801" y="43"/>
                  </a:moveTo>
                  <a:lnTo>
                    <a:pt x="1795" y="52"/>
                  </a:lnTo>
                  <a:lnTo>
                    <a:pt x="1808" y="64"/>
                  </a:lnTo>
                  <a:lnTo>
                    <a:pt x="1813" y="56"/>
                  </a:lnTo>
                  <a:lnTo>
                    <a:pt x="1801" y="43"/>
                  </a:lnTo>
                  <a:close/>
                  <a:moveTo>
                    <a:pt x="1275" y="43"/>
                  </a:moveTo>
                  <a:lnTo>
                    <a:pt x="1253" y="77"/>
                  </a:lnTo>
                  <a:lnTo>
                    <a:pt x="1251" y="80"/>
                  </a:lnTo>
                  <a:lnTo>
                    <a:pt x="1256" y="84"/>
                  </a:lnTo>
                  <a:lnTo>
                    <a:pt x="1301" y="92"/>
                  </a:lnTo>
                  <a:lnTo>
                    <a:pt x="1334" y="43"/>
                  </a:lnTo>
                  <a:lnTo>
                    <a:pt x="1328" y="43"/>
                  </a:lnTo>
                  <a:lnTo>
                    <a:pt x="1324" y="44"/>
                  </a:lnTo>
                  <a:lnTo>
                    <a:pt x="1285" y="44"/>
                  </a:lnTo>
                  <a:lnTo>
                    <a:pt x="1280" y="43"/>
                  </a:lnTo>
                  <a:lnTo>
                    <a:pt x="1275" y="43"/>
                  </a:lnTo>
                  <a:close/>
                  <a:moveTo>
                    <a:pt x="1216" y="43"/>
                  </a:moveTo>
                  <a:lnTo>
                    <a:pt x="1197" y="72"/>
                  </a:lnTo>
                  <a:lnTo>
                    <a:pt x="1247" y="79"/>
                  </a:lnTo>
                  <a:lnTo>
                    <a:pt x="1216" y="43"/>
                  </a:lnTo>
                  <a:close/>
                  <a:moveTo>
                    <a:pt x="979" y="43"/>
                  </a:moveTo>
                  <a:lnTo>
                    <a:pt x="976" y="46"/>
                  </a:lnTo>
                  <a:lnTo>
                    <a:pt x="1029" y="53"/>
                  </a:lnTo>
                  <a:lnTo>
                    <a:pt x="1032" y="50"/>
                  </a:lnTo>
                  <a:lnTo>
                    <a:pt x="979" y="43"/>
                  </a:lnTo>
                  <a:close/>
                  <a:moveTo>
                    <a:pt x="1753" y="42"/>
                  </a:moveTo>
                  <a:lnTo>
                    <a:pt x="1726" y="86"/>
                  </a:lnTo>
                  <a:lnTo>
                    <a:pt x="1753" y="90"/>
                  </a:lnTo>
                  <a:lnTo>
                    <a:pt x="1753" y="89"/>
                  </a:lnTo>
                  <a:lnTo>
                    <a:pt x="1746" y="84"/>
                  </a:lnTo>
                  <a:lnTo>
                    <a:pt x="1745" y="83"/>
                  </a:lnTo>
                  <a:lnTo>
                    <a:pt x="1746" y="83"/>
                  </a:lnTo>
                  <a:lnTo>
                    <a:pt x="1749" y="82"/>
                  </a:lnTo>
                  <a:lnTo>
                    <a:pt x="1751" y="82"/>
                  </a:lnTo>
                  <a:lnTo>
                    <a:pt x="1756" y="84"/>
                  </a:lnTo>
                  <a:lnTo>
                    <a:pt x="1781" y="44"/>
                  </a:lnTo>
                  <a:lnTo>
                    <a:pt x="1753" y="42"/>
                  </a:lnTo>
                  <a:close/>
                  <a:moveTo>
                    <a:pt x="1549" y="42"/>
                  </a:moveTo>
                  <a:lnTo>
                    <a:pt x="1549" y="43"/>
                  </a:lnTo>
                  <a:lnTo>
                    <a:pt x="1547" y="43"/>
                  </a:lnTo>
                  <a:lnTo>
                    <a:pt x="1544" y="44"/>
                  </a:lnTo>
                  <a:lnTo>
                    <a:pt x="1542" y="46"/>
                  </a:lnTo>
                  <a:lnTo>
                    <a:pt x="1519" y="57"/>
                  </a:lnTo>
                  <a:lnTo>
                    <a:pt x="1559" y="63"/>
                  </a:lnTo>
                  <a:lnTo>
                    <a:pt x="1568" y="49"/>
                  </a:lnTo>
                  <a:lnTo>
                    <a:pt x="1554" y="43"/>
                  </a:lnTo>
                  <a:lnTo>
                    <a:pt x="1554" y="42"/>
                  </a:lnTo>
                  <a:lnTo>
                    <a:pt x="1549" y="42"/>
                  </a:lnTo>
                  <a:close/>
                  <a:moveTo>
                    <a:pt x="1395" y="42"/>
                  </a:moveTo>
                  <a:lnTo>
                    <a:pt x="1358" y="99"/>
                  </a:lnTo>
                  <a:lnTo>
                    <a:pt x="1411" y="106"/>
                  </a:lnTo>
                  <a:lnTo>
                    <a:pt x="1428" y="80"/>
                  </a:lnTo>
                  <a:lnTo>
                    <a:pt x="1397" y="63"/>
                  </a:lnTo>
                  <a:lnTo>
                    <a:pt x="1395" y="62"/>
                  </a:lnTo>
                  <a:lnTo>
                    <a:pt x="1395" y="60"/>
                  </a:lnTo>
                  <a:lnTo>
                    <a:pt x="1397" y="60"/>
                  </a:lnTo>
                  <a:lnTo>
                    <a:pt x="1397" y="59"/>
                  </a:lnTo>
                  <a:lnTo>
                    <a:pt x="1402" y="56"/>
                  </a:lnTo>
                  <a:lnTo>
                    <a:pt x="1408" y="56"/>
                  </a:lnTo>
                  <a:lnTo>
                    <a:pt x="1408" y="54"/>
                  </a:lnTo>
                  <a:lnTo>
                    <a:pt x="1407" y="54"/>
                  </a:lnTo>
                  <a:lnTo>
                    <a:pt x="1407" y="49"/>
                  </a:lnTo>
                  <a:lnTo>
                    <a:pt x="1408" y="49"/>
                  </a:lnTo>
                  <a:lnTo>
                    <a:pt x="1408" y="47"/>
                  </a:lnTo>
                  <a:lnTo>
                    <a:pt x="1410" y="47"/>
                  </a:lnTo>
                  <a:lnTo>
                    <a:pt x="1410" y="46"/>
                  </a:lnTo>
                  <a:lnTo>
                    <a:pt x="1411" y="46"/>
                  </a:lnTo>
                  <a:lnTo>
                    <a:pt x="1411" y="44"/>
                  </a:lnTo>
                  <a:lnTo>
                    <a:pt x="1395" y="42"/>
                  </a:lnTo>
                  <a:close/>
                  <a:moveTo>
                    <a:pt x="1264" y="42"/>
                  </a:moveTo>
                  <a:lnTo>
                    <a:pt x="1254" y="73"/>
                  </a:lnTo>
                  <a:lnTo>
                    <a:pt x="1274" y="43"/>
                  </a:lnTo>
                  <a:lnTo>
                    <a:pt x="1267" y="43"/>
                  </a:lnTo>
                  <a:lnTo>
                    <a:pt x="1265" y="42"/>
                  </a:lnTo>
                  <a:lnTo>
                    <a:pt x="1264" y="42"/>
                  </a:lnTo>
                  <a:close/>
                  <a:moveTo>
                    <a:pt x="525" y="42"/>
                  </a:moveTo>
                  <a:lnTo>
                    <a:pt x="518" y="50"/>
                  </a:lnTo>
                  <a:lnTo>
                    <a:pt x="525" y="59"/>
                  </a:lnTo>
                  <a:lnTo>
                    <a:pt x="541" y="62"/>
                  </a:lnTo>
                  <a:lnTo>
                    <a:pt x="525" y="42"/>
                  </a:lnTo>
                  <a:close/>
                  <a:moveTo>
                    <a:pt x="380" y="42"/>
                  </a:moveTo>
                  <a:lnTo>
                    <a:pt x="290" y="150"/>
                  </a:lnTo>
                  <a:lnTo>
                    <a:pt x="220" y="237"/>
                  </a:lnTo>
                  <a:lnTo>
                    <a:pt x="250" y="242"/>
                  </a:lnTo>
                  <a:lnTo>
                    <a:pt x="321" y="155"/>
                  </a:lnTo>
                  <a:lnTo>
                    <a:pt x="409" y="46"/>
                  </a:lnTo>
                  <a:lnTo>
                    <a:pt x="380" y="42"/>
                  </a:lnTo>
                  <a:close/>
                  <a:moveTo>
                    <a:pt x="4670" y="40"/>
                  </a:moveTo>
                  <a:lnTo>
                    <a:pt x="4681" y="47"/>
                  </a:lnTo>
                  <a:lnTo>
                    <a:pt x="4694" y="56"/>
                  </a:lnTo>
                  <a:lnTo>
                    <a:pt x="4705" y="64"/>
                  </a:lnTo>
                  <a:lnTo>
                    <a:pt x="4705" y="67"/>
                  </a:lnTo>
                  <a:lnTo>
                    <a:pt x="4694" y="59"/>
                  </a:lnTo>
                  <a:lnTo>
                    <a:pt x="4681" y="49"/>
                  </a:lnTo>
                  <a:lnTo>
                    <a:pt x="4670" y="40"/>
                  </a:lnTo>
                  <a:close/>
                  <a:moveTo>
                    <a:pt x="4615" y="40"/>
                  </a:moveTo>
                  <a:lnTo>
                    <a:pt x="4607" y="43"/>
                  </a:lnTo>
                  <a:lnTo>
                    <a:pt x="4687" y="99"/>
                  </a:lnTo>
                  <a:lnTo>
                    <a:pt x="4697" y="96"/>
                  </a:lnTo>
                  <a:lnTo>
                    <a:pt x="4615" y="40"/>
                  </a:lnTo>
                  <a:close/>
                  <a:moveTo>
                    <a:pt x="1575" y="39"/>
                  </a:moveTo>
                  <a:lnTo>
                    <a:pt x="1572" y="46"/>
                  </a:lnTo>
                  <a:lnTo>
                    <a:pt x="1574" y="46"/>
                  </a:lnTo>
                  <a:lnTo>
                    <a:pt x="1579" y="43"/>
                  </a:lnTo>
                  <a:lnTo>
                    <a:pt x="1579" y="42"/>
                  </a:lnTo>
                  <a:lnTo>
                    <a:pt x="1575" y="39"/>
                  </a:lnTo>
                  <a:close/>
                  <a:moveTo>
                    <a:pt x="1365" y="39"/>
                  </a:moveTo>
                  <a:lnTo>
                    <a:pt x="1361" y="40"/>
                  </a:lnTo>
                  <a:lnTo>
                    <a:pt x="1357" y="40"/>
                  </a:lnTo>
                  <a:lnTo>
                    <a:pt x="1353" y="42"/>
                  </a:lnTo>
                  <a:lnTo>
                    <a:pt x="1344" y="42"/>
                  </a:lnTo>
                  <a:lnTo>
                    <a:pt x="1340" y="43"/>
                  </a:lnTo>
                  <a:lnTo>
                    <a:pt x="1335" y="43"/>
                  </a:lnTo>
                  <a:lnTo>
                    <a:pt x="1303" y="92"/>
                  </a:lnTo>
                  <a:lnTo>
                    <a:pt x="1357" y="99"/>
                  </a:lnTo>
                  <a:lnTo>
                    <a:pt x="1394" y="42"/>
                  </a:lnTo>
                  <a:lnTo>
                    <a:pt x="1370" y="39"/>
                  </a:lnTo>
                  <a:lnTo>
                    <a:pt x="1365" y="39"/>
                  </a:lnTo>
                  <a:close/>
                  <a:moveTo>
                    <a:pt x="1731" y="37"/>
                  </a:moveTo>
                  <a:lnTo>
                    <a:pt x="1703" y="83"/>
                  </a:lnTo>
                  <a:lnTo>
                    <a:pt x="1725" y="86"/>
                  </a:lnTo>
                  <a:lnTo>
                    <a:pt x="1752" y="40"/>
                  </a:lnTo>
                  <a:lnTo>
                    <a:pt x="1731" y="37"/>
                  </a:lnTo>
                  <a:close/>
                  <a:moveTo>
                    <a:pt x="348" y="37"/>
                  </a:moveTo>
                  <a:lnTo>
                    <a:pt x="258" y="146"/>
                  </a:lnTo>
                  <a:lnTo>
                    <a:pt x="187" y="233"/>
                  </a:lnTo>
                  <a:lnTo>
                    <a:pt x="217" y="237"/>
                  </a:lnTo>
                  <a:lnTo>
                    <a:pt x="288" y="150"/>
                  </a:lnTo>
                  <a:lnTo>
                    <a:pt x="378" y="42"/>
                  </a:lnTo>
                  <a:lnTo>
                    <a:pt x="348" y="37"/>
                  </a:lnTo>
                  <a:close/>
                  <a:moveTo>
                    <a:pt x="1341" y="34"/>
                  </a:moveTo>
                  <a:lnTo>
                    <a:pt x="1337" y="42"/>
                  </a:lnTo>
                  <a:lnTo>
                    <a:pt x="1340" y="42"/>
                  </a:lnTo>
                  <a:lnTo>
                    <a:pt x="1344" y="40"/>
                  </a:lnTo>
                  <a:lnTo>
                    <a:pt x="1353" y="40"/>
                  </a:lnTo>
                  <a:lnTo>
                    <a:pt x="1355" y="39"/>
                  </a:lnTo>
                  <a:lnTo>
                    <a:pt x="1363" y="39"/>
                  </a:lnTo>
                  <a:lnTo>
                    <a:pt x="1365" y="37"/>
                  </a:lnTo>
                  <a:lnTo>
                    <a:pt x="1341" y="34"/>
                  </a:lnTo>
                  <a:close/>
                  <a:moveTo>
                    <a:pt x="925" y="34"/>
                  </a:moveTo>
                  <a:lnTo>
                    <a:pt x="923" y="37"/>
                  </a:lnTo>
                  <a:lnTo>
                    <a:pt x="974" y="44"/>
                  </a:lnTo>
                  <a:lnTo>
                    <a:pt x="977" y="42"/>
                  </a:lnTo>
                  <a:lnTo>
                    <a:pt x="925" y="34"/>
                  </a:lnTo>
                  <a:close/>
                  <a:moveTo>
                    <a:pt x="1806" y="33"/>
                  </a:moveTo>
                  <a:lnTo>
                    <a:pt x="1802" y="42"/>
                  </a:lnTo>
                  <a:lnTo>
                    <a:pt x="1815" y="54"/>
                  </a:lnTo>
                  <a:lnTo>
                    <a:pt x="1819" y="46"/>
                  </a:lnTo>
                  <a:lnTo>
                    <a:pt x="1806" y="33"/>
                  </a:lnTo>
                  <a:close/>
                  <a:moveTo>
                    <a:pt x="1698" y="33"/>
                  </a:moveTo>
                  <a:lnTo>
                    <a:pt x="1671" y="79"/>
                  </a:lnTo>
                  <a:lnTo>
                    <a:pt x="1701" y="82"/>
                  </a:lnTo>
                  <a:lnTo>
                    <a:pt x="1728" y="37"/>
                  </a:lnTo>
                  <a:lnTo>
                    <a:pt x="1698" y="33"/>
                  </a:lnTo>
                  <a:close/>
                  <a:moveTo>
                    <a:pt x="1691" y="33"/>
                  </a:moveTo>
                  <a:lnTo>
                    <a:pt x="1664" y="77"/>
                  </a:lnTo>
                  <a:lnTo>
                    <a:pt x="1669" y="77"/>
                  </a:lnTo>
                  <a:lnTo>
                    <a:pt x="1696" y="33"/>
                  </a:lnTo>
                  <a:lnTo>
                    <a:pt x="1691" y="33"/>
                  </a:lnTo>
                  <a:close/>
                  <a:moveTo>
                    <a:pt x="435" y="33"/>
                  </a:moveTo>
                  <a:lnTo>
                    <a:pt x="428" y="43"/>
                  </a:lnTo>
                  <a:lnTo>
                    <a:pt x="431" y="46"/>
                  </a:lnTo>
                  <a:lnTo>
                    <a:pt x="447" y="49"/>
                  </a:lnTo>
                  <a:lnTo>
                    <a:pt x="435" y="33"/>
                  </a:lnTo>
                  <a:close/>
                  <a:moveTo>
                    <a:pt x="315" y="33"/>
                  </a:moveTo>
                  <a:lnTo>
                    <a:pt x="225" y="142"/>
                  </a:lnTo>
                  <a:lnTo>
                    <a:pt x="154" y="227"/>
                  </a:lnTo>
                  <a:lnTo>
                    <a:pt x="185" y="233"/>
                  </a:lnTo>
                  <a:lnTo>
                    <a:pt x="257" y="146"/>
                  </a:lnTo>
                  <a:lnTo>
                    <a:pt x="347" y="37"/>
                  </a:lnTo>
                  <a:lnTo>
                    <a:pt x="315" y="33"/>
                  </a:lnTo>
                  <a:close/>
                  <a:moveTo>
                    <a:pt x="867" y="32"/>
                  </a:moveTo>
                  <a:lnTo>
                    <a:pt x="866" y="33"/>
                  </a:lnTo>
                  <a:lnTo>
                    <a:pt x="919" y="40"/>
                  </a:lnTo>
                  <a:lnTo>
                    <a:pt x="920" y="39"/>
                  </a:lnTo>
                  <a:lnTo>
                    <a:pt x="867" y="32"/>
                  </a:lnTo>
                  <a:close/>
                  <a:moveTo>
                    <a:pt x="534" y="32"/>
                  </a:moveTo>
                  <a:lnTo>
                    <a:pt x="526" y="40"/>
                  </a:lnTo>
                  <a:lnTo>
                    <a:pt x="544" y="62"/>
                  </a:lnTo>
                  <a:lnTo>
                    <a:pt x="559" y="64"/>
                  </a:lnTo>
                  <a:lnTo>
                    <a:pt x="534" y="32"/>
                  </a:lnTo>
                  <a:close/>
                  <a:moveTo>
                    <a:pt x="1401" y="30"/>
                  </a:moveTo>
                  <a:lnTo>
                    <a:pt x="1400" y="32"/>
                  </a:lnTo>
                  <a:lnTo>
                    <a:pt x="1397" y="32"/>
                  </a:lnTo>
                  <a:lnTo>
                    <a:pt x="1394" y="33"/>
                  </a:lnTo>
                  <a:lnTo>
                    <a:pt x="1390" y="33"/>
                  </a:lnTo>
                  <a:lnTo>
                    <a:pt x="1388" y="34"/>
                  </a:lnTo>
                  <a:lnTo>
                    <a:pt x="1385" y="34"/>
                  </a:lnTo>
                  <a:lnTo>
                    <a:pt x="1382" y="36"/>
                  </a:lnTo>
                  <a:lnTo>
                    <a:pt x="1378" y="36"/>
                  </a:lnTo>
                  <a:lnTo>
                    <a:pt x="1377" y="37"/>
                  </a:lnTo>
                  <a:lnTo>
                    <a:pt x="1374" y="37"/>
                  </a:lnTo>
                  <a:lnTo>
                    <a:pt x="1395" y="40"/>
                  </a:lnTo>
                  <a:lnTo>
                    <a:pt x="1401" y="30"/>
                  </a:lnTo>
                  <a:close/>
                  <a:moveTo>
                    <a:pt x="284" y="29"/>
                  </a:moveTo>
                  <a:lnTo>
                    <a:pt x="194" y="137"/>
                  </a:lnTo>
                  <a:lnTo>
                    <a:pt x="121" y="223"/>
                  </a:lnTo>
                  <a:lnTo>
                    <a:pt x="153" y="227"/>
                  </a:lnTo>
                  <a:lnTo>
                    <a:pt x="224" y="142"/>
                  </a:lnTo>
                  <a:lnTo>
                    <a:pt x="314" y="33"/>
                  </a:lnTo>
                  <a:lnTo>
                    <a:pt x="302" y="30"/>
                  </a:lnTo>
                  <a:lnTo>
                    <a:pt x="301" y="32"/>
                  </a:lnTo>
                  <a:lnTo>
                    <a:pt x="300" y="32"/>
                  </a:lnTo>
                  <a:lnTo>
                    <a:pt x="300" y="30"/>
                  </a:lnTo>
                  <a:lnTo>
                    <a:pt x="284" y="29"/>
                  </a:lnTo>
                  <a:close/>
                  <a:moveTo>
                    <a:pt x="1287" y="27"/>
                  </a:moveTo>
                  <a:lnTo>
                    <a:pt x="1277" y="42"/>
                  </a:lnTo>
                  <a:lnTo>
                    <a:pt x="1284" y="43"/>
                  </a:lnTo>
                  <a:lnTo>
                    <a:pt x="1325" y="43"/>
                  </a:lnTo>
                  <a:lnTo>
                    <a:pt x="1330" y="42"/>
                  </a:lnTo>
                  <a:lnTo>
                    <a:pt x="1334" y="42"/>
                  </a:lnTo>
                  <a:lnTo>
                    <a:pt x="1340" y="34"/>
                  </a:lnTo>
                  <a:lnTo>
                    <a:pt x="1287" y="27"/>
                  </a:lnTo>
                  <a:close/>
                  <a:moveTo>
                    <a:pt x="870" y="27"/>
                  </a:moveTo>
                  <a:lnTo>
                    <a:pt x="869" y="30"/>
                  </a:lnTo>
                  <a:lnTo>
                    <a:pt x="920" y="37"/>
                  </a:lnTo>
                  <a:lnTo>
                    <a:pt x="923" y="34"/>
                  </a:lnTo>
                  <a:lnTo>
                    <a:pt x="870" y="27"/>
                  </a:lnTo>
                  <a:close/>
                  <a:moveTo>
                    <a:pt x="1525" y="26"/>
                  </a:moveTo>
                  <a:lnTo>
                    <a:pt x="1505" y="56"/>
                  </a:lnTo>
                  <a:lnTo>
                    <a:pt x="1514" y="56"/>
                  </a:lnTo>
                  <a:lnTo>
                    <a:pt x="1539" y="43"/>
                  </a:lnTo>
                  <a:lnTo>
                    <a:pt x="1541" y="43"/>
                  </a:lnTo>
                  <a:lnTo>
                    <a:pt x="1541" y="42"/>
                  </a:lnTo>
                  <a:lnTo>
                    <a:pt x="1544" y="42"/>
                  </a:lnTo>
                  <a:lnTo>
                    <a:pt x="1544" y="40"/>
                  </a:lnTo>
                  <a:lnTo>
                    <a:pt x="1545" y="40"/>
                  </a:lnTo>
                  <a:lnTo>
                    <a:pt x="1545" y="37"/>
                  </a:lnTo>
                  <a:lnTo>
                    <a:pt x="1544" y="37"/>
                  </a:lnTo>
                  <a:lnTo>
                    <a:pt x="1544" y="36"/>
                  </a:lnTo>
                  <a:lnTo>
                    <a:pt x="1542" y="36"/>
                  </a:lnTo>
                  <a:lnTo>
                    <a:pt x="1541" y="34"/>
                  </a:lnTo>
                  <a:lnTo>
                    <a:pt x="1525" y="26"/>
                  </a:lnTo>
                  <a:close/>
                  <a:moveTo>
                    <a:pt x="813" y="24"/>
                  </a:moveTo>
                  <a:lnTo>
                    <a:pt x="813" y="26"/>
                  </a:lnTo>
                  <a:lnTo>
                    <a:pt x="865" y="33"/>
                  </a:lnTo>
                  <a:lnTo>
                    <a:pt x="866" y="32"/>
                  </a:lnTo>
                  <a:lnTo>
                    <a:pt x="813" y="24"/>
                  </a:lnTo>
                  <a:close/>
                  <a:moveTo>
                    <a:pt x="666" y="24"/>
                  </a:moveTo>
                  <a:lnTo>
                    <a:pt x="649" y="49"/>
                  </a:lnTo>
                  <a:lnTo>
                    <a:pt x="1007" y="99"/>
                  </a:lnTo>
                  <a:lnTo>
                    <a:pt x="1017" y="100"/>
                  </a:lnTo>
                  <a:lnTo>
                    <a:pt x="1034" y="76"/>
                  </a:lnTo>
                  <a:lnTo>
                    <a:pt x="1024" y="74"/>
                  </a:lnTo>
                  <a:lnTo>
                    <a:pt x="666" y="24"/>
                  </a:lnTo>
                  <a:close/>
                  <a:moveTo>
                    <a:pt x="662" y="24"/>
                  </a:moveTo>
                  <a:lnTo>
                    <a:pt x="622" y="74"/>
                  </a:lnTo>
                  <a:lnTo>
                    <a:pt x="622" y="76"/>
                  </a:lnTo>
                  <a:lnTo>
                    <a:pt x="662" y="24"/>
                  </a:lnTo>
                  <a:close/>
                  <a:moveTo>
                    <a:pt x="1813" y="23"/>
                  </a:moveTo>
                  <a:lnTo>
                    <a:pt x="1808" y="32"/>
                  </a:lnTo>
                  <a:lnTo>
                    <a:pt x="1820" y="44"/>
                  </a:lnTo>
                  <a:lnTo>
                    <a:pt x="1825" y="34"/>
                  </a:lnTo>
                  <a:lnTo>
                    <a:pt x="1813" y="23"/>
                  </a:lnTo>
                  <a:close/>
                  <a:moveTo>
                    <a:pt x="1527" y="23"/>
                  </a:moveTo>
                  <a:lnTo>
                    <a:pt x="1527" y="24"/>
                  </a:lnTo>
                  <a:lnTo>
                    <a:pt x="1544" y="34"/>
                  </a:lnTo>
                  <a:lnTo>
                    <a:pt x="1545" y="36"/>
                  </a:lnTo>
                  <a:lnTo>
                    <a:pt x="1547" y="36"/>
                  </a:lnTo>
                  <a:lnTo>
                    <a:pt x="1547" y="37"/>
                  </a:lnTo>
                  <a:lnTo>
                    <a:pt x="1548" y="37"/>
                  </a:lnTo>
                  <a:lnTo>
                    <a:pt x="1548" y="40"/>
                  </a:lnTo>
                  <a:lnTo>
                    <a:pt x="1547" y="40"/>
                  </a:lnTo>
                  <a:lnTo>
                    <a:pt x="1547" y="42"/>
                  </a:lnTo>
                  <a:lnTo>
                    <a:pt x="1545" y="42"/>
                  </a:lnTo>
                  <a:lnTo>
                    <a:pt x="1544" y="43"/>
                  </a:lnTo>
                  <a:lnTo>
                    <a:pt x="1545" y="43"/>
                  </a:lnTo>
                  <a:lnTo>
                    <a:pt x="1547" y="42"/>
                  </a:lnTo>
                  <a:lnTo>
                    <a:pt x="1548" y="42"/>
                  </a:lnTo>
                  <a:lnTo>
                    <a:pt x="1549" y="40"/>
                  </a:lnTo>
                  <a:lnTo>
                    <a:pt x="1555" y="40"/>
                  </a:lnTo>
                  <a:lnTo>
                    <a:pt x="1555" y="42"/>
                  </a:lnTo>
                  <a:lnTo>
                    <a:pt x="1557" y="42"/>
                  </a:lnTo>
                  <a:lnTo>
                    <a:pt x="1569" y="47"/>
                  </a:lnTo>
                  <a:lnTo>
                    <a:pt x="1568" y="46"/>
                  </a:lnTo>
                  <a:lnTo>
                    <a:pt x="1527" y="23"/>
                  </a:lnTo>
                  <a:close/>
                  <a:moveTo>
                    <a:pt x="444" y="23"/>
                  </a:moveTo>
                  <a:lnTo>
                    <a:pt x="437" y="32"/>
                  </a:lnTo>
                  <a:lnTo>
                    <a:pt x="449" y="49"/>
                  </a:lnTo>
                  <a:lnTo>
                    <a:pt x="465" y="50"/>
                  </a:lnTo>
                  <a:lnTo>
                    <a:pt x="444" y="23"/>
                  </a:lnTo>
                  <a:close/>
                  <a:moveTo>
                    <a:pt x="646" y="22"/>
                  </a:moveTo>
                  <a:lnTo>
                    <a:pt x="648" y="24"/>
                  </a:lnTo>
                  <a:lnTo>
                    <a:pt x="651" y="22"/>
                  </a:lnTo>
                  <a:lnTo>
                    <a:pt x="646" y="22"/>
                  </a:lnTo>
                  <a:close/>
                  <a:moveTo>
                    <a:pt x="818" y="20"/>
                  </a:moveTo>
                  <a:lnTo>
                    <a:pt x="815" y="23"/>
                  </a:lnTo>
                  <a:lnTo>
                    <a:pt x="867" y="30"/>
                  </a:lnTo>
                  <a:lnTo>
                    <a:pt x="869" y="27"/>
                  </a:lnTo>
                  <a:lnTo>
                    <a:pt x="818" y="20"/>
                  </a:lnTo>
                  <a:close/>
                  <a:moveTo>
                    <a:pt x="542" y="20"/>
                  </a:moveTo>
                  <a:lnTo>
                    <a:pt x="535" y="30"/>
                  </a:lnTo>
                  <a:lnTo>
                    <a:pt x="564" y="64"/>
                  </a:lnTo>
                  <a:lnTo>
                    <a:pt x="579" y="67"/>
                  </a:lnTo>
                  <a:lnTo>
                    <a:pt x="542" y="20"/>
                  </a:lnTo>
                  <a:close/>
                  <a:moveTo>
                    <a:pt x="44" y="20"/>
                  </a:moveTo>
                  <a:lnTo>
                    <a:pt x="14" y="56"/>
                  </a:lnTo>
                  <a:lnTo>
                    <a:pt x="0" y="72"/>
                  </a:lnTo>
                  <a:lnTo>
                    <a:pt x="0" y="70"/>
                  </a:lnTo>
                  <a:lnTo>
                    <a:pt x="14" y="53"/>
                  </a:lnTo>
                  <a:lnTo>
                    <a:pt x="30" y="36"/>
                  </a:lnTo>
                  <a:lnTo>
                    <a:pt x="44" y="20"/>
                  </a:lnTo>
                  <a:close/>
                  <a:moveTo>
                    <a:pt x="1233" y="19"/>
                  </a:moveTo>
                  <a:lnTo>
                    <a:pt x="1217" y="42"/>
                  </a:lnTo>
                  <a:lnTo>
                    <a:pt x="1250" y="77"/>
                  </a:lnTo>
                  <a:lnTo>
                    <a:pt x="1261" y="42"/>
                  </a:lnTo>
                  <a:lnTo>
                    <a:pt x="1267" y="24"/>
                  </a:lnTo>
                  <a:lnTo>
                    <a:pt x="1233" y="19"/>
                  </a:lnTo>
                  <a:close/>
                  <a:moveTo>
                    <a:pt x="626" y="19"/>
                  </a:moveTo>
                  <a:lnTo>
                    <a:pt x="641" y="36"/>
                  </a:lnTo>
                  <a:lnTo>
                    <a:pt x="646" y="27"/>
                  </a:lnTo>
                  <a:lnTo>
                    <a:pt x="642" y="22"/>
                  </a:lnTo>
                  <a:lnTo>
                    <a:pt x="626" y="19"/>
                  </a:lnTo>
                  <a:close/>
                  <a:moveTo>
                    <a:pt x="760" y="17"/>
                  </a:moveTo>
                  <a:lnTo>
                    <a:pt x="759" y="19"/>
                  </a:lnTo>
                  <a:lnTo>
                    <a:pt x="810" y="26"/>
                  </a:lnTo>
                  <a:lnTo>
                    <a:pt x="812" y="24"/>
                  </a:lnTo>
                  <a:lnTo>
                    <a:pt x="760" y="17"/>
                  </a:lnTo>
                  <a:close/>
                  <a:moveTo>
                    <a:pt x="47" y="17"/>
                  </a:moveTo>
                  <a:lnTo>
                    <a:pt x="44" y="20"/>
                  </a:lnTo>
                  <a:lnTo>
                    <a:pt x="47" y="17"/>
                  </a:lnTo>
                  <a:close/>
                  <a:moveTo>
                    <a:pt x="608" y="16"/>
                  </a:moveTo>
                  <a:lnTo>
                    <a:pt x="632" y="46"/>
                  </a:lnTo>
                  <a:lnTo>
                    <a:pt x="639" y="37"/>
                  </a:lnTo>
                  <a:lnTo>
                    <a:pt x="623" y="19"/>
                  </a:lnTo>
                  <a:lnTo>
                    <a:pt x="608" y="16"/>
                  </a:lnTo>
                  <a:close/>
                  <a:moveTo>
                    <a:pt x="3113" y="14"/>
                  </a:moveTo>
                  <a:lnTo>
                    <a:pt x="3105" y="17"/>
                  </a:lnTo>
                  <a:lnTo>
                    <a:pt x="3102" y="17"/>
                  </a:lnTo>
                  <a:lnTo>
                    <a:pt x="3099" y="19"/>
                  </a:lnTo>
                  <a:lnTo>
                    <a:pt x="3097" y="19"/>
                  </a:lnTo>
                  <a:lnTo>
                    <a:pt x="3095" y="20"/>
                  </a:lnTo>
                  <a:lnTo>
                    <a:pt x="3090" y="23"/>
                  </a:lnTo>
                  <a:lnTo>
                    <a:pt x="3086" y="27"/>
                  </a:lnTo>
                  <a:lnTo>
                    <a:pt x="3082" y="37"/>
                  </a:lnTo>
                  <a:lnTo>
                    <a:pt x="3083" y="39"/>
                  </a:lnTo>
                  <a:lnTo>
                    <a:pt x="3083" y="43"/>
                  </a:lnTo>
                  <a:lnTo>
                    <a:pt x="3085" y="46"/>
                  </a:lnTo>
                  <a:lnTo>
                    <a:pt x="3090" y="52"/>
                  </a:lnTo>
                  <a:lnTo>
                    <a:pt x="3093" y="53"/>
                  </a:lnTo>
                  <a:lnTo>
                    <a:pt x="3095" y="54"/>
                  </a:lnTo>
                  <a:lnTo>
                    <a:pt x="3090" y="53"/>
                  </a:lnTo>
                  <a:lnTo>
                    <a:pt x="3089" y="52"/>
                  </a:lnTo>
                  <a:lnTo>
                    <a:pt x="3086" y="50"/>
                  </a:lnTo>
                  <a:lnTo>
                    <a:pt x="3085" y="47"/>
                  </a:lnTo>
                  <a:lnTo>
                    <a:pt x="3083" y="46"/>
                  </a:lnTo>
                  <a:lnTo>
                    <a:pt x="3082" y="43"/>
                  </a:lnTo>
                  <a:lnTo>
                    <a:pt x="3080" y="42"/>
                  </a:lnTo>
                  <a:lnTo>
                    <a:pt x="3046" y="127"/>
                  </a:lnTo>
                  <a:lnTo>
                    <a:pt x="3049" y="124"/>
                  </a:lnTo>
                  <a:lnTo>
                    <a:pt x="3052" y="123"/>
                  </a:lnTo>
                  <a:lnTo>
                    <a:pt x="3053" y="123"/>
                  </a:lnTo>
                  <a:lnTo>
                    <a:pt x="3056" y="122"/>
                  </a:lnTo>
                  <a:lnTo>
                    <a:pt x="3057" y="120"/>
                  </a:lnTo>
                  <a:lnTo>
                    <a:pt x="3060" y="120"/>
                  </a:lnTo>
                  <a:lnTo>
                    <a:pt x="3063" y="119"/>
                  </a:lnTo>
                  <a:lnTo>
                    <a:pt x="3065" y="119"/>
                  </a:lnTo>
                  <a:lnTo>
                    <a:pt x="3069" y="117"/>
                  </a:lnTo>
                  <a:lnTo>
                    <a:pt x="3073" y="117"/>
                  </a:lnTo>
                  <a:lnTo>
                    <a:pt x="3097" y="57"/>
                  </a:lnTo>
                  <a:lnTo>
                    <a:pt x="3095" y="54"/>
                  </a:lnTo>
                  <a:lnTo>
                    <a:pt x="3097" y="54"/>
                  </a:lnTo>
                  <a:lnTo>
                    <a:pt x="3113" y="14"/>
                  </a:lnTo>
                  <a:close/>
                  <a:moveTo>
                    <a:pt x="1532" y="14"/>
                  </a:moveTo>
                  <a:lnTo>
                    <a:pt x="1528" y="22"/>
                  </a:lnTo>
                  <a:lnTo>
                    <a:pt x="1571" y="46"/>
                  </a:lnTo>
                  <a:lnTo>
                    <a:pt x="1574" y="39"/>
                  </a:lnTo>
                  <a:lnTo>
                    <a:pt x="1532" y="14"/>
                  </a:lnTo>
                  <a:close/>
                  <a:moveTo>
                    <a:pt x="589" y="14"/>
                  </a:moveTo>
                  <a:lnTo>
                    <a:pt x="623" y="56"/>
                  </a:lnTo>
                  <a:lnTo>
                    <a:pt x="631" y="47"/>
                  </a:lnTo>
                  <a:lnTo>
                    <a:pt x="605" y="16"/>
                  </a:lnTo>
                  <a:lnTo>
                    <a:pt x="589" y="14"/>
                  </a:lnTo>
                  <a:close/>
                  <a:moveTo>
                    <a:pt x="1270" y="13"/>
                  </a:moveTo>
                  <a:lnTo>
                    <a:pt x="1270" y="14"/>
                  </a:lnTo>
                  <a:lnTo>
                    <a:pt x="1264" y="14"/>
                  </a:lnTo>
                  <a:lnTo>
                    <a:pt x="1264" y="16"/>
                  </a:lnTo>
                  <a:lnTo>
                    <a:pt x="1261" y="16"/>
                  </a:lnTo>
                  <a:lnTo>
                    <a:pt x="1270" y="17"/>
                  </a:lnTo>
                  <a:lnTo>
                    <a:pt x="1271" y="13"/>
                  </a:lnTo>
                  <a:lnTo>
                    <a:pt x="1270" y="13"/>
                  </a:lnTo>
                  <a:close/>
                  <a:moveTo>
                    <a:pt x="1191" y="13"/>
                  </a:moveTo>
                  <a:lnTo>
                    <a:pt x="1216" y="40"/>
                  </a:lnTo>
                  <a:lnTo>
                    <a:pt x="1231" y="19"/>
                  </a:lnTo>
                  <a:lnTo>
                    <a:pt x="1191" y="13"/>
                  </a:lnTo>
                  <a:close/>
                  <a:moveTo>
                    <a:pt x="763" y="13"/>
                  </a:moveTo>
                  <a:lnTo>
                    <a:pt x="762" y="16"/>
                  </a:lnTo>
                  <a:lnTo>
                    <a:pt x="813" y="23"/>
                  </a:lnTo>
                  <a:lnTo>
                    <a:pt x="816" y="20"/>
                  </a:lnTo>
                  <a:lnTo>
                    <a:pt x="763" y="13"/>
                  </a:lnTo>
                  <a:close/>
                  <a:moveTo>
                    <a:pt x="452" y="13"/>
                  </a:moveTo>
                  <a:lnTo>
                    <a:pt x="445" y="22"/>
                  </a:lnTo>
                  <a:lnTo>
                    <a:pt x="468" y="52"/>
                  </a:lnTo>
                  <a:lnTo>
                    <a:pt x="484" y="53"/>
                  </a:lnTo>
                  <a:lnTo>
                    <a:pt x="452" y="13"/>
                  </a:lnTo>
                  <a:close/>
                  <a:moveTo>
                    <a:pt x="1819" y="12"/>
                  </a:moveTo>
                  <a:lnTo>
                    <a:pt x="1813" y="20"/>
                  </a:lnTo>
                  <a:lnTo>
                    <a:pt x="1826" y="33"/>
                  </a:lnTo>
                  <a:lnTo>
                    <a:pt x="1832" y="24"/>
                  </a:lnTo>
                  <a:lnTo>
                    <a:pt x="1819" y="12"/>
                  </a:lnTo>
                  <a:close/>
                  <a:moveTo>
                    <a:pt x="1178" y="12"/>
                  </a:moveTo>
                  <a:lnTo>
                    <a:pt x="1143" y="63"/>
                  </a:lnTo>
                  <a:lnTo>
                    <a:pt x="1196" y="72"/>
                  </a:lnTo>
                  <a:lnTo>
                    <a:pt x="1214" y="43"/>
                  </a:lnTo>
                  <a:lnTo>
                    <a:pt x="1188" y="13"/>
                  </a:lnTo>
                  <a:lnTo>
                    <a:pt x="1178" y="12"/>
                  </a:lnTo>
                  <a:close/>
                  <a:moveTo>
                    <a:pt x="571" y="12"/>
                  </a:moveTo>
                  <a:lnTo>
                    <a:pt x="615" y="67"/>
                  </a:lnTo>
                  <a:lnTo>
                    <a:pt x="622" y="59"/>
                  </a:lnTo>
                  <a:lnTo>
                    <a:pt x="586" y="13"/>
                  </a:lnTo>
                  <a:lnTo>
                    <a:pt x="571" y="12"/>
                  </a:lnTo>
                  <a:close/>
                  <a:moveTo>
                    <a:pt x="551" y="10"/>
                  </a:moveTo>
                  <a:lnTo>
                    <a:pt x="544" y="19"/>
                  </a:lnTo>
                  <a:lnTo>
                    <a:pt x="582" y="67"/>
                  </a:lnTo>
                  <a:lnTo>
                    <a:pt x="598" y="69"/>
                  </a:lnTo>
                  <a:lnTo>
                    <a:pt x="551" y="10"/>
                  </a:lnTo>
                  <a:close/>
                  <a:moveTo>
                    <a:pt x="1288" y="9"/>
                  </a:moveTo>
                  <a:lnTo>
                    <a:pt x="1285" y="12"/>
                  </a:lnTo>
                  <a:lnTo>
                    <a:pt x="1293" y="12"/>
                  </a:lnTo>
                  <a:lnTo>
                    <a:pt x="1294" y="13"/>
                  </a:lnTo>
                  <a:lnTo>
                    <a:pt x="1297" y="10"/>
                  </a:lnTo>
                  <a:lnTo>
                    <a:pt x="1288" y="9"/>
                  </a:lnTo>
                  <a:close/>
                  <a:moveTo>
                    <a:pt x="1240" y="9"/>
                  </a:moveTo>
                  <a:lnTo>
                    <a:pt x="1238" y="10"/>
                  </a:lnTo>
                  <a:lnTo>
                    <a:pt x="1243" y="10"/>
                  </a:lnTo>
                  <a:lnTo>
                    <a:pt x="1243" y="13"/>
                  </a:lnTo>
                  <a:lnTo>
                    <a:pt x="1244" y="13"/>
                  </a:lnTo>
                  <a:lnTo>
                    <a:pt x="1244" y="14"/>
                  </a:lnTo>
                  <a:lnTo>
                    <a:pt x="1248" y="14"/>
                  </a:lnTo>
                  <a:lnTo>
                    <a:pt x="1248" y="13"/>
                  </a:lnTo>
                  <a:lnTo>
                    <a:pt x="1251" y="13"/>
                  </a:lnTo>
                  <a:lnTo>
                    <a:pt x="1251" y="9"/>
                  </a:lnTo>
                  <a:lnTo>
                    <a:pt x="1240" y="9"/>
                  </a:lnTo>
                  <a:close/>
                  <a:moveTo>
                    <a:pt x="706" y="9"/>
                  </a:moveTo>
                  <a:lnTo>
                    <a:pt x="705" y="12"/>
                  </a:lnTo>
                  <a:lnTo>
                    <a:pt x="710" y="12"/>
                  </a:lnTo>
                  <a:lnTo>
                    <a:pt x="709" y="10"/>
                  </a:lnTo>
                  <a:lnTo>
                    <a:pt x="706" y="9"/>
                  </a:lnTo>
                  <a:close/>
                  <a:moveTo>
                    <a:pt x="552" y="9"/>
                  </a:moveTo>
                  <a:lnTo>
                    <a:pt x="601" y="70"/>
                  </a:lnTo>
                  <a:lnTo>
                    <a:pt x="612" y="72"/>
                  </a:lnTo>
                  <a:lnTo>
                    <a:pt x="613" y="69"/>
                  </a:lnTo>
                  <a:lnTo>
                    <a:pt x="566" y="10"/>
                  </a:lnTo>
                  <a:lnTo>
                    <a:pt x="552" y="9"/>
                  </a:lnTo>
                  <a:close/>
                  <a:moveTo>
                    <a:pt x="651" y="7"/>
                  </a:moveTo>
                  <a:lnTo>
                    <a:pt x="656" y="14"/>
                  </a:lnTo>
                  <a:lnTo>
                    <a:pt x="661" y="9"/>
                  </a:lnTo>
                  <a:lnTo>
                    <a:pt x="651" y="7"/>
                  </a:lnTo>
                  <a:close/>
                  <a:moveTo>
                    <a:pt x="1183" y="6"/>
                  </a:moveTo>
                  <a:lnTo>
                    <a:pt x="1180" y="10"/>
                  </a:lnTo>
                  <a:lnTo>
                    <a:pt x="1187" y="12"/>
                  </a:lnTo>
                  <a:lnTo>
                    <a:pt x="1183" y="6"/>
                  </a:lnTo>
                  <a:close/>
                  <a:moveTo>
                    <a:pt x="718" y="6"/>
                  </a:moveTo>
                  <a:lnTo>
                    <a:pt x="718" y="7"/>
                  </a:lnTo>
                  <a:lnTo>
                    <a:pt x="719" y="6"/>
                  </a:lnTo>
                  <a:lnTo>
                    <a:pt x="718" y="6"/>
                  </a:lnTo>
                  <a:close/>
                  <a:moveTo>
                    <a:pt x="715" y="6"/>
                  </a:moveTo>
                  <a:lnTo>
                    <a:pt x="715" y="7"/>
                  </a:lnTo>
                  <a:lnTo>
                    <a:pt x="716" y="6"/>
                  </a:lnTo>
                  <a:lnTo>
                    <a:pt x="715" y="6"/>
                  </a:lnTo>
                  <a:close/>
                  <a:moveTo>
                    <a:pt x="679" y="6"/>
                  </a:moveTo>
                  <a:lnTo>
                    <a:pt x="678" y="7"/>
                  </a:lnTo>
                  <a:lnTo>
                    <a:pt x="703" y="12"/>
                  </a:lnTo>
                  <a:lnTo>
                    <a:pt x="678" y="9"/>
                  </a:lnTo>
                  <a:lnTo>
                    <a:pt x="668" y="20"/>
                  </a:lnTo>
                  <a:lnTo>
                    <a:pt x="668" y="22"/>
                  </a:lnTo>
                  <a:lnTo>
                    <a:pt x="669" y="22"/>
                  </a:lnTo>
                  <a:lnTo>
                    <a:pt x="668" y="23"/>
                  </a:lnTo>
                  <a:lnTo>
                    <a:pt x="1024" y="73"/>
                  </a:lnTo>
                  <a:lnTo>
                    <a:pt x="1036" y="74"/>
                  </a:lnTo>
                  <a:lnTo>
                    <a:pt x="1046" y="59"/>
                  </a:lnTo>
                  <a:lnTo>
                    <a:pt x="1036" y="57"/>
                  </a:lnTo>
                  <a:lnTo>
                    <a:pt x="1027" y="57"/>
                  </a:lnTo>
                  <a:lnTo>
                    <a:pt x="973" y="49"/>
                  </a:lnTo>
                  <a:lnTo>
                    <a:pt x="974" y="46"/>
                  </a:lnTo>
                  <a:lnTo>
                    <a:pt x="922" y="39"/>
                  </a:lnTo>
                  <a:lnTo>
                    <a:pt x="920" y="42"/>
                  </a:lnTo>
                  <a:lnTo>
                    <a:pt x="973" y="49"/>
                  </a:lnTo>
                  <a:lnTo>
                    <a:pt x="865" y="34"/>
                  </a:lnTo>
                  <a:lnTo>
                    <a:pt x="812" y="27"/>
                  </a:lnTo>
                  <a:lnTo>
                    <a:pt x="758" y="19"/>
                  </a:lnTo>
                  <a:lnTo>
                    <a:pt x="759" y="16"/>
                  </a:lnTo>
                  <a:lnTo>
                    <a:pt x="762" y="12"/>
                  </a:lnTo>
                  <a:lnTo>
                    <a:pt x="726" y="7"/>
                  </a:lnTo>
                  <a:lnTo>
                    <a:pt x="720" y="10"/>
                  </a:lnTo>
                  <a:lnTo>
                    <a:pt x="759" y="16"/>
                  </a:lnTo>
                  <a:lnTo>
                    <a:pt x="718" y="12"/>
                  </a:lnTo>
                  <a:lnTo>
                    <a:pt x="715" y="12"/>
                  </a:lnTo>
                  <a:lnTo>
                    <a:pt x="715" y="13"/>
                  </a:lnTo>
                  <a:lnTo>
                    <a:pt x="758" y="19"/>
                  </a:lnTo>
                  <a:lnTo>
                    <a:pt x="713" y="13"/>
                  </a:lnTo>
                  <a:lnTo>
                    <a:pt x="712" y="13"/>
                  </a:lnTo>
                  <a:lnTo>
                    <a:pt x="710" y="14"/>
                  </a:lnTo>
                  <a:lnTo>
                    <a:pt x="710" y="13"/>
                  </a:lnTo>
                  <a:lnTo>
                    <a:pt x="703" y="12"/>
                  </a:lnTo>
                  <a:lnTo>
                    <a:pt x="705" y="9"/>
                  </a:lnTo>
                  <a:lnTo>
                    <a:pt x="679" y="6"/>
                  </a:lnTo>
                  <a:close/>
                  <a:moveTo>
                    <a:pt x="534" y="6"/>
                  </a:moveTo>
                  <a:lnTo>
                    <a:pt x="542" y="17"/>
                  </a:lnTo>
                  <a:lnTo>
                    <a:pt x="549" y="9"/>
                  </a:lnTo>
                  <a:lnTo>
                    <a:pt x="548" y="9"/>
                  </a:lnTo>
                  <a:lnTo>
                    <a:pt x="534" y="6"/>
                  </a:lnTo>
                  <a:close/>
                  <a:moveTo>
                    <a:pt x="1124" y="4"/>
                  </a:moveTo>
                  <a:lnTo>
                    <a:pt x="1089" y="56"/>
                  </a:lnTo>
                  <a:lnTo>
                    <a:pt x="1141" y="63"/>
                  </a:lnTo>
                  <a:lnTo>
                    <a:pt x="1177" y="12"/>
                  </a:lnTo>
                  <a:lnTo>
                    <a:pt x="1124" y="4"/>
                  </a:lnTo>
                  <a:close/>
                  <a:moveTo>
                    <a:pt x="632" y="4"/>
                  </a:moveTo>
                  <a:lnTo>
                    <a:pt x="645" y="20"/>
                  </a:lnTo>
                  <a:lnTo>
                    <a:pt x="652" y="22"/>
                  </a:lnTo>
                  <a:lnTo>
                    <a:pt x="655" y="16"/>
                  </a:lnTo>
                  <a:lnTo>
                    <a:pt x="648" y="7"/>
                  </a:lnTo>
                  <a:lnTo>
                    <a:pt x="632" y="4"/>
                  </a:lnTo>
                  <a:close/>
                  <a:moveTo>
                    <a:pt x="514" y="3"/>
                  </a:moveTo>
                  <a:lnTo>
                    <a:pt x="534" y="27"/>
                  </a:lnTo>
                  <a:lnTo>
                    <a:pt x="541" y="19"/>
                  </a:lnTo>
                  <a:lnTo>
                    <a:pt x="529" y="6"/>
                  </a:lnTo>
                  <a:lnTo>
                    <a:pt x="514" y="3"/>
                  </a:lnTo>
                  <a:close/>
                  <a:moveTo>
                    <a:pt x="461" y="3"/>
                  </a:moveTo>
                  <a:lnTo>
                    <a:pt x="454" y="10"/>
                  </a:lnTo>
                  <a:lnTo>
                    <a:pt x="488" y="54"/>
                  </a:lnTo>
                  <a:lnTo>
                    <a:pt x="504" y="56"/>
                  </a:lnTo>
                  <a:lnTo>
                    <a:pt x="461" y="3"/>
                  </a:lnTo>
                  <a:close/>
                  <a:moveTo>
                    <a:pt x="1825" y="2"/>
                  </a:moveTo>
                  <a:lnTo>
                    <a:pt x="1820" y="10"/>
                  </a:lnTo>
                  <a:lnTo>
                    <a:pt x="1833" y="23"/>
                  </a:lnTo>
                  <a:lnTo>
                    <a:pt x="1838" y="14"/>
                  </a:lnTo>
                  <a:lnTo>
                    <a:pt x="1825" y="2"/>
                  </a:lnTo>
                  <a:close/>
                  <a:moveTo>
                    <a:pt x="613" y="2"/>
                  </a:moveTo>
                  <a:lnTo>
                    <a:pt x="625" y="17"/>
                  </a:lnTo>
                  <a:lnTo>
                    <a:pt x="641" y="20"/>
                  </a:lnTo>
                  <a:lnTo>
                    <a:pt x="629" y="4"/>
                  </a:lnTo>
                  <a:lnTo>
                    <a:pt x="613" y="2"/>
                  </a:lnTo>
                  <a:close/>
                  <a:moveTo>
                    <a:pt x="595" y="0"/>
                  </a:moveTo>
                  <a:lnTo>
                    <a:pt x="606" y="14"/>
                  </a:lnTo>
                  <a:lnTo>
                    <a:pt x="622" y="17"/>
                  </a:lnTo>
                  <a:lnTo>
                    <a:pt x="609" y="2"/>
                  </a:lnTo>
                  <a:lnTo>
                    <a:pt x="595"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 name="Freeform 178"/>
            <p:cNvSpPr>
              <a:spLocks noEditPoints="1"/>
            </p:cNvSpPr>
            <p:nvPr/>
          </p:nvSpPr>
          <p:spPr bwMode="auto">
            <a:xfrm>
              <a:off x="2357438" y="2709863"/>
              <a:ext cx="7469188" cy="974725"/>
            </a:xfrm>
            <a:custGeom>
              <a:avLst/>
              <a:gdLst/>
              <a:ahLst/>
              <a:cxnLst>
                <a:cxn ang="0">
                  <a:pos x="465" y="158"/>
                </a:cxn>
                <a:cxn ang="0">
                  <a:pos x="321" y="155"/>
                </a:cxn>
                <a:cxn ang="0">
                  <a:pos x="1069" y="159"/>
                </a:cxn>
                <a:cxn ang="0">
                  <a:pos x="4685" y="161"/>
                </a:cxn>
                <a:cxn ang="0">
                  <a:pos x="324" y="184"/>
                </a:cxn>
                <a:cxn ang="0">
                  <a:pos x="318" y="159"/>
                </a:cxn>
                <a:cxn ang="0">
                  <a:pos x="301" y="151"/>
                </a:cxn>
                <a:cxn ang="0">
                  <a:pos x="1852" y="153"/>
                </a:cxn>
                <a:cxn ang="0">
                  <a:pos x="332" y="131"/>
                </a:cxn>
                <a:cxn ang="0">
                  <a:pos x="528" y="166"/>
                </a:cxn>
                <a:cxn ang="0">
                  <a:pos x="4565" y="185"/>
                </a:cxn>
                <a:cxn ang="0">
                  <a:pos x="4561" y="166"/>
                </a:cxn>
                <a:cxn ang="0">
                  <a:pos x="4580" y="148"/>
                </a:cxn>
                <a:cxn ang="0">
                  <a:pos x="722" y="168"/>
                </a:cxn>
                <a:cxn ang="0">
                  <a:pos x="1856" y="112"/>
                </a:cxn>
                <a:cxn ang="0">
                  <a:pos x="3043" y="111"/>
                </a:cxn>
                <a:cxn ang="0">
                  <a:pos x="516" y="106"/>
                </a:cxn>
                <a:cxn ang="0">
                  <a:pos x="1481" y="172"/>
                </a:cxn>
                <a:cxn ang="0">
                  <a:pos x="1504" y="169"/>
                </a:cxn>
                <a:cxn ang="0">
                  <a:pos x="648" y="101"/>
                </a:cxn>
                <a:cxn ang="0">
                  <a:pos x="1772" y="105"/>
                </a:cxn>
                <a:cxn ang="0">
                  <a:pos x="1755" y="111"/>
                </a:cxn>
                <a:cxn ang="0">
                  <a:pos x="1746" y="116"/>
                </a:cxn>
                <a:cxn ang="0">
                  <a:pos x="1743" y="122"/>
                </a:cxn>
                <a:cxn ang="0">
                  <a:pos x="1749" y="109"/>
                </a:cxn>
                <a:cxn ang="0">
                  <a:pos x="1148" y="131"/>
                </a:cxn>
                <a:cxn ang="0">
                  <a:pos x="3107" y="98"/>
                </a:cxn>
                <a:cxn ang="0">
                  <a:pos x="3109" y="123"/>
                </a:cxn>
                <a:cxn ang="0">
                  <a:pos x="2996" y="425"/>
                </a:cxn>
                <a:cxn ang="0">
                  <a:pos x="3082" y="192"/>
                </a:cxn>
                <a:cxn ang="0">
                  <a:pos x="3147" y="179"/>
                </a:cxn>
                <a:cxn ang="0">
                  <a:pos x="3157" y="181"/>
                </a:cxn>
                <a:cxn ang="0">
                  <a:pos x="3133" y="296"/>
                </a:cxn>
                <a:cxn ang="0">
                  <a:pos x="3039" y="444"/>
                </a:cxn>
                <a:cxn ang="0">
                  <a:pos x="3069" y="441"/>
                </a:cxn>
                <a:cxn ang="0">
                  <a:pos x="1779" y="95"/>
                </a:cxn>
                <a:cxn ang="0">
                  <a:pos x="3099" y="89"/>
                </a:cxn>
                <a:cxn ang="0">
                  <a:pos x="2966" y="222"/>
                </a:cxn>
                <a:cxn ang="0">
                  <a:pos x="2622" y="418"/>
                </a:cxn>
                <a:cxn ang="0">
                  <a:pos x="374" y="83"/>
                </a:cxn>
                <a:cxn ang="0">
                  <a:pos x="3057" y="86"/>
                </a:cxn>
                <a:cxn ang="0">
                  <a:pos x="2966" y="221"/>
                </a:cxn>
                <a:cxn ang="0">
                  <a:pos x="1256" y="178"/>
                </a:cxn>
                <a:cxn ang="0">
                  <a:pos x="3100" y="178"/>
                </a:cxn>
                <a:cxn ang="0">
                  <a:pos x="1880" y="71"/>
                </a:cxn>
                <a:cxn ang="0">
                  <a:pos x="1604" y="86"/>
                </a:cxn>
                <a:cxn ang="0">
                  <a:pos x="2893" y="59"/>
                </a:cxn>
                <a:cxn ang="0">
                  <a:pos x="4438" y="95"/>
                </a:cxn>
                <a:cxn ang="0">
                  <a:pos x="4436" y="95"/>
                </a:cxn>
                <a:cxn ang="0">
                  <a:pos x="3047" y="166"/>
                </a:cxn>
                <a:cxn ang="0">
                  <a:pos x="3096" y="46"/>
                </a:cxn>
                <a:cxn ang="0">
                  <a:pos x="756" y="115"/>
                </a:cxn>
                <a:cxn ang="0">
                  <a:pos x="750" y="39"/>
                </a:cxn>
                <a:cxn ang="0">
                  <a:pos x="1614" y="35"/>
                </a:cxn>
                <a:cxn ang="0">
                  <a:pos x="1609" y="91"/>
                </a:cxn>
                <a:cxn ang="0">
                  <a:pos x="1575" y="199"/>
                </a:cxn>
                <a:cxn ang="0">
                  <a:pos x="1899" y="39"/>
                </a:cxn>
                <a:cxn ang="0">
                  <a:pos x="1097" y="29"/>
                </a:cxn>
                <a:cxn ang="0">
                  <a:pos x="1227" y="38"/>
                </a:cxn>
                <a:cxn ang="0">
                  <a:pos x="2895" y="58"/>
                </a:cxn>
                <a:cxn ang="0">
                  <a:pos x="1916" y="10"/>
                </a:cxn>
                <a:cxn ang="0">
                  <a:pos x="1783" y="91"/>
                </a:cxn>
              </a:cxnLst>
              <a:rect l="0" t="0" r="r" b="b"/>
              <a:pathLst>
                <a:path w="4705" h="614">
                  <a:moveTo>
                    <a:pt x="558" y="162"/>
                  </a:moveTo>
                  <a:lnTo>
                    <a:pt x="552" y="169"/>
                  </a:lnTo>
                  <a:lnTo>
                    <a:pt x="566" y="171"/>
                  </a:lnTo>
                  <a:lnTo>
                    <a:pt x="558" y="162"/>
                  </a:lnTo>
                  <a:close/>
                  <a:moveTo>
                    <a:pt x="495" y="162"/>
                  </a:moveTo>
                  <a:lnTo>
                    <a:pt x="525" y="201"/>
                  </a:lnTo>
                  <a:lnTo>
                    <a:pt x="532" y="192"/>
                  </a:lnTo>
                  <a:lnTo>
                    <a:pt x="511" y="165"/>
                  </a:lnTo>
                  <a:lnTo>
                    <a:pt x="495" y="162"/>
                  </a:lnTo>
                  <a:close/>
                  <a:moveTo>
                    <a:pt x="477" y="161"/>
                  </a:moveTo>
                  <a:lnTo>
                    <a:pt x="516" y="211"/>
                  </a:lnTo>
                  <a:lnTo>
                    <a:pt x="524" y="202"/>
                  </a:lnTo>
                  <a:lnTo>
                    <a:pt x="492" y="162"/>
                  </a:lnTo>
                  <a:lnTo>
                    <a:pt x="477" y="161"/>
                  </a:lnTo>
                  <a:close/>
                  <a:moveTo>
                    <a:pt x="1070" y="159"/>
                  </a:moveTo>
                  <a:lnTo>
                    <a:pt x="1034" y="211"/>
                  </a:lnTo>
                  <a:lnTo>
                    <a:pt x="1041" y="212"/>
                  </a:lnTo>
                  <a:lnTo>
                    <a:pt x="1086" y="218"/>
                  </a:lnTo>
                  <a:lnTo>
                    <a:pt x="1123" y="166"/>
                  </a:lnTo>
                  <a:lnTo>
                    <a:pt x="1079" y="161"/>
                  </a:lnTo>
                  <a:lnTo>
                    <a:pt x="1070" y="159"/>
                  </a:lnTo>
                  <a:close/>
                  <a:moveTo>
                    <a:pt x="656" y="159"/>
                  </a:moveTo>
                  <a:lnTo>
                    <a:pt x="653" y="164"/>
                  </a:lnTo>
                  <a:lnTo>
                    <a:pt x="676" y="166"/>
                  </a:lnTo>
                  <a:lnTo>
                    <a:pt x="675" y="169"/>
                  </a:lnTo>
                  <a:lnTo>
                    <a:pt x="678" y="166"/>
                  </a:lnTo>
                  <a:lnTo>
                    <a:pt x="679" y="166"/>
                  </a:lnTo>
                  <a:lnTo>
                    <a:pt x="706" y="169"/>
                  </a:lnTo>
                  <a:lnTo>
                    <a:pt x="708" y="168"/>
                  </a:lnTo>
                  <a:lnTo>
                    <a:pt x="708" y="166"/>
                  </a:lnTo>
                  <a:lnTo>
                    <a:pt x="656" y="159"/>
                  </a:lnTo>
                  <a:close/>
                  <a:moveTo>
                    <a:pt x="465" y="158"/>
                  </a:moveTo>
                  <a:lnTo>
                    <a:pt x="462" y="162"/>
                  </a:lnTo>
                  <a:lnTo>
                    <a:pt x="506" y="218"/>
                  </a:lnTo>
                  <a:lnTo>
                    <a:pt x="511" y="219"/>
                  </a:lnTo>
                  <a:lnTo>
                    <a:pt x="515" y="212"/>
                  </a:lnTo>
                  <a:lnTo>
                    <a:pt x="474" y="159"/>
                  </a:lnTo>
                  <a:lnTo>
                    <a:pt x="465" y="158"/>
                  </a:lnTo>
                  <a:close/>
                  <a:moveTo>
                    <a:pt x="452" y="156"/>
                  </a:moveTo>
                  <a:lnTo>
                    <a:pt x="412" y="206"/>
                  </a:lnTo>
                  <a:lnTo>
                    <a:pt x="414" y="206"/>
                  </a:lnTo>
                  <a:lnTo>
                    <a:pt x="454" y="156"/>
                  </a:lnTo>
                  <a:lnTo>
                    <a:pt x="452" y="156"/>
                  </a:lnTo>
                  <a:close/>
                  <a:moveTo>
                    <a:pt x="4690" y="153"/>
                  </a:moveTo>
                  <a:lnTo>
                    <a:pt x="4705" y="153"/>
                  </a:lnTo>
                  <a:lnTo>
                    <a:pt x="4705" y="155"/>
                  </a:lnTo>
                  <a:lnTo>
                    <a:pt x="4690" y="155"/>
                  </a:lnTo>
                  <a:lnTo>
                    <a:pt x="4690" y="153"/>
                  </a:lnTo>
                  <a:close/>
                  <a:moveTo>
                    <a:pt x="1832" y="153"/>
                  </a:moveTo>
                  <a:lnTo>
                    <a:pt x="1826" y="162"/>
                  </a:lnTo>
                  <a:lnTo>
                    <a:pt x="1839" y="174"/>
                  </a:lnTo>
                  <a:lnTo>
                    <a:pt x="1845" y="165"/>
                  </a:lnTo>
                  <a:lnTo>
                    <a:pt x="1832" y="153"/>
                  </a:lnTo>
                  <a:close/>
                  <a:moveTo>
                    <a:pt x="469" y="153"/>
                  </a:moveTo>
                  <a:lnTo>
                    <a:pt x="467" y="158"/>
                  </a:lnTo>
                  <a:lnTo>
                    <a:pt x="472" y="158"/>
                  </a:lnTo>
                  <a:lnTo>
                    <a:pt x="469" y="153"/>
                  </a:lnTo>
                  <a:close/>
                  <a:moveTo>
                    <a:pt x="315" y="153"/>
                  </a:moveTo>
                  <a:lnTo>
                    <a:pt x="312" y="158"/>
                  </a:lnTo>
                  <a:lnTo>
                    <a:pt x="318" y="158"/>
                  </a:lnTo>
                  <a:lnTo>
                    <a:pt x="318" y="156"/>
                  </a:lnTo>
                  <a:lnTo>
                    <a:pt x="320" y="156"/>
                  </a:lnTo>
                  <a:lnTo>
                    <a:pt x="320" y="155"/>
                  </a:lnTo>
                  <a:lnTo>
                    <a:pt x="321" y="155"/>
                  </a:lnTo>
                  <a:lnTo>
                    <a:pt x="321" y="153"/>
                  </a:lnTo>
                  <a:lnTo>
                    <a:pt x="315" y="153"/>
                  </a:lnTo>
                  <a:close/>
                  <a:moveTo>
                    <a:pt x="312" y="153"/>
                  </a:moveTo>
                  <a:lnTo>
                    <a:pt x="312" y="155"/>
                  </a:lnTo>
                  <a:lnTo>
                    <a:pt x="311" y="155"/>
                  </a:lnTo>
                  <a:lnTo>
                    <a:pt x="311" y="156"/>
                  </a:lnTo>
                  <a:lnTo>
                    <a:pt x="314" y="153"/>
                  </a:lnTo>
                  <a:lnTo>
                    <a:pt x="312" y="153"/>
                  </a:lnTo>
                  <a:close/>
                  <a:moveTo>
                    <a:pt x="140" y="153"/>
                  </a:moveTo>
                  <a:lnTo>
                    <a:pt x="126" y="171"/>
                  </a:lnTo>
                  <a:lnTo>
                    <a:pt x="110" y="189"/>
                  </a:lnTo>
                  <a:lnTo>
                    <a:pt x="91" y="209"/>
                  </a:lnTo>
                  <a:lnTo>
                    <a:pt x="57" y="249"/>
                  </a:lnTo>
                  <a:lnTo>
                    <a:pt x="41" y="268"/>
                  </a:lnTo>
                  <a:lnTo>
                    <a:pt x="27" y="285"/>
                  </a:lnTo>
                  <a:lnTo>
                    <a:pt x="14" y="299"/>
                  </a:lnTo>
                  <a:lnTo>
                    <a:pt x="6" y="309"/>
                  </a:lnTo>
                  <a:lnTo>
                    <a:pt x="0" y="317"/>
                  </a:lnTo>
                  <a:lnTo>
                    <a:pt x="0" y="314"/>
                  </a:lnTo>
                  <a:lnTo>
                    <a:pt x="6" y="308"/>
                  </a:lnTo>
                  <a:lnTo>
                    <a:pt x="14" y="296"/>
                  </a:lnTo>
                  <a:lnTo>
                    <a:pt x="27" y="284"/>
                  </a:lnTo>
                  <a:lnTo>
                    <a:pt x="41" y="266"/>
                  </a:lnTo>
                  <a:lnTo>
                    <a:pt x="57" y="248"/>
                  </a:lnTo>
                  <a:lnTo>
                    <a:pt x="74" y="229"/>
                  </a:lnTo>
                  <a:lnTo>
                    <a:pt x="108" y="189"/>
                  </a:lnTo>
                  <a:lnTo>
                    <a:pt x="124" y="171"/>
                  </a:lnTo>
                  <a:lnTo>
                    <a:pt x="140" y="153"/>
                  </a:lnTo>
                  <a:close/>
                  <a:moveTo>
                    <a:pt x="1017" y="152"/>
                  </a:moveTo>
                  <a:lnTo>
                    <a:pt x="980" y="204"/>
                  </a:lnTo>
                  <a:lnTo>
                    <a:pt x="1032" y="211"/>
                  </a:lnTo>
                  <a:lnTo>
                    <a:pt x="1069" y="159"/>
                  </a:lnTo>
                  <a:lnTo>
                    <a:pt x="1017" y="152"/>
                  </a:lnTo>
                  <a:close/>
                  <a:moveTo>
                    <a:pt x="566" y="152"/>
                  </a:moveTo>
                  <a:lnTo>
                    <a:pt x="561" y="161"/>
                  </a:lnTo>
                  <a:lnTo>
                    <a:pt x="569" y="172"/>
                  </a:lnTo>
                  <a:lnTo>
                    <a:pt x="585" y="174"/>
                  </a:lnTo>
                  <a:lnTo>
                    <a:pt x="566" y="152"/>
                  </a:lnTo>
                  <a:close/>
                  <a:moveTo>
                    <a:pt x="421" y="152"/>
                  </a:moveTo>
                  <a:lnTo>
                    <a:pt x="381" y="202"/>
                  </a:lnTo>
                  <a:lnTo>
                    <a:pt x="411" y="206"/>
                  </a:lnTo>
                  <a:lnTo>
                    <a:pt x="451" y="156"/>
                  </a:lnTo>
                  <a:lnTo>
                    <a:pt x="421" y="152"/>
                  </a:lnTo>
                  <a:close/>
                  <a:moveTo>
                    <a:pt x="302" y="152"/>
                  </a:moveTo>
                  <a:lnTo>
                    <a:pt x="302" y="153"/>
                  </a:lnTo>
                  <a:lnTo>
                    <a:pt x="301" y="153"/>
                  </a:lnTo>
                  <a:lnTo>
                    <a:pt x="301" y="155"/>
                  </a:lnTo>
                  <a:lnTo>
                    <a:pt x="308" y="155"/>
                  </a:lnTo>
                  <a:lnTo>
                    <a:pt x="308" y="152"/>
                  </a:lnTo>
                  <a:lnTo>
                    <a:pt x="302" y="152"/>
                  </a:lnTo>
                  <a:close/>
                  <a:moveTo>
                    <a:pt x="318" y="149"/>
                  </a:moveTo>
                  <a:lnTo>
                    <a:pt x="318" y="151"/>
                  </a:lnTo>
                  <a:lnTo>
                    <a:pt x="321" y="151"/>
                  </a:lnTo>
                  <a:lnTo>
                    <a:pt x="318" y="149"/>
                  </a:lnTo>
                  <a:close/>
                  <a:moveTo>
                    <a:pt x="4677" y="148"/>
                  </a:moveTo>
                  <a:lnTo>
                    <a:pt x="4557" y="191"/>
                  </a:lnTo>
                  <a:lnTo>
                    <a:pt x="4593" y="191"/>
                  </a:lnTo>
                  <a:lnTo>
                    <a:pt x="4598" y="189"/>
                  </a:lnTo>
                  <a:lnTo>
                    <a:pt x="4603" y="189"/>
                  </a:lnTo>
                  <a:lnTo>
                    <a:pt x="4615" y="185"/>
                  </a:lnTo>
                  <a:lnTo>
                    <a:pt x="4681" y="162"/>
                  </a:lnTo>
                  <a:lnTo>
                    <a:pt x="4682" y="162"/>
                  </a:lnTo>
                  <a:lnTo>
                    <a:pt x="4682" y="161"/>
                  </a:lnTo>
                  <a:lnTo>
                    <a:pt x="4685" y="161"/>
                  </a:lnTo>
                  <a:lnTo>
                    <a:pt x="4685" y="159"/>
                  </a:lnTo>
                  <a:lnTo>
                    <a:pt x="4687" y="159"/>
                  </a:lnTo>
                  <a:lnTo>
                    <a:pt x="4687" y="155"/>
                  </a:lnTo>
                  <a:lnTo>
                    <a:pt x="4684" y="152"/>
                  </a:lnTo>
                  <a:lnTo>
                    <a:pt x="4677" y="148"/>
                  </a:lnTo>
                  <a:close/>
                  <a:moveTo>
                    <a:pt x="389" y="148"/>
                  </a:moveTo>
                  <a:lnTo>
                    <a:pt x="348" y="198"/>
                  </a:lnTo>
                  <a:lnTo>
                    <a:pt x="378" y="202"/>
                  </a:lnTo>
                  <a:lnTo>
                    <a:pt x="419" y="152"/>
                  </a:lnTo>
                  <a:lnTo>
                    <a:pt x="389" y="148"/>
                  </a:lnTo>
                  <a:close/>
                  <a:moveTo>
                    <a:pt x="478" y="143"/>
                  </a:moveTo>
                  <a:lnTo>
                    <a:pt x="471" y="152"/>
                  </a:lnTo>
                  <a:lnTo>
                    <a:pt x="475" y="158"/>
                  </a:lnTo>
                  <a:lnTo>
                    <a:pt x="491" y="161"/>
                  </a:lnTo>
                  <a:lnTo>
                    <a:pt x="478" y="143"/>
                  </a:lnTo>
                  <a:close/>
                  <a:moveTo>
                    <a:pt x="358" y="143"/>
                  </a:moveTo>
                  <a:lnTo>
                    <a:pt x="317" y="194"/>
                  </a:lnTo>
                  <a:lnTo>
                    <a:pt x="347" y="198"/>
                  </a:lnTo>
                  <a:lnTo>
                    <a:pt x="388" y="148"/>
                  </a:lnTo>
                  <a:lnTo>
                    <a:pt x="358" y="143"/>
                  </a:lnTo>
                  <a:close/>
                  <a:moveTo>
                    <a:pt x="1838" y="142"/>
                  </a:moveTo>
                  <a:lnTo>
                    <a:pt x="1832" y="151"/>
                  </a:lnTo>
                  <a:lnTo>
                    <a:pt x="1845" y="164"/>
                  </a:lnTo>
                  <a:lnTo>
                    <a:pt x="1850" y="155"/>
                  </a:lnTo>
                  <a:lnTo>
                    <a:pt x="1838" y="142"/>
                  </a:lnTo>
                  <a:close/>
                  <a:moveTo>
                    <a:pt x="345" y="142"/>
                  </a:moveTo>
                  <a:lnTo>
                    <a:pt x="307" y="186"/>
                  </a:lnTo>
                  <a:lnTo>
                    <a:pt x="321" y="181"/>
                  </a:lnTo>
                  <a:lnTo>
                    <a:pt x="324" y="184"/>
                  </a:lnTo>
                  <a:lnTo>
                    <a:pt x="305" y="192"/>
                  </a:lnTo>
                  <a:lnTo>
                    <a:pt x="315" y="194"/>
                  </a:lnTo>
                  <a:lnTo>
                    <a:pt x="324" y="184"/>
                  </a:lnTo>
                  <a:lnTo>
                    <a:pt x="357" y="143"/>
                  </a:lnTo>
                  <a:lnTo>
                    <a:pt x="345" y="142"/>
                  </a:lnTo>
                  <a:close/>
                  <a:moveTo>
                    <a:pt x="315" y="142"/>
                  </a:moveTo>
                  <a:lnTo>
                    <a:pt x="320" y="146"/>
                  </a:lnTo>
                  <a:lnTo>
                    <a:pt x="321" y="143"/>
                  </a:lnTo>
                  <a:lnTo>
                    <a:pt x="315" y="142"/>
                  </a:lnTo>
                  <a:close/>
                  <a:moveTo>
                    <a:pt x="575" y="141"/>
                  </a:moveTo>
                  <a:lnTo>
                    <a:pt x="568" y="149"/>
                  </a:lnTo>
                  <a:lnTo>
                    <a:pt x="588" y="174"/>
                  </a:lnTo>
                  <a:lnTo>
                    <a:pt x="603" y="176"/>
                  </a:lnTo>
                  <a:lnTo>
                    <a:pt x="591" y="161"/>
                  </a:lnTo>
                  <a:lnTo>
                    <a:pt x="588" y="161"/>
                  </a:lnTo>
                  <a:lnTo>
                    <a:pt x="589" y="158"/>
                  </a:lnTo>
                  <a:lnTo>
                    <a:pt x="575" y="141"/>
                  </a:lnTo>
                  <a:close/>
                  <a:moveTo>
                    <a:pt x="327" y="139"/>
                  </a:moveTo>
                  <a:lnTo>
                    <a:pt x="330" y="141"/>
                  </a:lnTo>
                  <a:lnTo>
                    <a:pt x="330" y="142"/>
                  </a:lnTo>
                  <a:lnTo>
                    <a:pt x="334" y="142"/>
                  </a:lnTo>
                  <a:lnTo>
                    <a:pt x="335" y="143"/>
                  </a:lnTo>
                  <a:lnTo>
                    <a:pt x="334" y="143"/>
                  </a:lnTo>
                  <a:lnTo>
                    <a:pt x="332" y="145"/>
                  </a:lnTo>
                  <a:lnTo>
                    <a:pt x="327" y="145"/>
                  </a:lnTo>
                  <a:lnTo>
                    <a:pt x="322" y="151"/>
                  </a:lnTo>
                  <a:lnTo>
                    <a:pt x="322" y="152"/>
                  </a:lnTo>
                  <a:lnTo>
                    <a:pt x="324" y="152"/>
                  </a:lnTo>
                  <a:lnTo>
                    <a:pt x="325" y="153"/>
                  </a:lnTo>
                  <a:lnTo>
                    <a:pt x="325" y="155"/>
                  </a:lnTo>
                  <a:lnTo>
                    <a:pt x="324" y="156"/>
                  </a:lnTo>
                  <a:lnTo>
                    <a:pt x="324" y="158"/>
                  </a:lnTo>
                  <a:lnTo>
                    <a:pt x="321" y="158"/>
                  </a:lnTo>
                  <a:lnTo>
                    <a:pt x="321" y="159"/>
                  </a:lnTo>
                  <a:lnTo>
                    <a:pt x="318" y="159"/>
                  </a:lnTo>
                  <a:lnTo>
                    <a:pt x="317" y="161"/>
                  </a:lnTo>
                  <a:lnTo>
                    <a:pt x="311" y="161"/>
                  </a:lnTo>
                  <a:lnTo>
                    <a:pt x="310" y="159"/>
                  </a:lnTo>
                  <a:lnTo>
                    <a:pt x="285" y="189"/>
                  </a:lnTo>
                  <a:lnTo>
                    <a:pt x="300" y="191"/>
                  </a:lnTo>
                  <a:lnTo>
                    <a:pt x="297" y="179"/>
                  </a:lnTo>
                  <a:lnTo>
                    <a:pt x="302" y="179"/>
                  </a:lnTo>
                  <a:lnTo>
                    <a:pt x="305" y="186"/>
                  </a:lnTo>
                  <a:lnTo>
                    <a:pt x="342" y="141"/>
                  </a:lnTo>
                  <a:lnTo>
                    <a:pt x="327" y="139"/>
                  </a:lnTo>
                  <a:close/>
                  <a:moveTo>
                    <a:pt x="4650" y="136"/>
                  </a:moveTo>
                  <a:lnTo>
                    <a:pt x="4651" y="136"/>
                  </a:lnTo>
                  <a:lnTo>
                    <a:pt x="4650" y="138"/>
                  </a:lnTo>
                  <a:lnTo>
                    <a:pt x="4650" y="136"/>
                  </a:lnTo>
                  <a:close/>
                  <a:moveTo>
                    <a:pt x="910" y="136"/>
                  </a:moveTo>
                  <a:lnTo>
                    <a:pt x="872" y="188"/>
                  </a:lnTo>
                  <a:lnTo>
                    <a:pt x="925" y="195"/>
                  </a:lnTo>
                  <a:lnTo>
                    <a:pt x="962" y="143"/>
                  </a:lnTo>
                  <a:lnTo>
                    <a:pt x="910" y="136"/>
                  </a:lnTo>
                  <a:close/>
                  <a:moveTo>
                    <a:pt x="295" y="135"/>
                  </a:moveTo>
                  <a:lnTo>
                    <a:pt x="161" y="295"/>
                  </a:lnTo>
                  <a:lnTo>
                    <a:pt x="90" y="381"/>
                  </a:lnTo>
                  <a:lnTo>
                    <a:pt x="120" y="385"/>
                  </a:lnTo>
                  <a:lnTo>
                    <a:pt x="193" y="299"/>
                  </a:lnTo>
                  <a:lnTo>
                    <a:pt x="308" y="159"/>
                  </a:lnTo>
                  <a:lnTo>
                    <a:pt x="307" y="158"/>
                  </a:lnTo>
                  <a:lnTo>
                    <a:pt x="298" y="158"/>
                  </a:lnTo>
                  <a:lnTo>
                    <a:pt x="298" y="156"/>
                  </a:lnTo>
                  <a:lnTo>
                    <a:pt x="297" y="156"/>
                  </a:lnTo>
                  <a:lnTo>
                    <a:pt x="297" y="153"/>
                  </a:lnTo>
                  <a:lnTo>
                    <a:pt x="300" y="151"/>
                  </a:lnTo>
                  <a:lnTo>
                    <a:pt x="301" y="151"/>
                  </a:lnTo>
                  <a:lnTo>
                    <a:pt x="302" y="149"/>
                  </a:lnTo>
                  <a:lnTo>
                    <a:pt x="310" y="149"/>
                  </a:lnTo>
                  <a:lnTo>
                    <a:pt x="311" y="151"/>
                  </a:lnTo>
                  <a:lnTo>
                    <a:pt x="315" y="151"/>
                  </a:lnTo>
                  <a:lnTo>
                    <a:pt x="317" y="149"/>
                  </a:lnTo>
                  <a:lnTo>
                    <a:pt x="307" y="141"/>
                  </a:lnTo>
                  <a:lnTo>
                    <a:pt x="308" y="139"/>
                  </a:lnTo>
                  <a:lnTo>
                    <a:pt x="310" y="139"/>
                  </a:lnTo>
                  <a:lnTo>
                    <a:pt x="324" y="141"/>
                  </a:lnTo>
                  <a:lnTo>
                    <a:pt x="325" y="139"/>
                  </a:lnTo>
                  <a:lnTo>
                    <a:pt x="295" y="135"/>
                  </a:lnTo>
                  <a:close/>
                  <a:moveTo>
                    <a:pt x="485" y="133"/>
                  </a:moveTo>
                  <a:lnTo>
                    <a:pt x="479" y="142"/>
                  </a:lnTo>
                  <a:lnTo>
                    <a:pt x="494" y="161"/>
                  </a:lnTo>
                  <a:lnTo>
                    <a:pt x="509" y="164"/>
                  </a:lnTo>
                  <a:lnTo>
                    <a:pt x="485" y="133"/>
                  </a:lnTo>
                  <a:close/>
                  <a:moveTo>
                    <a:pt x="4637" y="132"/>
                  </a:moveTo>
                  <a:lnTo>
                    <a:pt x="4644" y="132"/>
                  </a:lnTo>
                  <a:lnTo>
                    <a:pt x="4645" y="133"/>
                  </a:lnTo>
                  <a:lnTo>
                    <a:pt x="4648" y="133"/>
                  </a:lnTo>
                  <a:lnTo>
                    <a:pt x="4648" y="135"/>
                  </a:lnTo>
                  <a:lnTo>
                    <a:pt x="4650" y="135"/>
                  </a:lnTo>
                  <a:lnTo>
                    <a:pt x="4650" y="136"/>
                  </a:lnTo>
                  <a:lnTo>
                    <a:pt x="4648" y="136"/>
                  </a:lnTo>
                  <a:lnTo>
                    <a:pt x="4647" y="135"/>
                  </a:lnTo>
                  <a:lnTo>
                    <a:pt x="4644" y="135"/>
                  </a:lnTo>
                  <a:lnTo>
                    <a:pt x="4644" y="133"/>
                  </a:lnTo>
                  <a:lnTo>
                    <a:pt x="4640" y="133"/>
                  </a:lnTo>
                  <a:lnTo>
                    <a:pt x="4637" y="132"/>
                  </a:lnTo>
                  <a:close/>
                  <a:moveTo>
                    <a:pt x="1843" y="132"/>
                  </a:moveTo>
                  <a:lnTo>
                    <a:pt x="1839" y="141"/>
                  </a:lnTo>
                  <a:lnTo>
                    <a:pt x="1852" y="153"/>
                  </a:lnTo>
                  <a:lnTo>
                    <a:pt x="1856" y="145"/>
                  </a:lnTo>
                  <a:lnTo>
                    <a:pt x="1843" y="132"/>
                  </a:lnTo>
                  <a:close/>
                  <a:moveTo>
                    <a:pt x="1148" y="132"/>
                  </a:moveTo>
                  <a:lnTo>
                    <a:pt x="1126" y="165"/>
                  </a:lnTo>
                  <a:lnTo>
                    <a:pt x="1177" y="172"/>
                  </a:lnTo>
                  <a:lnTo>
                    <a:pt x="1181" y="168"/>
                  </a:lnTo>
                  <a:lnTo>
                    <a:pt x="1148" y="132"/>
                  </a:lnTo>
                  <a:close/>
                  <a:moveTo>
                    <a:pt x="334" y="132"/>
                  </a:moveTo>
                  <a:lnTo>
                    <a:pt x="330" y="136"/>
                  </a:lnTo>
                  <a:lnTo>
                    <a:pt x="337" y="136"/>
                  </a:lnTo>
                  <a:lnTo>
                    <a:pt x="337" y="135"/>
                  </a:lnTo>
                  <a:lnTo>
                    <a:pt x="338" y="135"/>
                  </a:lnTo>
                  <a:lnTo>
                    <a:pt x="338" y="133"/>
                  </a:lnTo>
                  <a:lnTo>
                    <a:pt x="337" y="133"/>
                  </a:lnTo>
                  <a:lnTo>
                    <a:pt x="337" y="132"/>
                  </a:lnTo>
                  <a:lnTo>
                    <a:pt x="334" y="132"/>
                  </a:lnTo>
                  <a:close/>
                  <a:moveTo>
                    <a:pt x="584" y="131"/>
                  </a:moveTo>
                  <a:lnTo>
                    <a:pt x="576" y="139"/>
                  </a:lnTo>
                  <a:lnTo>
                    <a:pt x="591" y="156"/>
                  </a:lnTo>
                  <a:lnTo>
                    <a:pt x="596" y="148"/>
                  </a:lnTo>
                  <a:lnTo>
                    <a:pt x="584" y="131"/>
                  </a:lnTo>
                  <a:close/>
                  <a:moveTo>
                    <a:pt x="320" y="131"/>
                  </a:moveTo>
                  <a:lnTo>
                    <a:pt x="320" y="132"/>
                  </a:lnTo>
                  <a:lnTo>
                    <a:pt x="318" y="132"/>
                  </a:lnTo>
                  <a:lnTo>
                    <a:pt x="318" y="133"/>
                  </a:lnTo>
                  <a:lnTo>
                    <a:pt x="320" y="133"/>
                  </a:lnTo>
                  <a:lnTo>
                    <a:pt x="320" y="135"/>
                  </a:lnTo>
                  <a:lnTo>
                    <a:pt x="325" y="135"/>
                  </a:lnTo>
                  <a:lnTo>
                    <a:pt x="327" y="136"/>
                  </a:lnTo>
                  <a:lnTo>
                    <a:pt x="328" y="136"/>
                  </a:lnTo>
                  <a:lnTo>
                    <a:pt x="332" y="132"/>
                  </a:lnTo>
                  <a:lnTo>
                    <a:pt x="332" y="131"/>
                  </a:lnTo>
                  <a:lnTo>
                    <a:pt x="320" y="131"/>
                  </a:lnTo>
                  <a:close/>
                  <a:moveTo>
                    <a:pt x="265" y="131"/>
                  </a:moveTo>
                  <a:lnTo>
                    <a:pt x="130" y="289"/>
                  </a:lnTo>
                  <a:lnTo>
                    <a:pt x="57" y="375"/>
                  </a:lnTo>
                  <a:lnTo>
                    <a:pt x="88" y="381"/>
                  </a:lnTo>
                  <a:lnTo>
                    <a:pt x="160" y="294"/>
                  </a:lnTo>
                  <a:lnTo>
                    <a:pt x="294" y="135"/>
                  </a:lnTo>
                  <a:lnTo>
                    <a:pt x="288" y="133"/>
                  </a:lnTo>
                  <a:lnTo>
                    <a:pt x="265" y="131"/>
                  </a:lnTo>
                  <a:close/>
                  <a:moveTo>
                    <a:pt x="90" y="131"/>
                  </a:moveTo>
                  <a:lnTo>
                    <a:pt x="77" y="146"/>
                  </a:lnTo>
                  <a:lnTo>
                    <a:pt x="63" y="164"/>
                  </a:lnTo>
                  <a:lnTo>
                    <a:pt x="47" y="179"/>
                  </a:lnTo>
                  <a:lnTo>
                    <a:pt x="63" y="162"/>
                  </a:lnTo>
                  <a:lnTo>
                    <a:pt x="77" y="145"/>
                  </a:lnTo>
                  <a:lnTo>
                    <a:pt x="90" y="131"/>
                  </a:lnTo>
                  <a:close/>
                  <a:moveTo>
                    <a:pt x="856" y="129"/>
                  </a:moveTo>
                  <a:lnTo>
                    <a:pt x="818" y="181"/>
                  </a:lnTo>
                  <a:lnTo>
                    <a:pt x="870" y="188"/>
                  </a:lnTo>
                  <a:lnTo>
                    <a:pt x="909" y="136"/>
                  </a:lnTo>
                  <a:lnTo>
                    <a:pt x="856" y="129"/>
                  </a:lnTo>
                  <a:close/>
                  <a:moveTo>
                    <a:pt x="234" y="126"/>
                  </a:moveTo>
                  <a:lnTo>
                    <a:pt x="98" y="285"/>
                  </a:lnTo>
                  <a:lnTo>
                    <a:pt x="26" y="371"/>
                  </a:lnTo>
                  <a:lnTo>
                    <a:pt x="56" y="375"/>
                  </a:lnTo>
                  <a:lnTo>
                    <a:pt x="128" y="289"/>
                  </a:lnTo>
                  <a:lnTo>
                    <a:pt x="263" y="131"/>
                  </a:lnTo>
                  <a:lnTo>
                    <a:pt x="234" y="126"/>
                  </a:lnTo>
                  <a:close/>
                  <a:moveTo>
                    <a:pt x="494" y="123"/>
                  </a:moveTo>
                  <a:lnTo>
                    <a:pt x="488" y="131"/>
                  </a:lnTo>
                  <a:lnTo>
                    <a:pt x="514" y="164"/>
                  </a:lnTo>
                  <a:lnTo>
                    <a:pt x="528" y="166"/>
                  </a:lnTo>
                  <a:lnTo>
                    <a:pt x="494" y="123"/>
                  </a:lnTo>
                  <a:close/>
                  <a:moveTo>
                    <a:pt x="1850" y="122"/>
                  </a:moveTo>
                  <a:lnTo>
                    <a:pt x="1845" y="131"/>
                  </a:lnTo>
                  <a:lnTo>
                    <a:pt x="1858" y="143"/>
                  </a:lnTo>
                  <a:lnTo>
                    <a:pt x="1862" y="135"/>
                  </a:lnTo>
                  <a:lnTo>
                    <a:pt x="1850" y="122"/>
                  </a:lnTo>
                  <a:close/>
                  <a:moveTo>
                    <a:pt x="803" y="122"/>
                  </a:moveTo>
                  <a:lnTo>
                    <a:pt x="765" y="174"/>
                  </a:lnTo>
                  <a:lnTo>
                    <a:pt x="816" y="181"/>
                  </a:lnTo>
                  <a:lnTo>
                    <a:pt x="855" y="129"/>
                  </a:lnTo>
                  <a:lnTo>
                    <a:pt x="803" y="122"/>
                  </a:lnTo>
                  <a:close/>
                  <a:moveTo>
                    <a:pt x="592" y="121"/>
                  </a:moveTo>
                  <a:lnTo>
                    <a:pt x="585" y="129"/>
                  </a:lnTo>
                  <a:lnTo>
                    <a:pt x="598" y="146"/>
                  </a:lnTo>
                  <a:lnTo>
                    <a:pt x="605" y="138"/>
                  </a:lnTo>
                  <a:lnTo>
                    <a:pt x="592" y="121"/>
                  </a:lnTo>
                  <a:close/>
                  <a:moveTo>
                    <a:pt x="4635" y="119"/>
                  </a:moveTo>
                  <a:lnTo>
                    <a:pt x="4545" y="152"/>
                  </a:lnTo>
                  <a:lnTo>
                    <a:pt x="4541" y="152"/>
                  </a:lnTo>
                  <a:lnTo>
                    <a:pt x="4541" y="153"/>
                  </a:lnTo>
                  <a:lnTo>
                    <a:pt x="4540" y="153"/>
                  </a:lnTo>
                  <a:lnTo>
                    <a:pt x="4540" y="156"/>
                  </a:lnTo>
                  <a:lnTo>
                    <a:pt x="4538" y="156"/>
                  </a:lnTo>
                  <a:lnTo>
                    <a:pt x="4538" y="161"/>
                  </a:lnTo>
                  <a:lnTo>
                    <a:pt x="4540" y="164"/>
                  </a:lnTo>
                  <a:lnTo>
                    <a:pt x="4543" y="166"/>
                  </a:lnTo>
                  <a:lnTo>
                    <a:pt x="4544" y="171"/>
                  </a:lnTo>
                  <a:lnTo>
                    <a:pt x="4548" y="174"/>
                  </a:lnTo>
                  <a:lnTo>
                    <a:pt x="4555" y="181"/>
                  </a:lnTo>
                  <a:lnTo>
                    <a:pt x="4560" y="182"/>
                  </a:lnTo>
                  <a:lnTo>
                    <a:pt x="4564" y="185"/>
                  </a:lnTo>
                  <a:lnTo>
                    <a:pt x="4565" y="185"/>
                  </a:lnTo>
                  <a:lnTo>
                    <a:pt x="4675" y="146"/>
                  </a:lnTo>
                  <a:lnTo>
                    <a:pt x="4638" y="121"/>
                  </a:lnTo>
                  <a:lnTo>
                    <a:pt x="4630" y="125"/>
                  </a:lnTo>
                  <a:lnTo>
                    <a:pt x="4627" y="128"/>
                  </a:lnTo>
                  <a:lnTo>
                    <a:pt x="4625" y="128"/>
                  </a:lnTo>
                  <a:lnTo>
                    <a:pt x="4625" y="129"/>
                  </a:lnTo>
                  <a:lnTo>
                    <a:pt x="4624" y="131"/>
                  </a:lnTo>
                  <a:lnTo>
                    <a:pt x="4623" y="133"/>
                  </a:lnTo>
                  <a:lnTo>
                    <a:pt x="4625" y="132"/>
                  </a:lnTo>
                  <a:lnTo>
                    <a:pt x="4634" y="132"/>
                  </a:lnTo>
                  <a:lnTo>
                    <a:pt x="4630" y="133"/>
                  </a:lnTo>
                  <a:lnTo>
                    <a:pt x="4625" y="133"/>
                  </a:lnTo>
                  <a:lnTo>
                    <a:pt x="4621" y="135"/>
                  </a:lnTo>
                  <a:lnTo>
                    <a:pt x="4615" y="136"/>
                  </a:lnTo>
                  <a:lnTo>
                    <a:pt x="4610" y="139"/>
                  </a:lnTo>
                  <a:lnTo>
                    <a:pt x="4607" y="139"/>
                  </a:lnTo>
                  <a:lnTo>
                    <a:pt x="4603" y="141"/>
                  </a:lnTo>
                  <a:lnTo>
                    <a:pt x="4594" y="145"/>
                  </a:lnTo>
                  <a:lnTo>
                    <a:pt x="4591" y="145"/>
                  </a:lnTo>
                  <a:lnTo>
                    <a:pt x="4591" y="146"/>
                  </a:lnTo>
                  <a:lnTo>
                    <a:pt x="4588" y="146"/>
                  </a:lnTo>
                  <a:lnTo>
                    <a:pt x="4583" y="148"/>
                  </a:lnTo>
                  <a:lnTo>
                    <a:pt x="4577" y="151"/>
                  </a:lnTo>
                  <a:lnTo>
                    <a:pt x="4568" y="153"/>
                  </a:lnTo>
                  <a:lnTo>
                    <a:pt x="4565" y="155"/>
                  </a:lnTo>
                  <a:lnTo>
                    <a:pt x="4561" y="158"/>
                  </a:lnTo>
                  <a:lnTo>
                    <a:pt x="4560" y="159"/>
                  </a:lnTo>
                  <a:lnTo>
                    <a:pt x="4558" y="162"/>
                  </a:lnTo>
                  <a:lnTo>
                    <a:pt x="4558" y="164"/>
                  </a:lnTo>
                  <a:lnTo>
                    <a:pt x="4560" y="165"/>
                  </a:lnTo>
                  <a:lnTo>
                    <a:pt x="4560" y="166"/>
                  </a:lnTo>
                  <a:lnTo>
                    <a:pt x="4561" y="166"/>
                  </a:lnTo>
                  <a:lnTo>
                    <a:pt x="4561" y="169"/>
                  </a:lnTo>
                  <a:lnTo>
                    <a:pt x="4560" y="169"/>
                  </a:lnTo>
                  <a:lnTo>
                    <a:pt x="4560" y="168"/>
                  </a:lnTo>
                  <a:lnTo>
                    <a:pt x="4558" y="168"/>
                  </a:lnTo>
                  <a:lnTo>
                    <a:pt x="4558" y="166"/>
                  </a:lnTo>
                  <a:lnTo>
                    <a:pt x="4557" y="166"/>
                  </a:lnTo>
                  <a:lnTo>
                    <a:pt x="4557" y="159"/>
                  </a:lnTo>
                  <a:lnTo>
                    <a:pt x="4558" y="159"/>
                  </a:lnTo>
                  <a:lnTo>
                    <a:pt x="4558" y="158"/>
                  </a:lnTo>
                  <a:lnTo>
                    <a:pt x="4560" y="158"/>
                  </a:lnTo>
                  <a:lnTo>
                    <a:pt x="4560" y="156"/>
                  </a:lnTo>
                  <a:lnTo>
                    <a:pt x="4561" y="156"/>
                  </a:lnTo>
                  <a:lnTo>
                    <a:pt x="4563" y="155"/>
                  </a:lnTo>
                  <a:lnTo>
                    <a:pt x="4565" y="153"/>
                  </a:lnTo>
                  <a:lnTo>
                    <a:pt x="4563" y="152"/>
                  </a:lnTo>
                  <a:lnTo>
                    <a:pt x="4553" y="152"/>
                  </a:lnTo>
                  <a:lnTo>
                    <a:pt x="4550" y="153"/>
                  </a:lnTo>
                  <a:lnTo>
                    <a:pt x="4545" y="153"/>
                  </a:lnTo>
                  <a:lnTo>
                    <a:pt x="4543" y="155"/>
                  </a:lnTo>
                  <a:lnTo>
                    <a:pt x="4541" y="155"/>
                  </a:lnTo>
                  <a:lnTo>
                    <a:pt x="4541" y="153"/>
                  </a:lnTo>
                  <a:lnTo>
                    <a:pt x="4545" y="152"/>
                  </a:lnTo>
                  <a:lnTo>
                    <a:pt x="4548" y="152"/>
                  </a:lnTo>
                  <a:lnTo>
                    <a:pt x="4551" y="151"/>
                  </a:lnTo>
                  <a:lnTo>
                    <a:pt x="4561" y="151"/>
                  </a:lnTo>
                  <a:lnTo>
                    <a:pt x="4564" y="152"/>
                  </a:lnTo>
                  <a:lnTo>
                    <a:pt x="4568" y="152"/>
                  </a:lnTo>
                  <a:lnTo>
                    <a:pt x="4571" y="151"/>
                  </a:lnTo>
                  <a:lnTo>
                    <a:pt x="4573" y="151"/>
                  </a:lnTo>
                  <a:lnTo>
                    <a:pt x="4575" y="149"/>
                  </a:lnTo>
                  <a:lnTo>
                    <a:pt x="4577" y="149"/>
                  </a:lnTo>
                  <a:lnTo>
                    <a:pt x="4580" y="148"/>
                  </a:lnTo>
                  <a:lnTo>
                    <a:pt x="4581" y="148"/>
                  </a:lnTo>
                  <a:lnTo>
                    <a:pt x="4584" y="146"/>
                  </a:lnTo>
                  <a:lnTo>
                    <a:pt x="4585" y="146"/>
                  </a:lnTo>
                  <a:lnTo>
                    <a:pt x="4585" y="145"/>
                  </a:lnTo>
                  <a:lnTo>
                    <a:pt x="4590" y="145"/>
                  </a:lnTo>
                  <a:lnTo>
                    <a:pt x="4590" y="143"/>
                  </a:lnTo>
                  <a:lnTo>
                    <a:pt x="4593" y="143"/>
                  </a:lnTo>
                  <a:lnTo>
                    <a:pt x="4598" y="141"/>
                  </a:lnTo>
                  <a:lnTo>
                    <a:pt x="4600" y="141"/>
                  </a:lnTo>
                  <a:lnTo>
                    <a:pt x="4603" y="139"/>
                  </a:lnTo>
                  <a:lnTo>
                    <a:pt x="4604" y="139"/>
                  </a:lnTo>
                  <a:lnTo>
                    <a:pt x="4605" y="138"/>
                  </a:lnTo>
                  <a:lnTo>
                    <a:pt x="4608" y="138"/>
                  </a:lnTo>
                  <a:lnTo>
                    <a:pt x="4610" y="136"/>
                  </a:lnTo>
                  <a:lnTo>
                    <a:pt x="4613" y="136"/>
                  </a:lnTo>
                  <a:lnTo>
                    <a:pt x="4618" y="133"/>
                  </a:lnTo>
                  <a:lnTo>
                    <a:pt x="4620" y="133"/>
                  </a:lnTo>
                  <a:lnTo>
                    <a:pt x="4621" y="131"/>
                  </a:lnTo>
                  <a:lnTo>
                    <a:pt x="4623" y="129"/>
                  </a:lnTo>
                  <a:lnTo>
                    <a:pt x="4623" y="128"/>
                  </a:lnTo>
                  <a:lnTo>
                    <a:pt x="4624" y="128"/>
                  </a:lnTo>
                  <a:lnTo>
                    <a:pt x="4625" y="126"/>
                  </a:lnTo>
                  <a:lnTo>
                    <a:pt x="4628" y="125"/>
                  </a:lnTo>
                  <a:lnTo>
                    <a:pt x="4633" y="121"/>
                  </a:lnTo>
                  <a:lnTo>
                    <a:pt x="4635" y="119"/>
                  </a:lnTo>
                  <a:close/>
                  <a:moveTo>
                    <a:pt x="609" y="119"/>
                  </a:moveTo>
                  <a:lnTo>
                    <a:pt x="615" y="125"/>
                  </a:lnTo>
                  <a:lnTo>
                    <a:pt x="619" y="121"/>
                  </a:lnTo>
                  <a:lnTo>
                    <a:pt x="609" y="119"/>
                  </a:lnTo>
                  <a:close/>
                  <a:moveTo>
                    <a:pt x="758" y="116"/>
                  </a:moveTo>
                  <a:lnTo>
                    <a:pt x="719" y="166"/>
                  </a:lnTo>
                  <a:lnTo>
                    <a:pt x="722" y="168"/>
                  </a:lnTo>
                  <a:lnTo>
                    <a:pt x="729" y="164"/>
                  </a:lnTo>
                  <a:lnTo>
                    <a:pt x="730" y="164"/>
                  </a:lnTo>
                  <a:lnTo>
                    <a:pt x="732" y="165"/>
                  </a:lnTo>
                  <a:lnTo>
                    <a:pt x="733" y="165"/>
                  </a:lnTo>
                  <a:lnTo>
                    <a:pt x="733" y="166"/>
                  </a:lnTo>
                  <a:lnTo>
                    <a:pt x="729" y="168"/>
                  </a:lnTo>
                  <a:lnTo>
                    <a:pt x="763" y="174"/>
                  </a:lnTo>
                  <a:lnTo>
                    <a:pt x="802" y="122"/>
                  </a:lnTo>
                  <a:lnTo>
                    <a:pt x="758" y="116"/>
                  </a:lnTo>
                  <a:close/>
                  <a:moveTo>
                    <a:pt x="595" y="116"/>
                  </a:moveTo>
                  <a:lnTo>
                    <a:pt x="594" y="119"/>
                  </a:lnTo>
                  <a:lnTo>
                    <a:pt x="606" y="135"/>
                  </a:lnTo>
                  <a:lnTo>
                    <a:pt x="613" y="128"/>
                  </a:lnTo>
                  <a:lnTo>
                    <a:pt x="606" y="119"/>
                  </a:lnTo>
                  <a:lnTo>
                    <a:pt x="595" y="116"/>
                  </a:lnTo>
                  <a:close/>
                  <a:moveTo>
                    <a:pt x="591" y="116"/>
                  </a:moveTo>
                  <a:lnTo>
                    <a:pt x="592" y="118"/>
                  </a:lnTo>
                  <a:lnTo>
                    <a:pt x="592" y="116"/>
                  </a:lnTo>
                  <a:lnTo>
                    <a:pt x="591" y="116"/>
                  </a:lnTo>
                  <a:close/>
                  <a:moveTo>
                    <a:pt x="572" y="113"/>
                  </a:moveTo>
                  <a:lnTo>
                    <a:pt x="584" y="128"/>
                  </a:lnTo>
                  <a:lnTo>
                    <a:pt x="591" y="119"/>
                  </a:lnTo>
                  <a:lnTo>
                    <a:pt x="588" y="116"/>
                  </a:lnTo>
                  <a:lnTo>
                    <a:pt x="572" y="113"/>
                  </a:lnTo>
                  <a:close/>
                  <a:moveTo>
                    <a:pt x="3056" y="112"/>
                  </a:moveTo>
                  <a:lnTo>
                    <a:pt x="3035" y="165"/>
                  </a:lnTo>
                  <a:lnTo>
                    <a:pt x="3016" y="211"/>
                  </a:lnTo>
                  <a:lnTo>
                    <a:pt x="3027" y="212"/>
                  </a:lnTo>
                  <a:lnTo>
                    <a:pt x="3046" y="166"/>
                  </a:lnTo>
                  <a:lnTo>
                    <a:pt x="3067" y="113"/>
                  </a:lnTo>
                  <a:lnTo>
                    <a:pt x="3056" y="112"/>
                  </a:lnTo>
                  <a:close/>
                  <a:moveTo>
                    <a:pt x="1856" y="112"/>
                  </a:moveTo>
                  <a:lnTo>
                    <a:pt x="1850" y="121"/>
                  </a:lnTo>
                  <a:lnTo>
                    <a:pt x="1863" y="132"/>
                  </a:lnTo>
                  <a:lnTo>
                    <a:pt x="1869" y="123"/>
                  </a:lnTo>
                  <a:lnTo>
                    <a:pt x="1856" y="112"/>
                  </a:lnTo>
                  <a:close/>
                  <a:moveTo>
                    <a:pt x="1761" y="112"/>
                  </a:moveTo>
                  <a:lnTo>
                    <a:pt x="1761" y="113"/>
                  </a:lnTo>
                  <a:lnTo>
                    <a:pt x="1758" y="113"/>
                  </a:lnTo>
                  <a:lnTo>
                    <a:pt x="1758" y="115"/>
                  </a:lnTo>
                  <a:lnTo>
                    <a:pt x="1759" y="116"/>
                  </a:lnTo>
                  <a:lnTo>
                    <a:pt x="1762" y="116"/>
                  </a:lnTo>
                  <a:lnTo>
                    <a:pt x="1762" y="118"/>
                  </a:lnTo>
                  <a:lnTo>
                    <a:pt x="1765" y="118"/>
                  </a:lnTo>
                  <a:lnTo>
                    <a:pt x="1765" y="116"/>
                  </a:lnTo>
                  <a:lnTo>
                    <a:pt x="1768" y="116"/>
                  </a:lnTo>
                  <a:lnTo>
                    <a:pt x="1768" y="115"/>
                  </a:lnTo>
                  <a:lnTo>
                    <a:pt x="1769" y="115"/>
                  </a:lnTo>
                  <a:lnTo>
                    <a:pt x="1769" y="113"/>
                  </a:lnTo>
                  <a:lnTo>
                    <a:pt x="1766" y="113"/>
                  </a:lnTo>
                  <a:lnTo>
                    <a:pt x="1766" y="112"/>
                  </a:lnTo>
                  <a:lnTo>
                    <a:pt x="1761" y="112"/>
                  </a:lnTo>
                  <a:close/>
                  <a:moveTo>
                    <a:pt x="502" y="112"/>
                  </a:moveTo>
                  <a:lnTo>
                    <a:pt x="495" y="121"/>
                  </a:lnTo>
                  <a:lnTo>
                    <a:pt x="532" y="166"/>
                  </a:lnTo>
                  <a:lnTo>
                    <a:pt x="548" y="168"/>
                  </a:lnTo>
                  <a:lnTo>
                    <a:pt x="502" y="112"/>
                  </a:lnTo>
                  <a:close/>
                  <a:moveTo>
                    <a:pt x="3043" y="111"/>
                  </a:moveTo>
                  <a:lnTo>
                    <a:pt x="3022" y="164"/>
                  </a:lnTo>
                  <a:lnTo>
                    <a:pt x="3003" y="209"/>
                  </a:lnTo>
                  <a:lnTo>
                    <a:pt x="3015" y="211"/>
                  </a:lnTo>
                  <a:lnTo>
                    <a:pt x="3033" y="165"/>
                  </a:lnTo>
                  <a:lnTo>
                    <a:pt x="3055" y="111"/>
                  </a:lnTo>
                  <a:lnTo>
                    <a:pt x="3043" y="111"/>
                  </a:lnTo>
                  <a:close/>
                  <a:moveTo>
                    <a:pt x="554" y="111"/>
                  </a:moveTo>
                  <a:lnTo>
                    <a:pt x="575" y="138"/>
                  </a:lnTo>
                  <a:lnTo>
                    <a:pt x="582" y="129"/>
                  </a:lnTo>
                  <a:lnTo>
                    <a:pt x="569" y="113"/>
                  </a:lnTo>
                  <a:lnTo>
                    <a:pt x="554" y="111"/>
                  </a:lnTo>
                  <a:close/>
                  <a:moveTo>
                    <a:pt x="535" y="109"/>
                  </a:moveTo>
                  <a:lnTo>
                    <a:pt x="566" y="148"/>
                  </a:lnTo>
                  <a:lnTo>
                    <a:pt x="574" y="139"/>
                  </a:lnTo>
                  <a:lnTo>
                    <a:pt x="551" y="111"/>
                  </a:lnTo>
                  <a:lnTo>
                    <a:pt x="535" y="109"/>
                  </a:lnTo>
                  <a:close/>
                  <a:moveTo>
                    <a:pt x="3092" y="108"/>
                  </a:moveTo>
                  <a:lnTo>
                    <a:pt x="3090" y="111"/>
                  </a:lnTo>
                  <a:lnTo>
                    <a:pt x="3093" y="111"/>
                  </a:lnTo>
                  <a:lnTo>
                    <a:pt x="3093" y="112"/>
                  </a:lnTo>
                  <a:lnTo>
                    <a:pt x="3109" y="112"/>
                  </a:lnTo>
                  <a:lnTo>
                    <a:pt x="3109" y="109"/>
                  </a:lnTo>
                  <a:lnTo>
                    <a:pt x="3106" y="109"/>
                  </a:lnTo>
                  <a:lnTo>
                    <a:pt x="3105" y="108"/>
                  </a:lnTo>
                  <a:lnTo>
                    <a:pt x="3092" y="108"/>
                  </a:lnTo>
                  <a:close/>
                  <a:moveTo>
                    <a:pt x="698" y="108"/>
                  </a:moveTo>
                  <a:lnTo>
                    <a:pt x="658" y="158"/>
                  </a:lnTo>
                  <a:lnTo>
                    <a:pt x="706" y="165"/>
                  </a:lnTo>
                  <a:lnTo>
                    <a:pt x="706" y="162"/>
                  </a:lnTo>
                  <a:lnTo>
                    <a:pt x="712" y="161"/>
                  </a:lnTo>
                  <a:lnTo>
                    <a:pt x="712" y="162"/>
                  </a:lnTo>
                  <a:lnTo>
                    <a:pt x="749" y="115"/>
                  </a:lnTo>
                  <a:lnTo>
                    <a:pt x="698" y="108"/>
                  </a:lnTo>
                  <a:close/>
                  <a:moveTo>
                    <a:pt x="516" y="106"/>
                  </a:moveTo>
                  <a:lnTo>
                    <a:pt x="559" y="158"/>
                  </a:lnTo>
                  <a:lnTo>
                    <a:pt x="565" y="149"/>
                  </a:lnTo>
                  <a:lnTo>
                    <a:pt x="532" y="108"/>
                  </a:lnTo>
                  <a:lnTo>
                    <a:pt x="516" y="106"/>
                  </a:lnTo>
                  <a:close/>
                  <a:moveTo>
                    <a:pt x="645" y="105"/>
                  </a:moveTo>
                  <a:lnTo>
                    <a:pt x="633" y="119"/>
                  </a:lnTo>
                  <a:lnTo>
                    <a:pt x="632" y="119"/>
                  </a:lnTo>
                  <a:lnTo>
                    <a:pt x="603" y="156"/>
                  </a:lnTo>
                  <a:lnTo>
                    <a:pt x="652" y="162"/>
                  </a:lnTo>
                  <a:lnTo>
                    <a:pt x="655" y="159"/>
                  </a:lnTo>
                  <a:lnTo>
                    <a:pt x="612" y="153"/>
                  </a:lnTo>
                  <a:lnTo>
                    <a:pt x="648" y="106"/>
                  </a:lnTo>
                  <a:lnTo>
                    <a:pt x="645" y="105"/>
                  </a:lnTo>
                  <a:close/>
                  <a:moveTo>
                    <a:pt x="508" y="105"/>
                  </a:moveTo>
                  <a:lnTo>
                    <a:pt x="504" y="111"/>
                  </a:lnTo>
                  <a:lnTo>
                    <a:pt x="551" y="169"/>
                  </a:lnTo>
                  <a:lnTo>
                    <a:pt x="558" y="161"/>
                  </a:lnTo>
                  <a:lnTo>
                    <a:pt x="514" y="106"/>
                  </a:lnTo>
                  <a:lnTo>
                    <a:pt x="508" y="105"/>
                  </a:lnTo>
                  <a:close/>
                  <a:moveTo>
                    <a:pt x="1862" y="102"/>
                  </a:moveTo>
                  <a:lnTo>
                    <a:pt x="1858" y="109"/>
                  </a:lnTo>
                  <a:lnTo>
                    <a:pt x="1870" y="122"/>
                  </a:lnTo>
                  <a:lnTo>
                    <a:pt x="1875" y="113"/>
                  </a:lnTo>
                  <a:lnTo>
                    <a:pt x="1862" y="102"/>
                  </a:lnTo>
                  <a:close/>
                  <a:moveTo>
                    <a:pt x="1521" y="102"/>
                  </a:moveTo>
                  <a:lnTo>
                    <a:pt x="1475" y="174"/>
                  </a:lnTo>
                  <a:lnTo>
                    <a:pt x="1477" y="172"/>
                  </a:lnTo>
                  <a:lnTo>
                    <a:pt x="1479" y="172"/>
                  </a:lnTo>
                  <a:lnTo>
                    <a:pt x="1481" y="171"/>
                  </a:lnTo>
                  <a:lnTo>
                    <a:pt x="1485" y="171"/>
                  </a:lnTo>
                  <a:lnTo>
                    <a:pt x="1488" y="169"/>
                  </a:lnTo>
                  <a:lnTo>
                    <a:pt x="1498" y="169"/>
                  </a:lnTo>
                  <a:lnTo>
                    <a:pt x="1498" y="171"/>
                  </a:lnTo>
                  <a:lnTo>
                    <a:pt x="1487" y="171"/>
                  </a:lnTo>
                  <a:lnTo>
                    <a:pt x="1485" y="172"/>
                  </a:lnTo>
                  <a:lnTo>
                    <a:pt x="1481" y="172"/>
                  </a:lnTo>
                  <a:lnTo>
                    <a:pt x="1479" y="174"/>
                  </a:lnTo>
                  <a:lnTo>
                    <a:pt x="1477" y="174"/>
                  </a:lnTo>
                  <a:lnTo>
                    <a:pt x="1475" y="175"/>
                  </a:lnTo>
                  <a:lnTo>
                    <a:pt x="1474" y="175"/>
                  </a:lnTo>
                  <a:lnTo>
                    <a:pt x="1474" y="176"/>
                  </a:lnTo>
                  <a:lnTo>
                    <a:pt x="1451" y="209"/>
                  </a:lnTo>
                  <a:lnTo>
                    <a:pt x="1504" y="218"/>
                  </a:lnTo>
                  <a:lnTo>
                    <a:pt x="1450" y="211"/>
                  </a:lnTo>
                  <a:lnTo>
                    <a:pt x="1437" y="231"/>
                  </a:lnTo>
                  <a:lnTo>
                    <a:pt x="1457" y="241"/>
                  </a:lnTo>
                  <a:lnTo>
                    <a:pt x="1458" y="241"/>
                  </a:lnTo>
                  <a:lnTo>
                    <a:pt x="1458" y="242"/>
                  </a:lnTo>
                  <a:lnTo>
                    <a:pt x="1461" y="242"/>
                  </a:lnTo>
                  <a:lnTo>
                    <a:pt x="1461" y="244"/>
                  </a:lnTo>
                  <a:lnTo>
                    <a:pt x="1465" y="244"/>
                  </a:lnTo>
                  <a:lnTo>
                    <a:pt x="1467" y="242"/>
                  </a:lnTo>
                  <a:lnTo>
                    <a:pt x="1468" y="242"/>
                  </a:lnTo>
                  <a:lnTo>
                    <a:pt x="1470" y="241"/>
                  </a:lnTo>
                  <a:lnTo>
                    <a:pt x="1498" y="226"/>
                  </a:lnTo>
                  <a:lnTo>
                    <a:pt x="1504" y="218"/>
                  </a:lnTo>
                  <a:lnTo>
                    <a:pt x="1524" y="186"/>
                  </a:lnTo>
                  <a:lnTo>
                    <a:pt x="1502" y="174"/>
                  </a:lnTo>
                  <a:lnTo>
                    <a:pt x="1502" y="172"/>
                  </a:lnTo>
                  <a:lnTo>
                    <a:pt x="1498" y="172"/>
                  </a:lnTo>
                  <a:lnTo>
                    <a:pt x="1498" y="171"/>
                  </a:lnTo>
                  <a:lnTo>
                    <a:pt x="1501" y="171"/>
                  </a:lnTo>
                  <a:lnTo>
                    <a:pt x="1501" y="168"/>
                  </a:lnTo>
                  <a:lnTo>
                    <a:pt x="1502" y="168"/>
                  </a:lnTo>
                  <a:lnTo>
                    <a:pt x="1508" y="165"/>
                  </a:lnTo>
                  <a:lnTo>
                    <a:pt x="1509" y="165"/>
                  </a:lnTo>
                  <a:lnTo>
                    <a:pt x="1509" y="166"/>
                  </a:lnTo>
                  <a:lnTo>
                    <a:pt x="1504" y="169"/>
                  </a:lnTo>
                  <a:lnTo>
                    <a:pt x="1504" y="171"/>
                  </a:lnTo>
                  <a:lnTo>
                    <a:pt x="1527" y="182"/>
                  </a:lnTo>
                  <a:lnTo>
                    <a:pt x="1531" y="176"/>
                  </a:lnTo>
                  <a:lnTo>
                    <a:pt x="1512" y="166"/>
                  </a:lnTo>
                  <a:lnTo>
                    <a:pt x="1511" y="165"/>
                  </a:lnTo>
                  <a:lnTo>
                    <a:pt x="1514" y="165"/>
                  </a:lnTo>
                  <a:lnTo>
                    <a:pt x="1531" y="175"/>
                  </a:lnTo>
                  <a:lnTo>
                    <a:pt x="1578" y="102"/>
                  </a:lnTo>
                  <a:lnTo>
                    <a:pt x="1521" y="102"/>
                  </a:lnTo>
                  <a:close/>
                  <a:moveTo>
                    <a:pt x="655" y="102"/>
                  </a:moveTo>
                  <a:lnTo>
                    <a:pt x="653" y="103"/>
                  </a:lnTo>
                  <a:lnTo>
                    <a:pt x="656" y="106"/>
                  </a:lnTo>
                  <a:lnTo>
                    <a:pt x="656" y="108"/>
                  </a:lnTo>
                  <a:lnTo>
                    <a:pt x="655" y="108"/>
                  </a:lnTo>
                  <a:lnTo>
                    <a:pt x="652" y="109"/>
                  </a:lnTo>
                  <a:lnTo>
                    <a:pt x="651" y="109"/>
                  </a:lnTo>
                  <a:lnTo>
                    <a:pt x="649" y="108"/>
                  </a:lnTo>
                  <a:lnTo>
                    <a:pt x="615" y="152"/>
                  </a:lnTo>
                  <a:lnTo>
                    <a:pt x="656" y="158"/>
                  </a:lnTo>
                  <a:lnTo>
                    <a:pt x="696" y="108"/>
                  </a:lnTo>
                  <a:lnTo>
                    <a:pt x="655" y="102"/>
                  </a:lnTo>
                  <a:close/>
                  <a:moveTo>
                    <a:pt x="642" y="102"/>
                  </a:moveTo>
                  <a:lnTo>
                    <a:pt x="632" y="115"/>
                  </a:lnTo>
                  <a:lnTo>
                    <a:pt x="633" y="115"/>
                  </a:lnTo>
                  <a:lnTo>
                    <a:pt x="643" y="103"/>
                  </a:lnTo>
                  <a:lnTo>
                    <a:pt x="642" y="102"/>
                  </a:lnTo>
                  <a:close/>
                  <a:moveTo>
                    <a:pt x="1791" y="101"/>
                  </a:moveTo>
                  <a:lnTo>
                    <a:pt x="1731" y="198"/>
                  </a:lnTo>
                  <a:lnTo>
                    <a:pt x="1752" y="201"/>
                  </a:lnTo>
                  <a:lnTo>
                    <a:pt x="1812" y="103"/>
                  </a:lnTo>
                  <a:lnTo>
                    <a:pt x="1791" y="101"/>
                  </a:lnTo>
                  <a:close/>
                  <a:moveTo>
                    <a:pt x="648" y="101"/>
                  </a:moveTo>
                  <a:lnTo>
                    <a:pt x="651" y="103"/>
                  </a:lnTo>
                  <a:lnTo>
                    <a:pt x="652" y="102"/>
                  </a:lnTo>
                  <a:lnTo>
                    <a:pt x="648" y="101"/>
                  </a:lnTo>
                  <a:close/>
                  <a:moveTo>
                    <a:pt x="498" y="101"/>
                  </a:moveTo>
                  <a:lnTo>
                    <a:pt x="454" y="155"/>
                  </a:lnTo>
                  <a:lnTo>
                    <a:pt x="455" y="155"/>
                  </a:lnTo>
                  <a:lnTo>
                    <a:pt x="499" y="101"/>
                  </a:lnTo>
                  <a:lnTo>
                    <a:pt x="498" y="101"/>
                  </a:lnTo>
                  <a:close/>
                  <a:moveTo>
                    <a:pt x="649" y="99"/>
                  </a:moveTo>
                  <a:lnTo>
                    <a:pt x="653" y="101"/>
                  </a:lnTo>
                  <a:lnTo>
                    <a:pt x="655" y="99"/>
                  </a:lnTo>
                  <a:lnTo>
                    <a:pt x="649" y="99"/>
                  </a:lnTo>
                  <a:close/>
                  <a:moveTo>
                    <a:pt x="3096" y="96"/>
                  </a:moveTo>
                  <a:lnTo>
                    <a:pt x="3095" y="99"/>
                  </a:lnTo>
                  <a:lnTo>
                    <a:pt x="3095" y="101"/>
                  </a:lnTo>
                  <a:lnTo>
                    <a:pt x="3103" y="101"/>
                  </a:lnTo>
                  <a:lnTo>
                    <a:pt x="3103" y="99"/>
                  </a:lnTo>
                  <a:lnTo>
                    <a:pt x="3105" y="99"/>
                  </a:lnTo>
                  <a:lnTo>
                    <a:pt x="3105" y="98"/>
                  </a:lnTo>
                  <a:lnTo>
                    <a:pt x="3102" y="98"/>
                  </a:lnTo>
                  <a:lnTo>
                    <a:pt x="3102" y="96"/>
                  </a:lnTo>
                  <a:lnTo>
                    <a:pt x="3096" y="96"/>
                  </a:lnTo>
                  <a:close/>
                  <a:moveTo>
                    <a:pt x="1759" y="96"/>
                  </a:moveTo>
                  <a:lnTo>
                    <a:pt x="1758" y="98"/>
                  </a:lnTo>
                  <a:lnTo>
                    <a:pt x="1763" y="98"/>
                  </a:lnTo>
                  <a:lnTo>
                    <a:pt x="1763" y="99"/>
                  </a:lnTo>
                  <a:lnTo>
                    <a:pt x="1766" y="99"/>
                  </a:lnTo>
                  <a:lnTo>
                    <a:pt x="1766" y="101"/>
                  </a:lnTo>
                  <a:lnTo>
                    <a:pt x="1768" y="101"/>
                  </a:lnTo>
                  <a:lnTo>
                    <a:pt x="1771" y="103"/>
                  </a:lnTo>
                  <a:lnTo>
                    <a:pt x="1771" y="105"/>
                  </a:lnTo>
                  <a:lnTo>
                    <a:pt x="1772" y="105"/>
                  </a:lnTo>
                  <a:lnTo>
                    <a:pt x="1772" y="106"/>
                  </a:lnTo>
                  <a:lnTo>
                    <a:pt x="1773" y="106"/>
                  </a:lnTo>
                  <a:lnTo>
                    <a:pt x="1776" y="101"/>
                  </a:lnTo>
                  <a:lnTo>
                    <a:pt x="1781" y="101"/>
                  </a:lnTo>
                  <a:lnTo>
                    <a:pt x="1775" y="111"/>
                  </a:lnTo>
                  <a:lnTo>
                    <a:pt x="1772" y="111"/>
                  </a:lnTo>
                  <a:lnTo>
                    <a:pt x="1772" y="109"/>
                  </a:lnTo>
                  <a:lnTo>
                    <a:pt x="1769" y="109"/>
                  </a:lnTo>
                  <a:lnTo>
                    <a:pt x="1769" y="108"/>
                  </a:lnTo>
                  <a:lnTo>
                    <a:pt x="1768" y="108"/>
                  </a:lnTo>
                  <a:lnTo>
                    <a:pt x="1768" y="106"/>
                  </a:lnTo>
                  <a:lnTo>
                    <a:pt x="1766" y="105"/>
                  </a:lnTo>
                  <a:lnTo>
                    <a:pt x="1766" y="103"/>
                  </a:lnTo>
                  <a:lnTo>
                    <a:pt x="1765" y="103"/>
                  </a:lnTo>
                  <a:lnTo>
                    <a:pt x="1765" y="102"/>
                  </a:lnTo>
                  <a:lnTo>
                    <a:pt x="1762" y="102"/>
                  </a:lnTo>
                  <a:lnTo>
                    <a:pt x="1762" y="101"/>
                  </a:lnTo>
                  <a:lnTo>
                    <a:pt x="1758" y="101"/>
                  </a:lnTo>
                  <a:lnTo>
                    <a:pt x="1756" y="102"/>
                  </a:lnTo>
                  <a:lnTo>
                    <a:pt x="1755" y="102"/>
                  </a:lnTo>
                  <a:lnTo>
                    <a:pt x="1755" y="103"/>
                  </a:lnTo>
                  <a:lnTo>
                    <a:pt x="1756" y="103"/>
                  </a:lnTo>
                  <a:lnTo>
                    <a:pt x="1756" y="105"/>
                  </a:lnTo>
                  <a:lnTo>
                    <a:pt x="1759" y="105"/>
                  </a:lnTo>
                  <a:lnTo>
                    <a:pt x="1759" y="106"/>
                  </a:lnTo>
                  <a:lnTo>
                    <a:pt x="1758" y="108"/>
                  </a:lnTo>
                  <a:lnTo>
                    <a:pt x="1755" y="108"/>
                  </a:lnTo>
                  <a:lnTo>
                    <a:pt x="1755" y="106"/>
                  </a:lnTo>
                  <a:lnTo>
                    <a:pt x="1753" y="106"/>
                  </a:lnTo>
                  <a:lnTo>
                    <a:pt x="1751" y="109"/>
                  </a:lnTo>
                  <a:lnTo>
                    <a:pt x="1755" y="109"/>
                  </a:lnTo>
                  <a:lnTo>
                    <a:pt x="1755" y="111"/>
                  </a:lnTo>
                  <a:lnTo>
                    <a:pt x="1752" y="111"/>
                  </a:lnTo>
                  <a:lnTo>
                    <a:pt x="1752" y="112"/>
                  </a:lnTo>
                  <a:lnTo>
                    <a:pt x="1749" y="112"/>
                  </a:lnTo>
                  <a:lnTo>
                    <a:pt x="1749" y="115"/>
                  </a:lnTo>
                  <a:lnTo>
                    <a:pt x="1752" y="115"/>
                  </a:lnTo>
                  <a:lnTo>
                    <a:pt x="1752" y="116"/>
                  </a:lnTo>
                  <a:lnTo>
                    <a:pt x="1755" y="116"/>
                  </a:lnTo>
                  <a:lnTo>
                    <a:pt x="1753" y="115"/>
                  </a:lnTo>
                  <a:lnTo>
                    <a:pt x="1753" y="113"/>
                  </a:lnTo>
                  <a:lnTo>
                    <a:pt x="1755" y="113"/>
                  </a:lnTo>
                  <a:lnTo>
                    <a:pt x="1755" y="112"/>
                  </a:lnTo>
                  <a:lnTo>
                    <a:pt x="1756" y="112"/>
                  </a:lnTo>
                  <a:lnTo>
                    <a:pt x="1756" y="111"/>
                  </a:lnTo>
                  <a:lnTo>
                    <a:pt x="1761" y="111"/>
                  </a:lnTo>
                  <a:lnTo>
                    <a:pt x="1762" y="109"/>
                  </a:lnTo>
                  <a:lnTo>
                    <a:pt x="1765" y="109"/>
                  </a:lnTo>
                  <a:lnTo>
                    <a:pt x="1766" y="111"/>
                  </a:lnTo>
                  <a:lnTo>
                    <a:pt x="1771" y="111"/>
                  </a:lnTo>
                  <a:lnTo>
                    <a:pt x="1771" y="112"/>
                  </a:lnTo>
                  <a:lnTo>
                    <a:pt x="1772" y="112"/>
                  </a:lnTo>
                  <a:lnTo>
                    <a:pt x="1772" y="113"/>
                  </a:lnTo>
                  <a:lnTo>
                    <a:pt x="1773" y="113"/>
                  </a:lnTo>
                  <a:lnTo>
                    <a:pt x="1773" y="115"/>
                  </a:lnTo>
                  <a:lnTo>
                    <a:pt x="1772" y="116"/>
                  </a:lnTo>
                  <a:lnTo>
                    <a:pt x="1772" y="118"/>
                  </a:lnTo>
                  <a:lnTo>
                    <a:pt x="1769" y="118"/>
                  </a:lnTo>
                  <a:lnTo>
                    <a:pt x="1769" y="119"/>
                  </a:lnTo>
                  <a:lnTo>
                    <a:pt x="1752" y="119"/>
                  </a:lnTo>
                  <a:lnTo>
                    <a:pt x="1751" y="118"/>
                  </a:lnTo>
                  <a:lnTo>
                    <a:pt x="1748" y="118"/>
                  </a:lnTo>
                  <a:lnTo>
                    <a:pt x="1748" y="116"/>
                  </a:lnTo>
                  <a:lnTo>
                    <a:pt x="1746" y="116"/>
                  </a:lnTo>
                  <a:lnTo>
                    <a:pt x="1745" y="119"/>
                  </a:lnTo>
                  <a:lnTo>
                    <a:pt x="1752" y="119"/>
                  </a:lnTo>
                  <a:lnTo>
                    <a:pt x="1752" y="121"/>
                  </a:lnTo>
                  <a:lnTo>
                    <a:pt x="1755" y="121"/>
                  </a:lnTo>
                  <a:lnTo>
                    <a:pt x="1755" y="122"/>
                  </a:lnTo>
                  <a:lnTo>
                    <a:pt x="1756" y="122"/>
                  </a:lnTo>
                  <a:lnTo>
                    <a:pt x="1756" y="123"/>
                  </a:lnTo>
                  <a:lnTo>
                    <a:pt x="1758" y="123"/>
                  </a:lnTo>
                  <a:lnTo>
                    <a:pt x="1758" y="125"/>
                  </a:lnTo>
                  <a:lnTo>
                    <a:pt x="1759" y="126"/>
                  </a:lnTo>
                  <a:lnTo>
                    <a:pt x="1759" y="128"/>
                  </a:lnTo>
                  <a:lnTo>
                    <a:pt x="1761" y="128"/>
                  </a:lnTo>
                  <a:lnTo>
                    <a:pt x="1763" y="122"/>
                  </a:lnTo>
                  <a:lnTo>
                    <a:pt x="1763" y="121"/>
                  </a:lnTo>
                  <a:lnTo>
                    <a:pt x="1765" y="121"/>
                  </a:lnTo>
                  <a:lnTo>
                    <a:pt x="1768" y="122"/>
                  </a:lnTo>
                  <a:lnTo>
                    <a:pt x="1762" y="131"/>
                  </a:lnTo>
                  <a:lnTo>
                    <a:pt x="1762" y="132"/>
                  </a:lnTo>
                  <a:lnTo>
                    <a:pt x="1761" y="132"/>
                  </a:lnTo>
                  <a:lnTo>
                    <a:pt x="1761" y="131"/>
                  </a:lnTo>
                  <a:lnTo>
                    <a:pt x="1758" y="131"/>
                  </a:lnTo>
                  <a:lnTo>
                    <a:pt x="1758" y="129"/>
                  </a:lnTo>
                  <a:lnTo>
                    <a:pt x="1756" y="129"/>
                  </a:lnTo>
                  <a:lnTo>
                    <a:pt x="1755" y="128"/>
                  </a:lnTo>
                  <a:lnTo>
                    <a:pt x="1755" y="126"/>
                  </a:lnTo>
                  <a:lnTo>
                    <a:pt x="1753" y="126"/>
                  </a:lnTo>
                  <a:lnTo>
                    <a:pt x="1753" y="125"/>
                  </a:lnTo>
                  <a:lnTo>
                    <a:pt x="1752" y="125"/>
                  </a:lnTo>
                  <a:lnTo>
                    <a:pt x="1752" y="123"/>
                  </a:lnTo>
                  <a:lnTo>
                    <a:pt x="1751" y="123"/>
                  </a:lnTo>
                  <a:lnTo>
                    <a:pt x="1751" y="122"/>
                  </a:lnTo>
                  <a:lnTo>
                    <a:pt x="1743" y="122"/>
                  </a:lnTo>
                  <a:lnTo>
                    <a:pt x="1743" y="123"/>
                  </a:lnTo>
                  <a:lnTo>
                    <a:pt x="1742" y="123"/>
                  </a:lnTo>
                  <a:lnTo>
                    <a:pt x="1742" y="125"/>
                  </a:lnTo>
                  <a:lnTo>
                    <a:pt x="1743" y="125"/>
                  </a:lnTo>
                  <a:lnTo>
                    <a:pt x="1743" y="126"/>
                  </a:lnTo>
                  <a:lnTo>
                    <a:pt x="1746" y="126"/>
                  </a:lnTo>
                  <a:lnTo>
                    <a:pt x="1745" y="129"/>
                  </a:lnTo>
                  <a:lnTo>
                    <a:pt x="1742" y="129"/>
                  </a:lnTo>
                  <a:lnTo>
                    <a:pt x="1742" y="128"/>
                  </a:lnTo>
                  <a:lnTo>
                    <a:pt x="1741" y="128"/>
                  </a:lnTo>
                  <a:lnTo>
                    <a:pt x="1699" y="194"/>
                  </a:lnTo>
                  <a:lnTo>
                    <a:pt x="1728" y="198"/>
                  </a:lnTo>
                  <a:lnTo>
                    <a:pt x="1788" y="101"/>
                  </a:lnTo>
                  <a:lnTo>
                    <a:pt x="1759" y="96"/>
                  </a:lnTo>
                  <a:close/>
                  <a:moveTo>
                    <a:pt x="1752" y="96"/>
                  </a:moveTo>
                  <a:lnTo>
                    <a:pt x="1692" y="194"/>
                  </a:lnTo>
                  <a:lnTo>
                    <a:pt x="1698" y="194"/>
                  </a:lnTo>
                  <a:lnTo>
                    <a:pt x="1739" y="126"/>
                  </a:lnTo>
                  <a:lnTo>
                    <a:pt x="1738" y="126"/>
                  </a:lnTo>
                  <a:lnTo>
                    <a:pt x="1738" y="123"/>
                  </a:lnTo>
                  <a:lnTo>
                    <a:pt x="1739" y="123"/>
                  </a:lnTo>
                  <a:lnTo>
                    <a:pt x="1739" y="122"/>
                  </a:lnTo>
                  <a:lnTo>
                    <a:pt x="1741" y="122"/>
                  </a:lnTo>
                  <a:lnTo>
                    <a:pt x="1741" y="121"/>
                  </a:lnTo>
                  <a:lnTo>
                    <a:pt x="1742" y="121"/>
                  </a:lnTo>
                  <a:lnTo>
                    <a:pt x="1745" y="115"/>
                  </a:lnTo>
                  <a:lnTo>
                    <a:pt x="1745" y="112"/>
                  </a:lnTo>
                  <a:lnTo>
                    <a:pt x="1746" y="112"/>
                  </a:lnTo>
                  <a:lnTo>
                    <a:pt x="1746" y="111"/>
                  </a:lnTo>
                  <a:lnTo>
                    <a:pt x="1748" y="111"/>
                  </a:lnTo>
                  <a:lnTo>
                    <a:pt x="1748" y="109"/>
                  </a:lnTo>
                  <a:lnTo>
                    <a:pt x="1749" y="109"/>
                  </a:lnTo>
                  <a:lnTo>
                    <a:pt x="1752" y="105"/>
                  </a:lnTo>
                  <a:lnTo>
                    <a:pt x="1751" y="105"/>
                  </a:lnTo>
                  <a:lnTo>
                    <a:pt x="1751" y="102"/>
                  </a:lnTo>
                  <a:lnTo>
                    <a:pt x="1752" y="102"/>
                  </a:lnTo>
                  <a:lnTo>
                    <a:pt x="1752" y="101"/>
                  </a:lnTo>
                  <a:lnTo>
                    <a:pt x="1753" y="101"/>
                  </a:lnTo>
                  <a:lnTo>
                    <a:pt x="1753" y="99"/>
                  </a:lnTo>
                  <a:lnTo>
                    <a:pt x="1755" y="99"/>
                  </a:lnTo>
                  <a:lnTo>
                    <a:pt x="1758" y="96"/>
                  </a:lnTo>
                  <a:lnTo>
                    <a:pt x="1752" y="96"/>
                  </a:lnTo>
                  <a:close/>
                  <a:moveTo>
                    <a:pt x="467" y="96"/>
                  </a:moveTo>
                  <a:lnTo>
                    <a:pt x="422" y="151"/>
                  </a:lnTo>
                  <a:lnTo>
                    <a:pt x="452" y="155"/>
                  </a:lnTo>
                  <a:lnTo>
                    <a:pt x="496" y="101"/>
                  </a:lnTo>
                  <a:lnTo>
                    <a:pt x="467" y="96"/>
                  </a:lnTo>
                  <a:close/>
                  <a:moveTo>
                    <a:pt x="1585" y="95"/>
                  </a:moveTo>
                  <a:lnTo>
                    <a:pt x="1581" y="101"/>
                  </a:lnTo>
                  <a:lnTo>
                    <a:pt x="1625" y="101"/>
                  </a:lnTo>
                  <a:lnTo>
                    <a:pt x="1625" y="99"/>
                  </a:lnTo>
                  <a:lnTo>
                    <a:pt x="1626" y="99"/>
                  </a:lnTo>
                  <a:lnTo>
                    <a:pt x="1626" y="95"/>
                  </a:lnTo>
                  <a:lnTo>
                    <a:pt x="1585" y="95"/>
                  </a:lnTo>
                  <a:close/>
                  <a:moveTo>
                    <a:pt x="1525" y="95"/>
                  </a:moveTo>
                  <a:lnTo>
                    <a:pt x="1522" y="101"/>
                  </a:lnTo>
                  <a:lnTo>
                    <a:pt x="1579" y="101"/>
                  </a:lnTo>
                  <a:lnTo>
                    <a:pt x="1582" y="95"/>
                  </a:lnTo>
                  <a:lnTo>
                    <a:pt x="1525" y="95"/>
                  </a:lnTo>
                  <a:close/>
                  <a:moveTo>
                    <a:pt x="1116" y="95"/>
                  </a:moveTo>
                  <a:lnTo>
                    <a:pt x="1071" y="158"/>
                  </a:lnTo>
                  <a:lnTo>
                    <a:pt x="1080" y="159"/>
                  </a:lnTo>
                  <a:lnTo>
                    <a:pt x="1124" y="165"/>
                  </a:lnTo>
                  <a:lnTo>
                    <a:pt x="1148" y="131"/>
                  </a:lnTo>
                  <a:lnTo>
                    <a:pt x="1121" y="101"/>
                  </a:lnTo>
                  <a:lnTo>
                    <a:pt x="1116" y="95"/>
                  </a:lnTo>
                  <a:close/>
                  <a:moveTo>
                    <a:pt x="4" y="93"/>
                  </a:moveTo>
                  <a:lnTo>
                    <a:pt x="9" y="93"/>
                  </a:lnTo>
                  <a:lnTo>
                    <a:pt x="13" y="95"/>
                  </a:lnTo>
                  <a:lnTo>
                    <a:pt x="9" y="95"/>
                  </a:lnTo>
                  <a:lnTo>
                    <a:pt x="4" y="93"/>
                  </a:lnTo>
                  <a:close/>
                  <a:moveTo>
                    <a:pt x="3120" y="92"/>
                  </a:moveTo>
                  <a:lnTo>
                    <a:pt x="3120" y="93"/>
                  </a:lnTo>
                  <a:lnTo>
                    <a:pt x="3114" y="93"/>
                  </a:lnTo>
                  <a:lnTo>
                    <a:pt x="3114" y="95"/>
                  </a:lnTo>
                  <a:lnTo>
                    <a:pt x="3112" y="95"/>
                  </a:lnTo>
                  <a:lnTo>
                    <a:pt x="3109" y="93"/>
                  </a:lnTo>
                  <a:lnTo>
                    <a:pt x="3102" y="93"/>
                  </a:lnTo>
                  <a:lnTo>
                    <a:pt x="3102" y="95"/>
                  </a:lnTo>
                  <a:lnTo>
                    <a:pt x="3110" y="95"/>
                  </a:lnTo>
                  <a:lnTo>
                    <a:pt x="3112" y="96"/>
                  </a:lnTo>
                  <a:lnTo>
                    <a:pt x="3114" y="96"/>
                  </a:lnTo>
                  <a:lnTo>
                    <a:pt x="3114" y="98"/>
                  </a:lnTo>
                  <a:lnTo>
                    <a:pt x="3116" y="98"/>
                  </a:lnTo>
                  <a:lnTo>
                    <a:pt x="3117" y="99"/>
                  </a:lnTo>
                  <a:lnTo>
                    <a:pt x="3117" y="102"/>
                  </a:lnTo>
                  <a:lnTo>
                    <a:pt x="3116" y="103"/>
                  </a:lnTo>
                  <a:lnTo>
                    <a:pt x="3114" y="103"/>
                  </a:lnTo>
                  <a:lnTo>
                    <a:pt x="3114" y="105"/>
                  </a:lnTo>
                  <a:lnTo>
                    <a:pt x="3107" y="105"/>
                  </a:lnTo>
                  <a:lnTo>
                    <a:pt x="3109" y="102"/>
                  </a:lnTo>
                  <a:lnTo>
                    <a:pt x="3113" y="102"/>
                  </a:lnTo>
                  <a:lnTo>
                    <a:pt x="3113" y="99"/>
                  </a:lnTo>
                  <a:lnTo>
                    <a:pt x="3112" y="99"/>
                  </a:lnTo>
                  <a:lnTo>
                    <a:pt x="3112" y="98"/>
                  </a:lnTo>
                  <a:lnTo>
                    <a:pt x="3107" y="98"/>
                  </a:lnTo>
                  <a:lnTo>
                    <a:pt x="3107" y="99"/>
                  </a:lnTo>
                  <a:lnTo>
                    <a:pt x="3109" y="99"/>
                  </a:lnTo>
                  <a:lnTo>
                    <a:pt x="3109" y="101"/>
                  </a:lnTo>
                  <a:lnTo>
                    <a:pt x="3107" y="101"/>
                  </a:lnTo>
                  <a:lnTo>
                    <a:pt x="3107" y="102"/>
                  </a:lnTo>
                  <a:lnTo>
                    <a:pt x="3106" y="102"/>
                  </a:lnTo>
                  <a:lnTo>
                    <a:pt x="3106" y="103"/>
                  </a:lnTo>
                  <a:lnTo>
                    <a:pt x="3093" y="103"/>
                  </a:lnTo>
                  <a:lnTo>
                    <a:pt x="3093" y="102"/>
                  </a:lnTo>
                  <a:lnTo>
                    <a:pt x="3092" y="105"/>
                  </a:lnTo>
                  <a:lnTo>
                    <a:pt x="3105" y="105"/>
                  </a:lnTo>
                  <a:lnTo>
                    <a:pt x="3105" y="106"/>
                  </a:lnTo>
                  <a:lnTo>
                    <a:pt x="3110" y="106"/>
                  </a:lnTo>
                  <a:lnTo>
                    <a:pt x="3110" y="108"/>
                  </a:lnTo>
                  <a:lnTo>
                    <a:pt x="3112" y="108"/>
                  </a:lnTo>
                  <a:lnTo>
                    <a:pt x="3113" y="109"/>
                  </a:lnTo>
                  <a:lnTo>
                    <a:pt x="3113" y="113"/>
                  </a:lnTo>
                  <a:lnTo>
                    <a:pt x="3112" y="113"/>
                  </a:lnTo>
                  <a:lnTo>
                    <a:pt x="3110" y="115"/>
                  </a:lnTo>
                  <a:lnTo>
                    <a:pt x="3095" y="115"/>
                  </a:lnTo>
                  <a:lnTo>
                    <a:pt x="3093" y="113"/>
                  </a:lnTo>
                  <a:lnTo>
                    <a:pt x="3089" y="113"/>
                  </a:lnTo>
                  <a:lnTo>
                    <a:pt x="3086" y="121"/>
                  </a:lnTo>
                  <a:lnTo>
                    <a:pt x="3090" y="122"/>
                  </a:lnTo>
                  <a:lnTo>
                    <a:pt x="3090" y="118"/>
                  </a:lnTo>
                  <a:lnTo>
                    <a:pt x="3093" y="118"/>
                  </a:lnTo>
                  <a:lnTo>
                    <a:pt x="3093" y="116"/>
                  </a:lnTo>
                  <a:lnTo>
                    <a:pt x="3105" y="116"/>
                  </a:lnTo>
                  <a:lnTo>
                    <a:pt x="3106" y="118"/>
                  </a:lnTo>
                  <a:lnTo>
                    <a:pt x="3107" y="118"/>
                  </a:lnTo>
                  <a:lnTo>
                    <a:pt x="3109" y="119"/>
                  </a:lnTo>
                  <a:lnTo>
                    <a:pt x="3109" y="123"/>
                  </a:lnTo>
                  <a:lnTo>
                    <a:pt x="3107" y="123"/>
                  </a:lnTo>
                  <a:lnTo>
                    <a:pt x="3107" y="125"/>
                  </a:lnTo>
                  <a:lnTo>
                    <a:pt x="3105" y="125"/>
                  </a:lnTo>
                  <a:lnTo>
                    <a:pt x="3105" y="126"/>
                  </a:lnTo>
                  <a:lnTo>
                    <a:pt x="3099" y="126"/>
                  </a:lnTo>
                  <a:lnTo>
                    <a:pt x="3099" y="123"/>
                  </a:lnTo>
                  <a:lnTo>
                    <a:pt x="3105" y="123"/>
                  </a:lnTo>
                  <a:lnTo>
                    <a:pt x="3105" y="119"/>
                  </a:lnTo>
                  <a:lnTo>
                    <a:pt x="3095" y="119"/>
                  </a:lnTo>
                  <a:lnTo>
                    <a:pt x="3095" y="122"/>
                  </a:lnTo>
                  <a:lnTo>
                    <a:pt x="3096" y="122"/>
                  </a:lnTo>
                  <a:lnTo>
                    <a:pt x="3096" y="123"/>
                  </a:lnTo>
                  <a:lnTo>
                    <a:pt x="3095" y="125"/>
                  </a:lnTo>
                  <a:lnTo>
                    <a:pt x="3093" y="125"/>
                  </a:lnTo>
                  <a:lnTo>
                    <a:pt x="3085" y="123"/>
                  </a:lnTo>
                  <a:lnTo>
                    <a:pt x="3066" y="169"/>
                  </a:lnTo>
                  <a:lnTo>
                    <a:pt x="2948" y="467"/>
                  </a:lnTo>
                  <a:lnTo>
                    <a:pt x="2953" y="467"/>
                  </a:lnTo>
                  <a:lnTo>
                    <a:pt x="2946" y="482"/>
                  </a:lnTo>
                  <a:lnTo>
                    <a:pt x="3565" y="568"/>
                  </a:lnTo>
                  <a:lnTo>
                    <a:pt x="3625" y="577"/>
                  </a:lnTo>
                  <a:lnTo>
                    <a:pt x="3769" y="597"/>
                  </a:lnTo>
                  <a:lnTo>
                    <a:pt x="3728" y="562"/>
                  </a:lnTo>
                  <a:lnTo>
                    <a:pt x="3632" y="550"/>
                  </a:lnTo>
                  <a:lnTo>
                    <a:pt x="3002" y="461"/>
                  </a:lnTo>
                  <a:lnTo>
                    <a:pt x="3010" y="438"/>
                  </a:lnTo>
                  <a:lnTo>
                    <a:pt x="3007" y="435"/>
                  </a:lnTo>
                  <a:lnTo>
                    <a:pt x="3005" y="434"/>
                  </a:lnTo>
                  <a:lnTo>
                    <a:pt x="3003" y="432"/>
                  </a:lnTo>
                  <a:lnTo>
                    <a:pt x="3000" y="431"/>
                  </a:lnTo>
                  <a:lnTo>
                    <a:pt x="2996" y="427"/>
                  </a:lnTo>
                  <a:lnTo>
                    <a:pt x="2996" y="425"/>
                  </a:lnTo>
                  <a:lnTo>
                    <a:pt x="2995" y="422"/>
                  </a:lnTo>
                  <a:lnTo>
                    <a:pt x="2995" y="421"/>
                  </a:lnTo>
                  <a:lnTo>
                    <a:pt x="2976" y="467"/>
                  </a:lnTo>
                  <a:lnTo>
                    <a:pt x="2988" y="461"/>
                  </a:lnTo>
                  <a:lnTo>
                    <a:pt x="2989" y="461"/>
                  </a:lnTo>
                  <a:lnTo>
                    <a:pt x="2992" y="464"/>
                  </a:lnTo>
                  <a:lnTo>
                    <a:pt x="2975" y="472"/>
                  </a:lnTo>
                  <a:lnTo>
                    <a:pt x="2972" y="475"/>
                  </a:lnTo>
                  <a:lnTo>
                    <a:pt x="2972" y="474"/>
                  </a:lnTo>
                  <a:lnTo>
                    <a:pt x="2970" y="472"/>
                  </a:lnTo>
                  <a:lnTo>
                    <a:pt x="2962" y="460"/>
                  </a:lnTo>
                  <a:lnTo>
                    <a:pt x="2968" y="458"/>
                  </a:lnTo>
                  <a:lnTo>
                    <a:pt x="2973" y="467"/>
                  </a:lnTo>
                  <a:lnTo>
                    <a:pt x="2993" y="417"/>
                  </a:lnTo>
                  <a:lnTo>
                    <a:pt x="2993" y="412"/>
                  </a:lnTo>
                  <a:lnTo>
                    <a:pt x="2995" y="412"/>
                  </a:lnTo>
                  <a:lnTo>
                    <a:pt x="2995" y="409"/>
                  </a:lnTo>
                  <a:lnTo>
                    <a:pt x="2996" y="409"/>
                  </a:lnTo>
                  <a:lnTo>
                    <a:pt x="2996" y="407"/>
                  </a:lnTo>
                  <a:lnTo>
                    <a:pt x="2998" y="407"/>
                  </a:lnTo>
                  <a:lnTo>
                    <a:pt x="3037" y="304"/>
                  </a:lnTo>
                  <a:lnTo>
                    <a:pt x="3037" y="302"/>
                  </a:lnTo>
                  <a:lnTo>
                    <a:pt x="3039" y="301"/>
                  </a:lnTo>
                  <a:lnTo>
                    <a:pt x="3039" y="298"/>
                  </a:lnTo>
                  <a:lnTo>
                    <a:pt x="3040" y="296"/>
                  </a:lnTo>
                  <a:lnTo>
                    <a:pt x="3040" y="295"/>
                  </a:lnTo>
                  <a:lnTo>
                    <a:pt x="3042" y="295"/>
                  </a:lnTo>
                  <a:lnTo>
                    <a:pt x="3042" y="294"/>
                  </a:lnTo>
                  <a:lnTo>
                    <a:pt x="3079" y="198"/>
                  </a:lnTo>
                  <a:lnTo>
                    <a:pt x="3080" y="196"/>
                  </a:lnTo>
                  <a:lnTo>
                    <a:pt x="3080" y="192"/>
                  </a:lnTo>
                  <a:lnTo>
                    <a:pt x="3082" y="192"/>
                  </a:lnTo>
                  <a:lnTo>
                    <a:pt x="3082" y="191"/>
                  </a:lnTo>
                  <a:lnTo>
                    <a:pt x="3083" y="189"/>
                  </a:lnTo>
                  <a:lnTo>
                    <a:pt x="3090" y="172"/>
                  </a:lnTo>
                  <a:lnTo>
                    <a:pt x="3122" y="92"/>
                  </a:lnTo>
                  <a:lnTo>
                    <a:pt x="3120" y="92"/>
                  </a:lnTo>
                  <a:close/>
                  <a:moveTo>
                    <a:pt x="3097" y="92"/>
                  </a:moveTo>
                  <a:lnTo>
                    <a:pt x="3096" y="93"/>
                  </a:lnTo>
                  <a:lnTo>
                    <a:pt x="3100" y="93"/>
                  </a:lnTo>
                  <a:lnTo>
                    <a:pt x="3100" y="92"/>
                  </a:lnTo>
                  <a:lnTo>
                    <a:pt x="3097" y="92"/>
                  </a:lnTo>
                  <a:close/>
                  <a:moveTo>
                    <a:pt x="1584" y="92"/>
                  </a:moveTo>
                  <a:lnTo>
                    <a:pt x="1537" y="93"/>
                  </a:lnTo>
                  <a:lnTo>
                    <a:pt x="1584" y="93"/>
                  </a:lnTo>
                  <a:lnTo>
                    <a:pt x="1584" y="92"/>
                  </a:lnTo>
                  <a:close/>
                  <a:moveTo>
                    <a:pt x="435" y="92"/>
                  </a:moveTo>
                  <a:lnTo>
                    <a:pt x="391" y="146"/>
                  </a:lnTo>
                  <a:lnTo>
                    <a:pt x="421" y="151"/>
                  </a:lnTo>
                  <a:lnTo>
                    <a:pt x="465" y="96"/>
                  </a:lnTo>
                  <a:lnTo>
                    <a:pt x="435" y="92"/>
                  </a:lnTo>
                  <a:close/>
                  <a:moveTo>
                    <a:pt x="0" y="92"/>
                  </a:moveTo>
                  <a:lnTo>
                    <a:pt x="4" y="93"/>
                  </a:lnTo>
                  <a:lnTo>
                    <a:pt x="0" y="93"/>
                  </a:lnTo>
                  <a:lnTo>
                    <a:pt x="0" y="92"/>
                  </a:lnTo>
                  <a:close/>
                  <a:moveTo>
                    <a:pt x="3149" y="91"/>
                  </a:moveTo>
                  <a:lnTo>
                    <a:pt x="3116" y="175"/>
                  </a:lnTo>
                  <a:lnTo>
                    <a:pt x="3139" y="175"/>
                  </a:lnTo>
                  <a:lnTo>
                    <a:pt x="3140" y="176"/>
                  </a:lnTo>
                  <a:lnTo>
                    <a:pt x="3144" y="176"/>
                  </a:lnTo>
                  <a:lnTo>
                    <a:pt x="3147" y="178"/>
                  </a:lnTo>
                  <a:lnTo>
                    <a:pt x="3150" y="178"/>
                  </a:lnTo>
                  <a:lnTo>
                    <a:pt x="3152" y="179"/>
                  </a:lnTo>
                  <a:lnTo>
                    <a:pt x="3147" y="179"/>
                  </a:lnTo>
                  <a:lnTo>
                    <a:pt x="3144" y="178"/>
                  </a:lnTo>
                  <a:lnTo>
                    <a:pt x="3140" y="178"/>
                  </a:lnTo>
                  <a:lnTo>
                    <a:pt x="3139" y="176"/>
                  </a:lnTo>
                  <a:lnTo>
                    <a:pt x="3116" y="176"/>
                  </a:lnTo>
                  <a:lnTo>
                    <a:pt x="3099" y="218"/>
                  </a:lnTo>
                  <a:lnTo>
                    <a:pt x="3102" y="219"/>
                  </a:lnTo>
                  <a:lnTo>
                    <a:pt x="3103" y="219"/>
                  </a:lnTo>
                  <a:lnTo>
                    <a:pt x="3106" y="221"/>
                  </a:lnTo>
                  <a:lnTo>
                    <a:pt x="3107" y="221"/>
                  </a:lnTo>
                  <a:lnTo>
                    <a:pt x="3110" y="222"/>
                  </a:lnTo>
                  <a:lnTo>
                    <a:pt x="3116" y="222"/>
                  </a:lnTo>
                  <a:lnTo>
                    <a:pt x="3117" y="224"/>
                  </a:lnTo>
                  <a:lnTo>
                    <a:pt x="3136" y="224"/>
                  </a:lnTo>
                  <a:lnTo>
                    <a:pt x="3144" y="222"/>
                  </a:lnTo>
                  <a:lnTo>
                    <a:pt x="3152" y="221"/>
                  </a:lnTo>
                  <a:lnTo>
                    <a:pt x="3157" y="219"/>
                  </a:lnTo>
                  <a:lnTo>
                    <a:pt x="3162" y="216"/>
                  </a:lnTo>
                  <a:lnTo>
                    <a:pt x="3164" y="214"/>
                  </a:lnTo>
                  <a:lnTo>
                    <a:pt x="3167" y="212"/>
                  </a:lnTo>
                  <a:lnTo>
                    <a:pt x="3170" y="209"/>
                  </a:lnTo>
                  <a:lnTo>
                    <a:pt x="3172" y="205"/>
                  </a:lnTo>
                  <a:lnTo>
                    <a:pt x="3172" y="196"/>
                  </a:lnTo>
                  <a:lnTo>
                    <a:pt x="3170" y="194"/>
                  </a:lnTo>
                  <a:lnTo>
                    <a:pt x="3169" y="192"/>
                  </a:lnTo>
                  <a:lnTo>
                    <a:pt x="3167" y="189"/>
                  </a:lnTo>
                  <a:lnTo>
                    <a:pt x="3164" y="188"/>
                  </a:lnTo>
                  <a:lnTo>
                    <a:pt x="3163" y="186"/>
                  </a:lnTo>
                  <a:lnTo>
                    <a:pt x="3159" y="184"/>
                  </a:lnTo>
                  <a:lnTo>
                    <a:pt x="3153" y="181"/>
                  </a:lnTo>
                  <a:lnTo>
                    <a:pt x="3152" y="179"/>
                  </a:lnTo>
                  <a:lnTo>
                    <a:pt x="3154" y="179"/>
                  </a:lnTo>
                  <a:lnTo>
                    <a:pt x="3157" y="181"/>
                  </a:lnTo>
                  <a:lnTo>
                    <a:pt x="3159" y="182"/>
                  </a:lnTo>
                  <a:lnTo>
                    <a:pt x="3167" y="186"/>
                  </a:lnTo>
                  <a:lnTo>
                    <a:pt x="3170" y="189"/>
                  </a:lnTo>
                  <a:lnTo>
                    <a:pt x="3173" y="195"/>
                  </a:lnTo>
                  <a:lnTo>
                    <a:pt x="3174" y="196"/>
                  </a:lnTo>
                  <a:lnTo>
                    <a:pt x="3174" y="202"/>
                  </a:lnTo>
                  <a:lnTo>
                    <a:pt x="3173" y="206"/>
                  </a:lnTo>
                  <a:lnTo>
                    <a:pt x="3170" y="212"/>
                  </a:lnTo>
                  <a:lnTo>
                    <a:pt x="3166" y="215"/>
                  </a:lnTo>
                  <a:lnTo>
                    <a:pt x="3163" y="218"/>
                  </a:lnTo>
                  <a:lnTo>
                    <a:pt x="3159" y="219"/>
                  </a:lnTo>
                  <a:lnTo>
                    <a:pt x="3153" y="222"/>
                  </a:lnTo>
                  <a:lnTo>
                    <a:pt x="3149" y="224"/>
                  </a:lnTo>
                  <a:lnTo>
                    <a:pt x="3143" y="225"/>
                  </a:lnTo>
                  <a:lnTo>
                    <a:pt x="3117" y="225"/>
                  </a:lnTo>
                  <a:lnTo>
                    <a:pt x="3116" y="224"/>
                  </a:lnTo>
                  <a:lnTo>
                    <a:pt x="3110" y="224"/>
                  </a:lnTo>
                  <a:lnTo>
                    <a:pt x="3107" y="222"/>
                  </a:lnTo>
                  <a:lnTo>
                    <a:pt x="3106" y="222"/>
                  </a:lnTo>
                  <a:lnTo>
                    <a:pt x="3103" y="221"/>
                  </a:lnTo>
                  <a:lnTo>
                    <a:pt x="3102" y="221"/>
                  </a:lnTo>
                  <a:lnTo>
                    <a:pt x="3099" y="219"/>
                  </a:lnTo>
                  <a:lnTo>
                    <a:pt x="3076" y="279"/>
                  </a:lnTo>
                  <a:lnTo>
                    <a:pt x="3079" y="278"/>
                  </a:lnTo>
                  <a:lnTo>
                    <a:pt x="3089" y="278"/>
                  </a:lnTo>
                  <a:lnTo>
                    <a:pt x="3092" y="279"/>
                  </a:lnTo>
                  <a:lnTo>
                    <a:pt x="3096" y="279"/>
                  </a:lnTo>
                  <a:lnTo>
                    <a:pt x="3106" y="281"/>
                  </a:lnTo>
                  <a:lnTo>
                    <a:pt x="3114" y="284"/>
                  </a:lnTo>
                  <a:lnTo>
                    <a:pt x="3122" y="286"/>
                  </a:lnTo>
                  <a:lnTo>
                    <a:pt x="3127" y="291"/>
                  </a:lnTo>
                  <a:lnTo>
                    <a:pt x="3133" y="296"/>
                  </a:lnTo>
                  <a:lnTo>
                    <a:pt x="3134" y="301"/>
                  </a:lnTo>
                  <a:lnTo>
                    <a:pt x="3134" y="311"/>
                  </a:lnTo>
                  <a:lnTo>
                    <a:pt x="3133" y="315"/>
                  </a:lnTo>
                  <a:lnTo>
                    <a:pt x="3130" y="318"/>
                  </a:lnTo>
                  <a:lnTo>
                    <a:pt x="3126" y="321"/>
                  </a:lnTo>
                  <a:lnTo>
                    <a:pt x="3123" y="324"/>
                  </a:lnTo>
                  <a:lnTo>
                    <a:pt x="3119" y="325"/>
                  </a:lnTo>
                  <a:lnTo>
                    <a:pt x="3113" y="327"/>
                  </a:lnTo>
                  <a:lnTo>
                    <a:pt x="3105" y="329"/>
                  </a:lnTo>
                  <a:lnTo>
                    <a:pt x="3096" y="331"/>
                  </a:lnTo>
                  <a:lnTo>
                    <a:pt x="3076" y="331"/>
                  </a:lnTo>
                  <a:lnTo>
                    <a:pt x="3075" y="329"/>
                  </a:lnTo>
                  <a:lnTo>
                    <a:pt x="3070" y="329"/>
                  </a:lnTo>
                  <a:lnTo>
                    <a:pt x="3067" y="328"/>
                  </a:lnTo>
                  <a:lnTo>
                    <a:pt x="3065" y="328"/>
                  </a:lnTo>
                  <a:lnTo>
                    <a:pt x="3062" y="327"/>
                  </a:lnTo>
                  <a:lnTo>
                    <a:pt x="3060" y="325"/>
                  </a:lnTo>
                  <a:lnTo>
                    <a:pt x="3057" y="325"/>
                  </a:lnTo>
                  <a:lnTo>
                    <a:pt x="3032" y="391"/>
                  </a:lnTo>
                  <a:lnTo>
                    <a:pt x="3053" y="391"/>
                  </a:lnTo>
                  <a:lnTo>
                    <a:pt x="3062" y="394"/>
                  </a:lnTo>
                  <a:lnTo>
                    <a:pt x="3052" y="392"/>
                  </a:lnTo>
                  <a:lnTo>
                    <a:pt x="3032" y="392"/>
                  </a:lnTo>
                  <a:lnTo>
                    <a:pt x="3013" y="437"/>
                  </a:lnTo>
                  <a:lnTo>
                    <a:pt x="3016" y="438"/>
                  </a:lnTo>
                  <a:lnTo>
                    <a:pt x="3017" y="440"/>
                  </a:lnTo>
                  <a:lnTo>
                    <a:pt x="3022" y="440"/>
                  </a:lnTo>
                  <a:lnTo>
                    <a:pt x="3023" y="441"/>
                  </a:lnTo>
                  <a:lnTo>
                    <a:pt x="3026" y="441"/>
                  </a:lnTo>
                  <a:lnTo>
                    <a:pt x="3027" y="442"/>
                  </a:lnTo>
                  <a:lnTo>
                    <a:pt x="3033" y="442"/>
                  </a:lnTo>
                  <a:lnTo>
                    <a:pt x="3039" y="444"/>
                  </a:lnTo>
                  <a:lnTo>
                    <a:pt x="3046" y="444"/>
                  </a:lnTo>
                  <a:lnTo>
                    <a:pt x="3052" y="442"/>
                  </a:lnTo>
                  <a:lnTo>
                    <a:pt x="3060" y="441"/>
                  </a:lnTo>
                  <a:lnTo>
                    <a:pt x="3067" y="440"/>
                  </a:lnTo>
                  <a:lnTo>
                    <a:pt x="3073" y="438"/>
                  </a:lnTo>
                  <a:lnTo>
                    <a:pt x="3077" y="435"/>
                  </a:lnTo>
                  <a:lnTo>
                    <a:pt x="3080" y="434"/>
                  </a:lnTo>
                  <a:lnTo>
                    <a:pt x="3087" y="427"/>
                  </a:lnTo>
                  <a:lnTo>
                    <a:pt x="3087" y="424"/>
                  </a:lnTo>
                  <a:lnTo>
                    <a:pt x="3089" y="421"/>
                  </a:lnTo>
                  <a:lnTo>
                    <a:pt x="3089" y="414"/>
                  </a:lnTo>
                  <a:lnTo>
                    <a:pt x="3087" y="411"/>
                  </a:lnTo>
                  <a:lnTo>
                    <a:pt x="3085" y="407"/>
                  </a:lnTo>
                  <a:lnTo>
                    <a:pt x="3082" y="404"/>
                  </a:lnTo>
                  <a:lnTo>
                    <a:pt x="3079" y="402"/>
                  </a:lnTo>
                  <a:lnTo>
                    <a:pt x="3075" y="399"/>
                  </a:lnTo>
                  <a:lnTo>
                    <a:pt x="3069" y="397"/>
                  </a:lnTo>
                  <a:lnTo>
                    <a:pt x="3062" y="394"/>
                  </a:lnTo>
                  <a:lnTo>
                    <a:pt x="3070" y="397"/>
                  </a:lnTo>
                  <a:lnTo>
                    <a:pt x="3076" y="398"/>
                  </a:lnTo>
                  <a:lnTo>
                    <a:pt x="3080" y="401"/>
                  </a:lnTo>
                  <a:lnTo>
                    <a:pt x="3086" y="407"/>
                  </a:lnTo>
                  <a:lnTo>
                    <a:pt x="3089" y="408"/>
                  </a:lnTo>
                  <a:lnTo>
                    <a:pt x="3090" y="411"/>
                  </a:lnTo>
                  <a:lnTo>
                    <a:pt x="3090" y="414"/>
                  </a:lnTo>
                  <a:lnTo>
                    <a:pt x="3092" y="417"/>
                  </a:lnTo>
                  <a:lnTo>
                    <a:pt x="3092" y="421"/>
                  </a:lnTo>
                  <a:lnTo>
                    <a:pt x="3090" y="424"/>
                  </a:lnTo>
                  <a:lnTo>
                    <a:pt x="3089" y="428"/>
                  </a:lnTo>
                  <a:lnTo>
                    <a:pt x="3083" y="434"/>
                  </a:lnTo>
                  <a:lnTo>
                    <a:pt x="3075" y="440"/>
                  </a:lnTo>
                  <a:lnTo>
                    <a:pt x="3069" y="441"/>
                  </a:lnTo>
                  <a:lnTo>
                    <a:pt x="3062" y="442"/>
                  </a:lnTo>
                  <a:lnTo>
                    <a:pt x="3052" y="445"/>
                  </a:lnTo>
                  <a:lnTo>
                    <a:pt x="3042" y="445"/>
                  </a:lnTo>
                  <a:lnTo>
                    <a:pt x="3032" y="444"/>
                  </a:lnTo>
                  <a:lnTo>
                    <a:pt x="3027" y="444"/>
                  </a:lnTo>
                  <a:lnTo>
                    <a:pt x="3026" y="442"/>
                  </a:lnTo>
                  <a:lnTo>
                    <a:pt x="3022" y="442"/>
                  </a:lnTo>
                  <a:lnTo>
                    <a:pt x="3020" y="441"/>
                  </a:lnTo>
                  <a:lnTo>
                    <a:pt x="3017" y="441"/>
                  </a:lnTo>
                  <a:lnTo>
                    <a:pt x="3016" y="440"/>
                  </a:lnTo>
                  <a:lnTo>
                    <a:pt x="3013" y="440"/>
                  </a:lnTo>
                  <a:lnTo>
                    <a:pt x="3005" y="461"/>
                  </a:lnTo>
                  <a:lnTo>
                    <a:pt x="3634" y="548"/>
                  </a:lnTo>
                  <a:lnTo>
                    <a:pt x="3725" y="560"/>
                  </a:lnTo>
                  <a:lnTo>
                    <a:pt x="3648" y="497"/>
                  </a:lnTo>
                  <a:lnTo>
                    <a:pt x="3281" y="198"/>
                  </a:lnTo>
                  <a:lnTo>
                    <a:pt x="3149" y="91"/>
                  </a:lnTo>
                  <a:close/>
                  <a:moveTo>
                    <a:pt x="1868" y="91"/>
                  </a:moveTo>
                  <a:lnTo>
                    <a:pt x="1863" y="99"/>
                  </a:lnTo>
                  <a:lnTo>
                    <a:pt x="1876" y="112"/>
                  </a:lnTo>
                  <a:lnTo>
                    <a:pt x="1880" y="103"/>
                  </a:lnTo>
                  <a:lnTo>
                    <a:pt x="1868" y="91"/>
                  </a:lnTo>
                  <a:close/>
                  <a:moveTo>
                    <a:pt x="1763" y="91"/>
                  </a:moveTo>
                  <a:lnTo>
                    <a:pt x="1763" y="92"/>
                  </a:lnTo>
                  <a:lnTo>
                    <a:pt x="1762" y="92"/>
                  </a:lnTo>
                  <a:lnTo>
                    <a:pt x="1762" y="93"/>
                  </a:lnTo>
                  <a:lnTo>
                    <a:pt x="1763" y="93"/>
                  </a:lnTo>
                  <a:lnTo>
                    <a:pt x="1763" y="95"/>
                  </a:lnTo>
                  <a:lnTo>
                    <a:pt x="1771" y="95"/>
                  </a:lnTo>
                  <a:lnTo>
                    <a:pt x="1772" y="96"/>
                  </a:lnTo>
                  <a:lnTo>
                    <a:pt x="1779" y="96"/>
                  </a:lnTo>
                  <a:lnTo>
                    <a:pt x="1779" y="95"/>
                  </a:lnTo>
                  <a:lnTo>
                    <a:pt x="1782" y="95"/>
                  </a:lnTo>
                  <a:lnTo>
                    <a:pt x="1782" y="93"/>
                  </a:lnTo>
                  <a:lnTo>
                    <a:pt x="1781" y="93"/>
                  </a:lnTo>
                  <a:lnTo>
                    <a:pt x="1781" y="92"/>
                  </a:lnTo>
                  <a:lnTo>
                    <a:pt x="1776" y="92"/>
                  </a:lnTo>
                  <a:lnTo>
                    <a:pt x="1775" y="91"/>
                  </a:lnTo>
                  <a:lnTo>
                    <a:pt x="1763" y="91"/>
                  </a:lnTo>
                  <a:close/>
                  <a:moveTo>
                    <a:pt x="387" y="91"/>
                  </a:moveTo>
                  <a:lnTo>
                    <a:pt x="345" y="141"/>
                  </a:lnTo>
                  <a:lnTo>
                    <a:pt x="358" y="142"/>
                  </a:lnTo>
                  <a:lnTo>
                    <a:pt x="395" y="98"/>
                  </a:lnTo>
                  <a:lnTo>
                    <a:pt x="389" y="98"/>
                  </a:lnTo>
                  <a:lnTo>
                    <a:pt x="387" y="91"/>
                  </a:lnTo>
                  <a:close/>
                  <a:moveTo>
                    <a:pt x="3059" y="88"/>
                  </a:moveTo>
                  <a:lnTo>
                    <a:pt x="3057" y="93"/>
                  </a:lnTo>
                  <a:lnTo>
                    <a:pt x="3062" y="95"/>
                  </a:lnTo>
                  <a:lnTo>
                    <a:pt x="3063" y="89"/>
                  </a:lnTo>
                  <a:lnTo>
                    <a:pt x="3059" y="88"/>
                  </a:lnTo>
                  <a:close/>
                  <a:moveTo>
                    <a:pt x="3053" y="88"/>
                  </a:moveTo>
                  <a:lnTo>
                    <a:pt x="3049" y="96"/>
                  </a:lnTo>
                  <a:lnTo>
                    <a:pt x="3060" y="98"/>
                  </a:lnTo>
                  <a:lnTo>
                    <a:pt x="3060" y="95"/>
                  </a:lnTo>
                  <a:lnTo>
                    <a:pt x="3055" y="95"/>
                  </a:lnTo>
                  <a:lnTo>
                    <a:pt x="3057" y="88"/>
                  </a:lnTo>
                  <a:lnTo>
                    <a:pt x="3053" y="88"/>
                  </a:lnTo>
                  <a:close/>
                  <a:moveTo>
                    <a:pt x="405" y="88"/>
                  </a:moveTo>
                  <a:lnTo>
                    <a:pt x="360" y="142"/>
                  </a:lnTo>
                  <a:lnTo>
                    <a:pt x="389" y="146"/>
                  </a:lnTo>
                  <a:lnTo>
                    <a:pt x="434" y="92"/>
                  </a:lnTo>
                  <a:lnTo>
                    <a:pt x="405" y="88"/>
                  </a:lnTo>
                  <a:close/>
                  <a:moveTo>
                    <a:pt x="3099" y="86"/>
                  </a:moveTo>
                  <a:lnTo>
                    <a:pt x="3099" y="89"/>
                  </a:lnTo>
                  <a:lnTo>
                    <a:pt x="3100" y="91"/>
                  </a:lnTo>
                  <a:lnTo>
                    <a:pt x="3107" y="91"/>
                  </a:lnTo>
                  <a:lnTo>
                    <a:pt x="3107" y="92"/>
                  </a:lnTo>
                  <a:lnTo>
                    <a:pt x="3116" y="92"/>
                  </a:lnTo>
                  <a:lnTo>
                    <a:pt x="3116" y="91"/>
                  </a:lnTo>
                  <a:lnTo>
                    <a:pt x="3117" y="91"/>
                  </a:lnTo>
                  <a:lnTo>
                    <a:pt x="3117" y="89"/>
                  </a:lnTo>
                  <a:lnTo>
                    <a:pt x="3116" y="89"/>
                  </a:lnTo>
                  <a:lnTo>
                    <a:pt x="3116" y="88"/>
                  </a:lnTo>
                  <a:lnTo>
                    <a:pt x="3112" y="88"/>
                  </a:lnTo>
                  <a:lnTo>
                    <a:pt x="3110" y="86"/>
                  </a:lnTo>
                  <a:lnTo>
                    <a:pt x="3099" y="86"/>
                  </a:lnTo>
                  <a:close/>
                  <a:moveTo>
                    <a:pt x="1111" y="86"/>
                  </a:moveTo>
                  <a:lnTo>
                    <a:pt x="1117" y="92"/>
                  </a:lnTo>
                  <a:lnTo>
                    <a:pt x="1121" y="86"/>
                  </a:lnTo>
                  <a:lnTo>
                    <a:pt x="1111" y="86"/>
                  </a:lnTo>
                  <a:close/>
                  <a:moveTo>
                    <a:pt x="392" y="86"/>
                  </a:moveTo>
                  <a:lnTo>
                    <a:pt x="395" y="96"/>
                  </a:lnTo>
                  <a:lnTo>
                    <a:pt x="402" y="88"/>
                  </a:lnTo>
                  <a:lnTo>
                    <a:pt x="392" y="86"/>
                  </a:lnTo>
                  <a:close/>
                  <a:moveTo>
                    <a:pt x="3033" y="85"/>
                  </a:moveTo>
                  <a:lnTo>
                    <a:pt x="3002" y="161"/>
                  </a:lnTo>
                  <a:lnTo>
                    <a:pt x="2881" y="457"/>
                  </a:lnTo>
                  <a:lnTo>
                    <a:pt x="2899" y="460"/>
                  </a:lnTo>
                  <a:lnTo>
                    <a:pt x="3019" y="164"/>
                  </a:lnTo>
                  <a:lnTo>
                    <a:pt x="3050" y="88"/>
                  </a:lnTo>
                  <a:lnTo>
                    <a:pt x="3033" y="85"/>
                  </a:lnTo>
                  <a:close/>
                  <a:moveTo>
                    <a:pt x="3025" y="83"/>
                  </a:moveTo>
                  <a:lnTo>
                    <a:pt x="2993" y="159"/>
                  </a:lnTo>
                  <a:lnTo>
                    <a:pt x="2968" y="222"/>
                  </a:lnTo>
                  <a:lnTo>
                    <a:pt x="2968" y="224"/>
                  </a:lnTo>
                  <a:lnTo>
                    <a:pt x="2966" y="222"/>
                  </a:lnTo>
                  <a:lnTo>
                    <a:pt x="2838" y="205"/>
                  </a:lnTo>
                  <a:lnTo>
                    <a:pt x="2163" y="115"/>
                  </a:lnTo>
                  <a:lnTo>
                    <a:pt x="2034" y="352"/>
                  </a:lnTo>
                  <a:lnTo>
                    <a:pt x="2046" y="347"/>
                  </a:lnTo>
                  <a:lnTo>
                    <a:pt x="2047" y="347"/>
                  </a:lnTo>
                  <a:lnTo>
                    <a:pt x="2049" y="348"/>
                  </a:lnTo>
                  <a:lnTo>
                    <a:pt x="2050" y="348"/>
                  </a:lnTo>
                  <a:lnTo>
                    <a:pt x="2050" y="349"/>
                  </a:lnTo>
                  <a:lnTo>
                    <a:pt x="2039" y="355"/>
                  </a:lnTo>
                  <a:lnTo>
                    <a:pt x="2211" y="379"/>
                  </a:lnTo>
                  <a:lnTo>
                    <a:pt x="2226" y="352"/>
                  </a:lnTo>
                  <a:lnTo>
                    <a:pt x="2229" y="352"/>
                  </a:lnTo>
                  <a:lnTo>
                    <a:pt x="2224" y="361"/>
                  </a:lnTo>
                  <a:lnTo>
                    <a:pt x="2226" y="361"/>
                  </a:lnTo>
                  <a:lnTo>
                    <a:pt x="2247" y="357"/>
                  </a:lnTo>
                  <a:lnTo>
                    <a:pt x="2248" y="357"/>
                  </a:lnTo>
                  <a:lnTo>
                    <a:pt x="2250" y="358"/>
                  </a:lnTo>
                  <a:lnTo>
                    <a:pt x="2250" y="359"/>
                  </a:lnTo>
                  <a:lnTo>
                    <a:pt x="2234" y="362"/>
                  </a:lnTo>
                  <a:lnTo>
                    <a:pt x="2611" y="415"/>
                  </a:lnTo>
                  <a:lnTo>
                    <a:pt x="2599" y="408"/>
                  </a:lnTo>
                  <a:lnTo>
                    <a:pt x="2601" y="407"/>
                  </a:lnTo>
                  <a:lnTo>
                    <a:pt x="2604" y="407"/>
                  </a:lnTo>
                  <a:lnTo>
                    <a:pt x="2618" y="414"/>
                  </a:lnTo>
                  <a:lnTo>
                    <a:pt x="2621" y="408"/>
                  </a:lnTo>
                  <a:lnTo>
                    <a:pt x="2622" y="407"/>
                  </a:lnTo>
                  <a:lnTo>
                    <a:pt x="2624" y="407"/>
                  </a:lnTo>
                  <a:lnTo>
                    <a:pt x="2624" y="408"/>
                  </a:lnTo>
                  <a:lnTo>
                    <a:pt x="2621" y="415"/>
                  </a:lnTo>
                  <a:lnTo>
                    <a:pt x="2622" y="417"/>
                  </a:lnTo>
                  <a:lnTo>
                    <a:pt x="2624" y="417"/>
                  </a:lnTo>
                  <a:lnTo>
                    <a:pt x="2622" y="418"/>
                  </a:lnTo>
                  <a:lnTo>
                    <a:pt x="2619" y="418"/>
                  </a:lnTo>
                  <a:lnTo>
                    <a:pt x="2612" y="435"/>
                  </a:lnTo>
                  <a:lnTo>
                    <a:pt x="2732" y="451"/>
                  </a:lnTo>
                  <a:lnTo>
                    <a:pt x="2865" y="470"/>
                  </a:lnTo>
                  <a:lnTo>
                    <a:pt x="2866" y="470"/>
                  </a:lnTo>
                  <a:lnTo>
                    <a:pt x="2865" y="471"/>
                  </a:lnTo>
                  <a:lnTo>
                    <a:pt x="2846" y="518"/>
                  </a:lnTo>
                  <a:lnTo>
                    <a:pt x="2838" y="537"/>
                  </a:lnTo>
                  <a:lnTo>
                    <a:pt x="2832" y="554"/>
                  </a:lnTo>
                  <a:lnTo>
                    <a:pt x="2831" y="554"/>
                  </a:lnTo>
                  <a:lnTo>
                    <a:pt x="2695" y="534"/>
                  </a:lnTo>
                  <a:lnTo>
                    <a:pt x="2572" y="517"/>
                  </a:lnTo>
                  <a:lnTo>
                    <a:pt x="2588" y="480"/>
                  </a:lnTo>
                  <a:lnTo>
                    <a:pt x="2578" y="478"/>
                  </a:lnTo>
                  <a:lnTo>
                    <a:pt x="2534" y="575"/>
                  </a:lnTo>
                  <a:lnTo>
                    <a:pt x="2669" y="594"/>
                  </a:lnTo>
                  <a:lnTo>
                    <a:pt x="2803" y="613"/>
                  </a:lnTo>
                  <a:lnTo>
                    <a:pt x="2792" y="607"/>
                  </a:lnTo>
                  <a:lnTo>
                    <a:pt x="2792" y="605"/>
                  </a:lnTo>
                  <a:lnTo>
                    <a:pt x="2796" y="604"/>
                  </a:lnTo>
                  <a:lnTo>
                    <a:pt x="2798" y="604"/>
                  </a:lnTo>
                  <a:lnTo>
                    <a:pt x="2813" y="614"/>
                  </a:lnTo>
                  <a:lnTo>
                    <a:pt x="2838" y="554"/>
                  </a:lnTo>
                  <a:lnTo>
                    <a:pt x="2832" y="554"/>
                  </a:lnTo>
                  <a:lnTo>
                    <a:pt x="2833" y="552"/>
                  </a:lnTo>
                  <a:lnTo>
                    <a:pt x="2873" y="457"/>
                  </a:lnTo>
                  <a:lnTo>
                    <a:pt x="2873" y="455"/>
                  </a:lnTo>
                  <a:lnTo>
                    <a:pt x="2878" y="457"/>
                  </a:lnTo>
                  <a:lnTo>
                    <a:pt x="2999" y="161"/>
                  </a:lnTo>
                  <a:lnTo>
                    <a:pt x="3030" y="85"/>
                  </a:lnTo>
                  <a:lnTo>
                    <a:pt x="3025" y="83"/>
                  </a:lnTo>
                  <a:close/>
                  <a:moveTo>
                    <a:pt x="374" y="83"/>
                  </a:moveTo>
                  <a:lnTo>
                    <a:pt x="335" y="129"/>
                  </a:lnTo>
                  <a:lnTo>
                    <a:pt x="338" y="129"/>
                  </a:lnTo>
                  <a:lnTo>
                    <a:pt x="338" y="131"/>
                  </a:lnTo>
                  <a:lnTo>
                    <a:pt x="341" y="131"/>
                  </a:lnTo>
                  <a:lnTo>
                    <a:pt x="341" y="132"/>
                  </a:lnTo>
                  <a:lnTo>
                    <a:pt x="342" y="132"/>
                  </a:lnTo>
                  <a:lnTo>
                    <a:pt x="342" y="135"/>
                  </a:lnTo>
                  <a:lnTo>
                    <a:pt x="341" y="135"/>
                  </a:lnTo>
                  <a:lnTo>
                    <a:pt x="341" y="136"/>
                  </a:lnTo>
                  <a:lnTo>
                    <a:pt x="340" y="136"/>
                  </a:lnTo>
                  <a:lnTo>
                    <a:pt x="340" y="138"/>
                  </a:lnTo>
                  <a:lnTo>
                    <a:pt x="335" y="138"/>
                  </a:lnTo>
                  <a:lnTo>
                    <a:pt x="335" y="139"/>
                  </a:lnTo>
                  <a:lnTo>
                    <a:pt x="334" y="139"/>
                  </a:lnTo>
                  <a:lnTo>
                    <a:pt x="344" y="141"/>
                  </a:lnTo>
                  <a:lnTo>
                    <a:pt x="385" y="91"/>
                  </a:lnTo>
                  <a:lnTo>
                    <a:pt x="372" y="96"/>
                  </a:lnTo>
                  <a:lnTo>
                    <a:pt x="371" y="96"/>
                  </a:lnTo>
                  <a:lnTo>
                    <a:pt x="368" y="93"/>
                  </a:lnTo>
                  <a:lnTo>
                    <a:pt x="370" y="93"/>
                  </a:lnTo>
                  <a:lnTo>
                    <a:pt x="388" y="86"/>
                  </a:lnTo>
                  <a:lnTo>
                    <a:pt x="374" y="83"/>
                  </a:lnTo>
                  <a:close/>
                  <a:moveTo>
                    <a:pt x="1067" y="82"/>
                  </a:moveTo>
                  <a:lnTo>
                    <a:pt x="1017" y="151"/>
                  </a:lnTo>
                  <a:lnTo>
                    <a:pt x="1070" y="158"/>
                  </a:lnTo>
                  <a:lnTo>
                    <a:pt x="1116" y="93"/>
                  </a:lnTo>
                  <a:lnTo>
                    <a:pt x="1109" y="86"/>
                  </a:lnTo>
                  <a:lnTo>
                    <a:pt x="1101" y="88"/>
                  </a:lnTo>
                  <a:lnTo>
                    <a:pt x="1067" y="82"/>
                  </a:lnTo>
                  <a:close/>
                  <a:moveTo>
                    <a:pt x="3056" y="81"/>
                  </a:moveTo>
                  <a:lnTo>
                    <a:pt x="3053" y="86"/>
                  </a:lnTo>
                  <a:lnTo>
                    <a:pt x="3057" y="86"/>
                  </a:lnTo>
                  <a:lnTo>
                    <a:pt x="3060" y="82"/>
                  </a:lnTo>
                  <a:lnTo>
                    <a:pt x="3056" y="81"/>
                  </a:lnTo>
                  <a:close/>
                  <a:moveTo>
                    <a:pt x="1875" y="81"/>
                  </a:moveTo>
                  <a:lnTo>
                    <a:pt x="1869" y="89"/>
                  </a:lnTo>
                  <a:lnTo>
                    <a:pt x="1882" y="102"/>
                  </a:lnTo>
                  <a:lnTo>
                    <a:pt x="1888" y="93"/>
                  </a:lnTo>
                  <a:lnTo>
                    <a:pt x="1875" y="81"/>
                  </a:lnTo>
                  <a:close/>
                  <a:moveTo>
                    <a:pt x="1184" y="81"/>
                  </a:moveTo>
                  <a:lnTo>
                    <a:pt x="1150" y="129"/>
                  </a:lnTo>
                  <a:lnTo>
                    <a:pt x="1183" y="81"/>
                  </a:lnTo>
                  <a:lnTo>
                    <a:pt x="1184" y="81"/>
                  </a:lnTo>
                  <a:close/>
                  <a:moveTo>
                    <a:pt x="1183" y="81"/>
                  </a:moveTo>
                  <a:lnTo>
                    <a:pt x="1181" y="81"/>
                  </a:lnTo>
                  <a:lnTo>
                    <a:pt x="1183" y="81"/>
                  </a:lnTo>
                  <a:close/>
                  <a:moveTo>
                    <a:pt x="3036" y="78"/>
                  </a:moveTo>
                  <a:lnTo>
                    <a:pt x="3033" y="83"/>
                  </a:lnTo>
                  <a:lnTo>
                    <a:pt x="3050" y="86"/>
                  </a:lnTo>
                  <a:lnTo>
                    <a:pt x="3053" y="81"/>
                  </a:lnTo>
                  <a:lnTo>
                    <a:pt x="3036" y="78"/>
                  </a:lnTo>
                  <a:close/>
                  <a:moveTo>
                    <a:pt x="3027" y="78"/>
                  </a:moveTo>
                  <a:lnTo>
                    <a:pt x="3025" y="82"/>
                  </a:lnTo>
                  <a:lnTo>
                    <a:pt x="3030" y="83"/>
                  </a:lnTo>
                  <a:lnTo>
                    <a:pt x="3033" y="78"/>
                  </a:lnTo>
                  <a:lnTo>
                    <a:pt x="3027" y="78"/>
                  </a:lnTo>
                  <a:close/>
                  <a:moveTo>
                    <a:pt x="2975" y="78"/>
                  </a:moveTo>
                  <a:lnTo>
                    <a:pt x="2943" y="153"/>
                  </a:lnTo>
                  <a:lnTo>
                    <a:pt x="2928" y="189"/>
                  </a:lnTo>
                  <a:lnTo>
                    <a:pt x="2849" y="179"/>
                  </a:lnTo>
                  <a:lnTo>
                    <a:pt x="2177" y="89"/>
                  </a:lnTo>
                  <a:lnTo>
                    <a:pt x="2164" y="115"/>
                  </a:lnTo>
                  <a:lnTo>
                    <a:pt x="2838" y="204"/>
                  </a:lnTo>
                  <a:lnTo>
                    <a:pt x="2966" y="221"/>
                  </a:lnTo>
                  <a:lnTo>
                    <a:pt x="2990" y="159"/>
                  </a:lnTo>
                  <a:lnTo>
                    <a:pt x="3022" y="83"/>
                  </a:lnTo>
                  <a:lnTo>
                    <a:pt x="2975" y="78"/>
                  </a:lnTo>
                  <a:close/>
                  <a:moveTo>
                    <a:pt x="1304" y="78"/>
                  </a:moveTo>
                  <a:lnTo>
                    <a:pt x="1241" y="168"/>
                  </a:lnTo>
                  <a:lnTo>
                    <a:pt x="1247" y="164"/>
                  </a:lnTo>
                  <a:lnTo>
                    <a:pt x="1247" y="162"/>
                  </a:lnTo>
                  <a:lnTo>
                    <a:pt x="1248" y="162"/>
                  </a:lnTo>
                  <a:lnTo>
                    <a:pt x="1261" y="165"/>
                  </a:lnTo>
                  <a:lnTo>
                    <a:pt x="1260" y="166"/>
                  </a:lnTo>
                  <a:lnTo>
                    <a:pt x="1258" y="166"/>
                  </a:lnTo>
                  <a:lnTo>
                    <a:pt x="1250" y="165"/>
                  </a:lnTo>
                  <a:lnTo>
                    <a:pt x="1247" y="168"/>
                  </a:lnTo>
                  <a:lnTo>
                    <a:pt x="1253" y="168"/>
                  </a:lnTo>
                  <a:lnTo>
                    <a:pt x="1254" y="169"/>
                  </a:lnTo>
                  <a:lnTo>
                    <a:pt x="1256" y="169"/>
                  </a:lnTo>
                  <a:lnTo>
                    <a:pt x="1256" y="171"/>
                  </a:lnTo>
                  <a:lnTo>
                    <a:pt x="1257" y="171"/>
                  </a:lnTo>
                  <a:lnTo>
                    <a:pt x="1257" y="174"/>
                  </a:lnTo>
                  <a:lnTo>
                    <a:pt x="1254" y="176"/>
                  </a:lnTo>
                  <a:lnTo>
                    <a:pt x="1253" y="176"/>
                  </a:lnTo>
                  <a:lnTo>
                    <a:pt x="1251" y="178"/>
                  </a:lnTo>
                  <a:lnTo>
                    <a:pt x="1240" y="178"/>
                  </a:lnTo>
                  <a:lnTo>
                    <a:pt x="1240" y="176"/>
                  </a:lnTo>
                  <a:lnTo>
                    <a:pt x="1237" y="176"/>
                  </a:lnTo>
                  <a:lnTo>
                    <a:pt x="1237" y="175"/>
                  </a:lnTo>
                  <a:lnTo>
                    <a:pt x="1234" y="179"/>
                  </a:lnTo>
                  <a:lnTo>
                    <a:pt x="1268" y="185"/>
                  </a:lnTo>
                  <a:lnTo>
                    <a:pt x="1270" y="181"/>
                  </a:lnTo>
                  <a:lnTo>
                    <a:pt x="1254" y="179"/>
                  </a:lnTo>
                  <a:lnTo>
                    <a:pt x="1254" y="178"/>
                  </a:lnTo>
                  <a:lnTo>
                    <a:pt x="1256" y="178"/>
                  </a:lnTo>
                  <a:lnTo>
                    <a:pt x="1257" y="176"/>
                  </a:lnTo>
                  <a:lnTo>
                    <a:pt x="1260" y="176"/>
                  </a:lnTo>
                  <a:lnTo>
                    <a:pt x="1260" y="175"/>
                  </a:lnTo>
                  <a:lnTo>
                    <a:pt x="1264" y="175"/>
                  </a:lnTo>
                  <a:lnTo>
                    <a:pt x="1265" y="174"/>
                  </a:lnTo>
                  <a:lnTo>
                    <a:pt x="1270" y="174"/>
                  </a:lnTo>
                  <a:lnTo>
                    <a:pt x="1271" y="172"/>
                  </a:lnTo>
                  <a:lnTo>
                    <a:pt x="1273" y="172"/>
                  </a:lnTo>
                  <a:lnTo>
                    <a:pt x="1274" y="169"/>
                  </a:lnTo>
                  <a:lnTo>
                    <a:pt x="1273" y="168"/>
                  </a:lnTo>
                  <a:lnTo>
                    <a:pt x="1268" y="168"/>
                  </a:lnTo>
                  <a:lnTo>
                    <a:pt x="1267" y="169"/>
                  </a:lnTo>
                  <a:lnTo>
                    <a:pt x="1265" y="169"/>
                  </a:lnTo>
                  <a:lnTo>
                    <a:pt x="1265" y="171"/>
                  </a:lnTo>
                  <a:lnTo>
                    <a:pt x="1261" y="169"/>
                  </a:lnTo>
                  <a:lnTo>
                    <a:pt x="1263" y="168"/>
                  </a:lnTo>
                  <a:lnTo>
                    <a:pt x="1264" y="168"/>
                  </a:lnTo>
                  <a:lnTo>
                    <a:pt x="1264" y="166"/>
                  </a:lnTo>
                  <a:lnTo>
                    <a:pt x="1274" y="166"/>
                  </a:lnTo>
                  <a:lnTo>
                    <a:pt x="1304" y="78"/>
                  </a:lnTo>
                  <a:close/>
                  <a:moveTo>
                    <a:pt x="411" y="78"/>
                  </a:moveTo>
                  <a:lnTo>
                    <a:pt x="394" y="85"/>
                  </a:lnTo>
                  <a:lnTo>
                    <a:pt x="404" y="86"/>
                  </a:lnTo>
                  <a:lnTo>
                    <a:pt x="411" y="78"/>
                  </a:lnTo>
                  <a:close/>
                  <a:moveTo>
                    <a:pt x="3132" y="75"/>
                  </a:moveTo>
                  <a:lnTo>
                    <a:pt x="3092" y="174"/>
                  </a:lnTo>
                  <a:lnTo>
                    <a:pt x="3087" y="185"/>
                  </a:lnTo>
                  <a:lnTo>
                    <a:pt x="3090" y="182"/>
                  </a:lnTo>
                  <a:lnTo>
                    <a:pt x="3093" y="182"/>
                  </a:lnTo>
                  <a:lnTo>
                    <a:pt x="3096" y="179"/>
                  </a:lnTo>
                  <a:lnTo>
                    <a:pt x="3099" y="179"/>
                  </a:lnTo>
                  <a:lnTo>
                    <a:pt x="3100" y="178"/>
                  </a:lnTo>
                  <a:lnTo>
                    <a:pt x="3103" y="178"/>
                  </a:lnTo>
                  <a:lnTo>
                    <a:pt x="3105" y="176"/>
                  </a:lnTo>
                  <a:lnTo>
                    <a:pt x="3109" y="176"/>
                  </a:lnTo>
                  <a:lnTo>
                    <a:pt x="3112" y="175"/>
                  </a:lnTo>
                  <a:lnTo>
                    <a:pt x="3113" y="175"/>
                  </a:lnTo>
                  <a:lnTo>
                    <a:pt x="3147" y="89"/>
                  </a:lnTo>
                  <a:lnTo>
                    <a:pt x="3132" y="75"/>
                  </a:lnTo>
                  <a:close/>
                  <a:moveTo>
                    <a:pt x="1014" y="75"/>
                  </a:moveTo>
                  <a:lnTo>
                    <a:pt x="964" y="143"/>
                  </a:lnTo>
                  <a:lnTo>
                    <a:pt x="1016" y="151"/>
                  </a:lnTo>
                  <a:lnTo>
                    <a:pt x="963" y="143"/>
                  </a:lnTo>
                  <a:lnTo>
                    <a:pt x="926" y="195"/>
                  </a:lnTo>
                  <a:lnTo>
                    <a:pt x="977" y="202"/>
                  </a:lnTo>
                  <a:lnTo>
                    <a:pt x="1016" y="151"/>
                  </a:lnTo>
                  <a:lnTo>
                    <a:pt x="1066" y="82"/>
                  </a:lnTo>
                  <a:lnTo>
                    <a:pt x="1014" y="75"/>
                  </a:lnTo>
                  <a:close/>
                  <a:moveTo>
                    <a:pt x="1305" y="72"/>
                  </a:moveTo>
                  <a:lnTo>
                    <a:pt x="1246" y="76"/>
                  </a:lnTo>
                  <a:lnTo>
                    <a:pt x="1184" y="166"/>
                  </a:lnTo>
                  <a:lnTo>
                    <a:pt x="1190" y="174"/>
                  </a:lnTo>
                  <a:lnTo>
                    <a:pt x="1231" y="179"/>
                  </a:lnTo>
                  <a:lnTo>
                    <a:pt x="1305" y="72"/>
                  </a:lnTo>
                  <a:close/>
                  <a:moveTo>
                    <a:pt x="2978" y="71"/>
                  </a:moveTo>
                  <a:lnTo>
                    <a:pt x="2976" y="76"/>
                  </a:lnTo>
                  <a:lnTo>
                    <a:pt x="3023" y="82"/>
                  </a:lnTo>
                  <a:lnTo>
                    <a:pt x="3025" y="76"/>
                  </a:lnTo>
                  <a:lnTo>
                    <a:pt x="2978" y="71"/>
                  </a:lnTo>
                  <a:close/>
                  <a:moveTo>
                    <a:pt x="1880" y="71"/>
                  </a:moveTo>
                  <a:lnTo>
                    <a:pt x="1875" y="79"/>
                  </a:lnTo>
                  <a:lnTo>
                    <a:pt x="1888" y="92"/>
                  </a:lnTo>
                  <a:lnTo>
                    <a:pt x="1893" y="83"/>
                  </a:lnTo>
                  <a:lnTo>
                    <a:pt x="1880" y="71"/>
                  </a:lnTo>
                  <a:close/>
                  <a:moveTo>
                    <a:pt x="960" y="68"/>
                  </a:moveTo>
                  <a:lnTo>
                    <a:pt x="910" y="135"/>
                  </a:lnTo>
                  <a:lnTo>
                    <a:pt x="963" y="142"/>
                  </a:lnTo>
                  <a:lnTo>
                    <a:pt x="1012" y="75"/>
                  </a:lnTo>
                  <a:lnTo>
                    <a:pt x="960" y="68"/>
                  </a:lnTo>
                  <a:close/>
                  <a:moveTo>
                    <a:pt x="1488" y="63"/>
                  </a:moveTo>
                  <a:lnTo>
                    <a:pt x="1405" y="189"/>
                  </a:lnTo>
                  <a:lnTo>
                    <a:pt x="1420" y="184"/>
                  </a:lnTo>
                  <a:lnTo>
                    <a:pt x="1434" y="179"/>
                  </a:lnTo>
                  <a:lnTo>
                    <a:pt x="1447" y="172"/>
                  </a:lnTo>
                  <a:lnTo>
                    <a:pt x="1458" y="165"/>
                  </a:lnTo>
                  <a:lnTo>
                    <a:pt x="1468" y="158"/>
                  </a:lnTo>
                  <a:lnTo>
                    <a:pt x="1478" y="149"/>
                  </a:lnTo>
                  <a:lnTo>
                    <a:pt x="1489" y="138"/>
                  </a:lnTo>
                  <a:lnTo>
                    <a:pt x="1494" y="132"/>
                  </a:lnTo>
                  <a:lnTo>
                    <a:pt x="1502" y="115"/>
                  </a:lnTo>
                  <a:lnTo>
                    <a:pt x="1504" y="109"/>
                  </a:lnTo>
                  <a:lnTo>
                    <a:pt x="1504" y="96"/>
                  </a:lnTo>
                  <a:lnTo>
                    <a:pt x="1499" y="79"/>
                  </a:lnTo>
                  <a:lnTo>
                    <a:pt x="1497" y="73"/>
                  </a:lnTo>
                  <a:lnTo>
                    <a:pt x="1492" y="69"/>
                  </a:lnTo>
                  <a:lnTo>
                    <a:pt x="1488" y="63"/>
                  </a:lnTo>
                  <a:close/>
                  <a:moveTo>
                    <a:pt x="1886" y="61"/>
                  </a:moveTo>
                  <a:lnTo>
                    <a:pt x="1882" y="69"/>
                  </a:lnTo>
                  <a:lnTo>
                    <a:pt x="1895" y="82"/>
                  </a:lnTo>
                  <a:lnTo>
                    <a:pt x="1899" y="73"/>
                  </a:lnTo>
                  <a:lnTo>
                    <a:pt x="1886" y="61"/>
                  </a:lnTo>
                  <a:close/>
                  <a:moveTo>
                    <a:pt x="1606" y="61"/>
                  </a:moveTo>
                  <a:lnTo>
                    <a:pt x="1605" y="62"/>
                  </a:lnTo>
                  <a:lnTo>
                    <a:pt x="1602" y="85"/>
                  </a:lnTo>
                  <a:lnTo>
                    <a:pt x="1602" y="86"/>
                  </a:lnTo>
                  <a:lnTo>
                    <a:pt x="1604" y="86"/>
                  </a:lnTo>
                  <a:lnTo>
                    <a:pt x="1604" y="85"/>
                  </a:lnTo>
                  <a:lnTo>
                    <a:pt x="1606" y="61"/>
                  </a:lnTo>
                  <a:close/>
                  <a:moveTo>
                    <a:pt x="907" y="61"/>
                  </a:moveTo>
                  <a:lnTo>
                    <a:pt x="857" y="128"/>
                  </a:lnTo>
                  <a:lnTo>
                    <a:pt x="909" y="135"/>
                  </a:lnTo>
                  <a:lnTo>
                    <a:pt x="959" y="68"/>
                  </a:lnTo>
                  <a:lnTo>
                    <a:pt x="907" y="61"/>
                  </a:lnTo>
                  <a:close/>
                  <a:moveTo>
                    <a:pt x="3110" y="59"/>
                  </a:moveTo>
                  <a:lnTo>
                    <a:pt x="3100" y="83"/>
                  </a:lnTo>
                  <a:lnTo>
                    <a:pt x="3109" y="83"/>
                  </a:lnTo>
                  <a:lnTo>
                    <a:pt x="3110" y="85"/>
                  </a:lnTo>
                  <a:lnTo>
                    <a:pt x="3116" y="85"/>
                  </a:lnTo>
                  <a:lnTo>
                    <a:pt x="3117" y="86"/>
                  </a:lnTo>
                  <a:lnTo>
                    <a:pt x="3120" y="86"/>
                  </a:lnTo>
                  <a:lnTo>
                    <a:pt x="3120" y="88"/>
                  </a:lnTo>
                  <a:lnTo>
                    <a:pt x="3122" y="88"/>
                  </a:lnTo>
                  <a:lnTo>
                    <a:pt x="3122" y="92"/>
                  </a:lnTo>
                  <a:lnTo>
                    <a:pt x="3129" y="73"/>
                  </a:lnTo>
                  <a:lnTo>
                    <a:pt x="3110" y="59"/>
                  </a:lnTo>
                  <a:close/>
                  <a:moveTo>
                    <a:pt x="2893" y="59"/>
                  </a:moveTo>
                  <a:lnTo>
                    <a:pt x="2892" y="61"/>
                  </a:lnTo>
                  <a:lnTo>
                    <a:pt x="2891" y="61"/>
                  </a:lnTo>
                  <a:lnTo>
                    <a:pt x="2891" y="62"/>
                  </a:lnTo>
                  <a:lnTo>
                    <a:pt x="2889" y="62"/>
                  </a:lnTo>
                  <a:lnTo>
                    <a:pt x="2888" y="63"/>
                  </a:lnTo>
                  <a:lnTo>
                    <a:pt x="2886" y="63"/>
                  </a:lnTo>
                  <a:lnTo>
                    <a:pt x="2885" y="65"/>
                  </a:lnTo>
                  <a:lnTo>
                    <a:pt x="2898" y="66"/>
                  </a:lnTo>
                  <a:lnTo>
                    <a:pt x="2973" y="76"/>
                  </a:lnTo>
                  <a:lnTo>
                    <a:pt x="2975" y="71"/>
                  </a:lnTo>
                  <a:lnTo>
                    <a:pt x="2900" y="61"/>
                  </a:lnTo>
                  <a:lnTo>
                    <a:pt x="2893" y="59"/>
                  </a:lnTo>
                  <a:close/>
                  <a:moveTo>
                    <a:pt x="2883" y="59"/>
                  </a:moveTo>
                  <a:lnTo>
                    <a:pt x="2883" y="62"/>
                  </a:lnTo>
                  <a:lnTo>
                    <a:pt x="2882" y="62"/>
                  </a:lnTo>
                  <a:lnTo>
                    <a:pt x="2882" y="63"/>
                  </a:lnTo>
                  <a:lnTo>
                    <a:pt x="2885" y="63"/>
                  </a:lnTo>
                  <a:lnTo>
                    <a:pt x="2885" y="62"/>
                  </a:lnTo>
                  <a:lnTo>
                    <a:pt x="2888" y="62"/>
                  </a:lnTo>
                  <a:lnTo>
                    <a:pt x="2888" y="61"/>
                  </a:lnTo>
                  <a:lnTo>
                    <a:pt x="2889" y="61"/>
                  </a:lnTo>
                  <a:lnTo>
                    <a:pt x="2891" y="59"/>
                  </a:lnTo>
                  <a:lnTo>
                    <a:pt x="2883" y="59"/>
                  </a:lnTo>
                  <a:close/>
                  <a:moveTo>
                    <a:pt x="1084" y="59"/>
                  </a:moveTo>
                  <a:lnTo>
                    <a:pt x="1067" y="81"/>
                  </a:lnTo>
                  <a:lnTo>
                    <a:pt x="1103" y="86"/>
                  </a:lnTo>
                  <a:lnTo>
                    <a:pt x="1107" y="86"/>
                  </a:lnTo>
                  <a:lnTo>
                    <a:pt x="1084" y="59"/>
                  </a:lnTo>
                  <a:close/>
                  <a:moveTo>
                    <a:pt x="4528" y="53"/>
                  </a:moveTo>
                  <a:lnTo>
                    <a:pt x="4541" y="53"/>
                  </a:lnTo>
                  <a:lnTo>
                    <a:pt x="4541" y="55"/>
                  </a:lnTo>
                  <a:lnTo>
                    <a:pt x="4528" y="55"/>
                  </a:lnTo>
                  <a:lnTo>
                    <a:pt x="4528" y="56"/>
                  </a:lnTo>
                  <a:lnTo>
                    <a:pt x="4438" y="86"/>
                  </a:lnTo>
                  <a:lnTo>
                    <a:pt x="4438" y="88"/>
                  </a:lnTo>
                  <a:lnTo>
                    <a:pt x="4436" y="88"/>
                  </a:lnTo>
                  <a:lnTo>
                    <a:pt x="4436" y="89"/>
                  </a:lnTo>
                  <a:lnTo>
                    <a:pt x="4434" y="89"/>
                  </a:lnTo>
                  <a:lnTo>
                    <a:pt x="4434" y="92"/>
                  </a:lnTo>
                  <a:lnTo>
                    <a:pt x="4436" y="92"/>
                  </a:lnTo>
                  <a:lnTo>
                    <a:pt x="4436" y="93"/>
                  </a:lnTo>
                  <a:lnTo>
                    <a:pt x="4437" y="93"/>
                  </a:lnTo>
                  <a:lnTo>
                    <a:pt x="4437" y="95"/>
                  </a:lnTo>
                  <a:lnTo>
                    <a:pt x="4438" y="95"/>
                  </a:lnTo>
                  <a:lnTo>
                    <a:pt x="4438" y="96"/>
                  </a:lnTo>
                  <a:lnTo>
                    <a:pt x="4451" y="105"/>
                  </a:lnTo>
                  <a:lnTo>
                    <a:pt x="4461" y="105"/>
                  </a:lnTo>
                  <a:lnTo>
                    <a:pt x="4463" y="106"/>
                  </a:lnTo>
                  <a:lnTo>
                    <a:pt x="4466" y="106"/>
                  </a:lnTo>
                  <a:lnTo>
                    <a:pt x="4467" y="108"/>
                  </a:lnTo>
                  <a:lnTo>
                    <a:pt x="4470" y="108"/>
                  </a:lnTo>
                  <a:lnTo>
                    <a:pt x="4471" y="109"/>
                  </a:lnTo>
                  <a:lnTo>
                    <a:pt x="4474" y="111"/>
                  </a:lnTo>
                  <a:lnTo>
                    <a:pt x="4476" y="112"/>
                  </a:lnTo>
                  <a:lnTo>
                    <a:pt x="4527" y="148"/>
                  </a:lnTo>
                  <a:lnTo>
                    <a:pt x="4528" y="149"/>
                  </a:lnTo>
                  <a:lnTo>
                    <a:pt x="4531" y="149"/>
                  </a:lnTo>
                  <a:lnTo>
                    <a:pt x="4531" y="151"/>
                  </a:lnTo>
                  <a:lnTo>
                    <a:pt x="4528" y="151"/>
                  </a:lnTo>
                  <a:lnTo>
                    <a:pt x="4527" y="149"/>
                  </a:lnTo>
                  <a:lnTo>
                    <a:pt x="4526" y="149"/>
                  </a:lnTo>
                  <a:lnTo>
                    <a:pt x="4474" y="112"/>
                  </a:lnTo>
                  <a:lnTo>
                    <a:pt x="4473" y="111"/>
                  </a:lnTo>
                  <a:lnTo>
                    <a:pt x="4470" y="111"/>
                  </a:lnTo>
                  <a:lnTo>
                    <a:pt x="4468" y="109"/>
                  </a:lnTo>
                  <a:lnTo>
                    <a:pt x="4466" y="108"/>
                  </a:lnTo>
                  <a:lnTo>
                    <a:pt x="4461" y="108"/>
                  </a:lnTo>
                  <a:lnTo>
                    <a:pt x="4461" y="106"/>
                  </a:lnTo>
                  <a:lnTo>
                    <a:pt x="4450" y="106"/>
                  </a:lnTo>
                  <a:lnTo>
                    <a:pt x="4450" y="105"/>
                  </a:lnTo>
                  <a:lnTo>
                    <a:pt x="4443" y="105"/>
                  </a:lnTo>
                  <a:lnTo>
                    <a:pt x="4443" y="103"/>
                  </a:lnTo>
                  <a:lnTo>
                    <a:pt x="4447" y="103"/>
                  </a:lnTo>
                  <a:lnTo>
                    <a:pt x="4437" y="96"/>
                  </a:lnTo>
                  <a:lnTo>
                    <a:pt x="4436" y="96"/>
                  </a:lnTo>
                  <a:lnTo>
                    <a:pt x="4436" y="95"/>
                  </a:lnTo>
                  <a:lnTo>
                    <a:pt x="4434" y="95"/>
                  </a:lnTo>
                  <a:lnTo>
                    <a:pt x="4434" y="93"/>
                  </a:lnTo>
                  <a:lnTo>
                    <a:pt x="4433" y="93"/>
                  </a:lnTo>
                  <a:lnTo>
                    <a:pt x="4433" y="88"/>
                  </a:lnTo>
                  <a:lnTo>
                    <a:pt x="4434" y="88"/>
                  </a:lnTo>
                  <a:lnTo>
                    <a:pt x="4434" y="86"/>
                  </a:lnTo>
                  <a:lnTo>
                    <a:pt x="4437" y="86"/>
                  </a:lnTo>
                  <a:lnTo>
                    <a:pt x="4527" y="55"/>
                  </a:lnTo>
                  <a:lnTo>
                    <a:pt x="4528" y="53"/>
                  </a:lnTo>
                  <a:close/>
                  <a:moveTo>
                    <a:pt x="856" y="53"/>
                  </a:moveTo>
                  <a:lnTo>
                    <a:pt x="805" y="121"/>
                  </a:lnTo>
                  <a:lnTo>
                    <a:pt x="856" y="128"/>
                  </a:lnTo>
                  <a:lnTo>
                    <a:pt x="906" y="61"/>
                  </a:lnTo>
                  <a:lnTo>
                    <a:pt x="856" y="53"/>
                  </a:lnTo>
                  <a:close/>
                  <a:moveTo>
                    <a:pt x="1892" y="51"/>
                  </a:moveTo>
                  <a:lnTo>
                    <a:pt x="1888" y="59"/>
                  </a:lnTo>
                  <a:lnTo>
                    <a:pt x="1900" y="71"/>
                  </a:lnTo>
                  <a:lnTo>
                    <a:pt x="1905" y="63"/>
                  </a:lnTo>
                  <a:lnTo>
                    <a:pt x="1892" y="51"/>
                  </a:lnTo>
                  <a:close/>
                  <a:moveTo>
                    <a:pt x="810" y="48"/>
                  </a:moveTo>
                  <a:lnTo>
                    <a:pt x="759" y="115"/>
                  </a:lnTo>
                  <a:lnTo>
                    <a:pt x="803" y="121"/>
                  </a:lnTo>
                  <a:lnTo>
                    <a:pt x="853" y="53"/>
                  </a:lnTo>
                  <a:lnTo>
                    <a:pt x="810" y="48"/>
                  </a:lnTo>
                  <a:close/>
                  <a:moveTo>
                    <a:pt x="24" y="48"/>
                  </a:moveTo>
                  <a:lnTo>
                    <a:pt x="11" y="63"/>
                  </a:lnTo>
                  <a:lnTo>
                    <a:pt x="0" y="76"/>
                  </a:lnTo>
                  <a:lnTo>
                    <a:pt x="0" y="73"/>
                  </a:lnTo>
                  <a:lnTo>
                    <a:pt x="11" y="61"/>
                  </a:lnTo>
                  <a:lnTo>
                    <a:pt x="24" y="48"/>
                  </a:lnTo>
                  <a:close/>
                  <a:moveTo>
                    <a:pt x="3096" y="46"/>
                  </a:moveTo>
                  <a:lnTo>
                    <a:pt x="3047" y="166"/>
                  </a:lnTo>
                  <a:lnTo>
                    <a:pt x="2929" y="464"/>
                  </a:lnTo>
                  <a:lnTo>
                    <a:pt x="2945" y="465"/>
                  </a:lnTo>
                  <a:lnTo>
                    <a:pt x="3065" y="169"/>
                  </a:lnTo>
                  <a:lnTo>
                    <a:pt x="3083" y="122"/>
                  </a:lnTo>
                  <a:lnTo>
                    <a:pt x="3080" y="122"/>
                  </a:lnTo>
                  <a:lnTo>
                    <a:pt x="3083" y="115"/>
                  </a:lnTo>
                  <a:lnTo>
                    <a:pt x="3086" y="115"/>
                  </a:lnTo>
                  <a:lnTo>
                    <a:pt x="3087" y="112"/>
                  </a:lnTo>
                  <a:lnTo>
                    <a:pt x="3085" y="109"/>
                  </a:lnTo>
                  <a:lnTo>
                    <a:pt x="3085" y="108"/>
                  </a:lnTo>
                  <a:lnTo>
                    <a:pt x="3086" y="108"/>
                  </a:lnTo>
                  <a:lnTo>
                    <a:pt x="3086" y="106"/>
                  </a:lnTo>
                  <a:lnTo>
                    <a:pt x="3089" y="106"/>
                  </a:lnTo>
                  <a:lnTo>
                    <a:pt x="3089" y="105"/>
                  </a:lnTo>
                  <a:lnTo>
                    <a:pt x="3090" y="102"/>
                  </a:lnTo>
                  <a:lnTo>
                    <a:pt x="3090" y="101"/>
                  </a:lnTo>
                  <a:lnTo>
                    <a:pt x="3089" y="101"/>
                  </a:lnTo>
                  <a:lnTo>
                    <a:pt x="3089" y="98"/>
                  </a:lnTo>
                  <a:lnTo>
                    <a:pt x="3090" y="98"/>
                  </a:lnTo>
                  <a:lnTo>
                    <a:pt x="3090" y="96"/>
                  </a:lnTo>
                  <a:lnTo>
                    <a:pt x="3092" y="96"/>
                  </a:lnTo>
                  <a:lnTo>
                    <a:pt x="3092" y="95"/>
                  </a:lnTo>
                  <a:lnTo>
                    <a:pt x="3093" y="95"/>
                  </a:lnTo>
                  <a:lnTo>
                    <a:pt x="3095" y="91"/>
                  </a:lnTo>
                  <a:lnTo>
                    <a:pt x="3095" y="89"/>
                  </a:lnTo>
                  <a:lnTo>
                    <a:pt x="3093" y="89"/>
                  </a:lnTo>
                  <a:lnTo>
                    <a:pt x="3093" y="86"/>
                  </a:lnTo>
                  <a:lnTo>
                    <a:pt x="3095" y="86"/>
                  </a:lnTo>
                  <a:lnTo>
                    <a:pt x="3095" y="85"/>
                  </a:lnTo>
                  <a:lnTo>
                    <a:pt x="3097" y="85"/>
                  </a:lnTo>
                  <a:lnTo>
                    <a:pt x="3109" y="58"/>
                  </a:lnTo>
                  <a:lnTo>
                    <a:pt x="3096" y="46"/>
                  </a:lnTo>
                  <a:close/>
                  <a:moveTo>
                    <a:pt x="1208" y="46"/>
                  </a:moveTo>
                  <a:lnTo>
                    <a:pt x="1203" y="48"/>
                  </a:lnTo>
                  <a:lnTo>
                    <a:pt x="1198" y="51"/>
                  </a:lnTo>
                  <a:lnTo>
                    <a:pt x="1193" y="53"/>
                  </a:lnTo>
                  <a:lnTo>
                    <a:pt x="1180" y="62"/>
                  </a:lnTo>
                  <a:lnTo>
                    <a:pt x="1174" y="66"/>
                  </a:lnTo>
                  <a:lnTo>
                    <a:pt x="1164" y="76"/>
                  </a:lnTo>
                  <a:lnTo>
                    <a:pt x="1160" y="82"/>
                  </a:lnTo>
                  <a:lnTo>
                    <a:pt x="1181" y="81"/>
                  </a:lnTo>
                  <a:lnTo>
                    <a:pt x="1157" y="83"/>
                  </a:lnTo>
                  <a:lnTo>
                    <a:pt x="1131" y="85"/>
                  </a:lnTo>
                  <a:lnTo>
                    <a:pt x="1123" y="86"/>
                  </a:lnTo>
                  <a:lnTo>
                    <a:pt x="1117" y="93"/>
                  </a:lnTo>
                  <a:lnTo>
                    <a:pt x="1123" y="99"/>
                  </a:lnTo>
                  <a:lnTo>
                    <a:pt x="1150" y="129"/>
                  </a:lnTo>
                  <a:lnTo>
                    <a:pt x="1183" y="165"/>
                  </a:lnTo>
                  <a:lnTo>
                    <a:pt x="1244" y="76"/>
                  </a:lnTo>
                  <a:lnTo>
                    <a:pt x="1184" y="81"/>
                  </a:lnTo>
                  <a:lnTo>
                    <a:pt x="1208" y="46"/>
                  </a:lnTo>
                  <a:close/>
                  <a:moveTo>
                    <a:pt x="990" y="46"/>
                  </a:moveTo>
                  <a:lnTo>
                    <a:pt x="1000" y="46"/>
                  </a:lnTo>
                  <a:lnTo>
                    <a:pt x="1000" y="48"/>
                  </a:lnTo>
                  <a:lnTo>
                    <a:pt x="990" y="48"/>
                  </a:lnTo>
                  <a:lnTo>
                    <a:pt x="990" y="46"/>
                  </a:lnTo>
                  <a:close/>
                  <a:moveTo>
                    <a:pt x="803" y="46"/>
                  </a:moveTo>
                  <a:lnTo>
                    <a:pt x="752" y="113"/>
                  </a:lnTo>
                  <a:lnTo>
                    <a:pt x="756" y="115"/>
                  </a:lnTo>
                  <a:lnTo>
                    <a:pt x="750" y="115"/>
                  </a:lnTo>
                  <a:lnTo>
                    <a:pt x="713" y="164"/>
                  </a:lnTo>
                  <a:lnTo>
                    <a:pt x="713" y="166"/>
                  </a:lnTo>
                  <a:lnTo>
                    <a:pt x="716" y="166"/>
                  </a:lnTo>
                  <a:lnTo>
                    <a:pt x="756" y="115"/>
                  </a:lnTo>
                  <a:lnTo>
                    <a:pt x="808" y="48"/>
                  </a:lnTo>
                  <a:lnTo>
                    <a:pt x="803" y="46"/>
                  </a:lnTo>
                  <a:close/>
                  <a:moveTo>
                    <a:pt x="27" y="45"/>
                  </a:moveTo>
                  <a:lnTo>
                    <a:pt x="24" y="48"/>
                  </a:lnTo>
                  <a:lnTo>
                    <a:pt x="27" y="45"/>
                  </a:lnTo>
                  <a:close/>
                  <a:moveTo>
                    <a:pt x="3092" y="43"/>
                  </a:moveTo>
                  <a:lnTo>
                    <a:pt x="3070" y="96"/>
                  </a:lnTo>
                  <a:lnTo>
                    <a:pt x="3063" y="96"/>
                  </a:lnTo>
                  <a:lnTo>
                    <a:pt x="3062" y="98"/>
                  </a:lnTo>
                  <a:lnTo>
                    <a:pt x="3073" y="99"/>
                  </a:lnTo>
                  <a:lnTo>
                    <a:pt x="3095" y="45"/>
                  </a:lnTo>
                  <a:lnTo>
                    <a:pt x="3092" y="43"/>
                  </a:lnTo>
                  <a:close/>
                  <a:moveTo>
                    <a:pt x="1899" y="41"/>
                  </a:moveTo>
                  <a:lnTo>
                    <a:pt x="1893" y="49"/>
                  </a:lnTo>
                  <a:lnTo>
                    <a:pt x="1906" y="61"/>
                  </a:lnTo>
                  <a:lnTo>
                    <a:pt x="1910" y="53"/>
                  </a:lnTo>
                  <a:lnTo>
                    <a:pt x="1899" y="41"/>
                  </a:lnTo>
                  <a:close/>
                  <a:moveTo>
                    <a:pt x="3086" y="39"/>
                  </a:moveTo>
                  <a:lnTo>
                    <a:pt x="3066" y="88"/>
                  </a:lnTo>
                  <a:lnTo>
                    <a:pt x="3070" y="89"/>
                  </a:lnTo>
                  <a:lnTo>
                    <a:pt x="3066" y="89"/>
                  </a:lnTo>
                  <a:lnTo>
                    <a:pt x="3063" y="95"/>
                  </a:lnTo>
                  <a:lnTo>
                    <a:pt x="3067" y="95"/>
                  </a:lnTo>
                  <a:lnTo>
                    <a:pt x="3070" y="89"/>
                  </a:lnTo>
                  <a:lnTo>
                    <a:pt x="3089" y="42"/>
                  </a:lnTo>
                  <a:lnTo>
                    <a:pt x="3086" y="39"/>
                  </a:lnTo>
                  <a:close/>
                  <a:moveTo>
                    <a:pt x="1056" y="39"/>
                  </a:moveTo>
                  <a:lnTo>
                    <a:pt x="1066" y="39"/>
                  </a:lnTo>
                  <a:lnTo>
                    <a:pt x="1066" y="41"/>
                  </a:lnTo>
                  <a:lnTo>
                    <a:pt x="1053" y="41"/>
                  </a:lnTo>
                  <a:lnTo>
                    <a:pt x="1056" y="39"/>
                  </a:lnTo>
                  <a:close/>
                  <a:moveTo>
                    <a:pt x="750" y="39"/>
                  </a:moveTo>
                  <a:lnTo>
                    <a:pt x="698" y="106"/>
                  </a:lnTo>
                  <a:lnTo>
                    <a:pt x="749" y="113"/>
                  </a:lnTo>
                  <a:lnTo>
                    <a:pt x="802" y="46"/>
                  </a:lnTo>
                  <a:lnTo>
                    <a:pt x="750" y="39"/>
                  </a:lnTo>
                  <a:close/>
                  <a:moveTo>
                    <a:pt x="1448" y="36"/>
                  </a:moveTo>
                  <a:lnTo>
                    <a:pt x="1343" y="195"/>
                  </a:lnTo>
                  <a:lnTo>
                    <a:pt x="1370" y="199"/>
                  </a:lnTo>
                  <a:lnTo>
                    <a:pt x="1382" y="195"/>
                  </a:lnTo>
                  <a:lnTo>
                    <a:pt x="1387" y="195"/>
                  </a:lnTo>
                  <a:lnTo>
                    <a:pt x="1391" y="194"/>
                  </a:lnTo>
                  <a:lnTo>
                    <a:pt x="1394" y="192"/>
                  </a:lnTo>
                  <a:lnTo>
                    <a:pt x="1398" y="191"/>
                  </a:lnTo>
                  <a:lnTo>
                    <a:pt x="1402" y="191"/>
                  </a:lnTo>
                  <a:lnTo>
                    <a:pt x="1487" y="62"/>
                  </a:lnTo>
                  <a:lnTo>
                    <a:pt x="1487" y="61"/>
                  </a:lnTo>
                  <a:lnTo>
                    <a:pt x="1482" y="58"/>
                  </a:lnTo>
                  <a:lnTo>
                    <a:pt x="1478" y="53"/>
                  </a:lnTo>
                  <a:lnTo>
                    <a:pt x="1470" y="48"/>
                  </a:lnTo>
                  <a:lnTo>
                    <a:pt x="1467" y="45"/>
                  </a:lnTo>
                  <a:lnTo>
                    <a:pt x="1462" y="43"/>
                  </a:lnTo>
                  <a:lnTo>
                    <a:pt x="1460" y="42"/>
                  </a:lnTo>
                  <a:lnTo>
                    <a:pt x="1455" y="39"/>
                  </a:lnTo>
                  <a:lnTo>
                    <a:pt x="1452" y="38"/>
                  </a:lnTo>
                  <a:lnTo>
                    <a:pt x="1448" y="36"/>
                  </a:lnTo>
                  <a:close/>
                  <a:moveTo>
                    <a:pt x="3082" y="35"/>
                  </a:moveTo>
                  <a:lnTo>
                    <a:pt x="3063" y="81"/>
                  </a:lnTo>
                  <a:lnTo>
                    <a:pt x="3060" y="88"/>
                  </a:lnTo>
                  <a:lnTo>
                    <a:pt x="3063" y="88"/>
                  </a:lnTo>
                  <a:lnTo>
                    <a:pt x="3085" y="38"/>
                  </a:lnTo>
                  <a:lnTo>
                    <a:pt x="3082" y="35"/>
                  </a:lnTo>
                  <a:close/>
                  <a:moveTo>
                    <a:pt x="1614" y="33"/>
                  </a:moveTo>
                  <a:lnTo>
                    <a:pt x="1614" y="35"/>
                  </a:lnTo>
                  <a:lnTo>
                    <a:pt x="1612" y="35"/>
                  </a:lnTo>
                  <a:lnTo>
                    <a:pt x="1612" y="39"/>
                  </a:lnTo>
                  <a:lnTo>
                    <a:pt x="1609" y="52"/>
                  </a:lnTo>
                  <a:lnTo>
                    <a:pt x="1622" y="33"/>
                  </a:lnTo>
                  <a:lnTo>
                    <a:pt x="1614" y="33"/>
                  </a:lnTo>
                  <a:close/>
                  <a:moveTo>
                    <a:pt x="1567" y="33"/>
                  </a:moveTo>
                  <a:lnTo>
                    <a:pt x="1527" y="93"/>
                  </a:lnTo>
                  <a:lnTo>
                    <a:pt x="1528" y="93"/>
                  </a:lnTo>
                  <a:lnTo>
                    <a:pt x="1585" y="91"/>
                  </a:lnTo>
                  <a:lnTo>
                    <a:pt x="1604" y="63"/>
                  </a:lnTo>
                  <a:lnTo>
                    <a:pt x="1606" y="39"/>
                  </a:lnTo>
                  <a:lnTo>
                    <a:pt x="1606" y="35"/>
                  </a:lnTo>
                  <a:lnTo>
                    <a:pt x="1605" y="35"/>
                  </a:lnTo>
                  <a:lnTo>
                    <a:pt x="1604" y="33"/>
                  </a:lnTo>
                  <a:lnTo>
                    <a:pt x="1567" y="33"/>
                  </a:lnTo>
                  <a:close/>
                  <a:moveTo>
                    <a:pt x="708" y="33"/>
                  </a:moveTo>
                  <a:lnTo>
                    <a:pt x="661" y="95"/>
                  </a:lnTo>
                  <a:lnTo>
                    <a:pt x="663" y="93"/>
                  </a:lnTo>
                  <a:lnTo>
                    <a:pt x="663" y="95"/>
                  </a:lnTo>
                  <a:lnTo>
                    <a:pt x="665" y="96"/>
                  </a:lnTo>
                  <a:lnTo>
                    <a:pt x="663" y="96"/>
                  </a:lnTo>
                  <a:lnTo>
                    <a:pt x="658" y="98"/>
                  </a:lnTo>
                  <a:lnTo>
                    <a:pt x="656" y="101"/>
                  </a:lnTo>
                  <a:lnTo>
                    <a:pt x="696" y="106"/>
                  </a:lnTo>
                  <a:lnTo>
                    <a:pt x="749" y="39"/>
                  </a:lnTo>
                  <a:lnTo>
                    <a:pt x="708" y="33"/>
                  </a:lnTo>
                  <a:close/>
                  <a:moveTo>
                    <a:pt x="1645" y="32"/>
                  </a:moveTo>
                  <a:lnTo>
                    <a:pt x="1624" y="33"/>
                  </a:lnTo>
                  <a:lnTo>
                    <a:pt x="1609" y="56"/>
                  </a:lnTo>
                  <a:lnTo>
                    <a:pt x="1605" y="85"/>
                  </a:lnTo>
                  <a:lnTo>
                    <a:pt x="1605" y="91"/>
                  </a:lnTo>
                  <a:lnTo>
                    <a:pt x="1609" y="91"/>
                  </a:lnTo>
                  <a:lnTo>
                    <a:pt x="1638" y="92"/>
                  </a:lnTo>
                  <a:lnTo>
                    <a:pt x="1641" y="92"/>
                  </a:lnTo>
                  <a:lnTo>
                    <a:pt x="1641" y="93"/>
                  </a:lnTo>
                  <a:lnTo>
                    <a:pt x="1638" y="93"/>
                  </a:lnTo>
                  <a:lnTo>
                    <a:pt x="1609" y="92"/>
                  </a:lnTo>
                  <a:lnTo>
                    <a:pt x="1605" y="92"/>
                  </a:lnTo>
                  <a:lnTo>
                    <a:pt x="1604" y="91"/>
                  </a:lnTo>
                  <a:lnTo>
                    <a:pt x="1604" y="89"/>
                  </a:lnTo>
                  <a:lnTo>
                    <a:pt x="1601" y="89"/>
                  </a:lnTo>
                  <a:lnTo>
                    <a:pt x="1601" y="91"/>
                  </a:lnTo>
                  <a:lnTo>
                    <a:pt x="1598" y="91"/>
                  </a:lnTo>
                  <a:lnTo>
                    <a:pt x="1598" y="89"/>
                  </a:lnTo>
                  <a:lnTo>
                    <a:pt x="1599" y="89"/>
                  </a:lnTo>
                  <a:lnTo>
                    <a:pt x="1599" y="86"/>
                  </a:lnTo>
                  <a:lnTo>
                    <a:pt x="1601" y="86"/>
                  </a:lnTo>
                  <a:lnTo>
                    <a:pt x="1601" y="85"/>
                  </a:lnTo>
                  <a:lnTo>
                    <a:pt x="1602" y="66"/>
                  </a:lnTo>
                  <a:lnTo>
                    <a:pt x="1586" y="91"/>
                  </a:lnTo>
                  <a:lnTo>
                    <a:pt x="1598" y="91"/>
                  </a:lnTo>
                  <a:lnTo>
                    <a:pt x="1598" y="92"/>
                  </a:lnTo>
                  <a:lnTo>
                    <a:pt x="1586" y="92"/>
                  </a:lnTo>
                  <a:lnTo>
                    <a:pt x="1585" y="93"/>
                  </a:lnTo>
                  <a:lnTo>
                    <a:pt x="1628" y="93"/>
                  </a:lnTo>
                  <a:lnTo>
                    <a:pt x="1628" y="95"/>
                  </a:lnTo>
                  <a:lnTo>
                    <a:pt x="1629" y="95"/>
                  </a:lnTo>
                  <a:lnTo>
                    <a:pt x="1628" y="99"/>
                  </a:lnTo>
                  <a:lnTo>
                    <a:pt x="1628" y="101"/>
                  </a:lnTo>
                  <a:lnTo>
                    <a:pt x="1626" y="101"/>
                  </a:lnTo>
                  <a:lnTo>
                    <a:pt x="1625" y="102"/>
                  </a:lnTo>
                  <a:lnTo>
                    <a:pt x="1579" y="102"/>
                  </a:lnTo>
                  <a:lnTo>
                    <a:pt x="1532" y="175"/>
                  </a:lnTo>
                  <a:lnTo>
                    <a:pt x="1575" y="199"/>
                  </a:lnTo>
                  <a:lnTo>
                    <a:pt x="1644" y="92"/>
                  </a:lnTo>
                  <a:lnTo>
                    <a:pt x="1641" y="92"/>
                  </a:lnTo>
                  <a:lnTo>
                    <a:pt x="1641" y="91"/>
                  </a:lnTo>
                  <a:lnTo>
                    <a:pt x="1642" y="91"/>
                  </a:lnTo>
                  <a:lnTo>
                    <a:pt x="1642" y="89"/>
                  </a:lnTo>
                  <a:lnTo>
                    <a:pt x="1644" y="89"/>
                  </a:lnTo>
                  <a:lnTo>
                    <a:pt x="1644" y="88"/>
                  </a:lnTo>
                  <a:lnTo>
                    <a:pt x="1645" y="88"/>
                  </a:lnTo>
                  <a:lnTo>
                    <a:pt x="1645" y="85"/>
                  </a:lnTo>
                  <a:lnTo>
                    <a:pt x="1646" y="85"/>
                  </a:lnTo>
                  <a:lnTo>
                    <a:pt x="1646" y="78"/>
                  </a:lnTo>
                  <a:lnTo>
                    <a:pt x="1648" y="78"/>
                  </a:lnTo>
                  <a:lnTo>
                    <a:pt x="1648" y="68"/>
                  </a:lnTo>
                  <a:lnTo>
                    <a:pt x="1649" y="68"/>
                  </a:lnTo>
                  <a:lnTo>
                    <a:pt x="1649" y="56"/>
                  </a:lnTo>
                  <a:lnTo>
                    <a:pt x="1651" y="56"/>
                  </a:lnTo>
                  <a:lnTo>
                    <a:pt x="1651" y="43"/>
                  </a:lnTo>
                  <a:lnTo>
                    <a:pt x="1652" y="42"/>
                  </a:lnTo>
                  <a:lnTo>
                    <a:pt x="1652" y="39"/>
                  </a:lnTo>
                  <a:lnTo>
                    <a:pt x="1651" y="39"/>
                  </a:lnTo>
                  <a:lnTo>
                    <a:pt x="1651" y="35"/>
                  </a:lnTo>
                  <a:lnTo>
                    <a:pt x="1649" y="35"/>
                  </a:lnTo>
                  <a:lnTo>
                    <a:pt x="1649" y="33"/>
                  </a:lnTo>
                  <a:lnTo>
                    <a:pt x="1648" y="32"/>
                  </a:lnTo>
                  <a:lnTo>
                    <a:pt x="1645" y="32"/>
                  </a:lnTo>
                  <a:close/>
                  <a:moveTo>
                    <a:pt x="3076" y="31"/>
                  </a:moveTo>
                  <a:lnTo>
                    <a:pt x="3056" y="79"/>
                  </a:lnTo>
                  <a:lnTo>
                    <a:pt x="3060" y="81"/>
                  </a:lnTo>
                  <a:lnTo>
                    <a:pt x="3079" y="33"/>
                  </a:lnTo>
                  <a:lnTo>
                    <a:pt x="3076" y="31"/>
                  </a:lnTo>
                  <a:close/>
                  <a:moveTo>
                    <a:pt x="1905" y="31"/>
                  </a:moveTo>
                  <a:lnTo>
                    <a:pt x="1899" y="39"/>
                  </a:lnTo>
                  <a:lnTo>
                    <a:pt x="1912" y="51"/>
                  </a:lnTo>
                  <a:lnTo>
                    <a:pt x="1917" y="43"/>
                  </a:lnTo>
                  <a:lnTo>
                    <a:pt x="1905" y="31"/>
                  </a:lnTo>
                  <a:close/>
                  <a:moveTo>
                    <a:pt x="1624" y="31"/>
                  </a:moveTo>
                  <a:lnTo>
                    <a:pt x="1567" y="32"/>
                  </a:lnTo>
                  <a:lnTo>
                    <a:pt x="1604" y="32"/>
                  </a:lnTo>
                  <a:lnTo>
                    <a:pt x="1605" y="33"/>
                  </a:lnTo>
                  <a:lnTo>
                    <a:pt x="1608" y="33"/>
                  </a:lnTo>
                  <a:lnTo>
                    <a:pt x="1608" y="35"/>
                  </a:lnTo>
                  <a:lnTo>
                    <a:pt x="1611" y="35"/>
                  </a:lnTo>
                  <a:lnTo>
                    <a:pt x="1611" y="33"/>
                  </a:lnTo>
                  <a:lnTo>
                    <a:pt x="1612" y="33"/>
                  </a:lnTo>
                  <a:lnTo>
                    <a:pt x="1612" y="32"/>
                  </a:lnTo>
                  <a:lnTo>
                    <a:pt x="1624" y="32"/>
                  </a:lnTo>
                  <a:lnTo>
                    <a:pt x="1624" y="31"/>
                  </a:lnTo>
                  <a:close/>
                  <a:moveTo>
                    <a:pt x="1096" y="28"/>
                  </a:moveTo>
                  <a:lnTo>
                    <a:pt x="1096" y="31"/>
                  </a:lnTo>
                  <a:lnTo>
                    <a:pt x="1093" y="32"/>
                  </a:lnTo>
                  <a:lnTo>
                    <a:pt x="1091" y="33"/>
                  </a:lnTo>
                  <a:lnTo>
                    <a:pt x="1089" y="35"/>
                  </a:lnTo>
                  <a:lnTo>
                    <a:pt x="1087" y="36"/>
                  </a:lnTo>
                  <a:lnTo>
                    <a:pt x="1084" y="36"/>
                  </a:lnTo>
                  <a:lnTo>
                    <a:pt x="1083" y="38"/>
                  </a:lnTo>
                  <a:lnTo>
                    <a:pt x="1079" y="38"/>
                  </a:lnTo>
                  <a:lnTo>
                    <a:pt x="1077" y="39"/>
                  </a:lnTo>
                  <a:lnTo>
                    <a:pt x="1069" y="39"/>
                  </a:lnTo>
                  <a:lnTo>
                    <a:pt x="1084" y="56"/>
                  </a:lnTo>
                  <a:lnTo>
                    <a:pt x="1103" y="29"/>
                  </a:lnTo>
                  <a:lnTo>
                    <a:pt x="1101" y="31"/>
                  </a:lnTo>
                  <a:lnTo>
                    <a:pt x="1099" y="31"/>
                  </a:lnTo>
                  <a:lnTo>
                    <a:pt x="1099" y="29"/>
                  </a:lnTo>
                  <a:lnTo>
                    <a:pt x="1097" y="29"/>
                  </a:lnTo>
                  <a:lnTo>
                    <a:pt x="1096" y="28"/>
                  </a:lnTo>
                  <a:close/>
                  <a:moveTo>
                    <a:pt x="1532" y="25"/>
                  </a:moveTo>
                  <a:lnTo>
                    <a:pt x="1532" y="31"/>
                  </a:lnTo>
                  <a:lnTo>
                    <a:pt x="1567" y="31"/>
                  </a:lnTo>
                  <a:lnTo>
                    <a:pt x="1569" y="25"/>
                  </a:lnTo>
                  <a:lnTo>
                    <a:pt x="1532" y="25"/>
                  </a:lnTo>
                  <a:close/>
                  <a:moveTo>
                    <a:pt x="1628" y="23"/>
                  </a:moveTo>
                  <a:lnTo>
                    <a:pt x="1572" y="25"/>
                  </a:lnTo>
                  <a:lnTo>
                    <a:pt x="1568" y="31"/>
                  </a:lnTo>
                  <a:lnTo>
                    <a:pt x="1625" y="29"/>
                  </a:lnTo>
                  <a:lnTo>
                    <a:pt x="1628" y="23"/>
                  </a:lnTo>
                  <a:close/>
                  <a:moveTo>
                    <a:pt x="1051" y="23"/>
                  </a:moveTo>
                  <a:lnTo>
                    <a:pt x="1039" y="42"/>
                  </a:lnTo>
                  <a:lnTo>
                    <a:pt x="1043" y="42"/>
                  </a:lnTo>
                  <a:lnTo>
                    <a:pt x="1047" y="41"/>
                  </a:lnTo>
                  <a:lnTo>
                    <a:pt x="1053" y="41"/>
                  </a:lnTo>
                  <a:lnTo>
                    <a:pt x="1051" y="42"/>
                  </a:lnTo>
                  <a:lnTo>
                    <a:pt x="1044" y="42"/>
                  </a:lnTo>
                  <a:lnTo>
                    <a:pt x="1043" y="43"/>
                  </a:lnTo>
                  <a:lnTo>
                    <a:pt x="1037" y="43"/>
                  </a:lnTo>
                  <a:lnTo>
                    <a:pt x="1014" y="73"/>
                  </a:lnTo>
                  <a:lnTo>
                    <a:pt x="1066" y="81"/>
                  </a:lnTo>
                  <a:lnTo>
                    <a:pt x="1083" y="58"/>
                  </a:lnTo>
                  <a:lnTo>
                    <a:pt x="1066" y="39"/>
                  </a:lnTo>
                  <a:lnTo>
                    <a:pt x="1051" y="23"/>
                  </a:lnTo>
                  <a:close/>
                  <a:moveTo>
                    <a:pt x="1283" y="22"/>
                  </a:moveTo>
                  <a:lnTo>
                    <a:pt x="1273" y="23"/>
                  </a:lnTo>
                  <a:lnTo>
                    <a:pt x="1263" y="26"/>
                  </a:lnTo>
                  <a:lnTo>
                    <a:pt x="1254" y="28"/>
                  </a:lnTo>
                  <a:lnTo>
                    <a:pt x="1244" y="31"/>
                  </a:lnTo>
                  <a:lnTo>
                    <a:pt x="1236" y="33"/>
                  </a:lnTo>
                  <a:lnTo>
                    <a:pt x="1227" y="38"/>
                  </a:lnTo>
                  <a:lnTo>
                    <a:pt x="1218" y="41"/>
                  </a:lnTo>
                  <a:lnTo>
                    <a:pt x="1211" y="45"/>
                  </a:lnTo>
                  <a:lnTo>
                    <a:pt x="1186" y="79"/>
                  </a:lnTo>
                  <a:lnTo>
                    <a:pt x="1246" y="75"/>
                  </a:lnTo>
                  <a:lnTo>
                    <a:pt x="1283" y="22"/>
                  </a:lnTo>
                  <a:close/>
                  <a:moveTo>
                    <a:pt x="1910" y="21"/>
                  </a:moveTo>
                  <a:lnTo>
                    <a:pt x="1905" y="29"/>
                  </a:lnTo>
                  <a:lnTo>
                    <a:pt x="1917" y="41"/>
                  </a:lnTo>
                  <a:lnTo>
                    <a:pt x="1923" y="33"/>
                  </a:lnTo>
                  <a:lnTo>
                    <a:pt x="1910" y="21"/>
                  </a:lnTo>
                  <a:close/>
                  <a:moveTo>
                    <a:pt x="3060" y="18"/>
                  </a:moveTo>
                  <a:lnTo>
                    <a:pt x="3036" y="76"/>
                  </a:lnTo>
                  <a:lnTo>
                    <a:pt x="3053" y="79"/>
                  </a:lnTo>
                  <a:lnTo>
                    <a:pt x="3075" y="29"/>
                  </a:lnTo>
                  <a:lnTo>
                    <a:pt x="3060" y="18"/>
                  </a:lnTo>
                  <a:close/>
                  <a:moveTo>
                    <a:pt x="3055" y="12"/>
                  </a:moveTo>
                  <a:lnTo>
                    <a:pt x="3027" y="76"/>
                  </a:lnTo>
                  <a:lnTo>
                    <a:pt x="3033" y="76"/>
                  </a:lnTo>
                  <a:lnTo>
                    <a:pt x="3059" y="16"/>
                  </a:lnTo>
                  <a:lnTo>
                    <a:pt x="3055" y="12"/>
                  </a:lnTo>
                  <a:close/>
                  <a:moveTo>
                    <a:pt x="2950" y="10"/>
                  </a:moveTo>
                  <a:lnTo>
                    <a:pt x="2946" y="12"/>
                  </a:lnTo>
                  <a:lnTo>
                    <a:pt x="2940" y="15"/>
                  </a:lnTo>
                  <a:lnTo>
                    <a:pt x="2936" y="16"/>
                  </a:lnTo>
                  <a:lnTo>
                    <a:pt x="2932" y="19"/>
                  </a:lnTo>
                  <a:lnTo>
                    <a:pt x="2915" y="28"/>
                  </a:lnTo>
                  <a:lnTo>
                    <a:pt x="2912" y="31"/>
                  </a:lnTo>
                  <a:lnTo>
                    <a:pt x="2909" y="32"/>
                  </a:lnTo>
                  <a:lnTo>
                    <a:pt x="2905" y="35"/>
                  </a:lnTo>
                  <a:lnTo>
                    <a:pt x="2891" y="49"/>
                  </a:lnTo>
                  <a:lnTo>
                    <a:pt x="2885" y="58"/>
                  </a:lnTo>
                  <a:lnTo>
                    <a:pt x="2895" y="58"/>
                  </a:lnTo>
                  <a:lnTo>
                    <a:pt x="2898" y="55"/>
                  </a:lnTo>
                  <a:lnTo>
                    <a:pt x="2899" y="55"/>
                  </a:lnTo>
                  <a:lnTo>
                    <a:pt x="2902" y="52"/>
                  </a:lnTo>
                  <a:lnTo>
                    <a:pt x="2903" y="52"/>
                  </a:lnTo>
                  <a:lnTo>
                    <a:pt x="2905" y="51"/>
                  </a:lnTo>
                  <a:lnTo>
                    <a:pt x="2909" y="48"/>
                  </a:lnTo>
                  <a:lnTo>
                    <a:pt x="2915" y="45"/>
                  </a:lnTo>
                  <a:lnTo>
                    <a:pt x="2919" y="41"/>
                  </a:lnTo>
                  <a:lnTo>
                    <a:pt x="2923" y="38"/>
                  </a:lnTo>
                  <a:lnTo>
                    <a:pt x="2930" y="31"/>
                  </a:lnTo>
                  <a:lnTo>
                    <a:pt x="2935" y="28"/>
                  </a:lnTo>
                  <a:lnTo>
                    <a:pt x="2942" y="21"/>
                  </a:lnTo>
                  <a:lnTo>
                    <a:pt x="2946" y="15"/>
                  </a:lnTo>
                  <a:lnTo>
                    <a:pt x="2950" y="10"/>
                  </a:lnTo>
                  <a:close/>
                  <a:moveTo>
                    <a:pt x="2189" y="10"/>
                  </a:moveTo>
                  <a:lnTo>
                    <a:pt x="2167" y="51"/>
                  </a:lnTo>
                  <a:lnTo>
                    <a:pt x="2149" y="85"/>
                  </a:lnTo>
                  <a:lnTo>
                    <a:pt x="2176" y="88"/>
                  </a:lnTo>
                  <a:lnTo>
                    <a:pt x="2194" y="55"/>
                  </a:lnTo>
                  <a:lnTo>
                    <a:pt x="2214" y="19"/>
                  </a:lnTo>
                  <a:lnTo>
                    <a:pt x="2203" y="23"/>
                  </a:lnTo>
                  <a:lnTo>
                    <a:pt x="2201" y="25"/>
                  </a:lnTo>
                  <a:lnTo>
                    <a:pt x="2201" y="23"/>
                  </a:lnTo>
                  <a:lnTo>
                    <a:pt x="2199" y="22"/>
                  </a:lnTo>
                  <a:lnTo>
                    <a:pt x="2214" y="15"/>
                  </a:lnTo>
                  <a:lnTo>
                    <a:pt x="2189" y="10"/>
                  </a:lnTo>
                  <a:close/>
                  <a:moveTo>
                    <a:pt x="1916" y="10"/>
                  </a:moveTo>
                  <a:lnTo>
                    <a:pt x="1912" y="18"/>
                  </a:lnTo>
                  <a:lnTo>
                    <a:pt x="1912" y="19"/>
                  </a:lnTo>
                  <a:lnTo>
                    <a:pt x="1923" y="31"/>
                  </a:lnTo>
                  <a:lnTo>
                    <a:pt x="1929" y="23"/>
                  </a:lnTo>
                  <a:lnTo>
                    <a:pt x="1916" y="10"/>
                  </a:lnTo>
                  <a:close/>
                  <a:moveTo>
                    <a:pt x="1870" y="8"/>
                  </a:moveTo>
                  <a:lnTo>
                    <a:pt x="1869" y="12"/>
                  </a:lnTo>
                  <a:lnTo>
                    <a:pt x="1813" y="103"/>
                  </a:lnTo>
                  <a:lnTo>
                    <a:pt x="1753" y="202"/>
                  </a:lnTo>
                  <a:lnTo>
                    <a:pt x="1782" y="205"/>
                  </a:lnTo>
                  <a:lnTo>
                    <a:pt x="1840" y="108"/>
                  </a:lnTo>
                  <a:lnTo>
                    <a:pt x="1813" y="103"/>
                  </a:lnTo>
                  <a:lnTo>
                    <a:pt x="1840" y="106"/>
                  </a:lnTo>
                  <a:lnTo>
                    <a:pt x="1895" y="15"/>
                  </a:lnTo>
                  <a:lnTo>
                    <a:pt x="1898" y="12"/>
                  </a:lnTo>
                  <a:lnTo>
                    <a:pt x="1870" y="8"/>
                  </a:lnTo>
                  <a:close/>
                  <a:moveTo>
                    <a:pt x="1848" y="5"/>
                  </a:moveTo>
                  <a:lnTo>
                    <a:pt x="1846" y="8"/>
                  </a:lnTo>
                  <a:lnTo>
                    <a:pt x="1791" y="99"/>
                  </a:lnTo>
                  <a:lnTo>
                    <a:pt x="1796" y="101"/>
                  </a:lnTo>
                  <a:lnTo>
                    <a:pt x="1812" y="102"/>
                  </a:lnTo>
                  <a:lnTo>
                    <a:pt x="1868" y="10"/>
                  </a:lnTo>
                  <a:lnTo>
                    <a:pt x="1869" y="8"/>
                  </a:lnTo>
                  <a:lnTo>
                    <a:pt x="1848" y="5"/>
                  </a:lnTo>
                  <a:close/>
                  <a:moveTo>
                    <a:pt x="4423" y="5"/>
                  </a:moveTo>
                  <a:lnTo>
                    <a:pt x="4437" y="9"/>
                  </a:lnTo>
                  <a:lnTo>
                    <a:pt x="4431" y="8"/>
                  </a:lnTo>
                  <a:lnTo>
                    <a:pt x="4424" y="5"/>
                  </a:lnTo>
                  <a:lnTo>
                    <a:pt x="4423" y="5"/>
                  </a:lnTo>
                  <a:close/>
                  <a:moveTo>
                    <a:pt x="1818" y="2"/>
                  </a:moveTo>
                  <a:lnTo>
                    <a:pt x="1815" y="5"/>
                  </a:lnTo>
                  <a:lnTo>
                    <a:pt x="1763" y="88"/>
                  </a:lnTo>
                  <a:lnTo>
                    <a:pt x="1773" y="88"/>
                  </a:lnTo>
                  <a:lnTo>
                    <a:pt x="1775" y="89"/>
                  </a:lnTo>
                  <a:lnTo>
                    <a:pt x="1781" y="89"/>
                  </a:lnTo>
                  <a:lnTo>
                    <a:pt x="1782" y="91"/>
                  </a:lnTo>
                  <a:lnTo>
                    <a:pt x="1783" y="91"/>
                  </a:lnTo>
                  <a:lnTo>
                    <a:pt x="1785" y="92"/>
                  </a:lnTo>
                  <a:lnTo>
                    <a:pt x="1785" y="93"/>
                  </a:lnTo>
                  <a:lnTo>
                    <a:pt x="1786" y="93"/>
                  </a:lnTo>
                  <a:lnTo>
                    <a:pt x="1785" y="95"/>
                  </a:lnTo>
                  <a:lnTo>
                    <a:pt x="1785" y="96"/>
                  </a:lnTo>
                  <a:lnTo>
                    <a:pt x="1783" y="96"/>
                  </a:lnTo>
                  <a:lnTo>
                    <a:pt x="1783" y="98"/>
                  </a:lnTo>
                  <a:lnTo>
                    <a:pt x="1779" y="98"/>
                  </a:lnTo>
                  <a:lnTo>
                    <a:pt x="1788" y="99"/>
                  </a:lnTo>
                  <a:lnTo>
                    <a:pt x="1843" y="8"/>
                  </a:lnTo>
                  <a:lnTo>
                    <a:pt x="1846" y="5"/>
                  </a:lnTo>
                  <a:lnTo>
                    <a:pt x="1818" y="2"/>
                  </a:lnTo>
                  <a:close/>
                  <a:moveTo>
                    <a:pt x="1922" y="0"/>
                  </a:moveTo>
                  <a:lnTo>
                    <a:pt x="1917" y="9"/>
                  </a:lnTo>
                  <a:lnTo>
                    <a:pt x="1927" y="19"/>
                  </a:lnTo>
                  <a:lnTo>
                    <a:pt x="1930" y="21"/>
                  </a:lnTo>
                  <a:lnTo>
                    <a:pt x="1930" y="19"/>
                  </a:lnTo>
                  <a:lnTo>
                    <a:pt x="1935" y="13"/>
                  </a:lnTo>
                  <a:lnTo>
                    <a:pt x="1922"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5" name="Freeform 179"/>
            <p:cNvSpPr>
              <a:spLocks noEditPoints="1"/>
            </p:cNvSpPr>
            <p:nvPr/>
          </p:nvSpPr>
          <p:spPr bwMode="auto">
            <a:xfrm>
              <a:off x="2357438" y="2486025"/>
              <a:ext cx="7469188" cy="1050925"/>
            </a:xfrm>
            <a:custGeom>
              <a:avLst/>
              <a:gdLst/>
              <a:ahLst/>
              <a:cxnLst>
                <a:cxn ang="0">
                  <a:pos x="982" y="184"/>
                </a:cxn>
                <a:cxn ang="0">
                  <a:pos x="3080" y="173"/>
                </a:cxn>
                <a:cxn ang="0">
                  <a:pos x="2898" y="199"/>
                </a:cxn>
                <a:cxn ang="0">
                  <a:pos x="2841" y="226"/>
                </a:cxn>
                <a:cxn ang="0">
                  <a:pos x="3070" y="133"/>
                </a:cxn>
                <a:cxn ang="0">
                  <a:pos x="959" y="131"/>
                </a:cxn>
                <a:cxn ang="0">
                  <a:pos x="1781" y="435"/>
                </a:cxn>
                <a:cxn ang="0">
                  <a:pos x="1836" y="426"/>
                </a:cxn>
                <a:cxn ang="0">
                  <a:pos x="1852" y="386"/>
                </a:cxn>
                <a:cxn ang="0">
                  <a:pos x="1865" y="366"/>
                </a:cxn>
                <a:cxn ang="0">
                  <a:pos x="1917" y="387"/>
                </a:cxn>
                <a:cxn ang="0">
                  <a:pos x="1880" y="415"/>
                </a:cxn>
                <a:cxn ang="0">
                  <a:pos x="1885" y="443"/>
                </a:cxn>
                <a:cxn ang="0">
                  <a:pos x="1915" y="565"/>
                </a:cxn>
                <a:cxn ang="0">
                  <a:pos x="2094" y="124"/>
                </a:cxn>
                <a:cxn ang="0">
                  <a:pos x="972" y="121"/>
                </a:cxn>
                <a:cxn ang="0">
                  <a:pos x="465" y="123"/>
                </a:cxn>
                <a:cxn ang="0">
                  <a:pos x="979" y="121"/>
                </a:cxn>
                <a:cxn ang="0">
                  <a:pos x="1939" y="113"/>
                </a:cxn>
                <a:cxn ang="0">
                  <a:pos x="3005" y="110"/>
                </a:cxn>
                <a:cxn ang="0">
                  <a:pos x="2124" y="109"/>
                </a:cxn>
                <a:cxn ang="0">
                  <a:pos x="1303" y="100"/>
                </a:cxn>
                <a:cxn ang="0">
                  <a:pos x="976" y="173"/>
                </a:cxn>
                <a:cxn ang="0">
                  <a:pos x="853" y="99"/>
                </a:cxn>
                <a:cxn ang="0">
                  <a:pos x="3002" y="137"/>
                </a:cxn>
                <a:cxn ang="0">
                  <a:pos x="1325" y="93"/>
                </a:cxn>
                <a:cxn ang="0">
                  <a:pos x="2233" y="80"/>
                </a:cxn>
                <a:cxn ang="0">
                  <a:pos x="2237" y="64"/>
                </a:cxn>
                <a:cxn ang="0">
                  <a:pos x="111" y="249"/>
                </a:cxn>
                <a:cxn ang="0">
                  <a:pos x="277" y="56"/>
                </a:cxn>
                <a:cxn ang="0">
                  <a:pos x="3105" y="136"/>
                </a:cxn>
                <a:cxn ang="0">
                  <a:pos x="208" y="47"/>
                </a:cxn>
                <a:cxn ang="0">
                  <a:pos x="2009" y="107"/>
                </a:cxn>
                <a:cxn ang="0">
                  <a:pos x="355" y="43"/>
                </a:cxn>
                <a:cxn ang="0">
                  <a:pos x="3095" y="184"/>
                </a:cxn>
                <a:cxn ang="0">
                  <a:pos x="2999" y="106"/>
                </a:cxn>
                <a:cxn ang="0">
                  <a:pos x="773" y="33"/>
                </a:cxn>
                <a:cxn ang="0">
                  <a:pos x="1999" y="30"/>
                </a:cxn>
                <a:cxn ang="0">
                  <a:pos x="936" y="26"/>
                </a:cxn>
                <a:cxn ang="0">
                  <a:pos x="348" y="24"/>
                </a:cxn>
                <a:cxn ang="0">
                  <a:pos x="1989" y="40"/>
                </a:cxn>
                <a:cxn ang="0">
                  <a:pos x="4674" y="43"/>
                </a:cxn>
                <a:cxn ang="0">
                  <a:pos x="464" y="116"/>
                </a:cxn>
                <a:cxn ang="0">
                  <a:pos x="457" y="133"/>
                </a:cxn>
                <a:cxn ang="0">
                  <a:pos x="1880" y="94"/>
                </a:cxn>
                <a:cxn ang="0">
                  <a:pos x="833" y="119"/>
                </a:cxn>
                <a:cxn ang="0">
                  <a:pos x="836" y="107"/>
                </a:cxn>
                <a:cxn ang="0">
                  <a:pos x="926" y="24"/>
                </a:cxn>
                <a:cxn ang="0">
                  <a:pos x="345" y="43"/>
                </a:cxn>
                <a:cxn ang="0">
                  <a:pos x="345" y="11"/>
                </a:cxn>
                <a:cxn ang="0">
                  <a:pos x="2237" y="90"/>
                </a:cxn>
                <a:cxn ang="0">
                  <a:pos x="2298" y="27"/>
                </a:cxn>
                <a:cxn ang="0">
                  <a:pos x="718" y="41"/>
                </a:cxn>
                <a:cxn ang="0">
                  <a:pos x="2106" y="43"/>
                </a:cxn>
                <a:cxn ang="0">
                  <a:pos x="2103" y="101"/>
                </a:cxn>
                <a:cxn ang="0">
                  <a:pos x="2227" y="6"/>
                </a:cxn>
                <a:cxn ang="0">
                  <a:pos x="2226" y="70"/>
                </a:cxn>
                <a:cxn ang="0">
                  <a:pos x="1572" y="363"/>
                </a:cxn>
                <a:cxn ang="0">
                  <a:pos x="2304" y="21"/>
                </a:cxn>
                <a:cxn ang="0">
                  <a:pos x="260" y="1"/>
                </a:cxn>
                <a:cxn ang="0">
                  <a:pos x="338" y="13"/>
                </a:cxn>
                <a:cxn ang="0">
                  <a:pos x="237" y="7"/>
                </a:cxn>
                <a:cxn ang="0">
                  <a:pos x="257" y="1"/>
                </a:cxn>
              </a:cxnLst>
              <a:rect l="0" t="0" r="r" b="b"/>
              <a:pathLst>
                <a:path w="4705" h="662">
                  <a:moveTo>
                    <a:pt x="1810" y="141"/>
                  </a:moveTo>
                  <a:lnTo>
                    <a:pt x="1808" y="144"/>
                  </a:lnTo>
                  <a:lnTo>
                    <a:pt x="1752" y="236"/>
                  </a:lnTo>
                  <a:lnTo>
                    <a:pt x="1758" y="236"/>
                  </a:lnTo>
                  <a:lnTo>
                    <a:pt x="1758" y="232"/>
                  </a:lnTo>
                  <a:lnTo>
                    <a:pt x="1759" y="232"/>
                  </a:lnTo>
                  <a:lnTo>
                    <a:pt x="1759" y="230"/>
                  </a:lnTo>
                  <a:lnTo>
                    <a:pt x="1762" y="230"/>
                  </a:lnTo>
                  <a:lnTo>
                    <a:pt x="1813" y="144"/>
                  </a:lnTo>
                  <a:lnTo>
                    <a:pt x="1816" y="141"/>
                  </a:lnTo>
                  <a:lnTo>
                    <a:pt x="1810" y="141"/>
                  </a:lnTo>
                  <a:close/>
                  <a:moveTo>
                    <a:pt x="954" y="140"/>
                  </a:moveTo>
                  <a:lnTo>
                    <a:pt x="909" y="200"/>
                  </a:lnTo>
                  <a:lnTo>
                    <a:pt x="960" y="207"/>
                  </a:lnTo>
                  <a:lnTo>
                    <a:pt x="977" y="184"/>
                  </a:lnTo>
                  <a:lnTo>
                    <a:pt x="977" y="183"/>
                  </a:lnTo>
                  <a:lnTo>
                    <a:pt x="976" y="183"/>
                  </a:lnTo>
                  <a:lnTo>
                    <a:pt x="976" y="184"/>
                  </a:lnTo>
                  <a:lnTo>
                    <a:pt x="973" y="184"/>
                  </a:lnTo>
                  <a:lnTo>
                    <a:pt x="966" y="186"/>
                  </a:lnTo>
                  <a:lnTo>
                    <a:pt x="962" y="186"/>
                  </a:lnTo>
                  <a:lnTo>
                    <a:pt x="962" y="184"/>
                  </a:lnTo>
                  <a:lnTo>
                    <a:pt x="960" y="184"/>
                  </a:lnTo>
                  <a:lnTo>
                    <a:pt x="954" y="140"/>
                  </a:lnTo>
                  <a:close/>
                  <a:moveTo>
                    <a:pt x="3103" y="139"/>
                  </a:moveTo>
                  <a:lnTo>
                    <a:pt x="3087" y="177"/>
                  </a:lnTo>
                  <a:lnTo>
                    <a:pt x="3090" y="180"/>
                  </a:lnTo>
                  <a:lnTo>
                    <a:pt x="3107" y="139"/>
                  </a:lnTo>
                  <a:lnTo>
                    <a:pt x="3103" y="139"/>
                  </a:lnTo>
                  <a:close/>
                  <a:moveTo>
                    <a:pt x="1029" y="139"/>
                  </a:moveTo>
                  <a:lnTo>
                    <a:pt x="1012" y="140"/>
                  </a:lnTo>
                  <a:lnTo>
                    <a:pt x="980" y="183"/>
                  </a:lnTo>
                  <a:lnTo>
                    <a:pt x="982" y="184"/>
                  </a:lnTo>
                  <a:lnTo>
                    <a:pt x="983" y="184"/>
                  </a:lnTo>
                  <a:lnTo>
                    <a:pt x="984" y="186"/>
                  </a:lnTo>
                  <a:lnTo>
                    <a:pt x="990" y="186"/>
                  </a:lnTo>
                  <a:lnTo>
                    <a:pt x="990" y="187"/>
                  </a:lnTo>
                  <a:lnTo>
                    <a:pt x="983" y="187"/>
                  </a:lnTo>
                  <a:lnTo>
                    <a:pt x="982" y="186"/>
                  </a:lnTo>
                  <a:lnTo>
                    <a:pt x="980" y="186"/>
                  </a:lnTo>
                  <a:lnTo>
                    <a:pt x="980" y="184"/>
                  </a:lnTo>
                  <a:lnTo>
                    <a:pt x="979" y="184"/>
                  </a:lnTo>
                  <a:lnTo>
                    <a:pt x="962" y="207"/>
                  </a:lnTo>
                  <a:lnTo>
                    <a:pt x="1013" y="214"/>
                  </a:lnTo>
                  <a:lnTo>
                    <a:pt x="1036" y="184"/>
                  </a:lnTo>
                  <a:lnTo>
                    <a:pt x="1029" y="184"/>
                  </a:lnTo>
                  <a:lnTo>
                    <a:pt x="1027" y="186"/>
                  </a:lnTo>
                  <a:lnTo>
                    <a:pt x="1016" y="186"/>
                  </a:lnTo>
                  <a:lnTo>
                    <a:pt x="1014" y="187"/>
                  </a:lnTo>
                  <a:lnTo>
                    <a:pt x="1000" y="187"/>
                  </a:lnTo>
                  <a:lnTo>
                    <a:pt x="1002" y="186"/>
                  </a:lnTo>
                  <a:lnTo>
                    <a:pt x="1014" y="186"/>
                  </a:lnTo>
                  <a:lnTo>
                    <a:pt x="1016" y="184"/>
                  </a:lnTo>
                  <a:lnTo>
                    <a:pt x="1027" y="184"/>
                  </a:lnTo>
                  <a:lnTo>
                    <a:pt x="1029" y="183"/>
                  </a:lnTo>
                  <a:lnTo>
                    <a:pt x="1036" y="183"/>
                  </a:lnTo>
                  <a:lnTo>
                    <a:pt x="1051" y="163"/>
                  </a:lnTo>
                  <a:lnTo>
                    <a:pt x="1029" y="139"/>
                  </a:lnTo>
                  <a:close/>
                  <a:moveTo>
                    <a:pt x="3097" y="137"/>
                  </a:moveTo>
                  <a:lnTo>
                    <a:pt x="3082" y="174"/>
                  </a:lnTo>
                  <a:lnTo>
                    <a:pt x="3085" y="176"/>
                  </a:lnTo>
                  <a:lnTo>
                    <a:pt x="3100" y="139"/>
                  </a:lnTo>
                  <a:lnTo>
                    <a:pt x="3097" y="137"/>
                  </a:lnTo>
                  <a:close/>
                  <a:moveTo>
                    <a:pt x="3090" y="137"/>
                  </a:moveTo>
                  <a:lnTo>
                    <a:pt x="3077" y="170"/>
                  </a:lnTo>
                  <a:lnTo>
                    <a:pt x="3080" y="173"/>
                  </a:lnTo>
                  <a:lnTo>
                    <a:pt x="3095" y="137"/>
                  </a:lnTo>
                  <a:lnTo>
                    <a:pt x="3090" y="137"/>
                  </a:lnTo>
                  <a:close/>
                  <a:moveTo>
                    <a:pt x="3006" y="137"/>
                  </a:moveTo>
                  <a:lnTo>
                    <a:pt x="3002" y="139"/>
                  </a:lnTo>
                  <a:lnTo>
                    <a:pt x="2999" y="139"/>
                  </a:lnTo>
                  <a:lnTo>
                    <a:pt x="2995" y="140"/>
                  </a:lnTo>
                  <a:lnTo>
                    <a:pt x="2990" y="140"/>
                  </a:lnTo>
                  <a:lnTo>
                    <a:pt x="2986" y="141"/>
                  </a:lnTo>
                  <a:lnTo>
                    <a:pt x="2983" y="141"/>
                  </a:lnTo>
                  <a:lnTo>
                    <a:pt x="2975" y="144"/>
                  </a:lnTo>
                  <a:lnTo>
                    <a:pt x="2972" y="144"/>
                  </a:lnTo>
                  <a:lnTo>
                    <a:pt x="2968" y="146"/>
                  </a:lnTo>
                  <a:lnTo>
                    <a:pt x="2965" y="147"/>
                  </a:lnTo>
                  <a:lnTo>
                    <a:pt x="2960" y="147"/>
                  </a:lnTo>
                  <a:lnTo>
                    <a:pt x="2960" y="149"/>
                  </a:lnTo>
                  <a:lnTo>
                    <a:pt x="2956" y="149"/>
                  </a:lnTo>
                  <a:lnTo>
                    <a:pt x="2956" y="150"/>
                  </a:lnTo>
                  <a:lnTo>
                    <a:pt x="2955" y="150"/>
                  </a:lnTo>
                  <a:lnTo>
                    <a:pt x="2952" y="154"/>
                  </a:lnTo>
                  <a:lnTo>
                    <a:pt x="2948" y="157"/>
                  </a:lnTo>
                  <a:lnTo>
                    <a:pt x="2945" y="162"/>
                  </a:lnTo>
                  <a:lnTo>
                    <a:pt x="2939" y="167"/>
                  </a:lnTo>
                  <a:lnTo>
                    <a:pt x="2932" y="173"/>
                  </a:lnTo>
                  <a:lnTo>
                    <a:pt x="2926" y="179"/>
                  </a:lnTo>
                  <a:lnTo>
                    <a:pt x="2919" y="184"/>
                  </a:lnTo>
                  <a:lnTo>
                    <a:pt x="2913" y="187"/>
                  </a:lnTo>
                  <a:lnTo>
                    <a:pt x="2909" y="192"/>
                  </a:lnTo>
                  <a:lnTo>
                    <a:pt x="2903" y="194"/>
                  </a:lnTo>
                  <a:lnTo>
                    <a:pt x="2902" y="196"/>
                  </a:lnTo>
                  <a:lnTo>
                    <a:pt x="2900" y="196"/>
                  </a:lnTo>
                  <a:lnTo>
                    <a:pt x="2900" y="197"/>
                  </a:lnTo>
                  <a:lnTo>
                    <a:pt x="2898" y="197"/>
                  </a:lnTo>
                  <a:lnTo>
                    <a:pt x="2898" y="199"/>
                  </a:lnTo>
                  <a:lnTo>
                    <a:pt x="2896" y="199"/>
                  </a:lnTo>
                  <a:lnTo>
                    <a:pt x="2895" y="200"/>
                  </a:lnTo>
                  <a:lnTo>
                    <a:pt x="2900" y="200"/>
                  </a:lnTo>
                  <a:lnTo>
                    <a:pt x="2976" y="210"/>
                  </a:lnTo>
                  <a:lnTo>
                    <a:pt x="3006" y="137"/>
                  </a:lnTo>
                  <a:close/>
                  <a:moveTo>
                    <a:pt x="3070" y="136"/>
                  </a:moveTo>
                  <a:lnTo>
                    <a:pt x="3062" y="157"/>
                  </a:lnTo>
                  <a:lnTo>
                    <a:pt x="3075" y="169"/>
                  </a:lnTo>
                  <a:lnTo>
                    <a:pt x="3087" y="137"/>
                  </a:lnTo>
                  <a:lnTo>
                    <a:pt x="3086" y="136"/>
                  </a:lnTo>
                  <a:lnTo>
                    <a:pt x="3070" y="136"/>
                  </a:lnTo>
                  <a:close/>
                  <a:moveTo>
                    <a:pt x="2197" y="136"/>
                  </a:moveTo>
                  <a:lnTo>
                    <a:pt x="2190" y="150"/>
                  </a:lnTo>
                  <a:lnTo>
                    <a:pt x="2217" y="154"/>
                  </a:lnTo>
                  <a:lnTo>
                    <a:pt x="2219" y="153"/>
                  </a:lnTo>
                  <a:lnTo>
                    <a:pt x="2219" y="154"/>
                  </a:lnTo>
                  <a:lnTo>
                    <a:pt x="2257" y="159"/>
                  </a:lnTo>
                  <a:lnTo>
                    <a:pt x="2257" y="160"/>
                  </a:lnTo>
                  <a:lnTo>
                    <a:pt x="2256" y="160"/>
                  </a:lnTo>
                  <a:lnTo>
                    <a:pt x="2220" y="156"/>
                  </a:lnTo>
                  <a:lnTo>
                    <a:pt x="2226" y="166"/>
                  </a:lnTo>
                  <a:lnTo>
                    <a:pt x="2227" y="167"/>
                  </a:lnTo>
                  <a:lnTo>
                    <a:pt x="2220" y="167"/>
                  </a:lnTo>
                  <a:lnTo>
                    <a:pt x="2216" y="160"/>
                  </a:lnTo>
                  <a:lnTo>
                    <a:pt x="2197" y="196"/>
                  </a:lnTo>
                  <a:lnTo>
                    <a:pt x="2179" y="229"/>
                  </a:lnTo>
                  <a:lnTo>
                    <a:pt x="2851" y="319"/>
                  </a:lnTo>
                  <a:lnTo>
                    <a:pt x="2926" y="329"/>
                  </a:lnTo>
                  <a:lnTo>
                    <a:pt x="2940" y="294"/>
                  </a:lnTo>
                  <a:lnTo>
                    <a:pt x="2973" y="219"/>
                  </a:lnTo>
                  <a:lnTo>
                    <a:pt x="2898" y="209"/>
                  </a:lnTo>
                  <a:lnTo>
                    <a:pt x="2883" y="206"/>
                  </a:lnTo>
                  <a:lnTo>
                    <a:pt x="2841" y="226"/>
                  </a:lnTo>
                  <a:lnTo>
                    <a:pt x="2791" y="242"/>
                  </a:lnTo>
                  <a:lnTo>
                    <a:pt x="2765" y="247"/>
                  </a:lnTo>
                  <a:lnTo>
                    <a:pt x="2738" y="253"/>
                  </a:lnTo>
                  <a:lnTo>
                    <a:pt x="2709" y="257"/>
                  </a:lnTo>
                  <a:lnTo>
                    <a:pt x="2681" y="260"/>
                  </a:lnTo>
                  <a:lnTo>
                    <a:pt x="2665" y="260"/>
                  </a:lnTo>
                  <a:lnTo>
                    <a:pt x="2648" y="262"/>
                  </a:lnTo>
                  <a:lnTo>
                    <a:pt x="2614" y="262"/>
                  </a:lnTo>
                  <a:lnTo>
                    <a:pt x="2579" y="259"/>
                  </a:lnTo>
                  <a:lnTo>
                    <a:pt x="2561" y="257"/>
                  </a:lnTo>
                  <a:lnTo>
                    <a:pt x="2544" y="256"/>
                  </a:lnTo>
                  <a:lnTo>
                    <a:pt x="2527" y="253"/>
                  </a:lnTo>
                  <a:lnTo>
                    <a:pt x="2495" y="247"/>
                  </a:lnTo>
                  <a:lnTo>
                    <a:pt x="2478" y="243"/>
                  </a:lnTo>
                  <a:lnTo>
                    <a:pt x="2448" y="234"/>
                  </a:lnTo>
                  <a:lnTo>
                    <a:pt x="2421" y="226"/>
                  </a:lnTo>
                  <a:lnTo>
                    <a:pt x="2385" y="210"/>
                  </a:lnTo>
                  <a:lnTo>
                    <a:pt x="2370" y="200"/>
                  </a:lnTo>
                  <a:lnTo>
                    <a:pt x="2355" y="192"/>
                  </a:lnTo>
                  <a:lnTo>
                    <a:pt x="2341" y="182"/>
                  </a:lnTo>
                  <a:lnTo>
                    <a:pt x="2330" y="172"/>
                  </a:lnTo>
                  <a:lnTo>
                    <a:pt x="2321" y="166"/>
                  </a:lnTo>
                  <a:lnTo>
                    <a:pt x="2314" y="159"/>
                  </a:lnTo>
                  <a:lnTo>
                    <a:pt x="2308" y="151"/>
                  </a:lnTo>
                  <a:lnTo>
                    <a:pt x="2306" y="150"/>
                  </a:lnTo>
                  <a:lnTo>
                    <a:pt x="2304" y="151"/>
                  </a:lnTo>
                  <a:lnTo>
                    <a:pt x="2304" y="150"/>
                  </a:lnTo>
                  <a:lnTo>
                    <a:pt x="2197" y="136"/>
                  </a:lnTo>
                  <a:close/>
                  <a:moveTo>
                    <a:pt x="3070" y="133"/>
                  </a:moveTo>
                  <a:lnTo>
                    <a:pt x="3070" y="134"/>
                  </a:lnTo>
                  <a:lnTo>
                    <a:pt x="3073" y="134"/>
                  </a:lnTo>
                  <a:lnTo>
                    <a:pt x="3072" y="133"/>
                  </a:lnTo>
                  <a:lnTo>
                    <a:pt x="3070" y="133"/>
                  </a:lnTo>
                  <a:close/>
                  <a:moveTo>
                    <a:pt x="2157" y="131"/>
                  </a:moveTo>
                  <a:lnTo>
                    <a:pt x="2149" y="146"/>
                  </a:lnTo>
                  <a:lnTo>
                    <a:pt x="2147" y="149"/>
                  </a:lnTo>
                  <a:lnTo>
                    <a:pt x="2146" y="149"/>
                  </a:lnTo>
                  <a:lnTo>
                    <a:pt x="2140" y="147"/>
                  </a:lnTo>
                  <a:lnTo>
                    <a:pt x="2119" y="186"/>
                  </a:lnTo>
                  <a:lnTo>
                    <a:pt x="2086" y="244"/>
                  </a:lnTo>
                  <a:lnTo>
                    <a:pt x="2161" y="254"/>
                  </a:lnTo>
                  <a:lnTo>
                    <a:pt x="2176" y="230"/>
                  </a:lnTo>
                  <a:lnTo>
                    <a:pt x="2146" y="226"/>
                  </a:lnTo>
                  <a:lnTo>
                    <a:pt x="2164" y="192"/>
                  </a:lnTo>
                  <a:lnTo>
                    <a:pt x="2187" y="151"/>
                  </a:lnTo>
                  <a:lnTo>
                    <a:pt x="2149" y="146"/>
                  </a:lnTo>
                  <a:lnTo>
                    <a:pt x="2187" y="150"/>
                  </a:lnTo>
                  <a:lnTo>
                    <a:pt x="2196" y="136"/>
                  </a:lnTo>
                  <a:lnTo>
                    <a:pt x="2157" y="131"/>
                  </a:lnTo>
                  <a:close/>
                  <a:moveTo>
                    <a:pt x="1927" y="131"/>
                  </a:moveTo>
                  <a:lnTo>
                    <a:pt x="1923" y="140"/>
                  </a:lnTo>
                  <a:lnTo>
                    <a:pt x="1936" y="151"/>
                  </a:lnTo>
                  <a:lnTo>
                    <a:pt x="1940" y="144"/>
                  </a:lnTo>
                  <a:lnTo>
                    <a:pt x="1927" y="131"/>
                  </a:lnTo>
                  <a:close/>
                  <a:moveTo>
                    <a:pt x="960" y="131"/>
                  </a:moveTo>
                  <a:lnTo>
                    <a:pt x="956" y="137"/>
                  </a:lnTo>
                  <a:lnTo>
                    <a:pt x="963" y="183"/>
                  </a:lnTo>
                  <a:lnTo>
                    <a:pt x="963" y="184"/>
                  </a:lnTo>
                  <a:lnTo>
                    <a:pt x="964" y="184"/>
                  </a:lnTo>
                  <a:lnTo>
                    <a:pt x="973" y="183"/>
                  </a:lnTo>
                  <a:lnTo>
                    <a:pt x="974" y="183"/>
                  </a:lnTo>
                  <a:lnTo>
                    <a:pt x="974" y="182"/>
                  </a:lnTo>
                  <a:lnTo>
                    <a:pt x="967" y="133"/>
                  </a:lnTo>
                  <a:lnTo>
                    <a:pt x="967" y="131"/>
                  </a:lnTo>
                  <a:lnTo>
                    <a:pt x="960" y="131"/>
                  </a:lnTo>
                  <a:close/>
                  <a:moveTo>
                    <a:pt x="959" y="131"/>
                  </a:moveTo>
                  <a:lnTo>
                    <a:pt x="957" y="133"/>
                  </a:lnTo>
                  <a:lnTo>
                    <a:pt x="956" y="133"/>
                  </a:lnTo>
                  <a:lnTo>
                    <a:pt x="956" y="136"/>
                  </a:lnTo>
                  <a:lnTo>
                    <a:pt x="959" y="131"/>
                  </a:lnTo>
                  <a:close/>
                  <a:moveTo>
                    <a:pt x="2137" y="129"/>
                  </a:moveTo>
                  <a:lnTo>
                    <a:pt x="2143" y="133"/>
                  </a:lnTo>
                  <a:lnTo>
                    <a:pt x="2146" y="130"/>
                  </a:lnTo>
                  <a:lnTo>
                    <a:pt x="2137" y="129"/>
                  </a:lnTo>
                  <a:close/>
                  <a:moveTo>
                    <a:pt x="1020" y="129"/>
                  </a:moveTo>
                  <a:lnTo>
                    <a:pt x="1014" y="137"/>
                  </a:lnTo>
                  <a:lnTo>
                    <a:pt x="1026" y="136"/>
                  </a:lnTo>
                  <a:lnTo>
                    <a:pt x="1020" y="129"/>
                  </a:lnTo>
                  <a:close/>
                  <a:moveTo>
                    <a:pt x="451" y="129"/>
                  </a:moveTo>
                  <a:lnTo>
                    <a:pt x="449" y="130"/>
                  </a:lnTo>
                  <a:lnTo>
                    <a:pt x="448" y="130"/>
                  </a:lnTo>
                  <a:lnTo>
                    <a:pt x="448" y="131"/>
                  </a:lnTo>
                  <a:lnTo>
                    <a:pt x="447" y="131"/>
                  </a:lnTo>
                  <a:lnTo>
                    <a:pt x="447" y="133"/>
                  </a:lnTo>
                  <a:lnTo>
                    <a:pt x="448" y="133"/>
                  </a:lnTo>
                  <a:lnTo>
                    <a:pt x="451" y="129"/>
                  </a:lnTo>
                  <a:close/>
                  <a:moveTo>
                    <a:pt x="830" y="127"/>
                  </a:moveTo>
                  <a:lnTo>
                    <a:pt x="836" y="130"/>
                  </a:lnTo>
                  <a:lnTo>
                    <a:pt x="837" y="127"/>
                  </a:lnTo>
                  <a:lnTo>
                    <a:pt x="830" y="127"/>
                  </a:lnTo>
                  <a:close/>
                  <a:moveTo>
                    <a:pt x="2119" y="126"/>
                  </a:moveTo>
                  <a:lnTo>
                    <a:pt x="2134" y="141"/>
                  </a:lnTo>
                  <a:lnTo>
                    <a:pt x="2139" y="141"/>
                  </a:lnTo>
                  <a:lnTo>
                    <a:pt x="2141" y="136"/>
                  </a:lnTo>
                  <a:lnTo>
                    <a:pt x="2134" y="129"/>
                  </a:lnTo>
                  <a:lnTo>
                    <a:pt x="2119" y="126"/>
                  </a:lnTo>
                  <a:close/>
                  <a:moveTo>
                    <a:pt x="1963" y="124"/>
                  </a:moveTo>
                  <a:lnTo>
                    <a:pt x="1942" y="162"/>
                  </a:lnTo>
                  <a:lnTo>
                    <a:pt x="1781" y="435"/>
                  </a:lnTo>
                  <a:lnTo>
                    <a:pt x="1828" y="442"/>
                  </a:lnTo>
                  <a:lnTo>
                    <a:pt x="1846" y="440"/>
                  </a:lnTo>
                  <a:lnTo>
                    <a:pt x="1846" y="435"/>
                  </a:lnTo>
                  <a:lnTo>
                    <a:pt x="1848" y="435"/>
                  </a:lnTo>
                  <a:lnTo>
                    <a:pt x="1848" y="433"/>
                  </a:lnTo>
                  <a:lnTo>
                    <a:pt x="1849" y="433"/>
                  </a:lnTo>
                  <a:lnTo>
                    <a:pt x="1849" y="432"/>
                  </a:lnTo>
                  <a:lnTo>
                    <a:pt x="1845" y="432"/>
                  </a:lnTo>
                  <a:lnTo>
                    <a:pt x="1845" y="433"/>
                  </a:lnTo>
                  <a:lnTo>
                    <a:pt x="1843" y="433"/>
                  </a:lnTo>
                  <a:lnTo>
                    <a:pt x="1843" y="435"/>
                  </a:lnTo>
                  <a:lnTo>
                    <a:pt x="1845" y="435"/>
                  </a:lnTo>
                  <a:lnTo>
                    <a:pt x="1845" y="437"/>
                  </a:lnTo>
                  <a:lnTo>
                    <a:pt x="1843" y="437"/>
                  </a:lnTo>
                  <a:lnTo>
                    <a:pt x="1843" y="439"/>
                  </a:lnTo>
                  <a:lnTo>
                    <a:pt x="1842" y="439"/>
                  </a:lnTo>
                  <a:lnTo>
                    <a:pt x="1840" y="440"/>
                  </a:lnTo>
                  <a:lnTo>
                    <a:pt x="1828" y="440"/>
                  </a:lnTo>
                  <a:lnTo>
                    <a:pt x="1828" y="439"/>
                  </a:lnTo>
                  <a:lnTo>
                    <a:pt x="1826" y="439"/>
                  </a:lnTo>
                  <a:lnTo>
                    <a:pt x="1825" y="437"/>
                  </a:lnTo>
                  <a:lnTo>
                    <a:pt x="1825" y="435"/>
                  </a:lnTo>
                  <a:lnTo>
                    <a:pt x="1826" y="435"/>
                  </a:lnTo>
                  <a:lnTo>
                    <a:pt x="1826" y="433"/>
                  </a:lnTo>
                  <a:lnTo>
                    <a:pt x="1825" y="432"/>
                  </a:lnTo>
                  <a:lnTo>
                    <a:pt x="1825" y="430"/>
                  </a:lnTo>
                  <a:lnTo>
                    <a:pt x="1826" y="430"/>
                  </a:lnTo>
                  <a:lnTo>
                    <a:pt x="1826" y="429"/>
                  </a:lnTo>
                  <a:lnTo>
                    <a:pt x="1830" y="429"/>
                  </a:lnTo>
                  <a:lnTo>
                    <a:pt x="1830" y="427"/>
                  </a:lnTo>
                  <a:lnTo>
                    <a:pt x="1832" y="427"/>
                  </a:lnTo>
                  <a:lnTo>
                    <a:pt x="1832" y="426"/>
                  </a:lnTo>
                  <a:lnTo>
                    <a:pt x="1836" y="426"/>
                  </a:lnTo>
                  <a:lnTo>
                    <a:pt x="1836" y="425"/>
                  </a:lnTo>
                  <a:lnTo>
                    <a:pt x="1840" y="425"/>
                  </a:lnTo>
                  <a:lnTo>
                    <a:pt x="1840" y="426"/>
                  </a:lnTo>
                  <a:lnTo>
                    <a:pt x="1845" y="426"/>
                  </a:lnTo>
                  <a:lnTo>
                    <a:pt x="1846" y="427"/>
                  </a:lnTo>
                  <a:lnTo>
                    <a:pt x="1846" y="429"/>
                  </a:lnTo>
                  <a:lnTo>
                    <a:pt x="1865" y="427"/>
                  </a:lnTo>
                  <a:lnTo>
                    <a:pt x="1870" y="417"/>
                  </a:lnTo>
                  <a:lnTo>
                    <a:pt x="1836" y="413"/>
                  </a:lnTo>
                  <a:lnTo>
                    <a:pt x="1835" y="413"/>
                  </a:lnTo>
                  <a:lnTo>
                    <a:pt x="1835" y="410"/>
                  </a:lnTo>
                  <a:lnTo>
                    <a:pt x="1838" y="410"/>
                  </a:lnTo>
                  <a:lnTo>
                    <a:pt x="1838" y="412"/>
                  </a:lnTo>
                  <a:lnTo>
                    <a:pt x="1870" y="416"/>
                  </a:lnTo>
                  <a:lnTo>
                    <a:pt x="1872" y="416"/>
                  </a:lnTo>
                  <a:lnTo>
                    <a:pt x="1838" y="410"/>
                  </a:lnTo>
                  <a:lnTo>
                    <a:pt x="1838" y="409"/>
                  </a:lnTo>
                  <a:lnTo>
                    <a:pt x="1839" y="409"/>
                  </a:lnTo>
                  <a:lnTo>
                    <a:pt x="1839" y="410"/>
                  </a:lnTo>
                  <a:lnTo>
                    <a:pt x="1872" y="415"/>
                  </a:lnTo>
                  <a:lnTo>
                    <a:pt x="1873" y="413"/>
                  </a:lnTo>
                  <a:lnTo>
                    <a:pt x="1840" y="407"/>
                  </a:lnTo>
                  <a:lnTo>
                    <a:pt x="1838" y="407"/>
                  </a:lnTo>
                  <a:lnTo>
                    <a:pt x="1838" y="406"/>
                  </a:lnTo>
                  <a:lnTo>
                    <a:pt x="1839" y="406"/>
                  </a:lnTo>
                  <a:lnTo>
                    <a:pt x="1839" y="405"/>
                  </a:lnTo>
                  <a:lnTo>
                    <a:pt x="1842" y="405"/>
                  </a:lnTo>
                  <a:lnTo>
                    <a:pt x="1875" y="409"/>
                  </a:lnTo>
                  <a:lnTo>
                    <a:pt x="1882" y="399"/>
                  </a:lnTo>
                  <a:lnTo>
                    <a:pt x="1852" y="387"/>
                  </a:lnTo>
                  <a:lnTo>
                    <a:pt x="1850" y="387"/>
                  </a:lnTo>
                  <a:lnTo>
                    <a:pt x="1850" y="386"/>
                  </a:lnTo>
                  <a:lnTo>
                    <a:pt x="1852" y="386"/>
                  </a:lnTo>
                  <a:lnTo>
                    <a:pt x="1852" y="385"/>
                  </a:lnTo>
                  <a:lnTo>
                    <a:pt x="1855" y="385"/>
                  </a:lnTo>
                  <a:lnTo>
                    <a:pt x="1883" y="395"/>
                  </a:lnTo>
                  <a:lnTo>
                    <a:pt x="1885" y="393"/>
                  </a:lnTo>
                  <a:lnTo>
                    <a:pt x="1855" y="383"/>
                  </a:lnTo>
                  <a:lnTo>
                    <a:pt x="1855" y="382"/>
                  </a:lnTo>
                  <a:lnTo>
                    <a:pt x="1853" y="382"/>
                  </a:lnTo>
                  <a:lnTo>
                    <a:pt x="1853" y="380"/>
                  </a:lnTo>
                  <a:lnTo>
                    <a:pt x="1856" y="380"/>
                  </a:lnTo>
                  <a:lnTo>
                    <a:pt x="1856" y="379"/>
                  </a:lnTo>
                  <a:lnTo>
                    <a:pt x="1855" y="379"/>
                  </a:lnTo>
                  <a:lnTo>
                    <a:pt x="1855" y="376"/>
                  </a:lnTo>
                  <a:lnTo>
                    <a:pt x="1859" y="376"/>
                  </a:lnTo>
                  <a:lnTo>
                    <a:pt x="1892" y="380"/>
                  </a:lnTo>
                  <a:lnTo>
                    <a:pt x="1893" y="379"/>
                  </a:lnTo>
                  <a:lnTo>
                    <a:pt x="1859" y="375"/>
                  </a:lnTo>
                  <a:lnTo>
                    <a:pt x="1859" y="373"/>
                  </a:lnTo>
                  <a:lnTo>
                    <a:pt x="1858" y="373"/>
                  </a:lnTo>
                  <a:lnTo>
                    <a:pt x="1858" y="372"/>
                  </a:lnTo>
                  <a:lnTo>
                    <a:pt x="1859" y="372"/>
                  </a:lnTo>
                  <a:lnTo>
                    <a:pt x="1859" y="370"/>
                  </a:lnTo>
                  <a:lnTo>
                    <a:pt x="1862" y="370"/>
                  </a:lnTo>
                  <a:lnTo>
                    <a:pt x="1895" y="375"/>
                  </a:lnTo>
                  <a:lnTo>
                    <a:pt x="1896" y="373"/>
                  </a:lnTo>
                  <a:lnTo>
                    <a:pt x="1896" y="372"/>
                  </a:lnTo>
                  <a:lnTo>
                    <a:pt x="1863" y="367"/>
                  </a:lnTo>
                  <a:lnTo>
                    <a:pt x="1896" y="373"/>
                  </a:lnTo>
                  <a:lnTo>
                    <a:pt x="1862" y="369"/>
                  </a:lnTo>
                  <a:lnTo>
                    <a:pt x="1860" y="369"/>
                  </a:lnTo>
                  <a:lnTo>
                    <a:pt x="1860" y="367"/>
                  </a:lnTo>
                  <a:lnTo>
                    <a:pt x="1862" y="367"/>
                  </a:lnTo>
                  <a:lnTo>
                    <a:pt x="1862" y="366"/>
                  </a:lnTo>
                  <a:lnTo>
                    <a:pt x="1865" y="366"/>
                  </a:lnTo>
                  <a:lnTo>
                    <a:pt x="1898" y="370"/>
                  </a:lnTo>
                  <a:lnTo>
                    <a:pt x="1903" y="360"/>
                  </a:lnTo>
                  <a:lnTo>
                    <a:pt x="1900" y="360"/>
                  </a:lnTo>
                  <a:lnTo>
                    <a:pt x="1902" y="356"/>
                  </a:lnTo>
                  <a:lnTo>
                    <a:pt x="1903" y="356"/>
                  </a:lnTo>
                  <a:lnTo>
                    <a:pt x="1916" y="357"/>
                  </a:lnTo>
                  <a:lnTo>
                    <a:pt x="1916" y="359"/>
                  </a:lnTo>
                  <a:lnTo>
                    <a:pt x="1915" y="362"/>
                  </a:lnTo>
                  <a:lnTo>
                    <a:pt x="1910" y="362"/>
                  </a:lnTo>
                  <a:lnTo>
                    <a:pt x="1905" y="372"/>
                  </a:lnTo>
                  <a:lnTo>
                    <a:pt x="1925" y="375"/>
                  </a:lnTo>
                  <a:lnTo>
                    <a:pt x="1939" y="376"/>
                  </a:lnTo>
                  <a:lnTo>
                    <a:pt x="1940" y="376"/>
                  </a:lnTo>
                  <a:lnTo>
                    <a:pt x="1940" y="379"/>
                  </a:lnTo>
                  <a:lnTo>
                    <a:pt x="1937" y="379"/>
                  </a:lnTo>
                  <a:lnTo>
                    <a:pt x="1922" y="377"/>
                  </a:lnTo>
                  <a:lnTo>
                    <a:pt x="1903" y="375"/>
                  </a:lnTo>
                  <a:lnTo>
                    <a:pt x="1903" y="376"/>
                  </a:lnTo>
                  <a:lnTo>
                    <a:pt x="1922" y="379"/>
                  </a:lnTo>
                  <a:lnTo>
                    <a:pt x="1936" y="380"/>
                  </a:lnTo>
                  <a:lnTo>
                    <a:pt x="1937" y="380"/>
                  </a:lnTo>
                  <a:lnTo>
                    <a:pt x="1937" y="383"/>
                  </a:lnTo>
                  <a:lnTo>
                    <a:pt x="1936" y="385"/>
                  </a:lnTo>
                  <a:lnTo>
                    <a:pt x="1935" y="385"/>
                  </a:lnTo>
                  <a:lnTo>
                    <a:pt x="1920" y="382"/>
                  </a:lnTo>
                  <a:lnTo>
                    <a:pt x="1900" y="379"/>
                  </a:lnTo>
                  <a:lnTo>
                    <a:pt x="1899" y="382"/>
                  </a:lnTo>
                  <a:lnTo>
                    <a:pt x="1919" y="385"/>
                  </a:lnTo>
                  <a:lnTo>
                    <a:pt x="1933" y="386"/>
                  </a:lnTo>
                  <a:lnTo>
                    <a:pt x="1935" y="386"/>
                  </a:lnTo>
                  <a:lnTo>
                    <a:pt x="1935" y="389"/>
                  </a:lnTo>
                  <a:lnTo>
                    <a:pt x="1932" y="389"/>
                  </a:lnTo>
                  <a:lnTo>
                    <a:pt x="1917" y="387"/>
                  </a:lnTo>
                  <a:lnTo>
                    <a:pt x="1898" y="385"/>
                  </a:lnTo>
                  <a:lnTo>
                    <a:pt x="1893" y="392"/>
                  </a:lnTo>
                  <a:lnTo>
                    <a:pt x="1910" y="399"/>
                  </a:lnTo>
                  <a:lnTo>
                    <a:pt x="1923" y="403"/>
                  </a:lnTo>
                  <a:lnTo>
                    <a:pt x="1925" y="405"/>
                  </a:lnTo>
                  <a:lnTo>
                    <a:pt x="1923" y="406"/>
                  </a:lnTo>
                  <a:lnTo>
                    <a:pt x="1920" y="406"/>
                  </a:lnTo>
                  <a:lnTo>
                    <a:pt x="1909" y="402"/>
                  </a:lnTo>
                  <a:lnTo>
                    <a:pt x="1892" y="396"/>
                  </a:lnTo>
                  <a:lnTo>
                    <a:pt x="1890" y="397"/>
                  </a:lnTo>
                  <a:lnTo>
                    <a:pt x="1908" y="403"/>
                  </a:lnTo>
                  <a:lnTo>
                    <a:pt x="1920" y="409"/>
                  </a:lnTo>
                  <a:lnTo>
                    <a:pt x="1922" y="409"/>
                  </a:lnTo>
                  <a:lnTo>
                    <a:pt x="1922" y="410"/>
                  </a:lnTo>
                  <a:lnTo>
                    <a:pt x="1920" y="410"/>
                  </a:lnTo>
                  <a:lnTo>
                    <a:pt x="1920" y="412"/>
                  </a:lnTo>
                  <a:lnTo>
                    <a:pt x="1916" y="412"/>
                  </a:lnTo>
                  <a:lnTo>
                    <a:pt x="1905" y="407"/>
                  </a:lnTo>
                  <a:lnTo>
                    <a:pt x="1888" y="402"/>
                  </a:lnTo>
                  <a:lnTo>
                    <a:pt x="1883" y="410"/>
                  </a:lnTo>
                  <a:lnTo>
                    <a:pt x="1902" y="413"/>
                  </a:lnTo>
                  <a:lnTo>
                    <a:pt x="1917" y="415"/>
                  </a:lnTo>
                  <a:lnTo>
                    <a:pt x="1919" y="415"/>
                  </a:lnTo>
                  <a:lnTo>
                    <a:pt x="1919" y="417"/>
                  </a:lnTo>
                  <a:lnTo>
                    <a:pt x="1916" y="417"/>
                  </a:lnTo>
                  <a:lnTo>
                    <a:pt x="1916" y="416"/>
                  </a:lnTo>
                  <a:lnTo>
                    <a:pt x="1902" y="415"/>
                  </a:lnTo>
                  <a:lnTo>
                    <a:pt x="1916" y="417"/>
                  </a:lnTo>
                  <a:lnTo>
                    <a:pt x="1916" y="419"/>
                  </a:lnTo>
                  <a:lnTo>
                    <a:pt x="1915" y="419"/>
                  </a:lnTo>
                  <a:lnTo>
                    <a:pt x="1900" y="416"/>
                  </a:lnTo>
                  <a:lnTo>
                    <a:pt x="1880" y="413"/>
                  </a:lnTo>
                  <a:lnTo>
                    <a:pt x="1880" y="415"/>
                  </a:lnTo>
                  <a:lnTo>
                    <a:pt x="1899" y="417"/>
                  </a:lnTo>
                  <a:lnTo>
                    <a:pt x="1913" y="420"/>
                  </a:lnTo>
                  <a:lnTo>
                    <a:pt x="1916" y="420"/>
                  </a:lnTo>
                  <a:lnTo>
                    <a:pt x="1916" y="422"/>
                  </a:lnTo>
                  <a:lnTo>
                    <a:pt x="1915" y="423"/>
                  </a:lnTo>
                  <a:lnTo>
                    <a:pt x="1912" y="423"/>
                  </a:lnTo>
                  <a:lnTo>
                    <a:pt x="1898" y="422"/>
                  </a:lnTo>
                  <a:lnTo>
                    <a:pt x="1878" y="419"/>
                  </a:lnTo>
                  <a:lnTo>
                    <a:pt x="1873" y="427"/>
                  </a:lnTo>
                  <a:lnTo>
                    <a:pt x="1895" y="426"/>
                  </a:lnTo>
                  <a:lnTo>
                    <a:pt x="1912" y="426"/>
                  </a:lnTo>
                  <a:lnTo>
                    <a:pt x="1912" y="427"/>
                  </a:lnTo>
                  <a:lnTo>
                    <a:pt x="1910" y="427"/>
                  </a:lnTo>
                  <a:lnTo>
                    <a:pt x="1910" y="429"/>
                  </a:lnTo>
                  <a:lnTo>
                    <a:pt x="1909" y="429"/>
                  </a:lnTo>
                  <a:lnTo>
                    <a:pt x="1892" y="430"/>
                  </a:lnTo>
                  <a:lnTo>
                    <a:pt x="1882" y="430"/>
                  </a:lnTo>
                  <a:lnTo>
                    <a:pt x="1882" y="432"/>
                  </a:lnTo>
                  <a:lnTo>
                    <a:pt x="1886" y="432"/>
                  </a:lnTo>
                  <a:lnTo>
                    <a:pt x="1886" y="433"/>
                  </a:lnTo>
                  <a:lnTo>
                    <a:pt x="1888" y="433"/>
                  </a:lnTo>
                  <a:lnTo>
                    <a:pt x="1888" y="437"/>
                  </a:lnTo>
                  <a:lnTo>
                    <a:pt x="1886" y="437"/>
                  </a:lnTo>
                  <a:lnTo>
                    <a:pt x="1886" y="439"/>
                  </a:lnTo>
                  <a:lnTo>
                    <a:pt x="1888" y="439"/>
                  </a:lnTo>
                  <a:lnTo>
                    <a:pt x="1902" y="437"/>
                  </a:lnTo>
                  <a:lnTo>
                    <a:pt x="1903" y="439"/>
                  </a:lnTo>
                  <a:lnTo>
                    <a:pt x="1905" y="439"/>
                  </a:lnTo>
                  <a:lnTo>
                    <a:pt x="1905" y="440"/>
                  </a:lnTo>
                  <a:lnTo>
                    <a:pt x="1903" y="440"/>
                  </a:lnTo>
                  <a:lnTo>
                    <a:pt x="1903" y="442"/>
                  </a:lnTo>
                  <a:lnTo>
                    <a:pt x="1902" y="442"/>
                  </a:lnTo>
                  <a:lnTo>
                    <a:pt x="1885" y="443"/>
                  </a:lnTo>
                  <a:lnTo>
                    <a:pt x="1883" y="443"/>
                  </a:lnTo>
                  <a:lnTo>
                    <a:pt x="1882" y="445"/>
                  </a:lnTo>
                  <a:lnTo>
                    <a:pt x="1880" y="445"/>
                  </a:lnTo>
                  <a:lnTo>
                    <a:pt x="1880" y="446"/>
                  </a:lnTo>
                  <a:lnTo>
                    <a:pt x="1869" y="446"/>
                  </a:lnTo>
                  <a:lnTo>
                    <a:pt x="1869" y="445"/>
                  </a:lnTo>
                  <a:lnTo>
                    <a:pt x="1868" y="445"/>
                  </a:lnTo>
                  <a:lnTo>
                    <a:pt x="1866" y="443"/>
                  </a:lnTo>
                  <a:lnTo>
                    <a:pt x="1863" y="443"/>
                  </a:lnTo>
                  <a:lnTo>
                    <a:pt x="1862" y="446"/>
                  </a:lnTo>
                  <a:lnTo>
                    <a:pt x="1882" y="449"/>
                  </a:lnTo>
                  <a:lnTo>
                    <a:pt x="1908" y="453"/>
                  </a:lnTo>
                  <a:lnTo>
                    <a:pt x="1956" y="367"/>
                  </a:lnTo>
                  <a:lnTo>
                    <a:pt x="1959" y="367"/>
                  </a:lnTo>
                  <a:lnTo>
                    <a:pt x="1957" y="369"/>
                  </a:lnTo>
                  <a:lnTo>
                    <a:pt x="1910" y="453"/>
                  </a:lnTo>
                  <a:lnTo>
                    <a:pt x="1933" y="456"/>
                  </a:lnTo>
                  <a:lnTo>
                    <a:pt x="1987" y="362"/>
                  </a:lnTo>
                  <a:lnTo>
                    <a:pt x="1987" y="360"/>
                  </a:lnTo>
                  <a:lnTo>
                    <a:pt x="1989" y="360"/>
                  </a:lnTo>
                  <a:lnTo>
                    <a:pt x="1995" y="362"/>
                  </a:lnTo>
                  <a:lnTo>
                    <a:pt x="1942" y="458"/>
                  </a:lnTo>
                  <a:lnTo>
                    <a:pt x="1970" y="462"/>
                  </a:lnTo>
                  <a:lnTo>
                    <a:pt x="2003" y="403"/>
                  </a:lnTo>
                  <a:lnTo>
                    <a:pt x="2006" y="403"/>
                  </a:lnTo>
                  <a:lnTo>
                    <a:pt x="2006" y="405"/>
                  </a:lnTo>
                  <a:lnTo>
                    <a:pt x="1960" y="485"/>
                  </a:lnTo>
                  <a:lnTo>
                    <a:pt x="1960" y="486"/>
                  </a:lnTo>
                  <a:lnTo>
                    <a:pt x="1965" y="486"/>
                  </a:lnTo>
                  <a:lnTo>
                    <a:pt x="1920" y="565"/>
                  </a:lnTo>
                  <a:lnTo>
                    <a:pt x="1920" y="566"/>
                  </a:lnTo>
                  <a:lnTo>
                    <a:pt x="1919" y="566"/>
                  </a:lnTo>
                  <a:lnTo>
                    <a:pt x="1915" y="565"/>
                  </a:lnTo>
                  <a:lnTo>
                    <a:pt x="1883" y="622"/>
                  </a:lnTo>
                  <a:lnTo>
                    <a:pt x="1905" y="618"/>
                  </a:lnTo>
                  <a:lnTo>
                    <a:pt x="1906" y="618"/>
                  </a:lnTo>
                  <a:lnTo>
                    <a:pt x="1908" y="621"/>
                  </a:lnTo>
                  <a:lnTo>
                    <a:pt x="1908" y="622"/>
                  </a:lnTo>
                  <a:lnTo>
                    <a:pt x="1892" y="625"/>
                  </a:lnTo>
                  <a:lnTo>
                    <a:pt x="2153" y="662"/>
                  </a:lnTo>
                  <a:lnTo>
                    <a:pt x="2201" y="566"/>
                  </a:lnTo>
                  <a:lnTo>
                    <a:pt x="2191" y="565"/>
                  </a:lnTo>
                  <a:lnTo>
                    <a:pt x="2173" y="602"/>
                  </a:lnTo>
                  <a:lnTo>
                    <a:pt x="2171" y="602"/>
                  </a:lnTo>
                  <a:lnTo>
                    <a:pt x="1922" y="566"/>
                  </a:lnTo>
                  <a:lnTo>
                    <a:pt x="1920" y="566"/>
                  </a:lnTo>
                  <a:lnTo>
                    <a:pt x="1965" y="486"/>
                  </a:lnTo>
                  <a:lnTo>
                    <a:pt x="1966" y="486"/>
                  </a:lnTo>
                  <a:lnTo>
                    <a:pt x="2026" y="495"/>
                  </a:lnTo>
                  <a:lnTo>
                    <a:pt x="2022" y="486"/>
                  </a:lnTo>
                  <a:lnTo>
                    <a:pt x="2026" y="485"/>
                  </a:lnTo>
                  <a:lnTo>
                    <a:pt x="2027" y="485"/>
                  </a:lnTo>
                  <a:lnTo>
                    <a:pt x="2032" y="493"/>
                  </a:lnTo>
                  <a:lnTo>
                    <a:pt x="2161" y="256"/>
                  </a:lnTo>
                  <a:lnTo>
                    <a:pt x="2083" y="246"/>
                  </a:lnTo>
                  <a:lnTo>
                    <a:pt x="2116" y="184"/>
                  </a:lnTo>
                  <a:lnTo>
                    <a:pt x="2137" y="147"/>
                  </a:lnTo>
                  <a:lnTo>
                    <a:pt x="2060" y="137"/>
                  </a:lnTo>
                  <a:lnTo>
                    <a:pt x="1963" y="124"/>
                  </a:lnTo>
                  <a:close/>
                  <a:moveTo>
                    <a:pt x="2100" y="123"/>
                  </a:moveTo>
                  <a:lnTo>
                    <a:pt x="2116" y="139"/>
                  </a:lnTo>
                  <a:lnTo>
                    <a:pt x="2131" y="140"/>
                  </a:lnTo>
                  <a:lnTo>
                    <a:pt x="2116" y="126"/>
                  </a:lnTo>
                  <a:lnTo>
                    <a:pt x="2100" y="123"/>
                  </a:lnTo>
                  <a:close/>
                  <a:moveTo>
                    <a:pt x="2096" y="123"/>
                  </a:moveTo>
                  <a:lnTo>
                    <a:pt x="2094" y="124"/>
                  </a:lnTo>
                  <a:lnTo>
                    <a:pt x="2094" y="126"/>
                  </a:lnTo>
                  <a:lnTo>
                    <a:pt x="2093" y="126"/>
                  </a:lnTo>
                  <a:lnTo>
                    <a:pt x="2084" y="124"/>
                  </a:lnTo>
                  <a:lnTo>
                    <a:pt x="2097" y="136"/>
                  </a:lnTo>
                  <a:lnTo>
                    <a:pt x="2113" y="139"/>
                  </a:lnTo>
                  <a:lnTo>
                    <a:pt x="2097" y="123"/>
                  </a:lnTo>
                  <a:lnTo>
                    <a:pt x="2096" y="123"/>
                  </a:lnTo>
                  <a:close/>
                  <a:moveTo>
                    <a:pt x="3016" y="121"/>
                  </a:moveTo>
                  <a:lnTo>
                    <a:pt x="3009" y="136"/>
                  </a:lnTo>
                  <a:lnTo>
                    <a:pt x="3016" y="136"/>
                  </a:lnTo>
                  <a:lnTo>
                    <a:pt x="3015" y="137"/>
                  </a:lnTo>
                  <a:lnTo>
                    <a:pt x="3009" y="137"/>
                  </a:lnTo>
                  <a:lnTo>
                    <a:pt x="2979" y="210"/>
                  </a:lnTo>
                  <a:lnTo>
                    <a:pt x="3026" y="217"/>
                  </a:lnTo>
                  <a:lnTo>
                    <a:pt x="3052" y="151"/>
                  </a:lnTo>
                  <a:lnTo>
                    <a:pt x="3032" y="136"/>
                  </a:lnTo>
                  <a:lnTo>
                    <a:pt x="3016" y="136"/>
                  </a:lnTo>
                  <a:lnTo>
                    <a:pt x="3017" y="134"/>
                  </a:lnTo>
                  <a:lnTo>
                    <a:pt x="3030" y="134"/>
                  </a:lnTo>
                  <a:lnTo>
                    <a:pt x="3016" y="121"/>
                  </a:lnTo>
                  <a:close/>
                  <a:moveTo>
                    <a:pt x="2066" y="121"/>
                  </a:moveTo>
                  <a:lnTo>
                    <a:pt x="2067" y="124"/>
                  </a:lnTo>
                  <a:lnTo>
                    <a:pt x="2079" y="133"/>
                  </a:lnTo>
                  <a:lnTo>
                    <a:pt x="2094" y="136"/>
                  </a:lnTo>
                  <a:lnTo>
                    <a:pt x="2082" y="123"/>
                  </a:lnTo>
                  <a:lnTo>
                    <a:pt x="2069" y="121"/>
                  </a:lnTo>
                  <a:lnTo>
                    <a:pt x="2066" y="121"/>
                  </a:lnTo>
                  <a:close/>
                  <a:moveTo>
                    <a:pt x="1933" y="121"/>
                  </a:moveTo>
                  <a:lnTo>
                    <a:pt x="1929" y="130"/>
                  </a:lnTo>
                  <a:lnTo>
                    <a:pt x="1942" y="141"/>
                  </a:lnTo>
                  <a:lnTo>
                    <a:pt x="1946" y="134"/>
                  </a:lnTo>
                  <a:lnTo>
                    <a:pt x="1933" y="121"/>
                  </a:lnTo>
                  <a:close/>
                  <a:moveTo>
                    <a:pt x="972" y="121"/>
                  </a:moveTo>
                  <a:lnTo>
                    <a:pt x="974" y="121"/>
                  </a:lnTo>
                  <a:lnTo>
                    <a:pt x="972" y="124"/>
                  </a:lnTo>
                  <a:lnTo>
                    <a:pt x="970" y="124"/>
                  </a:lnTo>
                  <a:lnTo>
                    <a:pt x="970" y="126"/>
                  </a:lnTo>
                  <a:lnTo>
                    <a:pt x="976" y="140"/>
                  </a:lnTo>
                  <a:lnTo>
                    <a:pt x="976" y="141"/>
                  </a:lnTo>
                  <a:lnTo>
                    <a:pt x="973" y="141"/>
                  </a:lnTo>
                  <a:lnTo>
                    <a:pt x="973" y="140"/>
                  </a:lnTo>
                  <a:lnTo>
                    <a:pt x="967" y="126"/>
                  </a:lnTo>
                  <a:lnTo>
                    <a:pt x="967" y="124"/>
                  </a:lnTo>
                  <a:lnTo>
                    <a:pt x="969" y="124"/>
                  </a:lnTo>
                  <a:lnTo>
                    <a:pt x="969" y="123"/>
                  </a:lnTo>
                  <a:lnTo>
                    <a:pt x="970" y="123"/>
                  </a:lnTo>
                  <a:lnTo>
                    <a:pt x="972" y="121"/>
                  </a:lnTo>
                  <a:close/>
                  <a:moveTo>
                    <a:pt x="86" y="120"/>
                  </a:moveTo>
                  <a:lnTo>
                    <a:pt x="71" y="137"/>
                  </a:lnTo>
                  <a:lnTo>
                    <a:pt x="27" y="186"/>
                  </a:lnTo>
                  <a:lnTo>
                    <a:pt x="40" y="170"/>
                  </a:lnTo>
                  <a:lnTo>
                    <a:pt x="71" y="136"/>
                  </a:lnTo>
                  <a:lnTo>
                    <a:pt x="86" y="120"/>
                  </a:lnTo>
                  <a:close/>
                  <a:moveTo>
                    <a:pt x="2046" y="119"/>
                  </a:moveTo>
                  <a:lnTo>
                    <a:pt x="2059" y="131"/>
                  </a:lnTo>
                  <a:lnTo>
                    <a:pt x="2063" y="131"/>
                  </a:lnTo>
                  <a:lnTo>
                    <a:pt x="2074" y="133"/>
                  </a:lnTo>
                  <a:lnTo>
                    <a:pt x="2067" y="126"/>
                  </a:lnTo>
                  <a:lnTo>
                    <a:pt x="2062" y="121"/>
                  </a:lnTo>
                  <a:lnTo>
                    <a:pt x="2046" y="119"/>
                  </a:lnTo>
                  <a:close/>
                  <a:moveTo>
                    <a:pt x="461" y="119"/>
                  </a:moveTo>
                  <a:lnTo>
                    <a:pt x="458" y="123"/>
                  </a:lnTo>
                  <a:lnTo>
                    <a:pt x="459" y="124"/>
                  </a:lnTo>
                  <a:lnTo>
                    <a:pt x="462" y="124"/>
                  </a:lnTo>
                  <a:lnTo>
                    <a:pt x="462" y="123"/>
                  </a:lnTo>
                  <a:lnTo>
                    <a:pt x="465" y="123"/>
                  </a:lnTo>
                  <a:lnTo>
                    <a:pt x="465" y="120"/>
                  </a:lnTo>
                  <a:lnTo>
                    <a:pt x="462" y="120"/>
                  </a:lnTo>
                  <a:lnTo>
                    <a:pt x="461" y="119"/>
                  </a:lnTo>
                  <a:close/>
                  <a:moveTo>
                    <a:pt x="448" y="119"/>
                  </a:moveTo>
                  <a:lnTo>
                    <a:pt x="448" y="120"/>
                  </a:lnTo>
                  <a:lnTo>
                    <a:pt x="447" y="120"/>
                  </a:lnTo>
                  <a:lnTo>
                    <a:pt x="447" y="121"/>
                  </a:lnTo>
                  <a:lnTo>
                    <a:pt x="449" y="121"/>
                  </a:lnTo>
                  <a:lnTo>
                    <a:pt x="449" y="123"/>
                  </a:lnTo>
                  <a:lnTo>
                    <a:pt x="457" y="123"/>
                  </a:lnTo>
                  <a:lnTo>
                    <a:pt x="459" y="119"/>
                  </a:lnTo>
                  <a:lnTo>
                    <a:pt x="448" y="119"/>
                  </a:lnTo>
                  <a:close/>
                  <a:moveTo>
                    <a:pt x="2164" y="117"/>
                  </a:moveTo>
                  <a:lnTo>
                    <a:pt x="2157" y="130"/>
                  </a:lnTo>
                  <a:lnTo>
                    <a:pt x="2196" y="134"/>
                  </a:lnTo>
                  <a:lnTo>
                    <a:pt x="2203" y="121"/>
                  </a:lnTo>
                  <a:lnTo>
                    <a:pt x="2164" y="117"/>
                  </a:lnTo>
                  <a:close/>
                  <a:moveTo>
                    <a:pt x="2141" y="117"/>
                  </a:moveTo>
                  <a:lnTo>
                    <a:pt x="2149" y="123"/>
                  </a:lnTo>
                  <a:lnTo>
                    <a:pt x="2151" y="119"/>
                  </a:lnTo>
                  <a:lnTo>
                    <a:pt x="2141" y="117"/>
                  </a:lnTo>
                  <a:close/>
                  <a:moveTo>
                    <a:pt x="2027" y="117"/>
                  </a:moveTo>
                  <a:lnTo>
                    <a:pt x="2040" y="129"/>
                  </a:lnTo>
                  <a:lnTo>
                    <a:pt x="2056" y="130"/>
                  </a:lnTo>
                  <a:lnTo>
                    <a:pt x="2043" y="119"/>
                  </a:lnTo>
                  <a:lnTo>
                    <a:pt x="2027" y="117"/>
                  </a:lnTo>
                  <a:close/>
                  <a:moveTo>
                    <a:pt x="992" y="117"/>
                  </a:moveTo>
                  <a:lnTo>
                    <a:pt x="1003" y="117"/>
                  </a:lnTo>
                  <a:lnTo>
                    <a:pt x="999" y="119"/>
                  </a:lnTo>
                  <a:lnTo>
                    <a:pt x="992" y="119"/>
                  </a:lnTo>
                  <a:lnTo>
                    <a:pt x="990" y="120"/>
                  </a:lnTo>
                  <a:lnTo>
                    <a:pt x="982" y="120"/>
                  </a:lnTo>
                  <a:lnTo>
                    <a:pt x="979" y="121"/>
                  </a:lnTo>
                  <a:lnTo>
                    <a:pt x="974" y="121"/>
                  </a:lnTo>
                  <a:lnTo>
                    <a:pt x="976" y="120"/>
                  </a:lnTo>
                  <a:lnTo>
                    <a:pt x="980" y="120"/>
                  </a:lnTo>
                  <a:lnTo>
                    <a:pt x="983" y="119"/>
                  </a:lnTo>
                  <a:lnTo>
                    <a:pt x="990" y="119"/>
                  </a:lnTo>
                  <a:lnTo>
                    <a:pt x="992" y="117"/>
                  </a:lnTo>
                  <a:close/>
                  <a:moveTo>
                    <a:pt x="2120" y="116"/>
                  </a:moveTo>
                  <a:lnTo>
                    <a:pt x="2116" y="123"/>
                  </a:lnTo>
                  <a:lnTo>
                    <a:pt x="2117" y="124"/>
                  </a:lnTo>
                  <a:lnTo>
                    <a:pt x="2133" y="126"/>
                  </a:lnTo>
                  <a:lnTo>
                    <a:pt x="2120" y="116"/>
                  </a:lnTo>
                  <a:close/>
                  <a:moveTo>
                    <a:pt x="461" y="116"/>
                  </a:moveTo>
                  <a:lnTo>
                    <a:pt x="461" y="117"/>
                  </a:lnTo>
                  <a:lnTo>
                    <a:pt x="462" y="117"/>
                  </a:lnTo>
                  <a:lnTo>
                    <a:pt x="462" y="116"/>
                  </a:lnTo>
                  <a:lnTo>
                    <a:pt x="461" y="116"/>
                  </a:lnTo>
                  <a:close/>
                  <a:moveTo>
                    <a:pt x="2123" y="114"/>
                  </a:moveTo>
                  <a:lnTo>
                    <a:pt x="2136" y="127"/>
                  </a:lnTo>
                  <a:lnTo>
                    <a:pt x="2146" y="129"/>
                  </a:lnTo>
                  <a:lnTo>
                    <a:pt x="2147" y="126"/>
                  </a:lnTo>
                  <a:lnTo>
                    <a:pt x="2139" y="116"/>
                  </a:lnTo>
                  <a:lnTo>
                    <a:pt x="2123" y="114"/>
                  </a:lnTo>
                  <a:close/>
                  <a:moveTo>
                    <a:pt x="2009" y="114"/>
                  </a:moveTo>
                  <a:lnTo>
                    <a:pt x="2022" y="126"/>
                  </a:lnTo>
                  <a:lnTo>
                    <a:pt x="2037" y="129"/>
                  </a:lnTo>
                  <a:lnTo>
                    <a:pt x="2024" y="116"/>
                  </a:lnTo>
                  <a:lnTo>
                    <a:pt x="2009" y="114"/>
                  </a:lnTo>
                  <a:close/>
                  <a:moveTo>
                    <a:pt x="2102" y="113"/>
                  </a:moveTo>
                  <a:lnTo>
                    <a:pt x="2097" y="120"/>
                  </a:lnTo>
                  <a:lnTo>
                    <a:pt x="2099" y="121"/>
                  </a:lnTo>
                  <a:lnTo>
                    <a:pt x="2114" y="124"/>
                  </a:lnTo>
                  <a:lnTo>
                    <a:pt x="2102" y="113"/>
                  </a:lnTo>
                  <a:close/>
                  <a:moveTo>
                    <a:pt x="1939" y="113"/>
                  </a:moveTo>
                  <a:lnTo>
                    <a:pt x="1935" y="120"/>
                  </a:lnTo>
                  <a:lnTo>
                    <a:pt x="1947" y="131"/>
                  </a:lnTo>
                  <a:lnTo>
                    <a:pt x="1952" y="124"/>
                  </a:lnTo>
                  <a:lnTo>
                    <a:pt x="1939" y="113"/>
                  </a:lnTo>
                  <a:close/>
                  <a:moveTo>
                    <a:pt x="58" y="113"/>
                  </a:moveTo>
                  <a:lnTo>
                    <a:pt x="44" y="129"/>
                  </a:lnTo>
                  <a:lnTo>
                    <a:pt x="30" y="146"/>
                  </a:lnTo>
                  <a:lnTo>
                    <a:pt x="14" y="162"/>
                  </a:lnTo>
                  <a:lnTo>
                    <a:pt x="0" y="179"/>
                  </a:lnTo>
                  <a:lnTo>
                    <a:pt x="0" y="176"/>
                  </a:lnTo>
                  <a:lnTo>
                    <a:pt x="14" y="160"/>
                  </a:lnTo>
                  <a:lnTo>
                    <a:pt x="30" y="143"/>
                  </a:lnTo>
                  <a:lnTo>
                    <a:pt x="44" y="127"/>
                  </a:lnTo>
                  <a:lnTo>
                    <a:pt x="58" y="113"/>
                  </a:lnTo>
                  <a:close/>
                  <a:moveTo>
                    <a:pt x="2103" y="111"/>
                  </a:moveTo>
                  <a:lnTo>
                    <a:pt x="2114" y="123"/>
                  </a:lnTo>
                  <a:lnTo>
                    <a:pt x="2120" y="114"/>
                  </a:lnTo>
                  <a:lnTo>
                    <a:pt x="2119" y="114"/>
                  </a:lnTo>
                  <a:lnTo>
                    <a:pt x="2103" y="111"/>
                  </a:lnTo>
                  <a:close/>
                  <a:moveTo>
                    <a:pt x="1990" y="111"/>
                  </a:moveTo>
                  <a:lnTo>
                    <a:pt x="2003" y="123"/>
                  </a:lnTo>
                  <a:lnTo>
                    <a:pt x="2019" y="126"/>
                  </a:lnTo>
                  <a:lnTo>
                    <a:pt x="2006" y="114"/>
                  </a:lnTo>
                  <a:lnTo>
                    <a:pt x="1990" y="111"/>
                  </a:lnTo>
                  <a:close/>
                  <a:moveTo>
                    <a:pt x="3002" y="109"/>
                  </a:moveTo>
                  <a:lnTo>
                    <a:pt x="3015" y="119"/>
                  </a:lnTo>
                  <a:lnTo>
                    <a:pt x="3016" y="116"/>
                  </a:lnTo>
                  <a:lnTo>
                    <a:pt x="3015" y="114"/>
                  </a:lnTo>
                  <a:lnTo>
                    <a:pt x="3012" y="114"/>
                  </a:lnTo>
                  <a:lnTo>
                    <a:pt x="3010" y="113"/>
                  </a:lnTo>
                  <a:lnTo>
                    <a:pt x="3009" y="113"/>
                  </a:lnTo>
                  <a:lnTo>
                    <a:pt x="3007" y="111"/>
                  </a:lnTo>
                  <a:lnTo>
                    <a:pt x="3005" y="110"/>
                  </a:lnTo>
                  <a:lnTo>
                    <a:pt x="3003" y="109"/>
                  </a:lnTo>
                  <a:lnTo>
                    <a:pt x="3002" y="109"/>
                  </a:lnTo>
                  <a:close/>
                  <a:moveTo>
                    <a:pt x="1972" y="109"/>
                  </a:moveTo>
                  <a:lnTo>
                    <a:pt x="1985" y="121"/>
                  </a:lnTo>
                  <a:lnTo>
                    <a:pt x="2000" y="123"/>
                  </a:lnTo>
                  <a:lnTo>
                    <a:pt x="1987" y="111"/>
                  </a:lnTo>
                  <a:lnTo>
                    <a:pt x="1972" y="109"/>
                  </a:lnTo>
                  <a:close/>
                  <a:moveTo>
                    <a:pt x="469" y="109"/>
                  </a:moveTo>
                  <a:lnTo>
                    <a:pt x="467" y="113"/>
                  </a:lnTo>
                  <a:lnTo>
                    <a:pt x="468" y="113"/>
                  </a:lnTo>
                  <a:lnTo>
                    <a:pt x="468" y="114"/>
                  </a:lnTo>
                  <a:lnTo>
                    <a:pt x="469" y="114"/>
                  </a:lnTo>
                  <a:lnTo>
                    <a:pt x="469" y="113"/>
                  </a:lnTo>
                  <a:lnTo>
                    <a:pt x="474" y="113"/>
                  </a:lnTo>
                  <a:lnTo>
                    <a:pt x="474" y="110"/>
                  </a:lnTo>
                  <a:lnTo>
                    <a:pt x="471" y="110"/>
                  </a:lnTo>
                  <a:lnTo>
                    <a:pt x="469" y="109"/>
                  </a:lnTo>
                  <a:close/>
                  <a:moveTo>
                    <a:pt x="457" y="109"/>
                  </a:moveTo>
                  <a:lnTo>
                    <a:pt x="457" y="110"/>
                  </a:lnTo>
                  <a:lnTo>
                    <a:pt x="455" y="110"/>
                  </a:lnTo>
                  <a:lnTo>
                    <a:pt x="455" y="111"/>
                  </a:lnTo>
                  <a:lnTo>
                    <a:pt x="458" y="111"/>
                  </a:lnTo>
                  <a:lnTo>
                    <a:pt x="458" y="113"/>
                  </a:lnTo>
                  <a:lnTo>
                    <a:pt x="465" y="113"/>
                  </a:lnTo>
                  <a:lnTo>
                    <a:pt x="468" y="109"/>
                  </a:lnTo>
                  <a:lnTo>
                    <a:pt x="457" y="109"/>
                  </a:lnTo>
                  <a:close/>
                  <a:moveTo>
                    <a:pt x="1953" y="107"/>
                  </a:moveTo>
                  <a:lnTo>
                    <a:pt x="1966" y="119"/>
                  </a:lnTo>
                  <a:lnTo>
                    <a:pt x="1982" y="120"/>
                  </a:lnTo>
                  <a:lnTo>
                    <a:pt x="1969" y="109"/>
                  </a:lnTo>
                  <a:lnTo>
                    <a:pt x="1953" y="107"/>
                  </a:lnTo>
                  <a:close/>
                  <a:moveTo>
                    <a:pt x="2127" y="106"/>
                  </a:moveTo>
                  <a:lnTo>
                    <a:pt x="2124" y="109"/>
                  </a:lnTo>
                  <a:lnTo>
                    <a:pt x="2134" y="110"/>
                  </a:lnTo>
                  <a:lnTo>
                    <a:pt x="2137" y="107"/>
                  </a:lnTo>
                  <a:lnTo>
                    <a:pt x="2127" y="106"/>
                  </a:lnTo>
                  <a:close/>
                  <a:moveTo>
                    <a:pt x="1943" y="106"/>
                  </a:moveTo>
                  <a:lnTo>
                    <a:pt x="1940" y="110"/>
                  </a:lnTo>
                  <a:lnTo>
                    <a:pt x="1953" y="123"/>
                  </a:lnTo>
                  <a:lnTo>
                    <a:pt x="1956" y="117"/>
                  </a:lnTo>
                  <a:lnTo>
                    <a:pt x="1957" y="117"/>
                  </a:lnTo>
                  <a:lnTo>
                    <a:pt x="1962" y="119"/>
                  </a:lnTo>
                  <a:lnTo>
                    <a:pt x="1949" y="106"/>
                  </a:lnTo>
                  <a:lnTo>
                    <a:pt x="1943" y="106"/>
                  </a:lnTo>
                  <a:close/>
                  <a:moveTo>
                    <a:pt x="4364" y="99"/>
                  </a:moveTo>
                  <a:lnTo>
                    <a:pt x="4366" y="101"/>
                  </a:lnTo>
                  <a:lnTo>
                    <a:pt x="4370" y="106"/>
                  </a:lnTo>
                  <a:lnTo>
                    <a:pt x="4373" y="111"/>
                  </a:lnTo>
                  <a:lnTo>
                    <a:pt x="4377" y="116"/>
                  </a:lnTo>
                  <a:lnTo>
                    <a:pt x="4383" y="120"/>
                  </a:lnTo>
                  <a:lnTo>
                    <a:pt x="4390" y="126"/>
                  </a:lnTo>
                  <a:lnTo>
                    <a:pt x="4399" y="133"/>
                  </a:lnTo>
                  <a:lnTo>
                    <a:pt x="4404" y="136"/>
                  </a:lnTo>
                  <a:lnTo>
                    <a:pt x="4411" y="140"/>
                  </a:lnTo>
                  <a:lnTo>
                    <a:pt x="4419" y="143"/>
                  </a:lnTo>
                  <a:lnTo>
                    <a:pt x="4423" y="146"/>
                  </a:lnTo>
                  <a:lnTo>
                    <a:pt x="4416" y="143"/>
                  </a:lnTo>
                  <a:lnTo>
                    <a:pt x="4396" y="133"/>
                  </a:lnTo>
                  <a:lnTo>
                    <a:pt x="4380" y="121"/>
                  </a:lnTo>
                  <a:lnTo>
                    <a:pt x="4369" y="107"/>
                  </a:lnTo>
                  <a:lnTo>
                    <a:pt x="4364" y="99"/>
                  </a:lnTo>
                  <a:close/>
                  <a:moveTo>
                    <a:pt x="1305" y="97"/>
                  </a:moveTo>
                  <a:lnTo>
                    <a:pt x="1305" y="99"/>
                  </a:lnTo>
                  <a:lnTo>
                    <a:pt x="1304" y="99"/>
                  </a:lnTo>
                  <a:lnTo>
                    <a:pt x="1304" y="100"/>
                  </a:lnTo>
                  <a:lnTo>
                    <a:pt x="1303" y="100"/>
                  </a:lnTo>
                  <a:lnTo>
                    <a:pt x="1303" y="101"/>
                  </a:lnTo>
                  <a:lnTo>
                    <a:pt x="1301" y="101"/>
                  </a:lnTo>
                  <a:lnTo>
                    <a:pt x="1301" y="104"/>
                  </a:lnTo>
                  <a:lnTo>
                    <a:pt x="1303" y="104"/>
                  </a:lnTo>
                  <a:lnTo>
                    <a:pt x="1303" y="106"/>
                  </a:lnTo>
                  <a:lnTo>
                    <a:pt x="1307" y="106"/>
                  </a:lnTo>
                  <a:lnTo>
                    <a:pt x="1307" y="107"/>
                  </a:lnTo>
                  <a:lnTo>
                    <a:pt x="1314" y="107"/>
                  </a:lnTo>
                  <a:lnTo>
                    <a:pt x="1315" y="106"/>
                  </a:lnTo>
                  <a:lnTo>
                    <a:pt x="1318" y="106"/>
                  </a:lnTo>
                  <a:lnTo>
                    <a:pt x="1318" y="104"/>
                  </a:lnTo>
                  <a:lnTo>
                    <a:pt x="1320" y="104"/>
                  </a:lnTo>
                  <a:lnTo>
                    <a:pt x="1320" y="103"/>
                  </a:lnTo>
                  <a:lnTo>
                    <a:pt x="1321" y="103"/>
                  </a:lnTo>
                  <a:lnTo>
                    <a:pt x="1321" y="99"/>
                  </a:lnTo>
                  <a:lnTo>
                    <a:pt x="1318" y="99"/>
                  </a:lnTo>
                  <a:lnTo>
                    <a:pt x="1318" y="97"/>
                  </a:lnTo>
                  <a:lnTo>
                    <a:pt x="1305" y="97"/>
                  </a:lnTo>
                  <a:close/>
                  <a:moveTo>
                    <a:pt x="4363" y="96"/>
                  </a:moveTo>
                  <a:lnTo>
                    <a:pt x="4364" y="99"/>
                  </a:lnTo>
                  <a:lnTo>
                    <a:pt x="4363" y="97"/>
                  </a:lnTo>
                  <a:lnTo>
                    <a:pt x="4363" y="96"/>
                  </a:lnTo>
                  <a:close/>
                  <a:moveTo>
                    <a:pt x="1325" y="96"/>
                  </a:moveTo>
                  <a:lnTo>
                    <a:pt x="1325" y="97"/>
                  </a:lnTo>
                  <a:lnTo>
                    <a:pt x="1327" y="97"/>
                  </a:lnTo>
                  <a:lnTo>
                    <a:pt x="1327" y="99"/>
                  </a:lnTo>
                  <a:lnTo>
                    <a:pt x="1330" y="96"/>
                  </a:lnTo>
                  <a:lnTo>
                    <a:pt x="1325" y="96"/>
                  </a:lnTo>
                  <a:close/>
                  <a:moveTo>
                    <a:pt x="989" y="94"/>
                  </a:moveTo>
                  <a:lnTo>
                    <a:pt x="962" y="130"/>
                  </a:lnTo>
                  <a:lnTo>
                    <a:pt x="969" y="130"/>
                  </a:lnTo>
                  <a:lnTo>
                    <a:pt x="969" y="131"/>
                  </a:lnTo>
                  <a:lnTo>
                    <a:pt x="976" y="173"/>
                  </a:lnTo>
                  <a:lnTo>
                    <a:pt x="974" y="150"/>
                  </a:lnTo>
                  <a:lnTo>
                    <a:pt x="974" y="144"/>
                  </a:lnTo>
                  <a:lnTo>
                    <a:pt x="976" y="144"/>
                  </a:lnTo>
                  <a:lnTo>
                    <a:pt x="977" y="143"/>
                  </a:lnTo>
                  <a:lnTo>
                    <a:pt x="976" y="143"/>
                  </a:lnTo>
                  <a:lnTo>
                    <a:pt x="976" y="141"/>
                  </a:lnTo>
                  <a:lnTo>
                    <a:pt x="980" y="141"/>
                  </a:lnTo>
                  <a:lnTo>
                    <a:pt x="979" y="143"/>
                  </a:lnTo>
                  <a:lnTo>
                    <a:pt x="983" y="143"/>
                  </a:lnTo>
                  <a:lnTo>
                    <a:pt x="982" y="144"/>
                  </a:lnTo>
                  <a:lnTo>
                    <a:pt x="977" y="144"/>
                  </a:lnTo>
                  <a:lnTo>
                    <a:pt x="977" y="149"/>
                  </a:lnTo>
                  <a:lnTo>
                    <a:pt x="979" y="180"/>
                  </a:lnTo>
                  <a:lnTo>
                    <a:pt x="979" y="182"/>
                  </a:lnTo>
                  <a:lnTo>
                    <a:pt x="1010" y="140"/>
                  </a:lnTo>
                  <a:lnTo>
                    <a:pt x="987" y="143"/>
                  </a:lnTo>
                  <a:lnTo>
                    <a:pt x="983" y="143"/>
                  </a:lnTo>
                  <a:lnTo>
                    <a:pt x="984" y="141"/>
                  </a:lnTo>
                  <a:lnTo>
                    <a:pt x="982" y="141"/>
                  </a:lnTo>
                  <a:lnTo>
                    <a:pt x="982" y="140"/>
                  </a:lnTo>
                  <a:lnTo>
                    <a:pt x="987" y="140"/>
                  </a:lnTo>
                  <a:lnTo>
                    <a:pt x="1013" y="137"/>
                  </a:lnTo>
                  <a:lnTo>
                    <a:pt x="1019" y="129"/>
                  </a:lnTo>
                  <a:lnTo>
                    <a:pt x="1009" y="117"/>
                  </a:lnTo>
                  <a:lnTo>
                    <a:pt x="1003" y="117"/>
                  </a:lnTo>
                  <a:lnTo>
                    <a:pt x="1004" y="116"/>
                  </a:lnTo>
                  <a:lnTo>
                    <a:pt x="1009" y="116"/>
                  </a:lnTo>
                  <a:lnTo>
                    <a:pt x="989" y="94"/>
                  </a:lnTo>
                  <a:close/>
                  <a:moveTo>
                    <a:pt x="852" y="94"/>
                  </a:moveTo>
                  <a:lnTo>
                    <a:pt x="852" y="96"/>
                  </a:lnTo>
                  <a:lnTo>
                    <a:pt x="849" y="96"/>
                  </a:lnTo>
                  <a:lnTo>
                    <a:pt x="849" y="99"/>
                  </a:lnTo>
                  <a:lnTo>
                    <a:pt x="853" y="99"/>
                  </a:lnTo>
                  <a:lnTo>
                    <a:pt x="853" y="100"/>
                  </a:lnTo>
                  <a:lnTo>
                    <a:pt x="866" y="100"/>
                  </a:lnTo>
                  <a:lnTo>
                    <a:pt x="867" y="99"/>
                  </a:lnTo>
                  <a:lnTo>
                    <a:pt x="867" y="97"/>
                  </a:lnTo>
                  <a:lnTo>
                    <a:pt x="866" y="97"/>
                  </a:lnTo>
                  <a:lnTo>
                    <a:pt x="865" y="96"/>
                  </a:lnTo>
                  <a:lnTo>
                    <a:pt x="856" y="96"/>
                  </a:lnTo>
                  <a:lnTo>
                    <a:pt x="856" y="94"/>
                  </a:lnTo>
                  <a:lnTo>
                    <a:pt x="852" y="94"/>
                  </a:lnTo>
                  <a:close/>
                  <a:moveTo>
                    <a:pt x="2980" y="93"/>
                  </a:moveTo>
                  <a:lnTo>
                    <a:pt x="2979" y="97"/>
                  </a:lnTo>
                  <a:lnTo>
                    <a:pt x="2979" y="103"/>
                  </a:lnTo>
                  <a:lnTo>
                    <a:pt x="2978" y="104"/>
                  </a:lnTo>
                  <a:lnTo>
                    <a:pt x="2978" y="107"/>
                  </a:lnTo>
                  <a:lnTo>
                    <a:pt x="2976" y="109"/>
                  </a:lnTo>
                  <a:lnTo>
                    <a:pt x="2976" y="111"/>
                  </a:lnTo>
                  <a:lnTo>
                    <a:pt x="2975" y="114"/>
                  </a:lnTo>
                  <a:lnTo>
                    <a:pt x="2975" y="116"/>
                  </a:lnTo>
                  <a:lnTo>
                    <a:pt x="2973" y="119"/>
                  </a:lnTo>
                  <a:lnTo>
                    <a:pt x="2972" y="120"/>
                  </a:lnTo>
                  <a:lnTo>
                    <a:pt x="2970" y="124"/>
                  </a:lnTo>
                  <a:lnTo>
                    <a:pt x="2968" y="130"/>
                  </a:lnTo>
                  <a:lnTo>
                    <a:pt x="2966" y="131"/>
                  </a:lnTo>
                  <a:lnTo>
                    <a:pt x="2966" y="134"/>
                  </a:lnTo>
                  <a:lnTo>
                    <a:pt x="2965" y="137"/>
                  </a:lnTo>
                  <a:lnTo>
                    <a:pt x="2962" y="141"/>
                  </a:lnTo>
                  <a:lnTo>
                    <a:pt x="2956" y="147"/>
                  </a:lnTo>
                  <a:lnTo>
                    <a:pt x="2963" y="146"/>
                  </a:lnTo>
                  <a:lnTo>
                    <a:pt x="2980" y="141"/>
                  </a:lnTo>
                  <a:lnTo>
                    <a:pt x="2988" y="140"/>
                  </a:lnTo>
                  <a:lnTo>
                    <a:pt x="2993" y="139"/>
                  </a:lnTo>
                  <a:lnTo>
                    <a:pt x="2998" y="137"/>
                  </a:lnTo>
                  <a:lnTo>
                    <a:pt x="3002" y="137"/>
                  </a:lnTo>
                  <a:lnTo>
                    <a:pt x="3007" y="136"/>
                  </a:lnTo>
                  <a:lnTo>
                    <a:pt x="3013" y="120"/>
                  </a:lnTo>
                  <a:lnTo>
                    <a:pt x="2989" y="101"/>
                  </a:lnTo>
                  <a:lnTo>
                    <a:pt x="2989" y="100"/>
                  </a:lnTo>
                  <a:lnTo>
                    <a:pt x="2988" y="100"/>
                  </a:lnTo>
                  <a:lnTo>
                    <a:pt x="2988" y="99"/>
                  </a:lnTo>
                  <a:lnTo>
                    <a:pt x="2986" y="99"/>
                  </a:lnTo>
                  <a:lnTo>
                    <a:pt x="2985" y="97"/>
                  </a:lnTo>
                  <a:lnTo>
                    <a:pt x="2983" y="97"/>
                  </a:lnTo>
                  <a:lnTo>
                    <a:pt x="2983" y="96"/>
                  </a:lnTo>
                  <a:lnTo>
                    <a:pt x="2982" y="96"/>
                  </a:lnTo>
                  <a:lnTo>
                    <a:pt x="2982" y="94"/>
                  </a:lnTo>
                  <a:lnTo>
                    <a:pt x="2980" y="94"/>
                  </a:lnTo>
                  <a:lnTo>
                    <a:pt x="2980" y="93"/>
                  </a:lnTo>
                  <a:close/>
                  <a:moveTo>
                    <a:pt x="11" y="90"/>
                  </a:moveTo>
                  <a:lnTo>
                    <a:pt x="0" y="103"/>
                  </a:lnTo>
                  <a:lnTo>
                    <a:pt x="0" y="101"/>
                  </a:lnTo>
                  <a:lnTo>
                    <a:pt x="11" y="90"/>
                  </a:lnTo>
                  <a:close/>
                  <a:moveTo>
                    <a:pt x="2226" y="86"/>
                  </a:moveTo>
                  <a:lnTo>
                    <a:pt x="2224" y="87"/>
                  </a:lnTo>
                  <a:lnTo>
                    <a:pt x="2226" y="87"/>
                  </a:lnTo>
                  <a:lnTo>
                    <a:pt x="2226" y="86"/>
                  </a:lnTo>
                  <a:close/>
                  <a:moveTo>
                    <a:pt x="1318" y="86"/>
                  </a:moveTo>
                  <a:lnTo>
                    <a:pt x="1317" y="87"/>
                  </a:lnTo>
                  <a:lnTo>
                    <a:pt x="1314" y="87"/>
                  </a:lnTo>
                  <a:lnTo>
                    <a:pt x="1314" y="89"/>
                  </a:lnTo>
                  <a:lnTo>
                    <a:pt x="1313" y="89"/>
                  </a:lnTo>
                  <a:lnTo>
                    <a:pt x="1313" y="93"/>
                  </a:lnTo>
                  <a:lnTo>
                    <a:pt x="1315" y="93"/>
                  </a:lnTo>
                  <a:lnTo>
                    <a:pt x="1317" y="94"/>
                  </a:lnTo>
                  <a:lnTo>
                    <a:pt x="1321" y="94"/>
                  </a:lnTo>
                  <a:lnTo>
                    <a:pt x="1323" y="93"/>
                  </a:lnTo>
                  <a:lnTo>
                    <a:pt x="1325" y="93"/>
                  </a:lnTo>
                  <a:lnTo>
                    <a:pt x="1325" y="91"/>
                  </a:lnTo>
                  <a:lnTo>
                    <a:pt x="1327" y="91"/>
                  </a:lnTo>
                  <a:lnTo>
                    <a:pt x="1327" y="89"/>
                  </a:lnTo>
                  <a:lnTo>
                    <a:pt x="1325" y="87"/>
                  </a:lnTo>
                  <a:lnTo>
                    <a:pt x="1323" y="87"/>
                  </a:lnTo>
                  <a:lnTo>
                    <a:pt x="1323" y="86"/>
                  </a:lnTo>
                  <a:lnTo>
                    <a:pt x="1318" y="86"/>
                  </a:lnTo>
                  <a:close/>
                  <a:moveTo>
                    <a:pt x="2217" y="84"/>
                  </a:moveTo>
                  <a:lnTo>
                    <a:pt x="2217" y="86"/>
                  </a:lnTo>
                  <a:lnTo>
                    <a:pt x="2216" y="86"/>
                  </a:lnTo>
                  <a:lnTo>
                    <a:pt x="2216" y="87"/>
                  </a:lnTo>
                  <a:lnTo>
                    <a:pt x="2217" y="87"/>
                  </a:lnTo>
                  <a:lnTo>
                    <a:pt x="2219" y="89"/>
                  </a:lnTo>
                  <a:lnTo>
                    <a:pt x="2221" y="89"/>
                  </a:lnTo>
                  <a:lnTo>
                    <a:pt x="2224" y="84"/>
                  </a:lnTo>
                  <a:lnTo>
                    <a:pt x="2217" y="84"/>
                  </a:lnTo>
                  <a:close/>
                  <a:moveTo>
                    <a:pt x="2029" y="76"/>
                  </a:moveTo>
                  <a:lnTo>
                    <a:pt x="2010" y="109"/>
                  </a:lnTo>
                  <a:lnTo>
                    <a:pt x="2062" y="114"/>
                  </a:lnTo>
                  <a:lnTo>
                    <a:pt x="2073" y="94"/>
                  </a:lnTo>
                  <a:lnTo>
                    <a:pt x="2067" y="91"/>
                  </a:lnTo>
                  <a:lnTo>
                    <a:pt x="2062" y="90"/>
                  </a:lnTo>
                  <a:lnTo>
                    <a:pt x="2056" y="87"/>
                  </a:lnTo>
                  <a:lnTo>
                    <a:pt x="2050" y="86"/>
                  </a:lnTo>
                  <a:lnTo>
                    <a:pt x="2044" y="83"/>
                  </a:lnTo>
                  <a:lnTo>
                    <a:pt x="2039" y="81"/>
                  </a:lnTo>
                  <a:lnTo>
                    <a:pt x="2036" y="79"/>
                  </a:lnTo>
                  <a:lnTo>
                    <a:pt x="2032" y="77"/>
                  </a:lnTo>
                  <a:lnTo>
                    <a:pt x="2029" y="76"/>
                  </a:lnTo>
                  <a:close/>
                  <a:moveTo>
                    <a:pt x="2231" y="74"/>
                  </a:moveTo>
                  <a:lnTo>
                    <a:pt x="2230" y="79"/>
                  </a:lnTo>
                  <a:lnTo>
                    <a:pt x="2233" y="79"/>
                  </a:lnTo>
                  <a:lnTo>
                    <a:pt x="2233" y="80"/>
                  </a:lnTo>
                  <a:lnTo>
                    <a:pt x="2238" y="80"/>
                  </a:lnTo>
                  <a:lnTo>
                    <a:pt x="2238" y="79"/>
                  </a:lnTo>
                  <a:lnTo>
                    <a:pt x="2240" y="79"/>
                  </a:lnTo>
                  <a:lnTo>
                    <a:pt x="2241" y="77"/>
                  </a:lnTo>
                  <a:lnTo>
                    <a:pt x="2240" y="77"/>
                  </a:lnTo>
                  <a:lnTo>
                    <a:pt x="2240" y="76"/>
                  </a:lnTo>
                  <a:lnTo>
                    <a:pt x="2236" y="76"/>
                  </a:lnTo>
                  <a:lnTo>
                    <a:pt x="2234" y="74"/>
                  </a:lnTo>
                  <a:lnTo>
                    <a:pt x="2231" y="74"/>
                  </a:lnTo>
                  <a:close/>
                  <a:moveTo>
                    <a:pt x="2223" y="74"/>
                  </a:moveTo>
                  <a:lnTo>
                    <a:pt x="2223" y="76"/>
                  </a:lnTo>
                  <a:lnTo>
                    <a:pt x="2221" y="76"/>
                  </a:lnTo>
                  <a:lnTo>
                    <a:pt x="2221" y="77"/>
                  </a:lnTo>
                  <a:lnTo>
                    <a:pt x="2224" y="77"/>
                  </a:lnTo>
                  <a:lnTo>
                    <a:pt x="2224" y="79"/>
                  </a:lnTo>
                  <a:lnTo>
                    <a:pt x="2227" y="79"/>
                  </a:lnTo>
                  <a:lnTo>
                    <a:pt x="2230" y="74"/>
                  </a:lnTo>
                  <a:lnTo>
                    <a:pt x="2223" y="74"/>
                  </a:lnTo>
                  <a:close/>
                  <a:moveTo>
                    <a:pt x="639" y="69"/>
                  </a:moveTo>
                  <a:lnTo>
                    <a:pt x="499" y="240"/>
                  </a:lnTo>
                  <a:lnTo>
                    <a:pt x="501" y="240"/>
                  </a:lnTo>
                  <a:lnTo>
                    <a:pt x="639" y="69"/>
                  </a:lnTo>
                  <a:close/>
                  <a:moveTo>
                    <a:pt x="0" y="67"/>
                  </a:moveTo>
                  <a:lnTo>
                    <a:pt x="29" y="71"/>
                  </a:lnTo>
                  <a:lnTo>
                    <a:pt x="27" y="74"/>
                  </a:lnTo>
                  <a:lnTo>
                    <a:pt x="20" y="80"/>
                  </a:lnTo>
                  <a:lnTo>
                    <a:pt x="26" y="74"/>
                  </a:lnTo>
                  <a:lnTo>
                    <a:pt x="27" y="71"/>
                  </a:lnTo>
                  <a:lnTo>
                    <a:pt x="24" y="71"/>
                  </a:lnTo>
                  <a:lnTo>
                    <a:pt x="7" y="69"/>
                  </a:lnTo>
                  <a:lnTo>
                    <a:pt x="0" y="69"/>
                  </a:lnTo>
                  <a:lnTo>
                    <a:pt x="0" y="67"/>
                  </a:lnTo>
                  <a:close/>
                  <a:moveTo>
                    <a:pt x="2237" y="64"/>
                  </a:moveTo>
                  <a:lnTo>
                    <a:pt x="2234" y="69"/>
                  </a:lnTo>
                  <a:lnTo>
                    <a:pt x="2237" y="69"/>
                  </a:lnTo>
                  <a:lnTo>
                    <a:pt x="2237" y="70"/>
                  </a:lnTo>
                  <a:lnTo>
                    <a:pt x="2244" y="70"/>
                  </a:lnTo>
                  <a:lnTo>
                    <a:pt x="2244" y="69"/>
                  </a:lnTo>
                  <a:lnTo>
                    <a:pt x="2246" y="69"/>
                  </a:lnTo>
                  <a:lnTo>
                    <a:pt x="2246" y="66"/>
                  </a:lnTo>
                  <a:lnTo>
                    <a:pt x="2240" y="66"/>
                  </a:lnTo>
                  <a:lnTo>
                    <a:pt x="2240" y="64"/>
                  </a:lnTo>
                  <a:lnTo>
                    <a:pt x="2237" y="64"/>
                  </a:lnTo>
                  <a:close/>
                  <a:moveTo>
                    <a:pt x="2229" y="64"/>
                  </a:moveTo>
                  <a:lnTo>
                    <a:pt x="2229" y="66"/>
                  </a:lnTo>
                  <a:lnTo>
                    <a:pt x="2227" y="66"/>
                  </a:lnTo>
                  <a:lnTo>
                    <a:pt x="2227" y="67"/>
                  </a:lnTo>
                  <a:lnTo>
                    <a:pt x="2229" y="67"/>
                  </a:lnTo>
                  <a:lnTo>
                    <a:pt x="2230" y="69"/>
                  </a:lnTo>
                  <a:lnTo>
                    <a:pt x="2233" y="69"/>
                  </a:lnTo>
                  <a:lnTo>
                    <a:pt x="2234" y="64"/>
                  </a:lnTo>
                  <a:lnTo>
                    <a:pt x="2229" y="64"/>
                  </a:lnTo>
                  <a:close/>
                  <a:moveTo>
                    <a:pt x="957" y="60"/>
                  </a:moveTo>
                  <a:lnTo>
                    <a:pt x="856" y="193"/>
                  </a:lnTo>
                  <a:lnTo>
                    <a:pt x="907" y="200"/>
                  </a:lnTo>
                  <a:lnTo>
                    <a:pt x="954" y="139"/>
                  </a:lnTo>
                  <a:lnTo>
                    <a:pt x="953" y="134"/>
                  </a:lnTo>
                  <a:lnTo>
                    <a:pt x="953" y="133"/>
                  </a:lnTo>
                  <a:lnTo>
                    <a:pt x="954" y="133"/>
                  </a:lnTo>
                  <a:lnTo>
                    <a:pt x="954" y="131"/>
                  </a:lnTo>
                  <a:lnTo>
                    <a:pt x="957" y="131"/>
                  </a:lnTo>
                  <a:lnTo>
                    <a:pt x="960" y="130"/>
                  </a:lnTo>
                  <a:lnTo>
                    <a:pt x="987" y="93"/>
                  </a:lnTo>
                  <a:lnTo>
                    <a:pt x="957" y="60"/>
                  </a:lnTo>
                  <a:close/>
                  <a:moveTo>
                    <a:pt x="275" y="60"/>
                  </a:moveTo>
                  <a:lnTo>
                    <a:pt x="111" y="249"/>
                  </a:lnTo>
                  <a:lnTo>
                    <a:pt x="140" y="253"/>
                  </a:lnTo>
                  <a:lnTo>
                    <a:pt x="305" y="61"/>
                  </a:lnTo>
                  <a:lnTo>
                    <a:pt x="280" y="61"/>
                  </a:lnTo>
                  <a:lnTo>
                    <a:pt x="277" y="60"/>
                  </a:lnTo>
                  <a:lnTo>
                    <a:pt x="275" y="60"/>
                  </a:lnTo>
                  <a:close/>
                  <a:moveTo>
                    <a:pt x="789" y="57"/>
                  </a:moveTo>
                  <a:lnTo>
                    <a:pt x="648" y="237"/>
                  </a:lnTo>
                  <a:lnTo>
                    <a:pt x="649" y="237"/>
                  </a:lnTo>
                  <a:lnTo>
                    <a:pt x="790" y="57"/>
                  </a:lnTo>
                  <a:lnTo>
                    <a:pt x="789" y="57"/>
                  </a:lnTo>
                  <a:close/>
                  <a:moveTo>
                    <a:pt x="681" y="57"/>
                  </a:moveTo>
                  <a:lnTo>
                    <a:pt x="542" y="229"/>
                  </a:lnTo>
                  <a:lnTo>
                    <a:pt x="568" y="232"/>
                  </a:lnTo>
                  <a:lnTo>
                    <a:pt x="705" y="60"/>
                  </a:lnTo>
                  <a:lnTo>
                    <a:pt x="681" y="57"/>
                  </a:lnTo>
                  <a:close/>
                  <a:moveTo>
                    <a:pt x="3124" y="54"/>
                  </a:moveTo>
                  <a:lnTo>
                    <a:pt x="3090" y="136"/>
                  </a:lnTo>
                  <a:lnTo>
                    <a:pt x="3095" y="136"/>
                  </a:lnTo>
                  <a:lnTo>
                    <a:pt x="3127" y="54"/>
                  </a:lnTo>
                  <a:lnTo>
                    <a:pt x="3124" y="54"/>
                  </a:lnTo>
                  <a:close/>
                  <a:moveTo>
                    <a:pt x="758" y="53"/>
                  </a:moveTo>
                  <a:lnTo>
                    <a:pt x="599" y="252"/>
                  </a:lnTo>
                  <a:lnTo>
                    <a:pt x="631" y="256"/>
                  </a:lnTo>
                  <a:lnTo>
                    <a:pt x="641" y="243"/>
                  </a:lnTo>
                  <a:lnTo>
                    <a:pt x="639" y="242"/>
                  </a:lnTo>
                  <a:lnTo>
                    <a:pt x="636" y="240"/>
                  </a:lnTo>
                  <a:lnTo>
                    <a:pt x="638" y="239"/>
                  </a:lnTo>
                  <a:lnTo>
                    <a:pt x="641" y="239"/>
                  </a:lnTo>
                  <a:lnTo>
                    <a:pt x="645" y="237"/>
                  </a:lnTo>
                  <a:lnTo>
                    <a:pt x="788" y="57"/>
                  </a:lnTo>
                  <a:lnTo>
                    <a:pt x="758" y="53"/>
                  </a:lnTo>
                  <a:close/>
                  <a:moveTo>
                    <a:pt x="248" y="51"/>
                  </a:moveTo>
                  <a:lnTo>
                    <a:pt x="277" y="56"/>
                  </a:lnTo>
                  <a:lnTo>
                    <a:pt x="278" y="54"/>
                  </a:lnTo>
                  <a:lnTo>
                    <a:pt x="271" y="54"/>
                  </a:lnTo>
                  <a:lnTo>
                    <a:pt x="250" y="51"/>
                  </a:lnTo>
                  <a:lnTo>
                    <a:pt x="248" y="51"/>
                  </a:lnTo>
                  <a:close/>
                  <a:moveTo>
                    <a:pt x="215" y="51"/>
                  </a:moveTo>
                  <a:lnTo>
                    <a:pt x="49" y="240"/>
                  </a:lnTo>
                  <a:lnTo>
                    <a:pt x="78" y="244"/>
                  </a:lnTo>
                  <a:lnTo>
                    <a:pt x="244" y="56"/>
                  </a:lnTo>
                  <a:lnTo>
                    <a:pt x="215" y="51"/>
                  </a:lnTo>
                  <a:close/>
                  <a:moveTo>
                    <a:pt x="3096" y="50"/>
                  </a:moveTo>
                  <a:lnTo>
                    <a:pt x="3063" y="130"/>
                  </a:lnTo>
                  <a:lnTo>
                    <a:pt x="3066" y="130"/>
                  </a:lnTo>
                  <a:lnTo>
                    <a:pt x="3066" y="131"/>
                  </a:lnTo>
                  <a:lnTo>
                    <a:pt x="3063" y="131"/>
                  </a:lnTo>
                  <a:lnTo>
                    <a:pt x="3062" y="133"/>
                  </a:lnTo>
                  <a:lnTo>
                    <a:pt x="3066" y="133"/>
                  </a:lnTo>
                  <a:lnTo>
                    <a:pt x="3066" y="134"/>
                  </a:lnTo>
                  <a:lnTo>
                    <a:pt x="3062" y="134"/>
                  </a:lnTo>
                  <a:lnTo>
                    <a:pt x="3055" y="151"/>
                  </a:lnTo>
                  <a:lnTo>
                    <a:pt x="3059" y="156"/>
                  </a:lnTo>
                  <a:lnTo>
                    <a:pt x="3067" y="134"/>
                  </a:lnTo>
                  <a:lnTo>
                    <a:pt x="3069" y="133"/>
                  </a:lnTo>
                  <a:lnTo>
                    <a:pt x="3066" y="133"/>
                  </a:lnTo>
                  <a:lnTo>
                    <a:pt x="3066" y="131"/>
                  </a:lnTo>
                  <a:lnTo>
                    <a:pt x="3069" y="131"/>
                  </a:lnTo>
                  <a:lnTo>
                    <a:pt x="3102" y="51"/>
                  </a:lnTo>
                  <a:lnTo>
                    <a:pt x="3096" y="50"/>
                  </a:lnTo>
                  <a:close/>
                  <a:moveTo>
                    <a:pt x="3133" y="49"/>
                  </a:moveTo>
                  <a:lnTo>
                    <a:pt x="3130" y="54"/>
                  </a:lnTo>
                  <a:lnTo>
                    <a:pt x="3097" y="136"/>
                  </a:lnTo>
                  <a:lnTo>
                    <a:pt x="3100" y="137"/>
                  </a:lnTo>
                  <a:lnTo>
                    <a:pt x="3102" y="136"/>
                  </a:lnTo>
                  <a:lnTo>
                    <a:pt x="3105" y="136"/>
                  </a:lnTo>
                  <a:lnTo>
                    <a:pt x="3103" y="137"/>
                  </a:lnTo>
                  <a:lnTo>
                    <a:pt x="3107" y="137"/>
                  </a:lnTo>
                  <a:lnTo>
                    <a:pt x="3143" y="50"/>
                  </a:lnTo>
                  <a:lnTo>
                    <a:pt x="3133" y="49"/>
                  </a:lnTo>
                  <a:close/>
                  <a:moveTo>
                    <a:pt x="3126" y="47"/>
                  </a:moveTo>
                  <a:lnTo>
                    <a:pt x="3124" y="53"/>
                  </a:lnTo>
                  <a:lnTo>
                    <a:pt x="3129" y="53"/>
                  </a:lnTo>
                  <a:lnTo>
                    <a:pt x="3130" y="49"/>
                  </a:lnTo>
                  <a:lnTo>
                    <a:pt x="3126" y="47"/>
                  </a:lnTo>
                  <a:close/>
                  <a:moveTo>
                    <a:pt x="718" y="47"/>
                  </a:moveTo>
                  <a:lnTo>
                    <a:pt x="559" y="246"/>
                  </a:lnTo>
                  <a:lnTo>
                    <a:pt x="596" y="252"/>
                  </a:lnTo>
                  <a:lnTo>
                    <a:pt x="755" y="53"/>
                  </a:lnTo>
                  <a:lnTo>
                    <a:pt x="718" y="47"/>
                  </a:lnTo>
                  <a:close/>
                  <a:moveTo>
                    <a:pt x="218" y="47"/>
                  </a:moveTo>
                  <a:lnTo>
                    <a:pt x="247" y="51"/>
                  </a:lnTo>
                  <a:lnTo>
                    <a:pt x="220" y="47"/>
                  </a:lnTo>
                  <a:lnTo>
                    <a:pt x="218" y="47"/>
                  </a:lnTo>
                  <a:close/>
                  <a:moveTo>
                    <a:pt x="3107" y="46"/>
                  </a:moveTo>
                  <a:lnTo>
                    <a:pt x="3105" y="50"/>
                  </a:lnTo>
                  <a:lnTo>
                    <a:pt x="3105" y="51"/>
                  </a:lnTo>
                  <a:lnTo>
                    <a:pt x="3072" y="131"/>
                  </a:lnTo>
                  <a:lnTo>
                    <a:pt x="3075" y="133"/>
                  </a:lnTo>
                  <a:lnTo>
                    <a:pt x="3079" y="133"/>
                  </a:lnTo>
                  <a:lnTo>
                    <a:pt x="3080" y="134"/>
                  </a:lnTo>
                  <a:lnTo>
                    <a:pt x="3087" y="134"/>
                  </a:lnTo>
                  <a:lnTo>
                    <a:pt x="3089" y="136"/>
                  </a:lnTo>
                  <a:lnTo>
                    <a:pt x="3122" y="53"/>
                  </a:lnTo>
                  <a:lnTo>
                    <a:pt x="3124" y="47"/>
                  </a:lnTo>
                  <a:lnTo>
                    <a:pt x="3107" y="46"/>
                  </a:lnTo>
                  <a:close/>
                  <a:moveTo>
                    <a:pt x="200" y="46"/>
                  </a:moveTo>
                  <a:lnTo>
                    <a:pt x="208" y="46"/>
                  </a:lnTo>
                  <a:lnTo>
                    <a:pt x="208" y="47"/>
                  </a:lnTo>
                  <a:lnTo>
                    <a:pt x="201" y="47"/>
                  </a:lnTo>
                  <a:lnTo>
                    <a:pt x="200" y="46"/>
                  </a:lnTo>
                  <a:close/>
                  <a:moveTo>
                    <a:pt x="3047" y="44"/>
                  </a:moveTo>
                  <a:lnTo>
                    <a:pt x="3019" y="116"/>
                  </a:lnTo>
                  <a:lnTo>
                    <a:pt x="3023" y="117"/>
                  </a:lnTo>
                  <a:lnTo>
                    <a:pt x="3029" y="120"/>
                  </a:lnTo>
                  <a:lnTo>
                    <a:pt x="3033" y="121"/>
                  </a:lnTo>
                  <a:lnTo>
                    <a:pt x="3027" y="120"/>
                  </a:lnTo>
                  <a:lnTo>
                    <a:pt x="3025" y="120"/>
                  </a:lnTo>
                  <a:lnTo>
                    <a:pt x="3020" y="119"/>
                  </a:lnTo>
                  <a:lnTo>
                    <a:pt x="3017" y="117"/>
                  </a:lnTo>
                  <a:lnTo>
                    <a:pt x="3016" y="120"/>
                  </a:lnTo>
                  <a:lnTo>
                    <a:pt x="3033" y="134"/>
                  </a:lnTo>
                  <a:lnTo>
                    <a:pt x="3035" y="134"/>
                  </a:lnTo>
                  <a:lnTo>
                    <a:pt x="3053" y="150"/>
                  </a:lnTo>
                  <a:lnTo>
                    <a:pt x="3059" y="134"/>
                  </a:lnTo>
                  <a:lnTo>
                    <a:pt x="3037" y="134"/>
                  </a:lnTo>
                  <a:lnTo>
                    <a:pt x="3039" y="133"/>
                  </a:lnTo>
                  <a:lnTo>
                    <a:pt x="3060" y="133"/>
                  </a:lnTo>
                  <a:lnTo>
                    <a:pt x="3060" y="131"/>
                  </a:lnTo>
                  <a:lnTo>
                    <a:pt x="3049" y="129"/>
                  </a:lnTo>
                  <a:lnTo>
                    <a:pt x="3043" y="126"/>
                  </a:lnTo>
                  <a:lnTo>
                    <a:pt x="3037" y="124"/>
                  </a:lnTo>
                  <a:lnTo>
                    <a:pt x="3033" y="121"/>
                  </a:lnTo>
                  <a:lnTo>
                    <a:pt x="3045" y="124"/>
                  </a:lnTo>
                  <a:lnTo>
                    <a:pt x="3050" y="127"/>
                  </a:lnTo>
                  <a:lnTo>
                    <a:pt x="3053" y="127"/>
                  </a:lnTo>
                  <a:lnTo>
                    <a:pt x="3062" y="130"/>
                  </a:lnTo>
                  <a:lnTo>
                    <a:pt x="3095" y="50"/>
                  </a:lnTo>
                  <a:lnTo>
                    <a:pt x="3047" y="44"/>
                  </a:lnTo>
                  <a:close/>
                  <a:moveTo>
                    <a:pt x="1992" y="43"/>
                  </a:moveTo>
                  <a:lnTo>
                    <a:pt x="1957" y="101"/>
                  </a:lnTo>
                  <a:lnTo>
                    <a:pt x="2009" y="107"/>
                  </a:lnTo>
                  <a:lnTo>
                    <a:pt x="2027" y="74"/>
                  </a:lnTo>
                  <a:lnTo>
                    <a:pt x="2023" y="73"/>
                  </a:lnTo>
                  <a:lnTo>
                    <a:pt x="2020" y="70"/>
                  </a:lnTo>
                  <a:lnTo>
                    <a:pt x="2012" y="64"/>
                  </a:lnTo>
                  <a:lnTo>
                    <a:pt x="2006" y="60"/>
                  </a:lnTo>
                  <a:lnTo>
                    <a:pt x="2002" y="56"/>
                  </a:lnTo>
                  <a:lnTo>
                    <a:pt x="1999" y="51"/>
                  </a:lnTo>
                  <a:lnTo>
                    <a:pt x="1995" y="47"/>
                  </a:lnTo>
                  <a:lnTo>
                    <a:pt x="1992" y="43"/>
                  </a:lnTo>
                  <a:close/>
                  <a:moveTo>
                    <a:pt x="942" y="43"/>
                  </a:moveTo>
                  <a:lnTo>
                    <a:pt x="830" y="190"/>
                  </a:lnTo>
                  <a:lnTo>
                    <a:pt x="855" y="193"/>
                  </a:lnTo>
                  <a:lnTo>
                    <a:pt x="957" y="59"/>
                  </a:lnTo>
                  <a:lnTo>
                    <a:pt x="942" y="43"/>
                  </a:lnTo>
                  <a:close/>
                  <a:moveTo>
                    <a:pt x="765" y="43"/>
                  </a:moveTo>
                  <a:lnTo>
                    <a:pt x="762" y="47"/>
                  </a:lnTo>
                  <a:lnTo>
                    <a:pt x="769" y="49"/>
                  </a:lnTo>
                  <a:lnTo>
                    <a:pt x="765" y="43"/>
                  </a:lnTo>
                  <a:close/>
                  <a:moveTo>
                    <a:pt x="355" y="43"/>
                  </a:moveTo>
                  <a:lnTo>
                    <a:pt x="354" y="44"/>
                  </a:lnTo>
                  <a:lnTo>
                    <a:pt x="352" y="44"/>
                  </a:lnTo>
                  <a:lnTo>
                    <a:pt x="348" y="47"/>
                  </a:lnTo>
                  <a:lnTo>
                    <a:pt x="344" y="51"/>
                  </a:lnTo>
                  <a:lnTo>
                    <a:pt x="338" y="53"/>
                  </a:lnTo>
                  <a:lnTo>
                    <a:pt x="332" y="56"/>
                  </a:lnTo>
                  <a:lnTo>
                    <a:pt x="328" y="57"/>
                  </a:lnTo>
                  <a:lnTo>
                    <a:pt x="325" y="59"/>
                  </a:lnTo>
                  <a:lnTo>
                    <a:pt x="321" y="59"/>
                  </a:lnTo>
                  <a:lnTo>
                    <a:pt x="314" y="60"/>
                  </a:lnTo>
                  <a:lnTo>
                    <a:pt x="308" y="61"/>
                  </a:lnTo>
                  <a:lnTo>
                    <a:pt x="141" y="253"/>
                  </a:lnTo>
                  <a:lnTo>
                    <a:pt x="171" y="257"/>
                  </a:lnTo>
                  <a:lnTo>
                    <a:pt x="355" y="43"/>
                  </a:lnTo>
                  <a:close/>
                  <a:moveTo>
                    <a:pt x="3136" y="41"/>
                  </a:moveTo>
                  <a:lnTo>
                    <a:pt x="3142" y="41"/>
                  </a:lnTo>
                  <a:lnTo>
                    <a:pt x="3136" y="41"/>
                  </a:lnTo>
                  <a:close/>
                  <a:moveTo>
                    <a:pt x="671" y="41"/>
                  </a:moveTo>
                  <a:lnTo>
                    <a:pt x="509" y="239"/>
                  </a:lnTo>
                  <a:lnTo>
                    <a:pt x="528" y="242"/>
                  </a:lnTo>
                  <a:lnTo>
                    <a:pt x="689" y="44"/>
                  </a:lnTo>
                  <a:lnTo>
                    <a:pt x="671" y="41"/>
                  </a:lnTo>
                  <a:close/>
                  <a:moveTo>
                    <a:pt x="665" y="41"/>
                  </a:moveTo>
                  <a:lnTo>
                    <a:pt x="505" y="239"/>
                  </a:lnTo>
                  <a:lnTo>
                    <a:pt x="506" y="239"/>
                  </a:lnTo>
                  <a:lnTo>
                    <a:pt x="666" y="41"/>
                  </a:lnTo>
                  <a:lnTo>
                    <a:pt x="665" y="41"/>
                  </a:lnTo>
                  <a:close/>
                  <a:moveTo>
                    <a:pt x="3050" y="39"/>
                  </a:moveTo>
                  <a:lnTo>
                    <a:pt x="3049" y="43"/>
                  </a:lnTo>
                  <a:lnTo>
                    <a:pt x="3095" y="49"/>
                  </a:lnTo>
                  <a:lnTo>
                    <a:pt x="3096" y="44"/>
                  </a:lnTo>
                  <a:lnTo>
                    <a:pt x="3050" y="39"/>
                  </a:lnTo>
                  <a:close/>
                  <a:moveTo>
                    <a:pt x="3130" y="37"/>
                  </a:moveTo>
                  <a:lnTo>
                    <a:pt x="3127" y="46"/>
                  </a:lnTo>
                  <a:lnTo>
                    <a:pt x="3132" y="47"/>
                  </a:lnTo>
                  <a:lnTo>
                    <a:pt x="3133" y="41"/>
                  </a:lnTo>
                  <a:lnTo>
                    <a:pt x="3133" y="40"/>
                  </a:lnTo>
                  <a:lnTo>
                    <a:pt x="3134" y="41"/>
                  </a:lnTo>
                  <a:lnTo>
                    <a:pt x="3136" y="41"/>
                  </a:lnTo>
                  <a:lnTo>
                    <a:pt x="3133" y="47"/>
                  </a:lnTo>
                  <a:lnTo>
                    <a:pt x="3143" y="49"/>
                  </a:lnTo>
                  <a:lnTo>
                    <a:pt x="3146" y="43"/>
                  </a:lnTo>
                  <a:lnTo>
                    <a:pt x="3142" y="41"/>
                  </a:lnTo>
                  <a:lnTo>
                    <a:pt x="3147" y="43"/>
                  </a:lnTo>
                  <a:lnTo>
                    <a:pt x="3149" y="43"/>
                  </a:lnTo>
                  <a:lnTo>
                    <a:pt x="3092" y="182"/>
                  </a:lnTo>
                  <a:lnTo>
                    <a:pt x="3095" y="184"/>
                  </a:lnTo>
                  <a:lnTo>
                    <a:pt x="3153" y="40"/>
                  </a:lnTo>
                  <a:lnTo>
                    <a:pt x="3130" y="37"/>
                  </a:lnTo>
                  <a:close/>
                  <a:moveTo>
                    <a:pt x="2052" y="37"/>
                  </a:moveTo>
                  <a:lnTo>
                    <a:pt x="2030" y="74"/>
                  </a:lnTo>
                  <a:lnTo>
                    <a:pt x="2036" y="77"/>
                  </a:lnTo>
                  <a:lnTo>
                    <a:pt x="2040" y="80"/>
                  </a:lnTo>
                  <a:lnTo>
                    <a:pt x="2044" y="81"/>
                  </a:lnTo>
                  <a:lnTo>
                    <a:pt x="2050" y="84"/>
                  </a:lnTo>
                  <a:lnTo>
                    <a:pt x="2056" y="86"/>
                  </a:lnTo>
                  <a:lnTo>
                    <a:pt x="2062" y="89"/>
                  </a:lnTo>
                  <a:lnTo>
                    <a:pt x="2074" y="93"/>
                  </a:lnTo>
                  <a:lnTo>
                    <a:pt x="2103" y="43"/>
                  </a:lnTo>
                  <a:lnTo>
                    <a:pt x="2052" y="37"/>
                  </a:lnTo>
                  <a:close/>
                  <a:moveTo>
                    <a:pt x="666" y="36"/>
                  </a:moveTo>
                  <a:lnTo>
                    <a:pt x="665" y="37"/>
                  </a:lnTo>
                  <a:lnTo>
                    <a:pt x="666" y="37"/>
                  </a:lnTo>
                  <a:lnTo>
                    <a:pt x="668" y="36"/>
                  </a:lnTo>
                  <a:lnTo>
                    <a:pt x="666" y="36"/>
                  </a:lnTo>
                  <a:close/>
                  <a:moveTo>
                    <a:pt x="2968" y="34"/>
                  </a:moveTo>
                  <a:lnTo>
                    <a:pt x="2969" y="36"/>
                  </a:lnTo>
                  <a:lnTo>
                    <a:pt x="2969" y="39"/>
                  </a:lnTo>
                  <a:lnTo>
                    <a:pt x="2970" y="39"/>
                  </a:lnTo>
                  <a:lnTo>
                    <a:pt x="2970" y="40"/>
                  </a:lnTo>
                  <a:lnTo>
                    <a:pt x="2973" y="46"/>
                  </a:lnTo>
                  <a:lnTo>
                    <a:pt x="2976" y="53"/>
                  </a:lnTo>
                  <a:lnTo>
                    <a:pt x="2978" y="57"/>
                  </a:lnTo>
                  <a:lnTo>
                    <a:pt x="2978" y="61"/>
                  </a:lnTo>
                  <a:lnTo>
                    <a:pt x="2979" y="64"/>
                  </a:lnTo>
                  <a:lnTo>
                    <a:pt x="2980" y="70"/>
                  </a:lnTo>
                  <a:lnTo>
                    <a:pt x="2980" y="91"/>
                  </a:lnTo>
                  <a:lnTo>
                    <a:pt x="2992" y="100"/>
                  </a:lnTo>
                  <a:lnTo>
                    <a:pt x="2995" y="101"/>
                  </a:lnTo>
                  <a:lnTo>
                    <a:pt x="2999" y="106"/>
                  </a:lnTo>
                  <a:lnTo>
                    <a:pt x="3002" y="107"/>
                  </a:lnTo>
                  <a:lnTo>
                    <a:pt x="3003" y="107"/>
                  </a:lnTo>
                  <a:lnTo>
                    <a:pt x="3007" y="109"/>
                  </a:lnTo>
                  <a:lnTo>
                    <a:pt x="3010" y="111"/>
                  </a:lnTo>
                  <a:lnTo>
                    <a:pt x="3012" y="111"/>
                  </a:lnTo>
                  <a:lnTo>
                    <a:pt x="3015" y="113"/>
                  </a:lnTo>
                  <a:lnTo>
                    <a:pt x="3016" y="114"/>
                  </a:lnTo>
                  <a:lnTo>
                    <a:pt x="3046" y="44"/>
                  </a:lnTo>
                  <a:lnTo>
                    <a:pt x="2973" y="34"/>
                  </a:lnTo>
                  <a:lnTo>
                    <a:pt x="2968" y="34"/>
                  </a:lnTo>
                  <a:close/>
                  <a:moveTo>
                    <a:pt x="2958" y="33"/>
                  </a:moveTo>
                  <a:lnTo>
                    <a:pt x="2956" y="37"/>
                  </a:lnTo>
                  <a:lnTo>
                    <a:pt x="2956" y="53"/>
                  </a:lnTo>
                  <a:lnTo>
                    <a:pt x="2959" y="61"/>
                  </a:lnTo>
                  <a:lnTo>
                    <a:pt x="2960" y="64"/>
                  </a:lnTo>
                  <a:lnTo>
                    <a:pt x="2960" y="67"/>
                  </a:lnTo>
                  <a:lnTo>
                    <a:pt x="2963" y="70"/>
                  </a:lnTo>
                  <a:lnTo>
                    <a:pt x="2963" y="73"/>
                  </a:lnTo>
                  <a:lnTo>
                    <a:pt x="2969" y="79"/>
                  </a:lnTo>
                  <a:lnTo>
                    <a:pt x="2970" y="81"/>
                  </a:lnTo>
                  <a:lnTo>
                    <a:pt x="2978" y="89"/>
                  </a:lnTo>
                  <a:lnTo>
                    <a:pt x="2978" y="70"/>
                  </a:lnTo>
                  <a:lnTo>
                    <a:pt x="2976" y="66"/>
                  </a:lnTo>
                  <a:lnTo>
                    <a:pt x="2972" y="49"/>
                  </a:lnTo>
                  <a:lnTo>
                    <a:pt x="2969" y="43"/>
                  </a:lnTo>
                  <a:lnTo>
                    <a:pt x="2969" y="40"/>
                  </a:lnTo>
                  <a:lnTo>
                    <a:pt x="2968" y="40"/>
                  </a:lnTo>
                  <a:lnTo>
                    <a:pt x="2968" y="37"/>
                  </a:lnTo>
                  <a:lnTo>
                    <a:pt x="2966" y="37"/>
                  </a:lnTo>
                  <a:lnTo>
                    <a:pt x="2966" y="34"/>
                  </a:lnTo>
                  <a:lnTo>
                    <a:pt x="2965" y="34"/>
                  </a:lnTo>
                  <a:lnTo>
                    <a:pt x="2958" y="33"/>
                  </a:lnTo>
                  <a:close/>
                  <a:moveTo>
                    <a:pt x="773" y="33"/>
                  </a:moveTo>
                  <a:lnTo>
                    <a:pt x="766" y="41"/>
                  </a:lnTo>
                  <a:lnTo>
                    <a:pt x="773" y="49"/>
                  </a:lnTo>
                  <a:lnTo>
                    <a:pt x="786" y="50"/>
                  </a:lnTo>
                  <a:lnTo>
                    <a:pt x="786" y="49"/>
                  </a:lnTo>
                  <a:lnTo>
                    <a:pt x="773" y="33"/>
                  </a:lnTo>
                  <a:close/>
                  <a:moveTo>
                    <a:pt x="932" y="31"/>
                  </a:moveTo>
                  <a:lnTo>
                    <a:pt x="812" y="187"/>
                  </a:lnTo>
                  <a:lnTo>
                    <a:pt x="827" y="190"/>
                  </a:lnTo>
                  <a:lnTo>
                    <a:pt x="942" y="41"/>
                  </a:lnTo>
                  <a:lnTo>
                    <a:pt x="932" y="31"/>
                  </a:lnTo>
                  <a:close/>
                  <a:moveTo>
                    <a:pt x="635" y="31"/>
                  </a:moveTo>
                  <a:lnTo>
                    <a:pt x="468" y="236"/>
                  </a:lnTo>
                  <a:lnTo>
                    <a:pt x="498" y="240"/>
                  </a:lnTo>
                  <a:lnTo>
                    <a:pt x="663" y="36"/>
                  </a:lnTo>
                  <a:lnTo>
                    <a:pt x="635" y="31"/>
                  </a:lnTo>
                  <a:close/>
                  <a:moveTo>
                    <a:pt x="1999" y="30"/>
                  </a:moveTo>
                  <a:lnTo>
                    <a:pt x="1993" y="41"/>
                  </a:lnTo>
                  <a:lnTo>
                    <a:pt x="1995" y="43"/>
                  </a:lnTo>
                  <a:lnTo>
                    <a:pt x="1996" y="46"/>
                  </a:lnTo>
                  <a:lnTo>
                    <a:pt x="1996" y="47"/>
                  </a:lnTo>
                  <a:lnTo>
                    <a:pt x="1997" y="47"/>
                  </a:lnTo>
                  <a:lnTo>
                    <a:pt x="2000" y="50"/>
                  </a:lnTo>
                  <a:lnTo>
                    <a:pt x="2002" y="53"/>
                  </a:lnTo>
                  <a:lnTo>
                    <a:pt x="2010" y="61"/>
                  </a:lnTo>
                  <a:lnTo>
                    <a:pt x="2013" y="63"/>
                  </a:lnTo>
                  <a:lnTo>
                    <a:pt x="2016" y="66"/>
                  </a:lnTo>
                  <a:lnTo>
                    <a:pt x="2019" y="67"/>
                  </a:lnTo>
                  <a:lnTo>
                    <a:pt x="2022" y="70"/>
                  </a:lnTo>
                  <a:lnTo>
                    <a:pt x="2024" y="71"/>
                  </a:lnTo>
                  <a:lnTo>
                    <a:pt x="2026" y="73"/>
                  </a:lnTo>
                  <a:lnTo>
                    <a:pt x="2029" y="73"/>
                  </a:lnTo>
                  <a:lnTo>
                    <a:pt x="2050" y="37"/>
                  </a:lnTo>
                  <a:lnTo>
                    <a:pt x="1999" y="30"/>
                  </a:lnTo>
                  <a:close/>
                  <a:moveTo>
                    <a:pt x="1986" y="29"/>
                  </a:moveTo>
                  <a:lnTo>
                    <a:pt x="1986" y="30"/>
                  </a:lnTo>
                  <a:lnTo>
                    <a:pt x="1987" y="31"/>
                  </a:lnTo>
                  <a:lnTo>
                    <a:pt x="1987" y="33"/>
                  </a:lnTo>
                  <a:lnTo>
                    <a:pt x="1989" y="34"/>
                  </a:lnTo>
                  <a:lnTo>
                    <a:pt x="1989" y="36"/>
                  </a:lnTo>
                  <a:lnTo>
                    <a:pt x="1990" y="37"/>
                  </a:lnTo>
                  <a:lnTo>
                    <a:pt x="1990" y="39"/>
                  </a:lnTo>
                  <a:lnTo>
                    <a:pt x="1992" y="40"/>
                  </a:lnTo>
                  <a:lnTo>
                    <a:pt x="1997" y="30"/>
                  </a:lnTo>
                  <a:lnTo>
                    <a:pt x="1986" y="29"/>
                  </a:lnTo>
                  <a:close/>
                  <a:moveTo>
                    <a:pt x="2959" y="27"/>
                  </a:moveTo>
                  <a:lnTo>
                    <a:pt x="2959" y="30"/>
                  </a:lnTo>
                  <a:lnTo>
                    <a:pt x="2958" y="30"/>
                  </a:lnTo>
                  <a:lnTo>
                    <a:pt x="2958" y="31"/>
                  </a:lnTo>
                  <a:lnTo>
                    <a:pt x="2965" y="33"/>
                  </a:lnTo>
                  <a:lnTo>
                    <a:pt x="2963" y="31"/>
                  </a:lnTo>
                  <a:lnTo>
                    <a:pt x="2963" y="30"/>
                  </a:lnTo>
                  <a:lnTo>
                    <a:pt x="2962" y="30"/>
                  </a:lnTo>
                  <a:lnTo>
                    <a:pt x="2962" y="27"/>
                  </a:lnTo>
                  <a:lnTo>
                    <a:pt x="2959" y="27"/>
                  </a:lnTo>
                  <a:close/>
                  <a:moveTo>
                    <a:pt x="605" y="27"/>
                  </a:moveTo>
                  <a:lnTo>
                    <a:pt x="437" y="232"/>
                  </a:lnTo>
                  <a:lnTo>
                    <a:pt x="467" y="236"/>
                  </a:lnTo>
                  <a:lnTo>
                    <a:pt x="633" y="31"/>
                  </a:lnTo>
                  <a:lnTo>
                    <a:pt x="605" y="27"/>
                  </a:lnTo>
                  <a:close/>
                  <a:moveTo>
                    <a:pt x="936" y="26"/>
                  </a:moveTo>
                  <a:lnTo>
                    <a:pt x="933" y="29"/>
                  </a:lnTo>
                  <a:lnTo>
                    <a:pt x="933" y="30"/>
                  </a:lnTo>
                  <a:lnTo>
                    <a:pt x="942" y="40"/>
                  </a:lnTo>
                  <a:lnTo>
                    <a:pt x="949" y="31"/>
                  </a:lnTo>
                  <a:lnTo>
                    <a:pt x="952" y="27"/>
                  </a:lnTo>
                  <a:lnTo>
                    <a:pt x="936" y="26"/>
                  </a:lnTo>
                  <a:close/>
                  <a:moveTo>
                    <a:pt x="927" y="26"/>
                  </a:moveTo>
                  <a:lnTo>
                    <a:pt x="926" y="27"/>
                  </a:lnTo>
                  <a:lnTo>
                    <a:pt x="872" y="99"/>
                  </a:lnTo>
                  <a:lnTo>
                    <a:pt x="870" y="100"/>
                  </a:lnTo>
                  <a:lnTo>
                    <a:pt x="803" y="186"/>
                  </a:lnTo>
                  <a:lnTo>
                    <a:pt x="809" y="187"/>
                  </a:lnTo>
                  <a:lnTo>
                    <a:pt x="930" y="30"/>
                  </a:lnTo>
                  <a:lnTo>
                    <a:pt x="929" y="29"/>
                  </a:lnTo>
                  <a:lnTo>
                    <a:pt x="927" y="26"/>
                  </a:lnTo>
                  <a:close/>
                  <a:moveTo>
                    <a:pt x="686" y="26"/>
                  </a:moveTo>
                  <a:lnTo>
                    <a:pt x="681" y="34"/>
                  </a:lnTo>
                  <a:lnTo>
                    <a:pt x="682" y="36"/>
                  </a:lnTo>
                  <a:lnTo>
                    <a:pt x="698" y="39"/>
                  </a:lnTo>
                  <a:lnTo>
                    <a:pt x="686" y="26"/>
                  </a:lnTo>
                  <a:close/>
                  <a:moveTo>
                    <a:pt x="558" y="26"/>
                  </a:moveTo>
                  <a:lnTo>
                    <a:pt x="395" y="222"/>
                  </a:lnTo>
                  <a:lnTo>
                    <a:pt x="408" y="216"/>
                  </a:lnTo>
                  <a:lnTo>
                    <a:pt x="409" y="216"/>
                  </a:lnTo>
                  <a:lnTo>
                    <a:pt x="411" y="217"/>
                  </a:lnTo>
                  <a:lnTo>
                    <a:pt x="412" y="217"/>
                  </a:lnTo>
                  <a:lnTo>
                    <a:pt x="566" y="33"/>
                  </a:lnTo>
                  <a:lnTo>
                    <a:pt x="561" y="33"/>
                  </a:lnTo>
                  <a:lnTo>
                    <a:pt x="558" y="26"/>
                  </a:lnTo>
                  <a:close/>
                  <a:moveTo>
                    <a:pt x="929" y="24"/>
                  </a:moveTo>
                  <a:lnTo>
                    <a:pt x="932" y="29"/>
                  </a:lnTo>
                  <a:lnTo>
                    <a:pt x="934" y="26"/>
                  </a:lnTo>
                  <a:lnTo>
                    <a:pt x="929" y="24"/>
                  </a:lnTo>
                  <a:close/>
                  <a:moveTo>
                    <a:pt x="780" y="24"/>
                  </a:moveTo>
                  <a:lnTo>
                    <a:pt x="775" y="31"/>
                  </a:lnTo>
                  <a:lnTo>
                    <a:pt x="788" y="47"/>
                  </a:lnTo>
                  <a:lnTo>
                    <a:pt x="793" y="40"/>
                  </a:lnTo>
                  <a:lnTo>
                    <a:pt x="780" y="24"/>
                  </a:lnTo>
                  <a:close/>
                  <a:moveTo>
                    <a:pt x="348" y="24"/>
                  </a:moveTo>
                  <a:lnTo>
                    <a:pt x="310" y="34"/>
                  </a:lnTo>
                  <a:lnTo>
                    <a:pt x="322" y="51"/>
                  </a:lnTo>
                  <a:lnTo>
                    <a:pt x="327" y="50"/>
                  </a:lnTo>
                  <a:lnTo>
                    <a:pt x="330" y="49"/>
                  </a:lnTo>
                  <a:lnTo>
                    <a:pt x="332" y="49"/>
                  </a:lnTo>
                  <a:lnTo>
                    <a:pt x="334" y="47"/>
                  </a:lnTo>
                  <a:lnTo>
                    <a:pt x="337" y="46"/>
                  </a:lnTo>
                  <a:lnTo>
                    <a:pt x="338" y="44"/>
                  </a:lnTo>
                  <a:lnTo>
                    <a:pt x="341" y="43"/>
                  </a:lnTo>
                  <a:lnTo>
                    <a:pt x="345" y="39"/>
                  </a:lnTo>
                  <a:lnTo>
                    <a:pt x="347" y="36"/>
                  </a:lnTo>
                  <a:lnTo>
                    <a:pt x="348" y="34"/>
                  </a:lnTo>
                  <a:lnTo>
                    <a:pt x="350" y="34"/>
                  </a:lnTo>
                  <a:lnTo>
                    <a:pt x="350" y="26"/>
                  </a:lnTo>
                  <a:lnTo>
                    <a:pt x="348" y="24"/>
                  </a:lnTo>
                  <a:close/>
                  <a:moveTo>
                    <a:pt x="1946" y="23"/>
                  </a:moveTo>
                  <a:lnTo>
                    <a:pt x="1902" y="97"/>
                  </a:lnTo>
                  <a:lnTo>
                    <a:pt x="1872" y="149"/>
                  </a:lnTo>
                  <a:lnTo>
                    <a:pt x="1899" y="151"/>
                  </a:lnTo>
                  <a:lnTo>
                    <a:pt x="1900" y="151"/>
                  </a:lnTo>
                  <a:lnTo>
                    <a:pt x="1898" y="156"/>
                  </a:lnTo>
                  <a:lnTo>
                    <a:pt x="1843" y="249"/>
                  </a:lnTo>
                  <a:lnTo>
                    <a:pt x="1758" y="389"/>
                  </a:lnTo>
                  <a:lnTo>
                    <a:pt x="1761" y="390"/>
                  </a:lnTo>
                  <a:lnTo>
                    <a:pt x="1900" y="156"/>
                  </a:lnTo>
                  <a:lnTo>
                    <a:pt x="1933" y="101"/>
                  </a:lnTo>
                  <a:lnTo>
                    <a:pt x="1902" y="97"/>
                  </a:lnTo>
                  <a:lnTo>
                    <a:pt x="1935" y="100"/>
                  </a:lnTo>
                  <a:lnTo>
                    <a:pt x="1936" y="99"/>
                  </a:lnTo>
                  <a:lnTo>
                    <a:pt x="1955" y="101"/>
                  </a:lnTo>
                  <a:lnTo>
                    <a:pt x="1990" y="41"/>
                  </a:lnTo>
                  <a:lnTo>
                    <a:pt x="1990" y="40"/>
                  </a:lnTo>
                  <a:lnTo>
                    <a:pt x="1989" y="40"/>
                  </a:lnTo>
                  <a:lnTo>
                    <a:pt x="1989" y="39"/>
                  </a:lnTo>
                  <a:lnTo>
                    <a:pt x="1987" y="36"/>
                  </a:lnTo>
                  <a:lnTo>
                    <a:pt x="1985" y="33"/>
                  </a:lnTo>
                  <a:lnTo>
                    <a:pt x="1985" y="30"/>
                  </a:lnTo>
                  <a:lnTo>
                    <a:pt x="1983" y="29"/>
                  </a:lnTo>
                  <a:lnTo>
                    <a:pt x="1946" y="23"/>
                  </a:lnTo>
                  <a:close/>
                  <a:moveTo>
                    <a:pt x="575" y="23"/>
                  </a:moveTo>
                  <a:lnTo>
                    <a:pt x="405" y="227"/>
                  </a:lnTo>
                  <a:lnTo>
                    <a:pt x="435" y="232"/>
                  </a:lnTo>
                  <a:lnTo>
                    <a:pt x="603" y="27"/>
                  </a:lnTo>
                  <a:lnTo>
                    <a:pt x="575" y="23"/>
                  </a:lnTo>
                  <a:close/>
                  <a:moveTo>
                    <a:pt x="564" y="21"/>
                  </a:moveTo>
                  <a:lnTo>
                    <a:pt x="566" y="31"/>
                  </a:lnTo>
                  <a:lnTo>
                    <a:pt x="574" y="23"/>
                  </a:lnTo>
                  <a:lnTo>
                    <a:pt x="564" y="21"/>
                  </a:lnTo>
                  <a:close/>
                  <a:moveTo>
                    <a:pt x="4705" y="20"/>
                  </a:moveTo>
                  <a:lnTo>
                    <a:pt x="4705" y="21"/>
                  </a:lnTo>
                  <a:lnTo>
                    <a:pt x="4692" y="26"/>
                  </a:lnTo>
                  <a:lnTo>
                    <a:pt x="4682" y="29"/>
                  </a:lnTo>
                  <a:lnTo>
                    <a:pt x="4675" y="31"/>
                  </a:lnTo>
                  <a:lnTo>
                    <a:pt x="4672" y="33"/>
                  </a:lnTo>
                  <a:lnTo>
                    <a:pt x="4670" y="33"/>
                  </a:lnTo>
                  <a:lnTo>
                    <a:pt x="4670" y="34"/>
                  </a:lnTo>
                  <a:lnTo>
                    <a:pt x="4668" y="34"/>
                  </a:lnTo>
                  <a:lnTo>
                    <a:pt x="4668" y="36"/>
                  </a:lnTo>
                  <a:lnTo>
                    <a:pt x="4667" y="36"/>
                  </a:lnTo>
                  <a:lnTo>
                    <a:pt x="4667" y="37"/>
                  </a:lnTo>
                  <a:lnTo>
                    <a:pt x="4668" y="39"/>
                  </a:lnTo>
                  <a:lnTo>
                    <a:pt x="4668" y="40"/>
                  </a:lnTo>
                  <a:lnTo>
                    <a:pt x="4670" y="40"/>
                  </a:lnTo>
                  <a:lnTo>
                    <a:pt x="4670" y="41"/>
                  </a:lnTo>
                  <a:lnTo>
                    <a:pt x="4671" y="41"/>
                  </a:lnTo>
                  <a:lnTo>
                    <a:pt x="4674" y="43"/>
                  </a:lnTo>
                  <a:lnTo>
                    <a:pt x="4682" y="49"/>
                  </a:lnTo>
                  <a:lnTo>
                    <a:pt x="4692" y="56"/>
                  </a:lnTo>
                  <a:lnTo>
                    <a:pt x="4705" y="64"/>
                  </a:lnTo>
                  <a:lnTo>
                    <a:pt x="4705" y="66"/>
                  </a:lnTo>
                  <a:lnTo>
                    <a:pt x="4695" y="59"/>
                  </a:lnTo>
                  <a:lnTo>
                    <a:pt x="4685" y="53"/>
                  </a:lnTo>
                  <a:lnTo>
                    <a:pt x="4677" y="47"/>
                  </a:lnTo>
                  <a:lnTo>
                    <a:pt x="4671" y="43"/>
                  </a:lnTo>
                  <a:lnTo>
                    <a:pt x="4668" y="41"/>
                  </a:lnTo>
                  <a:lnTo>
                    <a:pt x="4667" y="41"/>
                  </a:lnTo>
                  <a:lnTo>
                    <a:pt x="4667" y="40"/>
                  </a:lnTo>
                  <a:lnTo>
                    <a:pt x="4665" y="40"/>
                  </a:lnTo>
                  <a:lnTo>
                    <a:pt x="4665" y="34"/>
                  </a:lnTo>
                  <a:lnTo>
                    <a:pt x="4660" y="34"/>
                  </a:lnTo>
                  <a:lnTo>
                    <a:pt x="4660" y="33"/>
                  </a:lnTo>
                  <a:lnTo>
                    <a:pt x="4668" y="33"/>
                  </a:lnTo>
                  <a:lnTo>
                    <a:pt x="4668" y="31"/>
                  </a:lnTo>
                  <a:lnTo>
                    <a:pt x="4670" y="31"/>
                  </a:lnTo>
                  <a:lnTo>
                    <a:pt x="4672" y="30"/>
                  </a:lnTo>
                  <a:lnTo>
                    <a:pt x="4681" y="27"/>
                  </a:lnTo>
                  <a:lnTo>
                    <a:pt x="4692" y="24"/>
                  </a:lnTo>
                  <a:lnTo>
                    <a:pt x="4705" y="20"/>
                  </a:lnTo>
                  <a:close/>
                  <a:moveTo>
                    <a:pt x="545" y="20"/>
                  </a:moveTo>
                  <a:lnTo>
                    <a:pt x="472" y="107"/>
                  </a:lnTo>
                  <a:lnTo>
                    <a:pt x="475" y="107"/>
                  </a:lnTo>
                  <a:lnTo>
                    <a:pt x="475" y="109"/>
                  </a:lnTo>
                  <a:lnTo>
                    <a:pt x="478" y="109"/>
                  </a:lnTo>
                  <a:lnTo>
                    <a:pt x="478" y="113"/>
                  </a:lnTo>
                  <a:lnTo>
                    <a:pt x="477" y="113"/>
                  </a:lnTo>
                  <a:lnTo>
                    <a:pt x="477" y="114"/>
                  </a:lnTo>
                  <a:lnTo>
                    <a:pt x="475" y="114"/>
                  </a:lnTo>
                  <a:lnTo>
                    <a:pt x="474" y="116"/>
                  </a:lnTo>
                  <a:lnTo>
                    <a:pt x="464" y="116"/>
                  </a:lnTo>
                  <a:lnTo>
                    <a:pt x="464" y="117"/>
                  </a:lnTo>
                  <a:lnTo>
                    <a:pt x="467" y="117"/>
                  </a:lnTo>
                  <a:lnTo>
                    <a:pt x="468" y="119"/>
                  </a:lnTo>
                  <a:lnTo>
                    <a:pt x="469" y="119"/>
                  </a:lnTo>
                  <a:lnTo>
                    <a:pt x="469" y="120"/>
                  </a:lnTo>
                  <a:lnTo>
                    <a:pt x="471" y="120"/>
                  </a:lnTo>
                  <a:lnTo>
                    <a:pt x="471" y="121"/>
                  </a:lnTo>
                  <a:lnTo>
                    <a:pt x="469" y="121"/>
                  </a:lnTo>
                  <a:lnTo>
                    <a:pt x="469" y="123"/>
                  </a:lnTo>
                  <a:lnTo>
                    <a:pt x="468" y="124"/>
                  </a:lnTo>
                  <a:lnTo>
                    <a:pt x="467" y="124"/>
                  </a:lnTo>
                  <a:lnTo>
                    <a:pt x="465" y="126"/>
                  </a:lnTo>
                  <a:lnTo>
                    <a:pt x="457" y="126"/>
                  </a:lnTo>
                  <a:lnTo>
                    <a:pt x="455" y="127"/>
                  </a:lnTo>
                  <a:lnTo>
                    <a:pt x="459" y="127"/>
                  </a:lnTo>
                  <a:lnTo>
                    <a:pt x="459" y="129"/>
                  </a:lnTo>
                  <a:lnTo>
                    <a:pt x="461" y="129"/>
                  </a:lnTo>
                  <a:lnTo>
                    <a:pt x="461" y="130"/>
                  </a:lnTo>
                  <a:lnTo>
                    <a:pt x="462" y="130"/>
                  </a:lnTo>
                  <a:lnTo>
                    <a:pt x="462" y="131"/>
                  </a:lnTo>
                  <a:lnTo>
                    <a:pt x="461" y="131"/>
                  </a:lnTo>
                  <a:lnTo>
                    <a:pt x="461" y="133"/>
                  </a:lnTo>
                  <a:lnTo>
                    <a:pt x="459" y="134"/>
                  </a:lnTo>
                  <a:lnTo>
                    <a:pt x="458" y="134"/>
                  </a:lnTo>
                  <a:lnTo>
                    <a:pt x="458" y="136"/>
                  </a:lnTo>
                  <a:lnTo>
                    <a:pt x="452" y="136"/>
                  </a:lnTo>
                  <a:lnTo>
                    <a:pt x="452" y="137"/>
                  </a:lnTo>
                  <a:lnTo>
                    <a:pt x="451" y="137"/>
                  </a:lnTo>
                  <a:lnTo>
                    <a:pt x="449" y="136"/>
                  </a:lnTo>
                  <a:lnTo>
                    <a:pt x="451" y="134"/>
                  </a:lnTo>
                  <a:lnTo>
                    <a:pt x="455" y="134"/>
                  </a:lnTo>
                  <a:lnTo>
                    <a:pt x="455" y="133"/>
                  </a:lnTo>
                  <a:lnTo>
                    <a:pt x="457" y="133"/>
                  </a:lnTo>
                  <a:lnTo>
                    <a:pt x="458" y="131"/>
                  </a:lnTo>
                  <a:lnTo>
                    <a:pt x="457" y="130"/>
                  </a:lnTo>
                  <a:lnTo>
                    <a:pt x="454" y="130"/>
                  </a:lnTo>
                  <a:lnTo>
                    <a:pt x="454" y="129"/>
                  </a:lnTo>
                  <a:lnTo>
                    <a:pt x="445" y="140"/>
                  </a:lnTo>
                  <a:lnTo>
                    <a:pt x="454" y="140"/>
                  </a:lnTo>
                  <a:lnTo>
                    <a:pt x="454" y="141"/>
                  </a:lnTo>
                  <a:lnTo>
                    <a:pt x="452" y="143"/>
                  </a:lnTo>
                  <a:lnTo>
                    <a:pt x="451" y="143"/>
                  </a:lnTo>
                  <a:lnTo>
                    <a:pt x="442" y="141"/>
                  </a:lnTo>
                  <a:lnTo>
                    <a:pt x="375" y="223"/>
                  </a:lnTo>
                  <a:lnTo>
                    <a:pt x="388" y="226"/>
                  </a:lnTo>
                  <a:lnTo>
                    <a:pt x="385" y="214"/>
                  </a:lnTo>
                  <a:lnTo>
                    <a:pt x="391" y="213"/>
                  </a:lnTo>
                  <a:lnTo>
                    <a:pt x="394" y="222"/>
                  </a:lnTo>
                  <a:lnTo>
                    <a:pt x="556" y="26"/>
                  </a:lnTo>
                  <a:lnTo>
                    <a:pt x="544" y="30"/>
                  </a:lnTo>
                  <a:lnTo>
                    <a:pt x="544" y="31"/>
                  </a:lnTo>
                  <a:lnTo>
                    <a:pt x="541" y="29"/>
                  </a:lnTo>
                  <a:lnTo>
                    <a:pt x="558" y="21"/>
                  </a:lnTo>
                  <a:lnTo>
                    <a:pt x="545" y="20"/>
                  </a:lnTo>
                  <a:close/>
                  <a:moveTo>
                    <a:pt x="1895" y="17"/>
                  </a:moveTo>
                  <a:lnTo>
                    <a:pt x="1840" y="104"/>
                  </a:lnTo>
                  <a:lnTo>
                    <a:pt x="1818" y="141"/>
                  </a:lnTo>
                  <a:lnTo>
                    <a:pt x="1846" y="144"/>
                  </a:lnTo>
                  <a:lnTo>
                    <a:pt x="1875" y="99"/>
                  </a:lnTo>
                  <a:lnTo>
                    <a:pt x="1863" y="104"/>
                  </a:lnTo>
                  <a:lnTo>
                    <a:pt x="1862" y="104"/>
                  </a:lnTo>
                  <a:lnTo>
                    <a:pt x="1859" y="101"/>
                  </a:lnTo>
                  <a:lnTo>
                    <a:pt x="1876" y="94"/>
                  </a:lnTo>
                  <a:lnTo>
                    <a:pt x="1879" y="93"/>
                  </a:lnTo>
                  <a:lnTo>
                    <a:pt x="1880" y="93"/>
                  </a:lnTo>
                  <a:lnTo>
                    <a:pt x="1880" y="94"/>
                  </a:lnTo>
                  <a:lnTo>
                    <a:pt x="1886" y="106"/>
                  </a:lnTo>
                  <a:lnTo>
                    <a:pt x="1882" y="106"/>
                  </a:lnTo>
                  <a:lnTo>
                    <a:pt x="1880" y="107"/>
                  </a:lnTo>
                  <a:lnTo>
                    <a:pt x="1880" y="106"/>
                  </a:lnTo>
                  <a:lnTo>
                    <a:pt x="1876" y="99"/>
                  </a:lnTo>
                  <a:lnTo>
                    <a:pt x="1849" y="144"/>
                  </a:lnTo>
                  <a:lnTo>
                    <a:pt x="1870" y="147"/>
                  </a:lnTo>
                  <a:lnTo>
                    <a:pt x="1900" y="97"/>
                  </a:lnTo>
                  <a:lnTo>
                    <a:pt x="1945" y="23"/>
                  </a:lnTo>
                  <a:lnTo>
                    <a:pt x="1895" y="17"/>
                  </a:lnTo>
                  <a:close/>
                  <a:moveTo>
                    <a:pt x="877" y="17"/>
                  </a:moveTo>
                  <a:lnTo>
                    <a:pt x="875" y="21"/>
                  </a:lnTo>
                  <a:lnTo>
                    <a:pt x="752" y="179"/>
                  </a:lnTo>
                  <a:lnTo>
                    <a:pt x="802" y="186"/>
                  </a:lnTo>
                  <a:lnTo>
                    <a:pt x="846" y="129"/>
                  </a:lnTo>
                  <a:lnTo>
                    <a:pt x="842" y="129"/>
                  </a:lnTo>
                  <a:lnTo>
                    <a:pt x="837" y="133"/>
                  </a:lnTo>
                  <a:lnTo>
                    <a:pt x="837" y="134"/>
                  </a:lnTo>
                  <a:lnTo>
                    <a:pt x="835" y="133"/>
                  </a:lnTo>
                  <a:lnTo>
                    <a:pt x="823" y="126"/>
                  </a:lnTo>
                  <a:lnTo>
                    <a:pt x="823" y="123"/>
                  </a:lnTo>
                  <a:lnTo>
                    <a:pt x="825" y="123"/>
                  </a:lnTo>
                  <a:lnTo>
                    <a:pt x="840" y="126"/>
                  </a:lnTo>
                  <a:lnTo>
                    <a:pt x="840" y="123"/>
                  </a:lnTo>
                  <a:lnTo>
                    <a:pt x="842" y="123"/>
                  </a:lnTo>
                  <a:lnTo>
                    <a:pt x="845" y="124"/>
                  </a:lnTo>
                  <a:lnTo>
                    <a:pt x="843" y="126"/>
                  </a:lnTo>
                  <a:lnTo>
                    <a:pt x="847" y="126"/>
                  </a:lnTo>
                  <a:lnTo>
                    <a:pt x="853" y="120"/>
                  </a:lnTo>
                  <a:lnTo>
                    <a:pt x="837" y="117"/>
                  </a:lnTo>
                  <a:lnTo>
                    <a:pt x="837" y="120"/>
                  </a:lnTo>
                  <a:lnTo>
                    <a:pt x="833" y="120"/>
                  </a:lnTo>
                  <a:lnTo>
                    <a:pt x="833" y="119"/>
                  </a:lnTo>
                  <a:lnTo>
                    <a:pt x="832" y="117"/>
                  </a:lnTo>
                  <a:lnTo>
                    <a:pt x="832" y="116"/>
                  </a:lnTo>
                  <a:lnTo>
                    <a:pt x="830" y="116"/>
                  </a:lnTo>
                  <a:lnTo>
                    <a:pt x="830" y="114"/>
                  </a:lnTo>
                  <a:lnTo>
                    <a:pt x="832" y="114"/>
                  </a:lnTo>
                  <a:lnTo>
                    <a:pt x="856" y="117"/>
                  </a:lnTo>
                  <a:lnTo>
                    <a:pt x="857" y="114"/>
                  </a:lnTo>
                  <a:lnTo>
                    <a:pt x="856" y="113"/>
                  </a:lnTo>
                  <a:lnTo>
                    <a:pt x="855" y="113"/>
                  </a:lnTo>
                  <a:lnTo>
                    <a:pt x="855" y="111"/>
                  </a:lnTo>
                  <a:lnTo>
                    <a:pt x="853" y="111"/>
                  </a:lnTo>
                  <a:lnTo>
                    <a:pt x="853" y="110"/>
                  </a:lnTo>
                  <a:lnTo>
                    <a:pt x="852" y="110"/>
                  </a:lnTo>
                  <a:lnTo>
                    <a:pt x="852" y="109"/>
                  </a:lnTo>
                  <a:lnTo>
                    <a:pt x="850" y="109"/>
                  </a:lnTo>
                  <a:lnTo>
                    <a:pt x="850" y="107"/>
                  </a:lnTo>
                  <a:lnTo>
                    <a:pt x="849" y="106"/>
                  </a:lnTo>
                  <a:lnTo>
                    <a:pt x="847" y="106"/>
                  </a:lnTo>
                  <a:lnTo>
                    <a:pt x="847" y="104"/>
                  </a:lnTo>
                  <a:lnTo>
                    <a:pt x="843" y="104"/>
                  </a:lnTo>
                  <a:lnTo>
                    <a:pt x="843" y="106"/>
                  </a:lnTo>
                  <a:lnTo>
                    <a:pt x="842" y="106"/>
                  </a:lnTo>
                  <a:lnTo>
                    <a:pt x="840" y="107"/>
                  </a:lnTo>
                  <a:lnTo>
                    <a:pt x="840" y="109"/>
                  </a:lnTo>
                  <a:lnTo>
                    <a:pt x="845" y="109"/>
                  </a:lnTo>
                  <a:lnTo>
                    <a:pt x="845" y="110"/>
                  </a:lnTo>
                  <a:lnTo>
                    <a:pt x="842" y="111"/>
                  </a:lnTo>
                  <a:lnTo>
                    <a:pt x="839" y="111"/>
                  </a:lnTo>
                  <a:lnTo>
                    <a:pt x="839" y="110"/>
                  </a:lnTo>
                  <a:lnTo>
                    <a:pt x="837" y="110"/>
                  </a:lnTo>
                  <a:lnTo>
                    <a:pt x="837" y="109"/>
                  </a:lnTo>
                  <a:lnTo>
                    <a:pt x="836" y="109"/>
                  </a:lnTo>
                  <a:lnTo>
                    <a:pt x="836" y="107"/>
                  </a:lnTo>
                  <a:lnTo>
                    <a:pt x="837" y="106"/>
                  </a:lnTo>
                  <a:lnTo>
                    <a:pt x="837" y="104"/>
                  </a:lnTo>
                  <a:lnTo>
                    <a:pt x="840" y="104"/>
                  </a:lnTo>
                  <a:lnTo>
                    <a:pt x="840" y="103"/>
                  </a:lnTo>
                  <a:lnTo>
                    <a:pt x="852" y="103"/>
                  </a:lnTo>
                  <a:lnTo>
                    <a:pt x="852" y="104"/>
                  </a:lnTo>
                  <a:lnTo>
                    <a:pt x="853" y="104"/>
                  </a:lnTo>
                  <a:lnTo>
                    <a:pt x="853" y="106"/>
                  </a:lnTo>
                  <a:lnTo>
                    <a:pt x="855" y="106"/>
                  </a:lnTo>
                  <a:lnTo>
                    <a:pt x="855" y="107"/>
                  </a:lnTo>
                  <a:lnTo>
                    <a:pt x="856" y="107"/>
                  </a:lnTo>
                  <a:lnTo>
                    <a:pt x="856" y="109"/>
                  </a:lnTo>
                  <a:lnTo>
                    <a:pt x="857" y="110"/>
                  </a:lnTo>
                  <a:lnTo>
                    <a:pt x="862" y="104"/>
                  </a:lnTo>
                  <a:lnTo>
                    <a:pt x="865" y="104"/>
                  </a:lnTo>
                  <a:lnTo>
                    <a:pt x="866" y="103"/>
                  </a:lnTo>
                  <a:lnTo>
                    <a:pt x="855" y="103"/>
                  </a:lnTo>
                  <a:lnTo>
                    <a:pt x="853" y="101"/>
                  </a:lnTo>
                  <a:lnTo>
                    <a:pt x="849" y="101"/>
                  </a:lnTo>
                  <a:lnTo>
                    <a:pt x="847" y="100"/>
                  </a:lnTo>
                  <a:lnTo>
                    <a:pt x="845" y="100"/>
                  </a:lnTo>
                  <a:lnTo>
                    <a:pt x="845" y="96"/>
                  </a:lnTo>
                  <a:lnTo>
                    <a:pt x="846" y="96"/>
                  </a:lnTo>
                  <a:lnTo>
                    <a:pt x="846" y="94"/>
                  </a:lnTo>
                  <a:lnTo>
                    <a:pt x="849" y="94"/>
                  </a:lnTo>
                  <a:lnTo>
                    <a:pt x="849" y="93"/>
                  </a:lnTo>
                  <a:lnTo>
                    <a:pt x="865" y="93"/>
                  </a:lnTo>
                  <a:lnTo>
                    <a:pt x="866" y="94"/>
                  </a:lnTo>
                  <a:lnTo>
                    <a:pt x="869" y="94"/>
                  </a:lnTo>
                  <a:lnTo>
                    <a:pt x="869" y="96"/>
                  </a:lnTo>
                  <a:lnTo>
                    <a:pt x="872" y="96"/>
                  </a:lnTo>
                  <a:lnTo>
                    <a:pt x="925" y="27"/>
                  </a:lnTo>
                  <a:lnTo>
                    <a:pt x="926" y="24"/>
                  </a:lnTo>
                  <a:lnTo>
                    <a:pt x="877" y="17"/>
                  </a:lnTo>
                  <a:close/>
                  <a:moveTo>
                    <a:pt x="695" y="17"/>
                  </a:moveTo>
                  <a:lnTo>
                    <a:pt x="688" y="24"/>
                  </a:lnTo>
                  <a:lnTo>
                    <a:pt x="701" y="39"/>
                  </a:lnTo>
                  <a:lnTo>
                    <a:pt x="715" y="40"/>
                  </a:lnTo>
                  <a:lnTo>
                    <a:pt x="695" y="17"/>
                  </a:lnTo>
                  <a:close/>
                  <a:moveTo>
                    <a:pt x="345" y="17"/>
                  </a:moveTo>
                  <a:lnTo>
                    <a:pt x="340" y="24"/>
                  </a:lnTo>
                  <a:lnTo>
                    <a:pt x="348" y="23"/>
                  </a:lnTo>
                  <a:lnTo>
                    <a:pt x="350" y="23"/>
                  </a:lnTo>
                  <a:lnTo>
                    <a:pt x="351" y="24"/>
                  </a:lnTo>
                  <a:lnTo>
                    <a:pt x="351" y="26"/>
                  </a:lnTo>
                  <a:lnTo>
                    <a:pt x="352" y="27"/>
                  </a:lnTo>
                  <a:lnTo>
                    <a:pt x="352" y="30"/>
                  </a:lnTo>
                  <a:lnTo>
                    <a:pt x="351" y="31"/>
                  </a:lnTo>
                  <a:lnTo>
                    <a:pt x="351" y="34"/>
                  </a:lnTo>
                  <a:lnTo>
                    <a:pt x="350" y="36"/>
                  </a:lnTo>
                  <a:lnTo>
                    <a:pt x="348" y="39"/>
                  </a:lnTo>
                  <a:lnTo>
                    <a:pt x="344" y="43"/>
                  </a:lnTo>
                  <a:lnTo>
                    <a:pt x="340" y="44"/>
                  </a:lnTo>
                  <a:lnTo>
                    <a:pt x="335" y="49"/>
                  </a:lnTo>
                  <a:lnTo>
                    <a:pt x="332" y="50"/>
                  </a:lnTo>
                  <a:lnTo>
                    <a:pt x="331" y="50"/>
                  </a:lnTo>
                  <a:lnTo>
                    <a:pt x="322" y="53"/>
                  </a:lnTo>
                  <a:lnTo>
                    <a:pt x="321" y="53"/>
                  </a:lnTo>
                  <a:lnTo>
                    <a:pt x="318" y="50"/>
                  </a:lnTo>
                  <a:lnTo>
                    <a:pt x="312" y="57"/>
                  </a:lnTo>
                  <a:lnTo>
                    <a:pt x="315" y="56"/>
                  </a:lnTo>
                  <a:lnTo>
                    <a:pt x="320" y="56"/>
                  </a:lnTo>
                  <a:lnTo>
                    <a:pt x="328" y="51"/>
                  </a:lnTo>
                  <a:lnTo>
                    <a:pt x="332" y="50"/>
                  </a:lnTo>
                  <a:lnTo>
                    <a:pt x="341" y="46"/>
                  </a:lnTo>
                  <a:lnTo>
                    <a:pt x="345" y="43"/>
                  </a:lnTo>
                  <a:lnTo>
                    <a:pt x="348" y="41"/>
                  </a:lnTo>
                  <a:lnTo>
                    <a:pt x="348" y="40"/>
                  </a:lnTo>
                  <a:lnTo>
                    <a:pt x="350" y="40"/>
                  </a:lnTo>
                  <a:lnTo>
                    <a:pt x="354" y="31"/>
                  </a:lnTo>
                  <a:lnTo>
                    <a:pt x="354" y="27"/>
                  </a:lnTo>
                  <a:lnTo>
                    <a:pt x="352" y="24"/>
                  </a:lnTo>
                  <a:lnTo>
                    <a:pt x="345" y="17"/>
                  </a:lnTo>
                  <a:close/>
                  <a:moveTo>
                    <a:pt x="788" y="14"/>
                  </a:moveTo>
                  <a:lnTo>
                    <a:pt x="782" y="23"/>
                  </a:lnTo>
                  <a:lnTo>
                    <a:pt x="795" y="39"/>
                  </a:lnTo>
                  <a:lnTo>
                    <a:pt x="802" y="30"/>
                  </a:lnTo>
                  <a:lnTo>
                    <a:pt x="788" y="14"/>
                  </a:lnTo>
                  <a:close/>
                  <a:moveTo>
                    <a:pt x="2298" y="13"/>
                  </a:moveTo>
                  <a:lnTo>
                    <a:pt x="2303" y="20"/>
                  </a:lnTo>
                  <a:lnTo>
                    <a:pt x="2304" y="20"/>
                  </a:lnTo>
                  <a:lnTo>
                    <a:pt x="2304" y="18"/>
                  </a:lnTo>
                  <a:lnTo>
                    <a:pt x="2306" y="18"/>
                  </a:lnTo>
                  <a:lnTo>
                    <a:pt x="2306" y="16"/>
                  </a:lnTo>
                  <a:lnTo>
                    <a:pt x="2307" y="16"/>
                  </a:lnTo>
                  <a:lnTo>
                    <a:pt x="2307" y="14"/>
                  </a:lnTo>
                  <a:lnTo>
                    <a:pt x="2308" y="14"/>
                  </a:lnTo>
                  <a:lnTo>
                    <a:pt x="2308" y="13"/>
                  </a:lnTo>
                  <a:lnTo>
                    <a:pt x="2298" y="13"/>
                  </a:lnTo>
                  <a:close/>
                  <a:moveTo>
                    <a:pt x="836" y="13"/>
                  </a:moveTo>
                  <a:lnTo>
                    <a:pt x="833" y="16"/>
                  </a:lnTo>
                  <a:lnTo>
                    <a:pt x="709" y="173"/>
                  </a:lnTo>
                  <a:lnTo>
                    <a:pt x="749" y="179"/>
                  </a:lnTo>
                  <a:lnTo>
                    <a:pt x="873" y="21"/>
                  </a:lnTo>
                  <a:lnTo>
                    <a:pt x="876" y="17"/>
                  </a:lnTo>
                  <a:lnTo>
                    <a:pt x="836" y="13"/>
                  </a:lnTo>
                  <a:close/>
                  <a:moveTo>
                    <a:pt x="340" y="10"/>
                  </a:moveTo>
                  <a:lnTo>
                    <a:pt x="344" y="10"/>
                  </a:lnTo>
                  <a:lnTo>
                    <a:pt x="345" y="11"/>
                  </a:lnTo>
                  <a:lnTo>
                    <a:pt x="348" y="13"/>
                  </a:lnTo>
                  <a:lnTo>
                    <a:pt x="340" y="10"/>
                  </a:lnTo>
                  <a:close/>
                  <a:moveTo>
                    <a:pt x="2268" y="8"/>
                  </a:moveTo>
                  <a:lnTo>
                    <a:pt x="2238" y="63"/>
                  </a:lnTo>
                  <a:lnTo>
                    <a:pt x="2246" y="63"/>
                  </a:lnTo>
                  <a:lnTo>
                    <a:pt x="2246" y="64"/>
                  </a:lnTo>
                  <a:lnTo>
                    <a:pt x="2248" y="64"/>
                  </a:lnTo>
                  <a:lnTo>
                    <a:pt x="2248" y="66"/>
                  </a:lnTo>
                  <a:lnTo>
                    <a:pt x="2250" y="66"/>
                  </a:lnTo>
                  <a:lnTo>
                    <a:pt x="2250" y="70"/>
                  </a:lnTo>
                  <a:lnTo>
                    <a:pt x="2248" y="70"/>
                  </a:lnTo>
                  <a:lnTo>
                    <a:pt x="2247" y="71"/>
                  </a:lnTo>
                  <a:lnTo>
                    <a:pt x="2233" y="71"/>
                  </a:lnTo>
                  <a:lnTo>
                    <a:pt x="2233" y="73"/>
                  </a:lnTo>
                  <a:lnTo>
                    <a:pt x="2240" y="73"/>
                  </a:lnTo>
                  <a:lnTo>
                    <a:pt x="2241" y="74"/>
                  </a:lnTo>
                  <a:lnTo>
                    <a:pt x="2243" y="74"/>
                  </a:lnTo>
                  <a:lnTo>
                    <a:pt x="2243" y="76"/>
                  </a:lnTo>
                  <a:lnTo>
                    <a:pt x="2244" y="76"/>
                  </a:lnTo>
                  <a:lnTo>
                    <a:pt x="2244" y="80"/>
                  </a:lnTo>
                  <a:lnTo>
                    <a:pt x="2243" y="80"/>
                  </a:lnTo>
                  <a:lnTo>
                    <a:pt x="2241" y="81"/>
                  </a:lnTo>
                  <a:lnTo>
                    <a:pt x="2227" y="81"/>
                  </a:lnTo>
                  <a:lnTo>
                    <a:pt x="2229" y="83"/>
                  </a:lnTo>
                  <a:lnTo>
                    <a:pt x="2234" y="83"/>
                  </a:lnTo>
                  <a:lnTo>
                    <a:pt x="2236" y="84"/>
                  </a:lnTo>
                  <a:lnTo>
                    <a:pt x="2237" y="84"/>
                  </a:lnTo>
                  <a:lnTo>
                    <a:pt x="2238" y="86"/>
                  </a:lnTo>
                  <a:lnTo>
                    <a:pt x="2238" y="87"/>
                  </a:lnTo>
                  <a:lnTo>
                    <a:pt x="2240" y="87"/>
                  </a:lnTo>
                  <a:lnTo>
                    <a:pt x="2238" y="89"/>
                  </a:lnTo>
                  <a:lnTo>
                    <a:pt x="2238" y="90"/>
                  </a:lnTo>
                  <a:lnTo>
                    <a:pt x="2237" y="90"/>
                  </a:lnTo>
                  <a:lnTo>
                    <a:pt x="2237" y="91"/>
                  </a:lnTo>
                  <a:lnTo>
                    <a:pt x="2230" y="91"/>
                  </a:lnTo>
                  <a:lnTo>
                    <a:pt x="2230" y="90"/>
                  </a:lnTo>
                  <a:lnTo>
                    <a:pt x="2234" y="90"/>
                  </a:lnTo>
                  <a:lnTo>
                    <a:pt x="2234" y="89"/>
                  </a:lnTo>
                  <a:lnTo>
                    <a:pt x="2236" y="89"/>
                  </a:lnTo>
                  <a:lnTo>
                    <a:pt x="2236" y="87"/>
                  </a:lnTo>
                  <a:lnTo>
                    <a:pt x="2234" y="87"/>
                  </a:lnTo>
                  <a:lnTo>
                    <a:pt x="2234" y="86"/>
                  </a:lnTo>
                  <a:lnTo>
                    <a:pt x="2230" y="86"/>
                  </a:lnTo>
                  <a:lnTo>
                    <a:pt x="2230" y="89"/>
                  </a:lnTo>
                  <a:lnTo>
                    <a:pt x="2229" y="89"/>
                  </a:lnTo>
                  <a:lnTo>
                    <a:pt x="2229" y="90"/>
                  </a:lnTo>
                  <a:lnTo>
                    <a:pt x="2224" y="90"/>
                  </a:lnTo>
                  <a:lnTo>
                    <a:pt x="2224" y="91"/>
                  </a:lnTo>
                  <a:lnTo>
                    <a:pt x="2223" y="91"/>
                  </a:lnTo>
                  <a:lnTo>
                    <a:pt x="2206" y="121"/>
                  </a:lnTo>
                  <a:lnTo>
                    <a:pt x="2199" y="134"/>
                  </a:lnTo>
                  <a:lnTo>
                    <a:pt x="2303" y="149"/>
                  </a:lnTo>
                  <a:lnTo>
                    <a:pt x="2296" y="139"/>
                  </a:lnTo>
                  <a:lnTo>
                    <a:pt x="2296" y="137"/>
                  </a:lnTo>
                  <a:lnTo>
                    <a:pt x="2298" y="137"/>
                  </a:lnTo>
                  <a:lnTo>
                    <a:pt x="2293" y="124"/>
                  </a:lnTo>
                  <a:lnTo>
                    <a:pt x="2287" y="113"/>
                  </a:lnTo>
                  <a:lnTo>
                    <a:pt x="2281" y="86"/>
                  </a:lnTo>
                  <a:lnTo>
                    <a:pt x="2284" y="60"/>
                  </a:lnTo>
                  <a:lnTo>
                    <a:pt x="2294" y="34"/>
                  </a:lnTo>
                  <a:lnTo>
                    <a:pt x="2296" y="33"/>
                  </a:lnTo>
                  <a:lnTo>
                    <a:pt x="2296" y="31"/>
                  </a:lnTo>
                  <a:lnTo>
                    <a:pt x="2297" y="30"/>
                  </a:lnTo>
                  <a:lnTo>
                    <a:pt x="2297" y="29"/>
                  </a:lnTo>
                  <a:lnTo>
                    <a:pt x="2298" y="29"/>
                  </a:lnTo>
                  <a:lnTo>
                    <a:pt x="2298" y="27"/>
                  </a:lnTo>
                  <a:lnTo>
                    <a:pt x="2300" y="26"/>
                  </a:lnTo>
                  <a:lnTo>
                    <a:pt x="2300" y="24"/>
                  </a:lnTo>
                  <a:lnTo>
                    <a:pt x="2301" y="24"/>
                  </a:lnTo>
                  <a:lnTo>
                    <a:pt x="2301" y="23"/>
                  </a:lnTo>
                  <a:lnTo>
                    <a:pt x="2298" y="23"/>
                  </a:lnTo>
                  <a:lnTo>
                    <a:pt x="2294" y="16"/>
                  </a:lnTo>
                  <a:lnTo>
                    <a:pt x="2238" y="120"/>
                  </a:lnTo>
                  <a:lnTo>
                    <a:pt x="2248" y="116"/>
                  </a:lnTo>
                  <a:lnTo>
                    <a:pt x="2250" y="114"/>
                  </a:lnTo>
                  <a:lnTo>
                    <a:pt x="2250" y="116"/>
                  </a:lnTo>
                  <a:lnTo>
                    <a:pt x="2251" y="116"/>
                  </a:lnTo>
                  <a:lnTo>
                    <a:pt x="2253" y="117"/>
                  </a:lnTo>
                  <a:lnTo>
                    <a:pt x="2237" y="124"/>
                  </a:lnTo>
                  <a:lnTo>
                    <a:pt x="2273" y="130"/>
                  </a:lnTo>
                  <a:lnTo>
                    <a:pt x="2273" y="131"/>
                  </a:lnTo>
                  <a:lnTo>
                    <a:pt x="2234" y="126"/>
                  </a:lnTo>
                  <a:lnTo>
                    <a:pt x="2233" y="127"/>
                  </a:lnTo>
                  <a:lnTo>
                    <a:pt x="2233" y="126"/>
                  </a:lnTo>
                  <a:lnTo>
                    <a:pt x="2206" y="121"/>
                  </a:lnTo>
                  <a:lnTo>
                    <a:pt x="2231" y="124"/>
                  </a:lnTo>
                  <a:lnTo>
                    <a:pt x="2226" y="114"/>
                  </a:lnTo>
                  <a:lnTo>
                    <a:pt x="2226" y="113"/>
                  </a:lnTo>
                  <a:lnTo>
                    <a:pt x="2231" y="113"/>
                  </a:lnTo>
                  <a:lnTo>
                    <a:pt x="2236" y="120"/>
                  </a:lnTo>
                  <a:lnTo>
                    <a:pt x="2293" y="16"/>
                  </a:lnTo>
                  <a:lnTo>
                    <a:pt x="2281" y="21"/>
                  </a:lnTo>
                  <a:lnTo>
                    <a:pt x="2280" y="21"/>
                  </a:lnTo>
                  <a:lnTo>
                    <a:pt x="2277" y="18"/>
                  </a:lnTo>
                  <a:lnTo>
                    <a:pt x="2293" y="11"/>
                  </a:lnTo>
                  <a:lnTo>
                    <a:pt x="2268" y="8"/>
                  </a:lnTo>
                  <a:close/>
                  <a:moveTo>
                    <a:pt x="702" y="7"/>
                  </a:moveTo>
                  <a:lnTo>
                    <a:pt x="696" y="14"/>
                  </a:lnTo>
                  <a:lnTo>
                    <a:pt x="718" y="41"/>
                  </a:lnTo>
                  <a:lnTo>
                    <a:pt x="733" y="43"/>
                  </a:lnTo>
                  <a:lnTo>
                    <a:pt x="702" y="7"/>
                  </a:lnTo>
                  <a:close/>
                  <a:moveTo>
                    <a:pt x="4531" y="7"/>
                  </a:moveTo>
                  <a:lnTo>
                    <a:pt x="4537" y="8"/>
                  </a:lnTo>
                  <a:lnTo>
                    <a:pt x="4545" y="13"/>
                  </a:lnTo>
                  <a:lnTo>
                    <a:pt x="4531" y="7"/>
                  </a:lnTo>
                  <a:close/>
                  <a:moveTo>
                    <a:pt x="3247" y="6"/>
                  </a:moveTo>
                  <a:lnTo>
                    <a:pt x="3253" y="6"/>
                  </a:lnTo>
                  <a:lnTo>
                    <a:pt x="3254" y="7"/>
                  </a:lnTo>
                  <a:lnTo>
                    <a:pt x="3250" y="7"/>
                  </a:lnTo>
                  <a:lnTo>
                    <a:pt x="3247" y="6"/>
                  </a:lnTo>
                  <a:close/>
                  <a:moveTo>
                    <a:pt x="795" y="6"/>
                  </a:moveTo>
                  <a:lnTo>
                    <a:pt x="792" y="10"/>
                  </a:lnTo>
                  <a:lnTo>
                    <a:pt x="789" y="13"/>
                  </a:lnTo>
                  <a:lnTo>
                    <a:pt x="803" y="29"/>
                  </a:lnTo>
                  <a:lnTo>
                    <a:pt x="809" y="20"/>
                  </a:lnTo>
                  <a:lnTo>
                    <a:pt x="795" y="6"/>
                  </a:lnTo>
                  <a:close/>
                  <a:moveTo>
                    <a:pt x="288" y="6"/>
                  </a:moveTo>
                  <a:lnTo>
                    <a:pt x="288" y="7"/>
                  </a:lnTo>
                  <a:lnTo>
                    <a:pt x="311" y="10"/>
                  </a:lnTo>
                  <a:lnTo>
                    <a:pt x="315" y="10"/>
                  </a:lnTo>
                  <a:lnTo>
                    <a:pt x="317" y="11"/>
                  </a:lnTo>
                  <a:lnTo>
                    <a:pt x="317" y="10"/>
                  </a:lnTo>
                  <a:lnTo>
                    <a:pt x="288" y="6"/>
                  </a:lnTo>
                  <a:close/>
                  <a:moveTo>
                    <a:pt x="2183" y="4"/>
                  </a:moveTo>
                  <a:lnTo>
                    <a:pt x="2180" y="11"/>
                  </a:lnTo>
                  <a:lnTo>
                    <a:pt x="2127" y="104"/>
                  </a:lnTo>
                  <a:lnTo>
                    <a:pt x="2137" y="106"/>
                  </a:lnTo>
                  <a:lnTo>
                    <a:pt x="2193" y="6"/>
                  </a:lnTo>
                  <a:lnTo>
                    <a:pt x="2183" y="4"/>
                  </a:lnTo>
                  <a:close/>
                  <a:moveTo>
                    <a:pt x="2127" y="4"/>
                  </a:moveTo>
                  <a:lnTo>
                    <a:pt x="2116" y="24"/>
                  </a:lnTo>
                  <a:lnTo>
                    <a:pt x="2106" y="43"/>
                  </a:lnTo>
                  <a:lnTo>
                    <a:pt x="2114" y="43"/>
                  </a:lnTo>
                  <a:lnTo>
                    <a:pt x="2123" y="44"/>
                  </a:lnTo>
                  <a:lnTo>
                    <a:pt x="2116" y="40"/>
                  </a:lnTo>
                  <a:lnTo>
                    <a:pt x="2114" y="40"/>
                  </a:lnTo>
                  <a:lnTo>
                    <a:pt x="2113" y="39"/>
                  </a:lnTo>
                  <a:lnTo>
                    <a:pt x="2114" y="39"/>
                  </a:lnTo>
                  <a:lnTo>
                    <a:pt x="2117" y="37"/>
                  </a:lnTo>
                  <a:lnTo>
                    <a:pt x="2119" y="37"/>
                  </a:lnTo>
                  <a:lnTo>
                    <a:pt x="2133" y="46"/>
                  </a:lnTo>
                  <a:lnTo>
                    <a:pt x="2134" y="47"/>
                  </a:lnTo>
                  <a:lnTo>
                    <a:pt x="2131" y="47"/>
                  </a:lnTo>
                  <a:lnTo>
                    <a:pt x="2110" y="51"/>
                  </a:lnTo>
                  <a:lnTo>
                    <a:pt x="2109" y="50"/>
                  </a:lnTo>
                  <a:lnTo>
                    <a:pt x="2109" y="49"/>
                  </a:lnTo>
                  <a:lnTo>
                    <a:pt x="2112" y="49"/>
                  </a:lnTo>
                  <a:lnTo>
                    <a:pt x="2123" y="46"/>
                  </a:lnTo>
                  <a:lnTo>
                    <a:pt x="2113" y="44"/>
                  </a:lnTo>
                  <a:lnTo>
                    <a:pt x="2104" y="43"/>
                  </a:lnTo>
                  <a:lnTo>
                    <a:pt x="2076" y="93"/>
                  </a:lnTo>
                  <a:lnTo>
                    <a:pt x="2076" y="94"/>
                  </a:lnTo>
                  <a:lnTo>
                    <a:pt x="2074" y="94"/>
                  </a:lnTo>
                  <a:lnTo>
                    <a:pt x="2063" y="114"/>
                  </a:lnTo>
                  <a:lnTo>
                    <a:pt x="2073" y="116"/>
                  </a:lnTo>
                  <a:lnTo>
                    <a:pt x="2086" y="117"/>
                  </a:lnTo>
                  <a:lnTo>
                    <a:pt x="2093" y="104"/>
                  </a:lnTo>
                  <a:lnTo>
                    <a:pt x="2094" y="104"/>
                  </a:lnTo>
                  <a:lnTo>
                    <a:pt x="2123" y="109"/>
                  </a:lnTo>
                  <a:lnTo>
                    <a:pt x="2124" y="106"/>
                  </a:lnTo>
                  <a:lnTo>
                    <a:pt x="2120" y="104"/>
                  </a:lnTo>
                  <a:lnTo>
                    <a:pt x="2117" y="104"/>
                  </a:lnTo>
                  <a:lnTo>
                    <a:pt x="2113" y="103"/>
                  </a:lnTo>
                  <a:lnTo>
                    <a:pt x="2106" y="103"/>
                  </a:lnTo>
                  <a:lnTo>
                    <a:pt x="2103" y="101"/>
                  </a:lnTo>
                  <a:lnTo>
                    <a:pt x="2100" y="101"/>
                  </a:lnTo>
                  <a:lnTo>
                    <a:pt x="2096" y="100"/>
                  </a:lnTo>
                  <a:lnTo>
                    <a:pt x="2093" y="100"/>
                  </a:lnTo>
                  <a:lnTo>
                    <a:pt x="2090" y="99"/>
                  </a:lnTo>
                  <a:lnTo>
                    <a:pt x="2086" y="99"/>
                  </a:lnTo>
                  <a:lnTo>
                    <a:pt x="2083" y="97"/>
                  </a:lnTo>
                  <a:lnTo>
                    <a:pt x="2082" y="97"/>
                  </a:lnTo>
                  <a:lnTo>
                    <a:pt x="2080" y="96"/>
                  </a:lnTo>
                  <a:lnTo>
                    <a:pt x="2076" y="96"/>
                  </a:lnTo>
                  <a:lnTo>
                    <a:pt x="2076" y="94"/>
                  </a:lnTo>
                  <a:lnTo>
                    <a:pt x="2080" y="94"/>
                  </a:lnTo>
                  <a:lnTo>
                    <a:pt x="2082" y="96"/>
                  </a:lnTo>
                  <a:lnTo>
                    <a:pt x="2084" y="96"/>
                  </a:lnTo>
                  <a:lnTo>
                    <a:pt x="2087" y="97"/>
                  </a:lnTo>
                  <a:lnTo>
                    <a:pt x="2090" y="97"/>
                  </a:lnTo>
                  <a:lnTo>
                    <a:pt x="2094" y="99"/>
                  </a:lnTo>
                  <a:lnTo>
                    <a:pt x="2097" y="99"/>
                  </a:lnTo>
                  <a:lnTo>
                    <a:pt x="2100" y="100"/>
                  </a:lnTo>
                  <a:lnTo>
                    <a:pt x="2104" y="100"/>
                  </a:lnTo>
                  <a:lnTo>
                    <a:pt x="2107" y="101"/>
                  </a:lnTo>
                  <a:lnTo>
                    <a:pt x="2110" y="101"/>
                  </a:lnTo>
                  <a:lnTo>
                    <a:pt x="2114" y="103"/>
                  </a:lnTo>
                  <a:lnTo>
                    <a:pt x="2122" y="103"/>
                  </a:lnTo>
                  <a:lnTo>
                    <a:pt x="2124" y="104"/>
                  </a:lnTo>
                  <a:lnTo>
                    <a:pt x="2177" y="11"/>
                  </a:lnTo>
                  <a:lnTo>
                    <a:pt x="2136" y="6"/>
                  </a:lnTo>
                  <a:lnTo>
                    <a:pt x="2127" y="4"/>
                  </a:lnTo>
                  <a:close/>
                  <a:moveTo>
                    <a:pt x="4520" y="3"/>
                  </a:moveTo>
                  <a:lnTo>
                    <a:pt x="4526" y="4"/>
                  </a:lnTo>
                  <a:lnTo>
                    <a:pt x="4531" y="7"/>
                  </a:lnTo>
                  <a:lnTo>
                    <a:pt x="4520" y="3"/>
                  </a:lnTo>
                  <a:close/>
                  <a:moveTo>
                    <a:pt x="2229" y="3"/>
                  </a:moveTo>
                  <a:lnTo>
                    <a:pt x="2227" y="6"/>
                  </a:lnTo>
                  <a:lnTo>
                    <a:pt x="2220" y="6"/>
                  </a:lnTo>
                  <a:lnTo>
                    <a:pt x="2159" y="113"/>
                  </a:lnTo>
                  <a:lnTo>
                    <a:pt x="2166" y="114"/>
                  </a:lnTo>
                  <a:lnTo>
                    <a:pt x="2166" y="116"/>
                  </a:lnTo>
                  <a:lnTo>
                    <a:pt x="2204" y="120"/>
                  </a:lnTo>
                  <a:lnTo>
                    <a:pt x="2220" y="91"/>
                  </a:lnTo>
                  <a:lnTo>
                    <a:pt x="2219" y="91"/>
                  </a:lnTo>
                  <a:lnTo>
                    <a:pt x="2219" y="90"/>
                  </a:lnTo>
                  <a:lnTo>
                    <a:pt x="2214" y="90"/>
                  </a:lnTo>
                  <a:lnTo>
                    <a:pt x="2214" y="89"/>
                  </a:lnTo>
                  <a:lnTo>
                    <a:pt x="2213" y="89"/>
                  </a:lnTo>
                  <a:lnTo>
                    <a:pt x="2213" y="87"/>
                  </a:lnTo>
                  <a:lnTo>
                    <a:pt x="2211" y="87"/>
                  </a:lnTo>
                  <a:lnTo>
                    <a:pt x="2211" y="86"/>
                  </a:lnTo>
                  <a:lnTo>
                    <a:pt x="2213" y="86"/>
                  </a:lnTo>
                  <a:lnTo>
                    <a:pt x="2213" y="84"/>
                  </a:lnTo>
                  <a:lnTo>
                    <a:pt x="2214" y="83"/>
                  </a:lnTo>
                  <a:lnTo>
                    <a:pt x="2217" y="83"/>
                  </a:lnTo>
                  <a:lnTo>
                    <a:pt x="2217" y="81"/>
                  </a:lnTo>
                  <a:lnTo>
                    <a:pt x="2224" y="81"/>
                  </a:lnTo>
                  <a:lnTo>
                    <a:pt x="2224" y="80"/>
                  </a:lnTo>
                  <a:lnTo>
                    <a:pt x="2220" y="80"/>
                  </a:lnTo>
                  <a:lnTo>
                    <a:pt x="2220" y="79"/>
                  </a:lnTo>
                  <a:lnTo>
                    <a:pt x="2219" y="79"/>
                  </a:lnTo>
                  <a:lnTo>
                    <a:pt x="2219" y="77"/>
                  </a:lnTo>
                  <a:lnTo>
                    <a:pt x="2217" y="77"/>
                  </a:lnTo>
                  <a:lnTo>
                    <a:pt x="2217" y="76"/>
                  </a:lnTo>
                  <a:lnTo>
                    <a:pt x="2220" y="73"/>
                  </a:lnTo>
                  <a:lnTo>
                    <a:pt x="2223" y="73"/>
                  </a:lnTo>
                  <a:lnTo>
                    <a:pt x="2223" y="71"/>
                  </a:lnTo>
                  <a:lnTo>
                    <a:pt x="2230" y="71"/>
                  </a:lnTo>
                  <a:lnTo>
                    <a:pt x="2230" y="70"/>
                  </a:lnTo>
                  <a:lnTo>
                    <a:pt x="2226" y="70"/>
                  </a:lnTo>
                  <a:lnTo>
                    <a:pt x="2226" y="69"/>
                  </a:lnTo>
                  <a:lnTo>
                    <a:pt x="2223" y="69"/>
                  </a:lnTo>
                  <a:lnTo>
                    <a:pt x="2223" y="64"/>
                  </a:lnTo>
                  <a:lnTo>
                    <a:pt x="2224" y="64"/>
                  </a:lnTo>
                  <a:lnTo>
                    <a:pt x="2226" y="63"/>
                  </a:lnTo>
                  <a:lnTo>
                    <a:pt x="2229" y="63"/>
                  </a:lnTo>
                  <a:lnTo>
                    <a:pt x="2230" y="61"/>
                  </a:lnTo>
                  <a:lnTo>
                    <a:pt x="2236" y="61"/>
                  </a:lnTo>
                  <a:lnTo>
                    <a:pt x="2266" y="8"/>
                  </a:lnTo>
                  <a:lnTo>
                    <a:pt x="2229" y="3"/>
                  </a:lnTo>
                  <a:close/>
                  <a:moveTo>
                    <a:pt x="2197" y="3"/>
                  </a:moveTo>
                  <a:lnTo>
                    <a:pt x="2137" y="110"/>
                  </a:lnTo>
                  <a:lnTo>
                    <a:pt x="2157" y="113"/>
                  </a:lnTo>
                  <a:lnTo>
                    <a:pt x="2217" y="6"/>
                  </a:lnTo>
                  <a:lnTo>
                    <a:pt x="2197" y="3"/>
                  </a:lnTo>
                  <a:close/>
                  <a:moveTo>
                    <a:pt x="1791" y="3"/>
                  </a:moveTo>
                  <a:lnTo>
                    <a:pt x="1735" y="91"/>
                  </a:lnTo>
                  <a:lnTo>
                    <a:pt x="1709" y="131"/>
                  </a:lnTo>
                  <a:lnTo>
                    <a:pt x="1577" y="340"/>
                  </a:lnTo>
                  <a:lnTo>
                    <a:pt x="1581" y="343"/>
                  </a:lnTo>
                  <a:lnTo>
                    <a:pt x="1582" y="343"/>
                  </a:lnTo>
                  <a:lnTo>
                    <a:pt x="1582" y="346"/>
                  </a:lnTo>
                  <a:lnTo>
                    <a:pt x="1581" y="346"/>
                  </a:lnTo>
                  <a:lnTo>
                    <a:pt x="1575" y="350"/>
                  </a:lnTo>
                  <a:lnTo>
                    <a:pt x="1571" y="350"/>
                  </a:lnTo>
                  <a:lnTo>
                    <a:pt x="1578" y="355"/>
                  </a:lnTo>
                  <a:lnTo>
                    <a:pt x="1579" y="355"/>
                  </a:lnTo>
                  <a:lnTo>
                    <a:pt x="1579" y="359"/>
                  </a:lnTo>
                  <a:lnTo>
                    <a:pt x="1578" y="359"/>
                  </a:lnTo>
                  <a:lnTo>
                    <a:pt x="1578" y="360"/>
                  </a:lnTo>
                  <a:lnTo>
                    <a:pt x="1577" y="360"/>
                  </a:lnTo>
                  <a:lnTo>
                    <a:pt x="1575" y="362"/>
                  </a:lnTo>
                  <a:lnTo>
                    <a:pt x="1572" y="363"/>
                  </a:lnTo>
                  <a:lnTo>
                    <a:pt x="1571" y="365"/>
                  </a:lnTo>
                  <a:lnTo>
                    <a:pt x="1571" y="366"/>
                  </a:lnTo>
                  <a:lnTo>
                    <a:pt x="1569" y="366"/>
                  </a:lnTo>
                  <a:lnTo>
                    <a:pt x="1568" y="367"/>
                  </a:lnTo>
                  <a:lnTo>
                    <a:pt x="1614" y="373"/>
                  </a:lnTo>
                  <a:lnTo>
                    <a:pt x="1761" y="137"/>
                  </a:lnTo>
                  <a:lnTo>
                    <a:pt x="1840" y="10"/>
                  </a:lnTo>
                  <a:lnTo>
                    <a:pt x="1791" y="3"/>
                  </a:lnTo>
                  <a:close/>
                  <a:moveTo>
                    <a:pt x="258" y="3"/>
                  </a:moveTo>
                  <a:lnTo>
                    <a:pt x="287" y="7"/>
                  </a:lnTo>
                  <a:lnTo>
                    <a:pt x="287" y="6"/>
                  </a:lnTo>
                  <a:lnTo>
                    <a:pt x="258" y="3"/>
                  </a:lnTo>
                  <a:close/>
                  <a:moveTo>
                    <a:pt x="2321" y="1"/>
                  </a:moveTo>
                  <a:lnTo>
                    <a:pt x="2320" y="3"/>
                  </a:lnTo>
                  <a:lnTo>
                    <a:pt x="2320" y="4"/>
                  </a:lnTo>
                  <a:lnTo>
                    <a:pt x="2318" y="4"/>
                  </a:lnTo>
                  <a:lnTo>
                    <a:pt x="2318" y="6"/>
                  </a:lnTo>
                  <a:lnTo>
                    <a:pt x="2317" y="6"/>
                  </a:lnTo>
                  <a:lnTo>
                    <a:pt x="2316" y="7"/>
                  </a:lnTo>
                  <a:lnTo>
                    <a:pt x="2316" y="8"/>
                  </a:lnTo>
                  <a:lnTo>
                    <a:pt x="2314" y="8"/>
                  </a:lnTo>
                  <a:lnTo>
                    <a:pt x="2314" y="10"/>
                  </a:lnTo>
                  <a:lnTo>
                    <a:pt x="2311" y="13"/>
                  </a:lnTo>
                  <a:lnTo>
                    <a:pt x="2334" y="16"/>
                  </a:lnTo>
                  <a:lnTo>
                    <a:pt x="2334" y="17"/>
                  </a:lnTo>
                  <a:lnTo>
                    <a:pt x="2311" y="14"/>
                  </a:lnTo>
                  <a:lnTo>
                    <a:pt x="2310" y="14"/>
                  </a:lnTo>
                  <a:lnTo>
                    <a:pt x="2310" y="16"/>
                  </a:lnTo>
                  <a:lnTo>
                    <a:pt x="2308" y="16"/>
                  </a:lnTo>
                  <a:lnTo>
                    <a:pt x="2308" y="17"/>
                  </a:lnTo>
                  <a:lnTo>
                    <a:pt x="2306" y="20"/>
                  </a:lnTo>
                  <a:lnTo>
                    <a:pt x="2306" y="21"/>
                  </a:lnTo>
                  <a:lnTo>
                    <a:pt x="2304" y="21"/>
                  </a:lnTo>
                  <a:lnTo>
                    <a:pt x="2304" y="24"/>
                  </a:lnTo>
                  <a:lnTo>
                    <a:pt x="2303" y="24"/>
                  </a:lnTo>
                  <a:lnTo>
                    <a:pt x="2303" y="26"/>
                  </a:lnTo>
                  <a:lnTo>
                    <a:pt x="2301" y="26"/>
                  </a:lnTo>
                  <a:lnTo>
                    <a:pt x="2301" y="27"/>
                  </a:lnTo>
                  <a:lnTo>
                    <a:pt x="2300" y="29"/>
                  </a:lnTo>
                  <a:lnTo>
                    <a:pt x="2300" y="30"/>
                  </a:lnTo>
                  <a:lnTo>
                    <a:pt x="2297" y="33"/>
                  </a:lnTo>
                  <a:lnTo>
                    <a:pt x="2297" y="34"/>
                  </a:lnTo>
                  <a:lnTo>
                    <a:pt x="2291" y="47"/>
                  </a:lnTo>
                  <a:lnTo>
                    <a:pt x="2287" y="60"/>
                  </a:lnTo>
                  <a:lnTo>
                    <a:pt x="2284" y="73"/>
                  </a:lnTo>
                  <a:lnTo>
                    <a:pt x="2284" y="86"/>
                  </a:lnTo>
                  <a:lnTo>
                    <a:pt x="2288" y="111"/>
                  </a:lnTo>
                  <a:lnTo>
                    <a:pt x="2301" y="137"/>
                  </a:lnTo>
                  <a:lnTo>
                    <a:pt x="2303" y="137"/>
                  </a:lnTo>
                  <a:lnTo>
                    <a:pt x="2307" y="144"/>
                  </a:lnTo>
                  <a:lnTo>
                    <a:pt x="2375" y="13"/>
                  </a:lnTo>
                  <a:lnTo>
                    <a:pt x="2365" y="18"/>
                  </a:lnTo>
                  <a:lnTo>
                    <a:pt x="2364" y="18"/>
                  </a:lnTo>
                  <a:lnTo>
                    <a:pt x="2361" y="17"/>
                  </a:lnTo>
                  <a:lnTo>
                    <a:pt x="2361" y="16"/>
                  </a:lnTo>
                  <a:lnTo>
                    <a:pt x="2377" y="8"/>
                  </a:lnTo>
                  <a:lnTo>
                    <a:pt x="2321" y="1"/>
                  </a:lnTo>
                  <a:close/>
                  <a:moveTo>
                    <a:pt x="2186" y="1"/>
                  </a:moveTo>
                  <a:lnTo>
                    <a:pt x="2184" y="4"/>
                  </a:lnTo>
                  <a:lnTo>
                    <a:pt x="2194" y="6"/>
                  </a:lnTo>
                  <a:lnTo>
                    <a:pt x="2196" y="3"/>
                  </a:lnTo>
                  <a:lnTo>
                    <a:pt x="2186" y="1"/>
                  </a:lnTo>
                  <a:close/>
                  <a:moveTo>
                    <a:pt x="248" y="0"/>
                  </a:moveTo>
                  <a:lnTo>
                    <a:pt x="257" y="0"/>
                  </a:lnTo>
                  <a:lnTo>
                    <a:pt x="258" y="1"/>
                  </a:lnTo>
                  <a:lnTo>
                    <a:pt x="260" y="1"/>
                  </a:lnTo>
                  <a:lnTo>
                    <a:pt x="327" y="10"/>
                  </a:lnTo>
                  <a:lnTo>
                    <a:pt x="328" y="10"/>
                  </a:lnTo>
                  <a:lnTo>
                    <a:pt x="331" y="11"/>
                  </a:lnTo>
                  <a:lnTo>
                    <a:pt x="325" y="11"/>
                  </a:lnTo>
                  <a:lnTo>
                    <a:pt x="318" y="10"/>
                  </a:lnTo>
                  <a:lnTo>
                    <a:pt x="318" y="13"/>
                  </a:lnTo>
                  <a:lnTo>
                    <a:pt x="320" y="13"/>
                  </a:lnTo>
                  <a:lnTo>
                    <a:pt x="320" y="16"/>
                  </a:lnTo>
                  <a:lnTo>
                    <a:pt x="318" y="16"/>
                  </a:lnTo>
                  <a:lnTo>
                    <a:pt x="318" y="17"/>
                  </a:lnTo>
                  <a:lnTo>
                    <a:pt x="317" y="18"/>
                  </a:lnTo>
                  <a:lnTo>
                    <a:pt x="288" y="51"/>
                  </a:lnTo>
                  <a:lnTo>
                    <a:pt x="287" y="53"/>
                  </a:lnTo>
                  <a:lnTo>
                    <a:pt x="285" y="53"/>
                  </a:lnTo>
                  <a:lnTo>
                    <a:pt x="284" y="54"/>
                  </a:lnTo>
                  <a:lnTo>
                    <a:pt x="280" y="54"/>
                  </a:lnTo>
                  <a:lnTo>
                    <a:pt x="278" y="56"/>
                  </a:lnTo>
                  <a:lnTo>
                    <a:pt x="284" y="57"/>
                  </a:lnTo>
                  <a:lnTo>
                    <a:pt x="310" y="57"/>
                  </a:lnTo>
                  <a:lnTo>
                    <a:pt x="317" y="49"/>
                  </a:lnTo>
                  <a:lnTo>
                    <a:pt x="307" y="34"/>
                  </a:lnTo>
                  <a:lnTo>
                    <a:pt x="308" y="33"/>
                  </a:lnTo>
                  <a:lnTo>
                    <a:pt x="337" y="26"/>
                  </a:lnTo>
                  <a:lnTo>
                    <a:pt x="344" y="17"/>
                  </a:lnTo>
                  <a:lnTo>
                    <a:pt x="344" y="16"/>
                  </a:lnTo>
                  <a:lnTo>
                    <a:pt x="342" y="16"/>
                  </a:lnTo>
                  <a:lnTo>
                    <a:pt x="341" y="14"/>
                  </a:lnTo>
                  <a:lnTo>
                    <a:pt x="340" y="14"/>
                  </a:lnTo>
                  <a:lnTo>
                    <a:pt x="337" y="13"/>
                  </a:lnTo>
                  <a:lnTo>
                    <a:pt x="332" y="13"/>
                  </a:lnTo>
                  <a:lnTo>
                    <a:pt x="331" y="11"/>
                  </a:lnTo>
                  <a:lnTo>
                    <a:pt x="337" y="11"/>
                  </a:lnTo>
                  <a:lnTo>
                    <a:pt x="338" y="13"/>
                  </a:lnTo>
                  <a:lnTo>
                    <a:pt x="341" y="13"/>
                  </a:lnTo>
                  <a:lnTo>
                    <a:pt x="342" y="14"/>
                  </a:lnTo>
                  <a:lnTo>
                    <a:pt x="348" y="17"/>
                  </a:lnTo>
                  <a:lnTo>
                    <a:pt x="352" y="20"/>
                  </a:lnTo>
                  <a:lnTo>
                    <a:pt x="354" y="21"/>
                  </a:lnTo>
                  <a:lnTo>
                    <a:pt x="355" y="24"/>
                  </a:lnTo>
                  <a:lnTo>
                    <a:pt x="355" y="26"/>
                  </a:lnTo>
                  <a:lnTo>
                    <a:pt x="357" y="29"/>
                  </a:lnTo>
                  <a:lnTo>
                    <a:pt x="357" y="31"/>
                  </a:lnTo>
                  <a:lnTo>
                    <a:pt x="355" y="33"/>
                  </a:lnTo>
                  <a:lnTo>
                    <a:pt x="355" y="36"/>
                  </a:lnTo>
                  <a:lnTo>
                    <a:pt x="351" y="40"/>
                  </a:lnTo>
                  <a:lnTo>
                    <a:pt x="351" y="41"/>
                  </a:lnTo>
                  <a:lnTo>
                    <a:pt x="348" y="44"/>
                  </a:lnTo>
                  <a:lnTo>
                    <a:pt x="345" y="46"/>
                  </a:lnTo>
                  <a:lnTo>
                    <a:pt x="341" y="49"/>
                  </a:lnTo>
                  <a:lnTo>
                    <a:pt x="335" y="50"/>
                  </a:lnTo>
                  <a:lnTo>
                    <a:pt x="330" y="53"/>
                  </a:lnTo>
                  <a:lnTo>
                    <a:pt x="317" y="57"/>
                  </a:lnTo>
                  <a:lnTo>
                    <a:pt x="311" y="59"/>
                  </a:lnTo>
                  <a:lnTo>
                    <a:pt x="284" y="59"/>
                  </a:lnTo>
                  <a:lnTo>
                    <a:pt x="282" y="57"/>
                  </a:lnTo>
                  <a:lnTo>
                    <a:pt x="215" y="49"/>
                  </a:lnTo>
                  <a:lnTo>
                    <a:pt x="208" y="49"/>
                  </a:lnTo>
                  <a:lnTo>
                    <a:pt x="208" y="47"/>
                  </a:lnTo>
                  <a:lnTo>
                    <a:pt x="214" y="47"/>
                  </a:lnTo>
                  <a:lnTo>
                    <a:pt x="213" y="46"/>
                  </a:lnTo>
                  <a:lnTo>
                    <a:pt x="208" y="46"/>
                  </a:lnTo>
                  <a:lnTo>
                    <a:pt x="208" y="44"/>
                  </a:lnTo>
                  <a:lnTo>
                    <a:pt x="207" y="44"/>
                  </a:lnTo>
                  <a:lnTo>
                    <a:pt x="207" y="41"/>
                  </a:lnTo>
                  <a:lnTo>
                    <a:pt x="208" y="40"/>
                  </a:lnTo>
                  <a:lnTo>
                    <a:pt x="237" y="7"/>
                  </a:lnTo>
                  <a:lnTo>
                    <a:pt x="238" y="7"/>
                  </a:lnTo>
                  <a:lnTo>
                    <a:pt x="238" y="6"/>
                  </a:lnTo>
                  <a:lnTo>
                    <a:pt x="240" y="6"/>
                  </a:lnTo>
                  <a:lnTo>
                    <a:pt x="240" y="4"/>
                  </a:lnTo>
                  <a:lnTo>
                    <a:pt x="241" y="4"/>
                  </a:lnTo>
                  <a:lnTo>
                    <a:pt x="243" y="3"/>
                  </a:lnTo>
                  <a:lnTo>
                    <a:pt x="245" y="3"/>
                  </a:lnTo>
                  <a:lnTo>
                    <a:pt x="245" y="4"/>
                  </a:lnTo>
                  <a:lnTo>
                    <a:pt x="243" y="4"/>
                  </a:lnTo>
                  <a:lnTo>
                    <a:pt x="243" y="6"/>
                  </a:lnTo>
                  <a:lnTo>
                    <a:pt x="241" y="6"/>
                  </a:lnTo>
                  <a:lnTo>
                    <a:pt x="241" y="7"/>
                  </a:lnTo>
                  <a:lnTo>
                    <a:pt x="240" y="7"/>
                  </a:lnTo>
                  <a:lnTo>
                    <a:pt x="210" y="41"/>
                  </a:lnTo>
                  <a:lnTo>
                    <a:pt x="210" y="43"/>
                  </a:lnTo>
                  <a:lnTo>
                    <a:pt x="211" y="44"/>
                  </a:lnTo>
                  <a:lnTo>
                    <a:pt x="213" y="44"/>
                  </a:lnTo>
                  <a:lnTo>
                    <a:pt x="214" y="46"/>
                  </a:lnTo>
                  <a:lnTo>
                    <a:pt x="215" y="46"/>
                  </a:lnTo>
                  <a:lnTo>
                    <a:pt x="271" y="53"/>
                  </a:lnTo>
                  <a:lnTo>
                    <a:pt x="284" y="53"/>
                  </a:lnTo>
                  <a:lnTo>
                    <a:pt x="285" y="51"/>
                  </a:lnTo>
                  <a:lnTo>
                    <a:pt x="314" y="18"/>
                  </a:lnTo>
                  <a:lnTo>
                    <a:pt x="317" y="16"/>
                  </a:lnTo>
                  <a:lnTo>
                    <a:pt x="317" y="13"/>
                  </a:lnTo>
                  <a:lnTo>
                    <a:pt x="315" y="13"/>
                  </a:lnTo>
                  <a:lnTo>
                    <a:pt x="315" y="11"/>
                  </a:lnTo>
                  <a:lnTo>
                    <a:pt x="308" y="11"/>
                  </a:lnTo>
                  <a:lnTo>
                    <a:pt x="257" y="4"/>
                  </a:lnTo>
                  <a:lnTo>
                    <a:pt x="255" y="4"/>
                  </a:lnTo>
                  <a:lnTo>
                    <a:pt x="254" y="3"/>
                  </a:lnTo>
                  <a:lnTo>
                    <a:pt x="257" y="3"/>
                  </a:lnTo>
                  <a:lnTo>
                    <a:pt x="257" y="1"/>
                  </a:lnTo>
                  <a:lnTo>
                    <a:pt x="254" y="1"/>
                  </a:lnTo>
                  <a:lnTo>
                    <a:pt x="254" y="3"/>
                  </a:lnTo>
                  <a:lnTo>
                    <a:pt x="247" y="3"/>
                  </a:lnTo>
                  <a:lnTo>
                    <a:pt x="247" y="1"/>
                  </a:lnTo>
                  <a:lnTo>
                    <a:pt x="248" y="1"/>
                  </a:lnTo>
                  <a:lnTo>
                    <a:pt x="248"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6" name="Freeform 180"/>
            <p:cNvSpPr>
              <a:spLocks noEditPoints="1"/>
            </p:cNvSpPr>
            <p:nvPr/>
          </p:nvSpPr>
          <p:spPr bwMode="auto">
            <a:xfrm>
              <a:off x="2735263" y="2333625"/>
              <a:ext cx="7091363" cy="1287463"/>
            </a:xfrm>
            <a:custGeom>
              <a:avLst/>
              <a:gdLst/>
              <a:ahLst/>
              <a:cxnLst>
                <a:cxn ang="0">
                  <a:pos x="2076" y="102"/>
                </a:cxn>
                <a:cxn ang="0">
                  <a:pos x="1413" y="312"/>
                </a:cxn>
                <a:cxn ang="0">
                  <a:pos x="1996" y="87"/>
                </a:cxn>
                <a:cxn ang="0">
                  <a:pos x="2988" y="93"/>
                </a:cxn>
                <a:cxn ang="0">
                  <a:pos x="1782" y="87"/>
                </a:cxn>
                <a:cxn ang="0">
                  <a:pos x="1251" y="299"/>
                </a:cxn>
                <a:cxn ang="0">
                  <a:pos x="1229" y="416"/>
                </a:cxn>
                <a:cxn ang="0">
                  <a:pos x="1197" y="429"/>
                </a:cxn>
                <a:cxn ang="0">
                  <a:pos x="1286" y="273"/>
                </a:cxn>
                <a:cxn ang="0">
                  <a:pos x="1274" y="302"/>
                </a:cxn>
                <a:cxn ang="0">
                  <a:pos x="1902" y="77"/>
                </a:cxn>
                <a:cxn ang="0">
                  <a:pos x="1216" y="273"/>
                </a:cxn>
                <a:cxn ang="0">
                  <a:pos x="1199" y="268"/>
                </a:cxn>
                <a:cxn ang="0">
                  <a:pos x="527" y="103"/>
                </a:cxn>
                <a:cxn ang="0">
                  <a:pos x="3001" y="64"/>
                </a:cxn>
                <a:cxn ang="0">
                  <a:pos x="3035" y="103"/>
                </a:cxn>
                <a:cxn ang="0">
                  <a:pos x="1878" y="59"/>
                </a:cxn>
                <a:cxn ang="0">
                  <a:pos x="1172" y="189"/>
                </a:cxn>
                <a:cxn ang="0">
                  <a:pos x="1042" y="405"/>
                </a:cxn>
                <a:cxn ang="0">
                  <a:pos x="1053" y="413"/>
                </a:cxn>
                <a:cxn ang="0">
                  <a:pos x="1796" y="63"/>
                </a:cxn>
                <a:cxn ang="0">
                  <a:pos x="595" y="54"/>
                </a:cxn>
                <a:cxn ang="0">
                  <a:pos x="1851" y="64"/>
                </a:cxn>
                <a:cxn ang="0">
                  <a:pos x="1062" y="256"/>
                </a:cxn>
                <a:cxn ang="0">
                  <a:pos x="1287" y="57"/>
                </a:cxn>
                <a:cxn ang="0">
                  <a:pos x="1050" y="172"/>
                </a:cxn>
                <a:cxn ang="0">
                  <a:pos x="1060" y="193"/>
                </a:cxn>
                <a:cxn ang="0">
                  <a:pos x="156" y="72"/>
                </a:cxn>
                <a:cxn ang="0">
                  <a:pos x="1605" y="104"/>
                </a:cxn>
                <a:cxn ang="0">
                  <a:pos x="1747" y="42"/>
                </a:cxn>
                <a:cxn ang="0">
                  <a:pos x="1961" y="37"/>
                </a:cxn>
                <a:cxn ang="0">
                  <a:pos x="1722" y="49"/>
                </a:cxn>
                <a:cxn ang="0">
                  <a:pos x="3591" y="708"/>
                </a:cxn>
                <a:cxn ang="0">
                  <a:pos x="3631" y="781"/>
                </a:cxn>
                <a:cxn ang="0">
                  <a:pos x="3774" y="722"/>
                </a:cxn>
                <a:cxn ang="0">
                  <a:pos x="873" y="259"/>
                </a:cxn>
                <a:cxn ang="0">
                  <a:pos x="1551" y="97"/>
                </a:cxn>
                <a:cxn ang="0">
                  <a:pos x="4462" y="26"/>
                </a:cxn>
                <a:cxn ang="0">
                  <a:pos x="846" y="216"/>
                </a:cxn>
                <a:cxn ang="0">
                  <a:pos x="617" y="26"/>
                </a:cxn>
                <a:cxn ang="0">
                  <a:pos x="179" y="62"/>
                </a:cxn>
                <a:cxn ang="0">
                  <a:pos x="174" y="60"/>
                </a:cxn>
                <a:cxn ang="0">
                  <a:pos x="64" y="30"/>
                </a:cxn>
                <a:cxn ang="0">
                  <a:pos x="163" y="47"/>
                </a:cxn>
                <a:cxn ang="0">
                  <a:pos x="143" y="36"/>
                </a:cxn>
                <a:cxn ang="0">
                  <a:pos x="2068" y="60"/>
                </a:cxn>
                <a:cxn ang="0">
                  <a:pos x="2048" y="73"/>
                </a:cxn>
                <a:cxn ang="0">
                  <a:pos x="1595" y="32"/>
                </a:cxn>
                <a:cxn ang="0">
                  <a:pos x="802" y="210"/>
                </a:cxn>
                <a:cxn ang="0">
                  <a:pos x="835" y="226"/>
                </a:cxn>
                <a:cxn ang="0">
                  <a:pos x="2042" y="79"/>
                </a:cxn>
                <a:cxn ang="0">
                  <a:pos x="2046" y="53"/>
                </a:cxn>
                <a:cxn ang="0">
                  <a:pos x="80" y="26"/>
                </a:cxn>
                <a:cxn ang="0">
                  <a:pos x="2727" y="173"/>
                </a:cxn>
                <a:cxn ang="0">
                  <a:pos x="1547" y="16"/>
                </a:cxn>
                <a:cxn ang="0">
                  <a:pos x="3046" y="26"/>
                </a:cxn>
                <a:cxn ang="0">
                  <a:pos x="2985" y="73"/>
                </a:cxn>
                <a:cxn ang="0">
                  <a:pos x="1507" y="20"/>
                </a:cxn>
                <a:cxn ang="0">
                  <a:pos x="4337" y="73"/>
                </a:cxn>
                <a:cxn ang="0">
                  <a:pos x="645" y="23"/>
                </a:cxn>
                <a:cxn ang="0">
                  <a:pos x="1899" y="10"/>
                </a:cxn>
                <a:cxn ang="0">
                  <a:pos x="1474" y="7"/>
                </a:cxn>
              </a:cxnLst>
              <a:rect l="0" t="0" r="r" b="b"/>
              <a:pathLst>
                <a:path w="4467" h="811">
                  <a:moveTo>
                    <a:pt x="1892" y="94"/>
                  </a:moveTo>
                  <a:lnTo>
                    <a:pt x="1889" y="99"/>
                  </a:lnTo>
                  <a:lnTo>
                    <a:pt x="1898" y="100"/>
                  </a:lnTo>
                  <a:lnTo>
                    <a:pt x="1941" y="106"/>
                  </a:lnTo>
                  <a:lnTo>
                    <a:pt x="1943" y="100"/>
                  </a:lnTo>
                  <a:lnTo>
                    <a:pt x="1901" y="96"/>
                  </a:lnTo>
                  <a:lnTo>
                    <a:pt x="1892" y="94"/>
                  </a:lnTo>
                  <a:close/>
                  <a:moveTo>
                    <a:pt x="1836" y="93"/>
                  </a:moveTo>
                  <a:lnTo>
                    <a:pt x="1825" y="113"/>
                  </a:lnTo>
                  <a:lnTo>
                    <a:pt x="1815" y="132"/>
                  </a:lnTo>
                  <a:lnTo>
                    <a:pt x="1865" y="137"/>
                  </a:lnTo>
                  <a:lnTo>
                    <a:pt x="1888" y="100"/>
                  </a:lnTo>
                  <a:lnTo>
                    <a:pt x="1836" y="93"/>
                  </a:lnTo>
                  <a:close/>
                  <a:moveTo>
                    <a:pt x="471" y="93"/>
                  </a:moveTo>
                  <a:lnTo>
                    <a:pt x="471" y="94"/>
                  </a:lnTo>
                  <a:lnTo>
                    <a:pt x="465" y="102"/>
                  </a:lnTo>
                  <a:lnTo>
                    <a:pt x="498" y="139"/>
                  </a:lnTo>
                  <a:lnTo>
                    <a:pt x="511" y="142"/>
                  </a:lnTo>
                  <a:lnTo>
                    <a:pt x="514" y="142"/>
                  </a:lnTo>
                  <a:lnTo>
                    <a:pt x="472" y="96"/>
                  </a:lnTo>
                  <a:lnTo>
                    <a:pt x="471" y="93"/>
                  </a:lnTo>
                  <a:close/>
                  <a:moveTo>
                    <a:pt x="2038" y="92"/>
                  </a:moveTo>
                  <a:lnTo>
                    <a:pt x="2030" y="103"/>
                  </a:lnTo>
                  <a:lnTo>
                    <a:pt x="2058" y="106"/>
                  </a:lnTo>
                  <a:lnTo>
                    <a:pt x="2059" y="106"/>
                  </a:lnTo>
                  <a:lnTo>
                    <a:pt x="2059" y="107"/>
                  </a:lnTo>
                  <a:lnTo>
                    <a:pt x="2072" y="109"/>
                  </a:lnTo>
                  <a:lnTo>
                    <a:pt x="2072" y="107"/>
                  </a:lnTo>
                  <a:lnTo>
                    <a:pt x="2075" y="104"/>
                  </a:lnTo>
                  <a:lnTo>
                    <a:pt x="2075" y="103"/>
                  </a:lnTo>
                  <a:lnTo>
                    <a:pt x="2076" y="103"/>
                  </a:lnTo>
                  <a:lnTo>
                    <a:pt x="2076" y="102"/>
                  </a:lnTo>
                  <a:lnTo>
                    <a:pt x="2078" y="102"/>
                  </a:lnTo>
                  <a:lnTo>
                    <a:pt x="2079" y="100"/>
                  </a:lnTo>
                  <a:lnTo>
                    <a:pt x="2079" y="99"/>
                  </a:lnTo>
                  <a:lnTo>
                    <a:pt x="2080" y="99"/>
                  </a:lnTo>
                  <a:lnTo>
                    <a:pt x="2080" y="97"/>
                  </a:lnTo>
                  <a:lnTo>
                    <a:pt x="2066" y="96"/>
                  </a:lnTo>
                  <a:lnTo>
                    <a:pt x="2063" y="96"/>
                  </a:lnTo>
                  <a:lnTo>
                    <a:pt x="2038" y="92"/>
                  </a:lnTo>
                  <a:close/>
                  <a:moveTo>
                    <a:pt x="1500" y="92"/>
                  </a:moveTo>
                  <a:lnTo>
                    <a:pt x="1444" y="180"/>
                  </a:lnTo>
                  <a:lnTo>
                    <a:pt x="1418" y="220"/>
                  </a:lnTo>
                  <a:lnTo>
                    <a:pt x="1393" y="259"/>
                  </a:lnTo>
                  <a:lnTo>
                    <a:pt x="1397" y="259"/>
                  </a:lnTo>
                  <a:lnTo>
                    <a:pt x="1397" y="260"/>
                  </a:lnTo>
                  <a:lnTo>
                    <a:pt x="1391" y="260"/>
                  </a:lnTo>
                  <a:lnTo>
                    <a:pt x="1388" y="266"/>
                  </a:lnTo>
                  <a:lnTo>
                    <a:pt x="1397" y="266"/>
                  </a:lnTo>
                  <a:lnTo>
                    <a:pt x="1397" y="260"/>
                  </a:lnTo>
                  <a:lnTo>
                    <a:pt x="1400" y="260"/>
                  </a:lnTo>
                  <a:lnTo>
                    <a:pt x="1400" y="266"/>
                  </a:lnTo>
                  <a:lnTo>
                    <a:pt x="1398" y="266"/>
                  </a:lnTo>
                  <a:lnTo>
                    <a:pt x="1398" y="268"/>
                  </a:lnTo>
                  <a:lnTo>
                    <a:pt x="1387" y="268"/>
                  </a:lnTo>
                  <a:lnTo>
                    <a:pt x="1387" y="269"/>
                  </a:lnTo>
                  <a:lnTo>
                    <a:pt x="1407" y="268"/>
                  </a:lnTo>
                  <a:lnTo>
                    <a:pt x="1411" y="268"/>
                  </a:lnTo>
                  <a:lnTo>
                    <a:pt x="1416" y="272"/>
                  </a:lnTo>
                  <a:lnTo>
                    <a:pt x="1416" y="290"/>
                  </a:lnTo>
                  <a:lnTo>
                    <a:pt x="1414" y="290"/>
                  </a:lnTo>
                  <a:lnTo>
                    <a:pt x="1414" y="303"/>
                  </a:lnTo>
                  <a:lnTo>
                    <a:pt x="1413" y="303"/>
                  </a:lnTo>
                  <a:lnTo>
                    <a:pt x="1413" y="312"/>
                  </a:lnTo>
                  <a:lnTo>
                    <a:pt x="1411" y="312"/>
                  </a:lnTo>
                  <a:lnTo>
                    <a:pt x="1411" y="319"/>
                  </a:lnTo>
                  <a:lnTo>
                    <a:pt x="1470" y="227"/>
                  </a:lnTo>
                  <a:lnTo>
                    <a:pt x="1550" y="99"/>
                  </a:lnTo>
                  <a:lnTo>
                    <a:pt x="1500" y="92"/>
                  </a:lnTo>
                  <a:close/>
                  <a:moveTo>
                    <a:pt x="565" y="92"/>
                  </a:moveTo>
                  <a:lnTo>
                    <a:pt x="558" y="99"/>
                  </a:lnTo>
                  <a:lnTo>
                    <a:pt x="567" y="107"/>
                  </a:lnTo>
                  <a:lnTo>
                    <a:pt x="572" y="114"/>
                  </a:lnTo>
                  <a:lnTo>
                    <a:pt x="577" y="109"/>
                  </a:lnTo>
                  <a:lnTo>
                    <a:pt x="578" y="107"/>
                  </a:lnTo>
                  <a:lnTo>
                    <a:pt x="565" y="92"/>
                  </a:lnTo>
                  <a:close/>
                  <a:moveTo>
                    <a:pt x="5" y="90"/>
                  </a:moveTo>
                  <a:lnTo>
                    <a:pt x="5" y="92"/>
                  </a:lnTo>
                  <a:lnTo>
                    <a:pt x="12" y="92"/>
                  </a:lnTo>
                  <a:lnTo>
                    <a:pt x="12" y="93"/>
                  </a:lnTo>
                  <a:lnTo>
                    <a:pt x="5" y="93"/>
                  </a:lnTo>
                  <a:lnTo>
                    <a:pt x="3" y="94"/>
                  </a:lnTo>
                  <a:lnTo>
                    <a:pt x="9" y="94"/>
                  </a:lnTo>
                  <a:lnTo>
                    <a:pt x="10" y="96"/>
                  </a:lnTo>
                  <a:lnTo>
                    <a:pt x="0" y="96"/>
                  </a:lnTo>
                  <a:lnTo>
                    <a:pt x="3" y="92"/>
                  </a:lnTo>
                  <a:lnTo>
                    <a:pt x="5" y="90"/>
                  </a:lnTo>
                  <a:close/>
                  <a:moveTo>
                    <a:pt x="659" y="89"/>
                  </a:moveTo>
                  <a:lnTo>
                    <a:pt x="641" y="113"/>
                  </a:lnTo>
                  <a:lnTo>
                    <a:pt x="687" y="119"/>
                  </a:lnTo>
                  <a:lnTo>
                    <a:pt x="659" y="89"/>
                  </a:lnTo>
                  <a:close/>
                  <a:moveTo>
                    <a:pt x="1996" y="87"/>
                  </a:moveTo>
                  <a:lnTo>
                    <a:pt x="1991" y="97"/>
                  </a:lnTo>
                  <a:lnTo>
                    <a:pt x="2029" y="103"/>
                  </a:lnTo>
                  <a:lnTo>
                    <a:pt x="2035" y="92"/>
                  </a:lnTo>
                  <a:lnTo>
                    <a:pt x="1996" y="87"/>
                  </a:lnTo>
                  <a:close/>
                  <a:moveTo>
                    <a:pt x="1841" y="87"/>
                  </a:moveTo>
                  <a:lnTo>
                    <a:pt x="1838" y="93"/>
                  </a:lnTo>
                  <a:lnTo>
                    <a:pt x="1888" y="99"/>
                  </a:lnTo>
                  <a:lnTo>
                    <a:pt x="1891" y="94"/>
                  </a:lnTo>
                  <a:lnTo>
                    <a:pt x="1841" y="87"/>
                  </a:lnTo>
                  <a:close/>
                  <a:moveTo>
                    <a:pt x="1784" y="87"/>
                  </a:moveTo>
                  <a:lnTo>
                    <a:pt x="1772" y="106"/>
                  </a:lnTo>
                  <a:lnTo>
                    <a:pt x="1762" y="125"/>
                  </a:lnTo>
                  <a:lnTo>
                    <a:pt x="1812" y="132"/>
                  </a:lnTo>
                  <a:lnTo>
                    <a:pt x="1835" y="93"/>
                  </a:lnTo>
                  <a:lnTo>
                    <a:pt x="1784" y="87"/>
                  </a:lnTo>
                  <a:close/>
                  <a:moveTo>
                    <a:pt x="1953" y="86"/>
                  </a:moveTo>
                  <a:lnTo>
                    <a:pt x="1951" y="92"/>
                  </a:lnTo>
                  <a:lnTo>
                    <a:pt x="1961" y="93"/>
                  </a:lnTo>
                  <a:lnTo>
                    <a:pt x="1953" y="86"/>
                  </a:lnTo>
                  <a:close/>
                  <a:moveTo>
                    <a:pt x="1448" y="86"/>
                  </a:moveTo>
                  <a:lnTo>
                    <a:pt x="1391" y="173"/>
                  </a:lnTo>
                  <a:lnTo>
                    <a:pt x="1366" y="213"/>
                  </a:lnTo>
                  <a:lnTo>
                    <a:pt x="1334" y="260"/>
                  </a:lnTo>
                  <a:lnTo>
                    <a:pt x="1391" y="259"/>
                  </a:lnTo>
                  <a:lnTo>
                    <a:pt x="1416" y="220"/>
                  </a:lnTo>
                  <a:lnTo>
                    <a:pt x="1498" y="92"/>
                  </a:lnTo>
                  <a:lnTo>
                    <a:pt x="1448" y="86"/>
                  </a:lnTo>
                  <a:close/>
                  <a:moveTo>
                    <a:pt x="2982" y="84"/>
                  </a:moveTo>
                  <a:lnTo>
                    <a:pt x="2894" y="310"/>
                  </a:lnTo>
                  <a:lnTo>
                    <a:pt x="2911" y="323"/>
                  </a:lnTo>
                  <a:lnTo>
                    <a:pt x="2998" y="99"/>
                  </a:lnTo>
                  <a:lnTo>
                    <a:pt x="2996" y="97"/>
                  </a:lnTo>
                  <a:lnTo>
                    <a:pt x="2995" y="97"/>
                  </a:lnTo>
                  <a:lnTo>
                    <a:pt x="2992" y="96"/>
                  </a:lnTo>
                  <a:lnTo>
                    <a:pt x="2991" y="94"/>
                  </a:lnTo>
                  <a:lnTo>
                    <a:pt x="2988" y="93"/>
                  </a:lnTo>
                  <a:lnTo>
                    <a:pt x="2986" y="90"/>
                  </a:lnTo>
                  <a:lnTo>
                    <a:pt x="2985" y="89"/>
                  </a:lnTo>
                  <a:lnTo>
                    <a:pt x="2983" y="86"/>
                  </a:lnTo>
                  <a:lnTo>
                    <a:pt x="2982" y="84"/>
                  </a:lnTo>
                  <a:close/>
                  <a:moveTo>
                    <a:pt x="480" y="84"/>
                  </a:moveTo>
                  <a:lnTo>
                    <a:pt x="472" y="92"/>
                  </a:lnTo>
                  <a:lnTo>
                    <a:pt x="477" y="96"/>
                  </a:lnTo>
                  <a:lnTo>
                    <a:pt x="517" y="142"/>
                  </a:lnTo>
                  <a:lnTo>
                    <a:pt x="521" y="143"/>
                  </a:lnTo>
                  <a:lnTo>
                    <a:pt x="525" y="137"/>
                  </a:lnTo>
                  <a:lnTo>
                    <a:pt x="491" y="97"/>
                  </a:lnTo>
                  <a:lnTo>
                    <a:pt x="480" y="84"/>
                  </a:lnTo>
                  <a:close/>
                  <a:moveTo>
                    <a:pt x="1969" y="83"/>
                  </a:moveTo>
                  <a:lnTo>
                    <a:pt x="1981" y="94"/>
                  </a:lnTo>
                  <a:lnTo>
                    <a:pt x="1985" y="86"/>
                  </a:lnTo>
                  <a:lnTo>
                    <a:pt x="1983" y="86"/>
                  </a:lnTo>
                  <a:lnTo>
                    <a:pt x="1969" y="83"/>
                  </a:lnTo>
                  <a:close/>
                  <a:moveTo>
                    <a:pt x="1935" y="83"/>
                  </a:moveTo>
                  <a:lnTo>
                    <a:pt x="1931" y="89"/>
                  </a:lnTo>
                  <a:lnTo>
                    <a:pt x="1942" y="90"/>
                  </a:lnTo>
                  <a:lnTo>
                    <a:pt x="1935" y="83"/>
                  </a:lnTo>
                  <a:close/>
                  <a:moveTo>
                    <a:pt x="1749" y="83"/>
                  </a:moveTo>
                  <a:lnTo>
                    <a:pt x="1747" y="89"/>
                  </a:lnTo>
                  <a:lnTo>
                    <a:pt x="1747" y="93"/>
                  </a:lnTo>
                  <a:lnTo>
                    <a:pt x="1745" y="97"/>
                  </a:lnTo>
                  <a:lnTo>
                    <a:pt x="1745" y="103"/>
                  </a:lnTo>
                  <a:lnTo>
                    <a:pt x="1744" y="106"/>
                  </a:lnTo>
                  <a:lnTo>
                    <a:pt x="1744" y="109"/>
                  </a:lnTo>
                  <a:lnTo>
                    <a:pt x="1747" y="117"/>
                  </a:lnTo>
                  <a:lnTo>
                    <a:pt x="1748" y="123"/>
                  </a:lnTo>
                  <a:lnTo>
                    <a:pt x="1761" y="125"/>
                  </a:lnTo>
                  <a:lnTo>
                    <a:pt x="1782" y="87"/>
                  </a:lnTo>
                  <a:lnTo>
                    <a:pt x="1749" y="83"/>
                  </a:lnTo>
                  <a:close/>
                  <a:moveTo>
                    <a:pt x="1956" y="82"/>
                  </a:moveTo>
                  <a:lnTo>
                    <a:pt x="1955" y="84"/>
                  </a:lnTo>
                  <a:lnTo>
                    <a:pt x="1963" y="93"/>
                  </a:lnTo>
                  <a:lnTo>
                    <a:pt x="1979" y="94"/>
                  </a:lnTo>
                  <a:lnTo>
                    <a:pt x="1965" y="83"/>
                  </a:lnTo>
                  <a:lnTo>
                    <a:pt x="1956" y="82"/>
                  </a:lnTo>
                  <a:close/>
                  <a:moveTo>
                    <a:pt x="1951" y="82"/>
                  </a:moveTo>
                  <a:lnTo>
                    <a:pt x="1953" y="83"/>
                  </a:lnTo>
                  <a:lnTo>
                    <a:pt x="1955" y="82"/>
                  </a:lnTo>
                  <a:lnTo>
                    <a:pt x="1951" y="82"/>
                  </a:lnTo>
                  <a:close/>
                  <a:moveTo>
                    <a:pt x="572" y="82"/>
                  </a:moveTo>
                  <a:lnTo>
                    <a:pt x="567" y="90"/>
                  </a:lnTo>
                  <a:lnTo>
                    <a:pt x="580" y="106"/>
                  </a:lnTo>
                  <a:lnTo>
                    <a:pt x="587" y="97"/>
                  </a:lnTo>
                  <a:lnTo>
                    <a:pt x="572" y="82"/>
                  </a:lnTo>
                  <a:close/>
                  <a:moveTo>
                    <a:pt x="1788" y="80"/>
                  </a:moveTo>
                  <a:lnTo>
                    <a:pt x="1785" y="86"/>
                  </a:lnTo>
                  <a:lnTo>
                    <a:pt x="1835" y="92"/>
                  </a:lnTo>
                  <a:lnTo>
                    <a:pt x="1838" y="87"/>
                  </a:lnTo>
                  <a:lnTo>
                    <a:pt x="1788" y="80"/>
                  </a:lnTo>
                  <a:close/>
                  <a:moveTo>
                    <a:pt x="1936" y="79"/>
                  </a:moveTo>
                  <a:lnTo>
                    <a:pt x="1935" y="82"/>
                  </a:lnTo>
                  <a:lnTo>
                    <a:pt x="1945" y="90"/>
                  </a:lnTo>
                  <a:lnTo>
                    <a:pt x="1949" y="92"/>
                  </a:lnTo>
                  <a:lnTo>
                    <a:pt x="1952" y="84"/>
                  </a:lnTo>
                  <a:lnTo>
                    <a:pt x="1948" y="80"/>
                  </a:lnTo>
                  <a:lnTo>
                    <a:pt x="1936" y="79"/>
                  </a:lnTo>
                  <a:close/>
                  <a:moveTo>
                    <a:pt x="1396" y="79"/>
                  </a:moveTo>
                  <a:lnTo>
                    <a:pt x="1339" y="166"/>
                  </a:lnTo>
                  <a:lnTo>
                    <a:pt x="1313" y="206"/>
                  </a:lnTo>
                  <a:lnTo>
                    <a:pt x="1251" y="299"/>
                  </a:lnTo>
                  <a:lnTo>
                    <a:pt x="1257" y="306"/>
                  </a:lnTo>
                  <a:lnTo>
                    <a:pt x="1263" y="315"/>
                  </a:lnTo>
                  <a:lnTo>
                    <a:pt x="1266" y="323"/>
                  </a:lnTo>
                  <a:lnTo>
                    <a:pt x="1267" y="332"/>
                  </a:lnTo>
                  <a:lnTo>
                    <a:pt x="1269" y="339"/>
                  </a:lnTo>
                  <a:lnTo>
                    <a:pt x="1266" y="350"/>
                  </a:lnTo>
                  <a:lnTo>
                    <a:pt x="1264" y="358"/>
                  </a:lnTo>
                  <a:lnTo>
                    <a:pt x="1261" y="363"/>
                  </a:lnTo>
                  <a:lnTo>
                    <a:pt x="1257" y="369"/>
                  </a:lnTo>
                  <a:lnTo>
                    <a:pt x="1254" y="375"/>
                  </a:lnTo>
                  <a:lnTo>
                    <a:pt x="1251" y="379"/>
                  </a:lnTo>
                  <a:lnTo>
                    <a:pt x="1243" y="388"/>
                  </a:lnTo>
                  <a:lnTo>
                    <a:pt x="1232" y="396"/>
                  </a:lnTo>
                  <a:lnTo>
                    <a:pt x="1222" y="403"/>
                  </a:lnTo>
                  <a:lnTo>
                    <a:pt x="1196" y="418"/>
                  </a:lnTo>
                  <a:lnTo>
                    <a:pt x="1166" y="429"/>
                  </a:lnTo>
                  <a:lnTo>
                    <a:pt x="1159" y="439"/>
                  </a:lnTo>
                  <a:lnTo>
                    <a:pt x="1176" y="442"/>
                  </a:lnTo>
                  <a:lnTo>
                    <a:pt x="1176" y="441"/>
                  </a:lnTo>
                  <a:lnTo>
                    <a:pt x="1177" y="441"/>
                  </a:lnTo>
                  <a:lnTo>
                    <a:pt x="1179" y="439"/>
                  </a:lnTo>
                  <a:lnTo>
                    <a:pt x="1182" y="439"/>
                  </a:lnTo>
                  <a:lnTo>
                    <a:pt x="1183" y="438"/>
                  </a:lnTo>
                  <a:lnTo>
                    <a:pt x="1184" y="438"/>
                  </a:lnTo>
                  <a:lnTo>
                    <a:pt x="1182" y="441"/>
                  </a:lnTo>
                  <a:lnTo>
                    <a:pt x="1180" y="441"/>
                  </a:lnTo>
                  <a:lnTo>
                    <a:pt x="1179" y="442"/>
                  </a:lnTo>
                  <a:lnTo>
                    <a:pt x="1212" y="446"/>
                  </a:lnTo>
                  <a:lnTo>
                    <a:pt x="1233" y="413"/>
                  </a:lnTo>
                  <a:lnTo>
                    <a:pt x="1232" y="415"/>
                  </a:lnTo>
                  <a:lnTo>
                    <a:pt x="1230" y="415"/>
                  </a:lnTo>
                  <a:lnTo>
                    <a:pt x="1229" y="416"/>
                  </a:lnTo>
                  <a:lnTo>
                    <a:pt x="1227" y="416"/>
                  </a:lnTo>
                  <a:lnTo>
                    <a:pt x="1226" y="418"/>
                  </a:lnTo>
                  <a:lnTo>
                    <a:pt x="1224" y="418"/>
                  </a:lnTo>
                  <a:lnTo>
                    <a:pt x="1223" y="419"/>
                  </a:lnTo>
                  <a:lnTo>
                    <a:pt x="1220" y="419"/>
                  </a:lnTo>
                  <a:lnTo>
                    <a:pt x="1217" y="422"/>
                  </a:lnTo>
                  <a:lnTo>
                    <a:pt x="1216" y="422"/>
                  </a:lnTo>
                  <a:lnTo>
                    <a:pt x="1213" y="423"/>
                  </a:lnTo>
                  <a:lnTo>
                    <a:pt x="1212" y="425"/>
                  </a:lnTo>
                  <a:lnTo>
                    <a:pt x="1209" y="425"/>
                  </a:lnTo>
                  <a:lnTo>
                    <a:pt x="1206" y="428"/>
                  </a:lnTo>
                  <a:lnTo>
                    <a:pt x="1204" y="428"/>
                  </a:lnTo>
                  <a:lnTo>
                    <a:pt x="1202" y="429"/>
                  </a:lnTo>
                  <a:lnTo>
                    <a:pt x="1200" y="431"/>
                  </a:lnTo>
                  <a:lnTo>
                    <a:pt x="1199" y="431"/>
                  </a:lnTo>
                  <a:lnTo>
                    <a:pt x="1197" y="432"/>
                  </a:lnTo>
                  <a:lnTo>
                    <a:pt x="1194" y="432"/>
                  </a:lnTo>
                  <a:lnTo>
                    <a:pt x="1193" y="433"/>
                  </a:lnTo>
                  <a:lnTo>
                    <a:pt x="1193" y="435"/>
                  </a:lnTo>
                  <a:lnTo>
                    <a:pt x="1192" y="435"/>
                  </a:lnTo>
                  <a:lnTo>
                    <a:pt x="1190" y="436"/>
                  </a:lnTo>
                  <a:lnTo>
                    <a:pt x="1187" y="436"/>
                  </a:lnTo>
                  <a:lnTo>
                    <a:pt x="1187" y="438"/>
                  </a:lnTo>
                  <a:lnTo>
                    <a:pt x="1184" y="438"/>
                  </a:lnTo>
                  <a:lnTo>
                    <a:pt x="1184" y="436"/>
                  </a:lnTo>
                  <a:lnTo>
                    <a:pt x="1186" y="435"/>
                  </a:lnTo>
                  <a:lnTo>
                    <a:pt x="1189" y="435"/>
                  </a:lnTo>
                  <a:lnTo>
                    <a:pt x="1192" y="433"/>
                  </a:lnTo>
                  <a:lnTo>
                    <a:pt x="1193" y="432"/>
                  </a:lnTo>
                  <a:lnTo>
                    <a:pt x="1196" y="431"/>
                  </a:lnTo>
                  <a:lnTo>
                    <a:pt x="1197" y="431"/>
                  </a:lnTo>
                  <a:lnTo>
                    <a:pt x="1197" y="429"/>
                  </a:lnTo>
                  <a:lnTo>
                    <a:pt x="1199" y="429"/>
                  </a:lnTo>
                  <a:lnTo>
                    <a:pt x="1200" y="428"/>
                  </a:lnTo>
                  <a:lnTo>
                    <a:pt x="1203" y="428"/>
                  </a:lnTo>
                  <a:lnTo>
                    <a:pt x="1207" y="423"/>
                  </a:lnTo>
                  <a:lnTo>
                    <a:pt x="1212" y="423"/>
                  </a:lnTo>
                  <a:lnTo>
                    <a:pt x="1214" y="421"/>
                  </a:lnTo>
                  <a:lnTo>
                    <a:pt x="1217" y="419"/>
                  </a:lnTo>
                  <a:lnTo>
                    <a:pt x="1219" y="419"/>
                  </a:lnTo>
                  <a:lnTo>
                    <a:pt x="1224" y="416"/>
                  </a:lnTo>
                  <a:lnTo>
                    <a:pt x="1226" y="416"/>
                  </a:lnTo>
                  <a:lnTo>
                    <a:pt x="1226" y="415"/>
                  </a:lnTo>
                  <a:lnTo>
                    <a:pt x="1227" y="415"/>
                  </a:lnTo>
                  <a:lnTo>
                    <a:pt x="1229" y="413"/>
                  </a:lnTo>
                  <a:lnTo>
                    <a:pt x="1232" y="413"/>
                  </a:lnTo>
                  <a:lnTo>
                    <a:pt x="1232" y="412"/>
                  </a:lnTo>
                  <a:lnTo>
                    <a:pt x="1234" y="412"/>
                  </a:lnTo>
                  <a:lnTo>
                    <a:pt x="1281" y="339"/>
                  </a:lnTo>
                  <a:lnTo>
                    <a:pt x="1281" y="332"/>
                  </a:lnTo>
                  <a:lnTo>
                    <a:pt x="1286" y="332"/>
                  </a:lnTo>
                  <a:lnTo>
                    <a:pt x="1284" y="333"/>
                  </a:lnTo>
                  <a:lnTo>
                    <a:pt x="1284" y="335"/>
                  </a:lnTo>
                  <a:lnTo>
                    <a:pt x="1286" y="332"/>
                  </a:lnTo>
                  <a:lnTo>
                    <a:pt x="1286" y="330"/>
                  </a:lnTo>
                  <a:lnTo>
                    <a:pt x="1287" y="330"/>
                  </a:lnTo>
                  <a:lnTo>
                    <a:pt x="1326" y="270"/>
                  </a:lnTo>
                  <a:lnTo>
                    <a:pt x="1299" y="269"/>
                  </a:lnTo>
                  <a:lnTo>
                    <a:pt x="1296" y="269"/>
                  </a:lnTo>
                  <a:lnTo>
                    <a:pt x="1294" y="270"/>
                  </a:lnTo>
                  <a:lnTo>
                    <a:pt x="1291" y="270"/>
                  </a:lnTo>
                  <a:lnTo>
                    <a:pt x="1289" y="272"/>
                  </a:lnTo>
                  <a:lnTo>
                    <a:pt x="1287" y="272"/>
                  </a:lnTo>
                  <a:lnTo>
                    <a:pt x="1286" y="273"/>
                  </a:lnTo>
                  <a:lnTo>
                    <a:pt x="1284" y="273"/>
                  </a:lnTo>
                  <a:lnTo>
                    <a:pt x="1284" y="275"/>
                  </a:lnTo>
                  <a:lnTo>
                    <a:pt x="1283" y="276"/>
                  </a:lnTo>
                  <a:lnTo>
                    <a:pt x="1281" y="276"/>
                  </a:lnTo>
                  <a:lnTo>
                    <a:pt x="1281" y="278"/>
                  </a:lnTo>
                  <a:lnTo>
                    <a:pt x="1280" y="279"/>
                  </a:lnTo>
                  <a:lnTo>
                    <a:pt x="1280" y="285"/>
                  </a:lnTo>
                  <a:lnTo>
                    <a:pt x="1279" y="285"/>
                  </a:lnTo>
                  <a:lnTo>
                    <a:pt x="1279" y="292"/>
                  </a:lnTo>
                  <a:lnTo>
                    <a:pt x="1277" y="292"/>
                  </a:lnTo>
                  <a:lnTo>
                    <a:pt x="1277" y="299"/>
                  </a:lnTo>
                  <a:lnTo>
                    <a:pt x="1276" y="300"/>
                  </a:lnTo>
                  <a:lnTo>
                    <a:pt x="1276" y="313"/>
                  </a:lnTo>
                  <a:lnTo>
                    <a:pt x="1274" y="315"/>
                  </a:lnTo>
                  <a:lnTo>
                    <a:pt x="1274" y="322"/>
                  </a:lnTo>
                  <a:lnTo>
                    <a:pt x="1276" y="323"/>
                  </a:lnTo>
                  <a:lnTo>
                    <a:pt x="1277" y="326"/>
                  </a:lnTo>
                  <a:lnTo>
                    <a:pt x="1279" y="326"/>
                  </a:lnTo>
                  <a:lnTo>
                    <a:pt x="1281" y="328"/>
                  </a:lnTo>
                  <a:lnTo>
                    <a:pt x="1283" y="329"/>
                  </a:lnTo>
                  <a:lnTo>
                    <a:pt x="1286" y="330"/>
                  </a:lnTo>
                  <a:lnTo>
                    <a:pt x="1281" y="330"/>
                  </a:lnTo>
                  <a:lnTo>
                    <a:pt x="1276" y="328"/>
                  </a:lnTo>
                  <a:lnTo>
                    <a:pt x="1274" y="326"/>
                  </a:lnTo>
                  <a:lnTo>
                    <a:pt x="1274" y="325"/>
                  </a:lnTo>
                  <a:lnTo>
                    <a:pt x="1273" y="325"/>
                  </a:lnTo>
                  <a:lnTo>
                    <a:pt x="1273" y="323"/>
                  </a:lnTo>
                  <a:lnTo>
                    <a:pt x="1271" y="320"/>
                  </a:lnTo>
                  <a:lnTo>
                    <a:pt x="1271" y="318"/>
                  </a:lnTo>
                  <a:lnTo>
                    <a:pt x="1273" y="318"/>
                  </a:lnTo>
                  <a:lnTo>
                    <a:pt x="1273" y="302"/>
                  </a:lnTo>
                  <a:lnTo>
                    <a:pt x="1274" y="302"/>
                  </a:lnTo>
                  <a:lnTo>
                    <a:pt x="1274" y="293"/>
                  </a:lnTo>
                  <a:lnTo>
                    <a:pt x="1276" y="292"/>
                  </a:lnTo>
                  <a:lnTo>
                    <a:pt x="1276" y="286"/>
                  </a:lnTo>
                  <a:lnTo>
                    <a:pt x="1277" y="286"/>
                  </a:lnTo>
                  <a:lnTo>
                    <a:pt x="1277" y="279"/>
                  </a:lnTo>
                  <a:lnTo>
                    <a:pt x="1279" y="279"/>
                  </a:lnTo>
                  <a:lnTo>
                    <a:pt x="1279" y="278"/>
                  </a:lnTo>
                  <a:lnTo>
                    <a:pt x="1280" y="276"/>
                  </a:lnTo>
                  <a:lnTo>
                    <a:pt x="1280" y="275"/>
                  </a:lnTo>
                  <a:lnTo>
                    <a:pt x="1281" y="275"/>
                  </a:lnTo>
                  <a:lnTo>
                    <a:pt x="1286" y="270"/>
                  </a:lnTo>
                  <a:lnTo>
                    <a:pt x="1289" y="270"/>
                  </a:lnTo>
                  <a:lnTo>
                    <a:pt x="1290" y="269"/>
                  </a:lnTo>
                  <a:lnTo>
                    <a:pt x="1293" y="269"/>
                  </a:lnTo>
                  <a:lnTo>
                    <a:pt x="1293" y="268"/>
                  </a:lnTo>
                  <a:lnTo>
                    <a:pt x="1291" y="268"/>
                  </a:lnTo>
                  <a:lnTo>
                    <a:pt x="1291" y="262"/>
                  </a:lnTo>
                  <a:lnTo>
                    <a:pt x="1293" y="262"/>
                  </a:lnTo>
                  <a:lnTo>
                    <a:pt x="1293" y="260"/>
                  </a:lnTo>
                  <a:lnTo>
                    <a:pt x="1333" y="260"/>
                  </a:lnTo>
                  <a:lnTo>
                    <a:pt x="1363" y="213"/>
                  </a:lnTo>
                  <a:lnTo>
                    <a:pt x="1446" y="86"/>
                  </a:lnTo>
                  <a:lnTo>
                    <a:pt x="1396" y="79"/>
                  </a:lnTo>
                  <a:close/>
                  <a:moveTo>
                    <a:pt x="1902" y="77"/>
                  </a:moveTo>
                  <a:lnTo>
                    <a:pt x="1893" y="93"/>
                  </a:lnTo>
                  <a:lnTo>
                    <a:pt x="1902" y="94"/>
                  </a:lnTo>
                  <a:lnTo>
                    <a:pt x="1943" y="99"/>
                  </a:lnTo>
                  <a:lnTo>
                    <a:pt x="1945" y="97"/>
                  </a:lnTo>
                  <a:lnTo>
                    <a:pt x="1918" y="93"/>
                  </a:lnTo>
                  <a:lnTo>
                    <a:pt x="1925" y="80"/>
                  </a:lnTo>
                  <a:lnTo>
                    <a:pt x="1911" y="79"/>
                  </a:lnTo>
                  <a:lnTo>
                    <a:pt x="1902" y="77"/>
                  </a:lnTo>
                  <a:close/>
                  <a:moveTo>
                    <a:pt x="1752" y="76"/>
                  </a:moveTo>
                  <a:lnTo>
                    <a:pt x="1752" y="79"/>
                  </a:lnTo>
                  <a:lnTo>
                    <a:pt x="1751" y="79"/>
                  </a:lnTo>
                  <a:lnTo>
                    <a:pt x="1751" y="82"/>
                  </a:lnTo>
                  <a:lnTo>
                    <a:pt x="1784" y="86"/>
                  </a:lnTo>
                  <a:lnTo>
                    <a:pt x="1786" y="80"/>
                  </a:lnTo>
                  <a:lnTo>
                    <a:pt x="1752" y="76"/>
                  </a:lnTo>
                  <a:close/>
                  <a:moveTo>
                    <a:pt x="487" y="74"/>
                  </a:moveTo>
                  <a:lnTo>
                    <a:pt x="481" y="83"/>
                  </a:lnTo>
                  <a:lnTo>
                    <a:pt x="494" y="99"/>
                  </a:lnTo>
                  <a:lnTo>
                    <a:pt x="527" y="136"/>
                  </a:lnTo>
                  <a:lnTo>
                    <a:pt x="534" y="127"/>
                  </a:lnTo>
                  <a:lnTo>
                    <a:pt x="508" y="100"/>
                  </a:lnTo>
                  <a:lnTo>
                    <a:pt x="487" y="74"/>
                  </a:lnTo>
                  <a:close/>
                  <a:moveTo>
                    <a:pt x="164" y="74"/>
                  </a:moveTo>
                  <a:lnTo>
                    <a:pt x="161" y="76"/>
                  </a:lnTo>
                  <a:lnTo>
                    <a:pt x="164" y="74"/>
                  </a:lnTo>
                  <a:close/>
                  <a:moveTo>
                    <a:pt x="42" y="74"/>
                  </a:moveTo>
                  <a:lnTo>
                    <a:pt x="25" y="94"/>
                  </a:lnTo>
                  <a:lnTo>
                    <a:pt x="53" y="97"/>
                  </a:lnTo>
                  <a:lnTo>
                    <a:pt x="70" y="77"/>
                  </a:lnTo>
                  <a:lnTo>
                    <a:pt x="42" y="74"/>
                  </a:lnTo>
                  <a:close/>
                  <a:moveTo>
                    <a:pt x="580" y="73"/>
                  </a:moveTo>
                  <a:lnTo>
                    <a:pt x="574" y="80"/>
                  </a:lnTo>
                  <a:lnTo>
                    <a:pt x="587" y="96"/>
                  </a:lnTo>
                  <a:lnTo>
                    <a:pt x="594" y="89"/>
                  </a:lnTo>
                  <a:lnTo>
                    <a:pt x="580" y="73"/>
                  </a:lnTo>
                  <a:close/>
                  <a:moveTo>
                    <a:pt x="1344" y="72"/>
                  </a:moveTo>
                  <a:lnTo>
                    <a:pt x="1286" y="159"/>
                  </a:lnTo>
                  <a:lnTo>
                    <a:pt x="1260" y="199"/>
                  </a:lnTo>
                  <a:lnTo>
                    <a:pt x="1212" y="272"/>
                  </a:lnTo>
                  <a:lnTo>
                    <a:pt x="1216" y="273"/>
                  </a:lnTo>
                  <a:lnTo>
                    <a:pt x="1219" y="275"/>
                  </a:lnTo>
                  <a:lnTo>
                    <a:pt x="1223" y="278"/>
                  </a:lnTo>
                  <a:lnTo>
                    <a:pt x="1226" y="279"/>
                  </a:lnTo>
                  <a:lnTo>
                    <a:pt x="1230" y="282"/>
                  </a:lnTo>
                  <a:lnTo>
                    <a:pt x="1233" y="283"/>
                  </a:lnTo>
                  <a:lnTo>
                    <a:pt x="1236" y="286"/>
                  </a:lnTo>
                  <a:lnTo>
                    <a:pt x="1240" y="288"/>
                  </a:lnTo>
                  <a:lnTo>
                    <a:pt x="1250" y="298"/>
                  </a:lnTo>
                  <a:lnTo>
                    <a:pt x="1310" y="206"/>
                  </a:lnTo>
                  <a:lnTo>
                    <a:pt x="1394" y="79"/>
                  </a:lnTo>
                  <a:lnTo>
                    <a:pt x="1344" y="72"/>
                  </a:lnTo>
                  <a:close/>
                  <a:moveTo>
                    <a:pt x="1851" y="70"/>
                  </a:moveTo>
                  <a:lnTo>
                    <a:pt x="1841" y="86"/>
                  </a:lnTo>
                  <a:lnTo>
                    <a:pt x="1892" y="93"/>
                  </a:lnTo>
                  <a:lnTo>
                    <a:pt x="1901" y="77"/>
                  </a:lnTo>
                  <a:lnTo>
                    <a:pt x="1851" y="70"/>
                  </a:lnTo>
                  <a:close/>
                  <a:moveTo>
                    <a:pt x="46" y="69"/>
                  </a:moveTo>
                  <a:lnTo>
                    <a:pt x="46" y="70"/>
                  </a:lnTo>
                  <a:lnTo>
                    <a:pt x="74" y="73"/>
                  </a:lnTo>
                  <a:lnTo>
                    <a:pt x="46" y="69"/>
                  </a:lnTo>
                  <a:close/>
                  <a:moveTo>
                    <a:pt x="43" y="69"/>
                  </a:moveTo>
                  <a:lnTo>
                    <a:pt x="44" y="70"/>
                  </a:lnTo>
                  <a:lnTo>
                    <a:pt x="44" y="69"/>
                  </a:lnTo>
                  <a:lnTo>
                    <a:pt x="43" y="69"/>
                  </a:lnTo>
                  <a:close/>
                  <a:moveTo>
                    <a:pt x="1293" y="66"/>
                  </a:moveTo>
                  <a:lnTo>
                    <a:pt x="1234" y="153"/>
                  </a:lnTo>
                  <a:lnTo>
                    <a:pt x="1207" y="192"/>
                  </a:lnTo>
                  <a:lnTo>
                    <a:pt x="1163" y="258"/>
                  </a:lnTo>
                  <a:lnTo>
                    <a:pt x="1169" y="259"/>
                  </a:lnTo>
                  <a:lnTo>
                    <a:pt x="1176" y="260"/>
                  </a:lnTo>
                  <a:lnTo>
                    <a:pt x="1193" y="265"/>
                  </a:lnTo>
                  <a:lnTo>
                    <a:pt x="1199" y="268"/>
                  </a:lnTo>
                  <a:lnTo>
                    <a:pt x="1187" y="265"/>
                  </a:lnTo>
                  <a:lnTo>
                    <a:pt x="1180" y="263"/>
                  </a:lnTo>
                  <a:lnTo>
                    <a:pt x="1174" y="262"/>
                  </a:lnTo>
                  <a:lnTo>
                    <a:pt x="1167" y="260"/>
                  </a:lnTo>
                  <a:lnTo>
                    <a:pt x="1162" y="259"/>
                  </a:lnTo>
                  <a:lnTo>
                    <a:pt x="1062" y="406"/>
                  </a:lnTo>
                  <a:lnTo>
                    <a:pt x="1063" y="406"/>
                  </a:lnTo>
                  <a:lnTo>
                    <a:pt x="1062" y="408"/>
                  </a:lnTo>
                  <a:lnTo>
                    <a:pt x="1062" y="409"/>
                  </a:lnTo>
                  <a:lnTo>
                    <a:pt x="1060" y="409"/>
                  </a:lnTo>
                  <a:lnTo>
                    <a:pt x="1057" y="413"/>
                  </a:lnTo>
                  <a:lnTo>
                    <a:pt x="1057" y="418"/>
                  </a:lnTo>
                  <a:lnTo>
                    <a:pt x="1056" y="418"/>
                  </a:lnTo>
                  <a:lnTo>
                    <a:pt x="1055" y="419"/>
                  </a:lnTo>
                  <a:lnTo>
                    <a:pt x="1053" y="419"/>
                  </a:lnTo>
                  <a:lnTo>
                    <a:pt x="1050" y="425"/>
                  </a:lnTo>
                  <a:lnTo>
                    <a:pt x="1102" y="432"/>
                  </a:lnTo>
                  <a:lnTo>
                    <a:pt x="1209" y="272"/>
                  </a:lnTo>
                  <a:lnTo>
                    <a:pt x="1203" y="269"/>
                  </a:lnTo>
                  <a:lnTo>
                    <a:pt x="1199" y="268"/>
                  </a:lnTo>
                  <a:lnTo>
                    <a:pt x="1203" y="268"/>
                  </a:lnTo>
                  <a:lnTo>
                    <a:pt x="1206" y="269"/>
                  </a:lnTo>
                  <a:lnTo>
                    <a:pt x="1210" y="270"/>
                  </a:lnTo>
                  <a:lnTo>
                    <a:pt x="1257" y="199"/>
                  </a:lnTo>
                  <a:lnTo>
                    <a:pt x="1343" y="72"/>
                  </a:lnTo>
                  <a:lnTo>
                    <a:pt x="1293" y="66"/>
                  </a:lnTo>
                  <a:close/>
                  <a:moveTo>
                    <a:pt x="494" y="66"/>
                  </a:moveTo>
                  <a:lnTo>
                    <a:pt x="488" y="73"/>
                  </a:lnTo>
                  <a:lnTo>
                    <a:pt x="512" y="100"/>
                  </a:lnTo>
                  <a:lnTo>
                    <a:pt x="535" y="126"/>
                  </a:lnTo>
                  <a:lnTo>
                    <a:pt x="541" y="119"/>
                  </a:lnTo>
                  <a:lnTo>
                    <a:pt x="527" y="103"/>
                  </a:lnTo>
                  <a:lnTo>
                    <a:pt x="494" y="66"/>
                  </a:lnTo>
                  <a:close/>
                  <a:moveTo>
                    <a:pt x="1945" y="64"/>
                  </a:moveTo>
                  <a:lnTo>
                    <a:pt x="1943" y="66"/>
                  </a:lnTo>
                  <a:lnTo>
                    <a:pt x="1943" y="67"/>
                  </a:lnTo>
                  <a:lnTo>
                    <a:pt x="1932" y="66"/>
                  </a:lnTo>
                  <a:lnTo>
                    <a:pt x="1949" y="79"/>
                  </a:lnTo>
                  <a:lnTo>
                    <a:pt x="1963" y="82"/>
                  </a:lnTo>
                  <a:lnTo>
                    <a:pt x="1945" y="64"/>
                  </a:lnTo>
                  <a:close/>
                  <a:moveTo>
                    <a:pt x="1798" y="64"/>
                  </a:moveTo>
                  <a:lnTo>
                    <a:pt x="1789" y="80"/>
                  </a:lnTo>
                  <a:lnTo>
                    <a:pt x="1839" y="86"/>
                  </a:lnTo>
                  <a:lnTo>
                    <a:pt x="1848" y="70"/>
                  </a:lnTo>
                  <a:lnTo>
                    <a:pt x="1798" y="64"/>
                  </a:lnTo>
                  <a:close/>
                  <a:moveTo>
                    <a:pt x="1915" y="63"/>
                  </a:moveTo>
                  <a:lnTo>
                    <a:pt x="1918" y="66"/>
                  </a:lnTo>
                  <a:lnTo>
                    <a:pt x="1928" y="74"/>
                  </a:lnTo>
                  <a:lnTo>
                    <a:pt x="1938" y="76"/>
                  </a:lnTo>
                  <a:lnTo>
                    <a:pt x="1939" y="76"/>
                  </a:lnTo>
                  <a:lnTo>
                    <a:pt x="1938" y="77"/>
                  </a:lnTo>
                  <a:lnTo>
                    <a:pt x="1945" y="79"/>
                  </a:lnTo>
                  <a:lnTo>
                    <a:pt x="1929" y="64"/>
                  </a:lnTo>
                  <a:lnTo>
                    <a:pt x="1919" y="63"/>
                  </a:lnTo>
                  <a:lnTo>
                    <a:pt x="1915" y="63"/>
                  </a:lnTo>
                  <a:close/>
                  <a:moveTo>
                    <a:pt x="587" y="63"/>
                  </a:moveTo>
                  <a:lnTo>
                    <a:pt x="581" y="72"/>
                  </a:lnTo>
                  <a:lnTo>
                    <a:pt x="595" y="86"/>
                  </a:lnTo>
                  <a:lnTo>
                    <a:pt x="601" y="79"/>
                  </a:lnTo>
                  <a:lnTo>
                    <a:pt x="587" y="63"/>
                  </a:lnTo>
                  <a:close/>
                  <a:moveTo>
                    <a:pt x="3009" y="62"/>
                  </a:moveTo>
                  <a:lnTo>
                    <a:pt x="3005" y="63"/>
                  </a:lnTo>
                  <a:lnTo>
                    <a:pt x="3002" y="64"/>
                  </a:lnTo>
                  <a:lnTo>
                    <a:pt x="3001" y="64"/>
                  </a:lnTo>
                  <a:lnTo>
                    <a:pt x="2998" y="66"/>
                  </a:lnTo>
                  <a:lnTo>
                    <a:pt x="2995" y="66"/>
                  </a:lnTo>
                  <a:lnTo>
                    <a:pt x="2988" y="73"/>
                  </a:lnTo>
                  <a:lnTo>
                    <a:pt x="2983" y="82"/>
                  </a:lnTo>
                  <a:lnTo>
                    <a:pt x="2985" y="83"/>
                  </a:lnTo>
                  <a:lnTo>
                    <a:pt x="2985" y="86"/>
                  </a:lnTo>
                  <a:lnTo>
                    <a:pt x="2986" y="87"/>
                  </a:lnTo>
                  <a:lnTo>
                    <a:pt x="2988" y="90"/>
                  </a:lnTo>
                  <a:lnTo>
                    <a:pt x="2991" y="92"/>
                  </a:lnTo>
                  <a:lnTo>
                    <a:pt x="2995" y="96"/>
                  </a:lnTo>
                  <a:lnTo>
                    <a:pt x="2996" y="96"/>
                  </a:lnTo>
                  <a:lnTo>
                    <a:pt x="2999" y="97"/>
                  </a:lnTo>
                  <a:lnTo>
                    <a:pt x="3013" y="62"/>
                  </a:lnTo>
                  <a:lnTo>
                    <a:pt x="3009" y="62"/>
                  </a:lnTo>
                  <a:close/>
                  <a:moveTo>
                    <a:pt x="3032" y="60"/>
                  </a:moveTo>
                  <a:lnTo>
                    <a:pt x="3035" y="60"/>
                  </a:lnTo>
                  <a:lnTo>
                    <a:pt x="3043" y="62"/>
                  </a:lnTo>
                  <a:lnTo>
                    <a:pt x="3061" y="67"/>
                  </a:lnTo>
                  <a:lnTo>
                    <a:pt x="3069" y="76"/>
                  </a:lnTo>
                  <a:lnTo>
                    <a:pt x="3071" y="79"/>
                  </a:lnTo>
                  <a:lnTo>
                    <a:pt x="3072" y="83"/>
                  </a:lnTo>
                  <a:lnTo>
                    <a:pt x="3071" y="87"/>
                  </a:lnTo>
                  <a:lnTo>
                    <a:pt x="3069" y="90"/>
                  </a:lnTo>
                  <a:lnTo>
                    <a:pt x="3063" y="96"/>
                  </a:lnTo>
                  <a:lnTo>
                    <a:pt x="3061" y="97"/>
                  </a:lnTo>
                  <a:lnTo>
                    <a:pt x="3056" y="100"/>
                  </a:lnTo>
                  <a:lnTo>
                    <a:pt x="3052" y="102"/>
                  </a:lnTo>
                  <a:lnTo>
                    <a:pt x="3045" y="103"/>
                  </a:lnTo>
                  <a:lnTo>
                    <a:pt x="3036" y="104"/>
                  </a:lnTo>
                  <a:lnTo>
                    <a:pt x="3018" y="104"/>
                  </a:lnTo>
                  <a:lnTo>
                    <a:pt x="3016" y="103"/>
                  </a:lnTo>
                  <a:lnTo>
                    <a:pt x="3035" y="103"/>
                  </a:lnTo>
                  <a:lnTo>
                    <a:pt x="3043" y="102"/>
                  </a:lnTo>
                  <a:lnTo>
                    <a:pt x="3051" y="100"/>
                  </a:lnTo>
                  <a:lnTo>
                    <a:pt x="3059" y="97"/>
                  </a:lnTo>
                  <a:lnTo>
                    <a:pt x="3062" y="94"/>
                  </a:lnTo>
                  <a:lnTo>
                    <a:pt x="3066" y="92"/>
                  </a:lnTo>
                  <a:lnTo>
                    <a:pt x="3069" y="87"/>
                  </a:lnTo>
                  <a:lnTo>
                    <a:pt x="3069" y="83"/>
                  </a:lnTo>
                  <a:lnTo>
                    <a:pt x="3068" y="79"/>
                  </a:lnTo>
                  <a:lnTo>
                    <a:pt x="3065" y="73"/>
                  </a:lnTo>
                  <a:lnTo>
                    <a:pt x="3062" y="72"/>
                  </a:lnTo>
                  <a:lnTo>
                    <a:pt x="3056" y="67"/>
                  </a:lnTo>
                  <a:lnTo>
                    <a:pt x="3051" y="64"/>
                  </a:lnTo>
                  <a:lnTo>
                    <a:pt x="3043" y="63"/>
                  </a:lnTo>
                  <a:lnTo>
                    <a:pt x="3035" y="62"/>
                  </a:lnTo>
                  <a:lnTo>
                    <a:pt x="3033" y="62"/>
                  </a:lnTo>
                  <a:lnTo>
                    <a:pt x="3032" y="60"/>
                  </a:lnTo>
                  <a:close/>
                  <a:moveTo>
                    <a:pt x="1896" y="60"/>
                  </a:moveTo>
                  <a:lnTo>
                    <a:pt x="1909" y="72"/>
                  </a:lnTo>
                  <a:lnTo>
                    <a:pt x="1915" y="73"/>
                  </a:lnTo>
                  <a:lnTo>
                    <a:pt x="1923" y="74"/>
                  </a:lnTo>
                  <a:lnTo>
                    <a:pt x="1918" y="67"/>
                  </a:lnTo>
                  <a:lnTo>
                    <a:pt x="1911" y="63"/>
                  </a:lnTo>
                  <a:lnTo>
                    <a:pt x="1896" y="60"/>
                  </a:lnTo>
                  <a:close/>
                  <a:moveTo>
                    <a:pt x="184" y="60"/>
                  </a:moveTo>
                  <a:lnTo>
                    <a:pt x="184" y="62"/>
                  </a:lnTo>
                  <a:lnTo>
                    <a:pt x="184" y="60"/>
                  </a:lnTo>
                  <a:close/>
                  <a:moveTo>
                    <a:pt x="3021" y="59"/>
                  </a:moveTo>
                  <a:lnTo>
                    <a:pt x="3029" y="59"/>
                  </a:lnTo>
                  <a:lnTo>
                    <a:pt x="3031" y="60"/>
                  </a:lnTo>
                  <a:lnTo>
                    <a:pt x="3019" y="60"/>
                  </a:lnTo>
                  <a:lnTo>
                    <a:pt x="3021" y="59"/>
                  </a:lnTo>
                  <a:close/>
                  <a:moveTo>
                    <a:pt x="1878" y="59"/>
                  </a:moveTo>
                  <a:lnTo>
                    <a:pt x="1891" y="70"/>
                  </a:lnTo>
                  <a:lnTo>
                    <a:pt x="1905" y="72"/>
                  </a:lnTo>
                  <a:lnTo>
                    <a:pt x="1893" y="60"/>
                  </a:lnTo>
                  <a:lnTo>
                    <a:pt x="1878" y="59"/>
                  </a:lnTo>
                  <a:close/>
                  <a:moveTo>
                    <a:pt x="1241" y="59"/>
                  </a:moveTo>
                  <a:lnTo>
                    <a:pt x="1182" y="146"/>
                  </a:lnTo>
                  <a:lnTo>
                    <a:pt x="1154" y="185"/>
                  </a:lnTo>
                  <a:lnTo>
                    <a:pt x="1147" y="195"/>
                  </a:lnTo>
                  <a:lnTo>
                    <a:pt x="1150" y="195"/>
                  </a:lnTo>
                  <a:lnTo>
                    <a:pt x="1150" y="193"/>
                  </a:lnTo>
                  <a:lnTo>
                    <a:pt x="1154" y="193"/>
                  </a:lnTo>
                  <a:lnTo>
                    <a:pt x="1154" y="192"/>
                  </a:lnTo>
                  <a:lnTo>
                    <a:pt x="1160" y="192"/>
                  </a:lnTo>
                  <a:lnTo>
                    <a:pt x="1160" y="190"/>
                  </a:lnTo>
                  <a:lnTo>
                    <a:pt x="1164" y="190"/>
                  </a:lnTo>
                  <a:lnTo>
                    <a:pt x="1164" y="189"/>
                  </a:lnTo>
                  <a:lnTo>
                    <a:pt x="1166" y="189"/>
                  </a:lnTo>
                  <a:lnTo>
                    <a:pt x="1166" y="186"/>
                  </a:lnTo>
                  <a:lnTo>
                    <a:pt x="1159" y="186"/>
                  </a:lnTo>
                  <a:lnTo>
                    <a:pt x="1159" y="187"/>
                  </a:lnTo>
                  <a:lnTo>
                    <a:pt x="1154" y="187"/>
                  </a:lnTo>
                  <a:lnTo>
                    <a:pt x="1154" y="186"/>
                  </a:lnTo>
                  <a:lnTo>
                    <a:pt x="1156" y="186"/>
                  </a:lnTo>
                  <a:lnTo>
                    <a:pt x="1156" y="185"/>
                  </a:lnTo>
                  <a:lnTo>
                    <a:pt x="1160" y="185"/>
                  </a:lnTo>
                  <a:lnTo>
                    <a:pt x="1160" y="183"/>
                  </a:lnTo>
                  <a:lnTo>
                    <a:pt x="1164" y="183"/>
                  </a:lnTo>
                  <a:lnTo>
                    <a:pt x="1166" y="185"/>
                  </a:lnTo>
                  <a:lnTo>
                    <a:pt x="1170" y="185"/>
                  </a:lnTo>
                  <a:lnTo>
                    <a:pt x="1170" y="186"/>
                  </a:lnTo>
                  <a:lnTo>
                    <a:pt x="1172" y="186"/>
                  </a:lnTo>
                  <a:lnTo>
                    <a:pt x="1172" y="189"/>
                  </a:lnTo>
                  <a:lnTo>
                    <a:pt x="1170" y="189"/>
                  </a:lnTo>
                  <a:lnTo>
                    <a:pt x="1170" y="190"/>
                  </a:lnTo>
                  <a:lnTo>
                    <a:pt x="1169" y="190"/>
                  </a:lnTo>
                  <a:lnTo>
                    <a:pt x="1169" y="192"/>
                  </a:lnTo>
                  <a:lnTo>
                    <a:pt x="1164" y="192"/>
                  </a:lnTo>
                  <a:lnTo>
                    <a:pt x="1163" y="193"/>
                  </a:lnTo>
                  <a:lnTo>
                    <a:pt x="1159" y="193"/>
                  </a:lnTo>
                  <a:lnTo>
                    <a:pt x="1159" y="195"/>
                  </a:lnTo>
                  <a:lnTo>
                    <a:pt x="1154" y="195"/>
                  </a:lnTo>
                  <a:lnTo>
                    <a:pt x="1164" y="196"/>
                  </a:lnTo>
                  <a:lnTo>
                    <a:pt x="1166" y="196"/>
                  </a:lnTo>
                  <a:lnTo>
                    <a:pt x="1166" y="197"/>
                  </a:lnTo>
                  <a:lnTo>
                    <a:pt x="1164" y="199"/>
                  </a:lnTo>
                  <a:lnTo>
                    <a:pt x="1163" y="199"/>
                  </a:lnTo>
                  <a:lnTo>
                    <a:pt x="1147" y="196"/>
                  </a:lnTo>
                  <a:lnTo>
                    <a:pt x="1109" y="252"/>
                  </a:lnTo>
                  <a:lnTo>
                    <a:pt x="1122" y="252"/>
                  </a:lnTo>
                  <a:lnTo>
                    <a:pt x="1125" y="253"/>
                  </a:lnTo>
                  <a:lnTo>
                    <a:pt x="1139" y="253"/>
                  </a:lnTo>
                  <a:lnTo>
                    <a:pt x="1143" y="255"/>
                  </a:lnTo>
                  <a:lnTo>
                    <a:pt x="1150" y="255"/>
                  </a:lnTo>
                  <a:lnTo>
                    <a:pt x="1152" y="256"/>
                  </a:lnTo>
                  <a:lnTo>
                    <a:pt x="1144" y="256"/>
                  </a:lnTo>
                  <a:lnTo>
                    <a:pt x="1140" y="255"/>
                  </a:lnTo>
                  <a:lnTo>
                    <a:pt x="1125" y="255"/>
                  </a:lnTo>
                  <a:lnTo>
                    <a:pt x="1122" y="253"/>
                  </a:lnTo>
                  <a:lnTo>
                    <a:pt x="1107" y="253"/>
                  </a:lnTo>
                  <a:lnTo>
                    <a:pt x="1070" y="308"/>
                  </a:lnTo>
                  <a:lnTo>
                    <a:pt x="1055" y="358"/>
                  </a:lnTo>
                  <a:lnTo>
                    <a:pt x="1039" y="403"/>
                  </a:lnTo>
                  <a:lnTo>
                    <a:pt x="1039" y="405"/>
                  </a:lnTo>
                  <a:lnTo>
                    <a:pt x="1042" y="405"/>
                  </a:lnTo>
                  <a:lnTo>
                    <a:pt x="1042" y="408"/>
                  </a:lnTo>
                  <a:lnTo>
                    <a:pt x="1040" y="408"/>
                  </a:lnTo>
                  <a:lnTo>
                    <a:pt x="1040" y="409"/>
                  </a:lnTo>
                  <a:lnTo>
                    <a:pt x="1039" y="409"/>
                  </a:lnTo>
                  <a:lnTo>
                    <a:pt x="1039" y="411"/>
                  </a:lnTo>
                  <a:lnTo>
                    <a:pt x="1036" y="411"/>
                  </a:lnTo>
                  <a:lnTo>
                    <a:pt x="1036" y="412"/>
                  </a:lnTo>
                  <a:lnTo>
                    <a:pt x="1035" y="416"/>
                  </a:lnTo>
                  <a:lnTo>
                    <a:pt x="1035" y="419"/>
                  </a:lnTo>
                  <a:lnTo>
                    <a:pt x="1033" y="419"/>
                  </a:lnTo>
                  <a:lnTo>
                    <a:pt x="1032" y="422"/>
                  </a:lnTo>
                  <a:lnTo>
                    <a:pt x="1047" y="425"/>
                  </a:lnTo>
                  <a:lnTo>
                    <a:pt x="1032" y="423"/>
                  </a:lnTo>
                  <a:lnTo>
                    <a:pt x="1026" y="439"/>
                  </a:lnTo>
                  <a:lnTo>
                    <a:pt x="1027" y="439"/>
                  </a:lnTo>
                  <a:lnTo>
                    <a:pt x="1029" y="441"/>
                  </a:lnTo>
                  <a:lnTo>
                    <a:pt x="1036" y="441"/>
                  </a:lnTo>
                  <a:lnTo>
                    <a:pt x="1047" y="425"/>
                  </a:lnTo>
                  <a:lnTo>
                    <a:pt x="1050" y="421"/>
                  </a:lnTo>
                  <a:lnTo>
                    <a:pt x="1042" y="421"/>
                  </a:lnTo>
                  <a:lnTo>
                    <a:pt x="1042" y="419"/>
                  </a:lnTo>
                  <a:lnTo>
                    <a:pt x="1039" y="419"/>
                  </a:lnTo>
                  <a:lnTo>
                    <a:pt x="1039" y="418"/>
                  </a:lnTo>
                  <a:lnTo>
                    <a:pt x="1037" y="418"/>
                  </a:lnTo>
                  <a:lnTo>
                    <a:pt x="1037" y="416"/>
                  </a:lnTo>
                  <a:lnTo>
                    <a:pt x="1039" y="415"/>
                  </a:lnTo>
                  <a:lnTo>
                    <a:pt x="1043" y="415"/>
                  </a:lnTo>
                  <a:lnTo>
                    <a:pt x="1043" y="418"/>
                  </a:lnTo>
                  <a:lnTo>
                    <a:pt x="1052" y="418"/>
                  </a:lnTo>
                  <a:lnTo>
                    <a:pt x="1052" y="416"/>
                  </a:lnTo>
                  <a:lnTo>
                    <a:pt x="1053" y="416"/>
                  </a:lnTo>
                  <a:lnTo>
                    <a:pt x="1053" y="413"/>
                  </a:lnTo>
                  <a:lnTo>
                    <a:pt x="1050" y="413"/>
                  </a:lnTo>
                  <a:lnTo>
                    <a:pt x="1050" y="412"/>
                  </a:lnTo>
                  <a:lnTo>
                    <a:pt x="1046" y="412"/>
                  </a:lnTo>
                  <a:lnTo>
                    <a:pt x="1046" y="413"/>
                  </a:lnTo>
                  <a:lnTo>
                    <a:pt x="1045" y="413"/>
                  </a:lnTo>
                  <a:lnTo>
                    <a:pt x="1042" y="412"/>
                  </a:lnTo>
                  <a:lnTo>
                    <a:pt x="1049" y="405"/>
                  </a:lnTo>
                  <a:lnTo>
                    <a:pt x="1060" y="406"/>
                  </a:lnTo>
                  <a:lnTo>
                    <a:pt x="1160" y="259"/>
                  </a:lnTo>
                  <a:lnTo>
                    <a:pt x="1159" y="258"/>
                  </a:lnTo>
                  <a:lnTo>
                    <a:pt x="1154" y="258"/>
                  </a:lnTo>
                  <a:lnTo>
                    <a:pt x="1152" y="256"/>
                  </a:lnTo>
                  <a:lnTo>
                    <a:pt x="1159" y="256"/>
                  </a:lnTo>
                  <a:lnTo>
                    <a:pt x="1162" y="258"/>
                  </a:lnTo>
                  <a:lnTo>
                    <a:pt x="1206" y="192"/>
                  </a:lnTo>
                  <a:lnTo>
                    <a:pt x="1291" y="66"/>
                  </a:lnTo>
                  <a:lnTo>
                    <a:pt x="1241" y="59"/>
                  </a:lnTo>
                  <a:close/>
                  <a:moveTo>
                    <a:pt x="1747" y="57"/>
                  </a:moveTo>
                  <a:lnTo>
                    <a:pt x="1709" y="117"/>
                  </a:lnTo>
                  <a:lnTo>
                    <a:pt x="1745" y="123"/>
                  </a:lnTo>
                  <a:lnTo>
                    <a:pt x="1744" y="117"/>
                  </a:lnTo>
                  <a:lnTo>
                    <a:pt x="1742" y="113"/>
                  </a:lnTo>
                  <a:lnTo>
                    <a:pt x="1742" y="97"/>
                  </a:lnTo>
                  <a:lnTo>
                    <a:pt x="1744" y="93"/>
                  </a:lnTo>
                  <a:lnTo>
                    <a:pt x="1745" y="90"/>
                  </a:lnTo>
                  <a:lnTo>
                    <a:pt x="1745" y="87"/>
                  </a:lnTo>
                  <a:lnTo>
                    <a:pt x="1748" y="82"/>
                  </a:lnTo>
                  <a:lnTo>
                    <a:pt x="1747" y="82"/>
                  </a:lnTo>
                  <a:lnTo>
                    <a:pt x="1751" y="74"/>
                  </a:lnTo>
                  <a:lnTo>
                    <a:pt x="1752" y="74"/>
                  </a:lnTo>
                  <a:lnTo>
                    <a:pt x="1786" y="79"/>
                  </a:lnTo>
                  <a:lnTo>
                    <a:pt x="1796" y="63"/>
                  </a:lnTo>
                  <a:lnTo>
                    <a:pt x="1747" y="57"/>
                  </a:lnTo>
                  <a:close/>
                  <a:moveTo>
                    <a:pt x="1951" y="56"/>
                  </a:moveTo>
                  <a:lnTo>
                    <a:pt x="1946" y="63"/>
                  </a:lnTo>
                  <a:lnTo>
                    <a:pt x="1968" y="82"/>
                  </a:lnTo>
                  <a:lnTo>
                    <a:pt x="1982" y="83"/>
                  </a:lnTo>
                  <a:lnTo>
                    <a:pt x="1951" y="56"/>
                  </a:lnTo>
                  <a:close/>
                  <a:moveTo>
                    <a:pt x="1859" y="56"/>
                  </a:moveTo>
                  <a:lnTo>
                    <a:pt x="1872" y="67"/>
                  </a:lnTo>
                  <a:lnTo>
                    <a:pt x="1888" y="69"/>
                  </a:lnTo>
                  <a:lnTo>
                    <a:pt x="1875" y="57"/>
                  </a:lnTo>
                  <a:lnTo>
                    <a:pt x="1859" y="56"/>
                  </a:lnTo>
                  <a:close/>
                  <a:moveTo>
                    <a:pt x="631" y="56"/>
                  </a:moveTo>
                  <a:lnTo>
                    <a:pt x="588" y="110"/>
                  </a:lnTo>
                  <a:lnTo>
                    <a:pt x="557" y="150"/>
                  </a:lnTo>
                  <a:lnTo>
                    <a:pt x="414" y="333"/>
                  </a:lnTo>
                  <a:lnTo>
                    <a:pt x="420" y="332"/>
                  </a:lnTo>
                  <a:lnTo>
                    <a:pt x="468" y="270"/>
                  </a:lnTo>
                  <a:lnTo>
                    <a:pt x="594" y="112"/>
                  </a:lnTo>
                  <a:lnTo>
                    <a:pt x="597" y="107"/>
                  </a:lnTo>
                  <a:lnTo>
                    <a:pt x="597" y="106"/>
                  </a:lnTo>
                  <a:lnTo>
                    <a:pt x="598" y="107"/>
                  </a:lnTo>
                  <a:lnTo>
                    <a:pt x="638" y="112"/>
                  </a:lnTo>
                  <a:lnTo>
                    <a:pt x="658" y="87"/>
                  </a:lnTo>
                  <a:lnTo>
                    <a:pt x="631" y="56"/>
                  </a:lnTo>
                  <a:close/>
                  <a:moveTo>
                    <a:pt x="502" y="56"/>
                  </a:moveTo>
                  <a:lnTo>
                    <a:pt x="495" y="64"/>
                  </a:lnTo>
                  <a:lnTo>
                    <a:pt x="530" y="103"/>
                  </a:lnTo>
                  <a:lnTo>
                    <a:pt x="542" y="117"/>
                  </a:lnTo>
                  <a:lnTo>
                    <a:pt x="548" y="109"/>
                  </a:lnTo>
                  <a:lnTo>
                    <a:pt x="545" y="104"/>
                  </a:lnTo>
                  <a:lnTo>
                    <a:pt x="502" y="56"/>
                  </a:lnTo>
                  <a:close/>
                  <a:moveTo>
                    <a:pt x="595" y="54"/>
                  </a:moveTo>
                  <a:lnTo>
                    <a:pt x="588" y="62"/>
                  </a:lnTo>
                  <a:lnTo>
                    <a:pt x="602" y="77"/>
                  </a:lnTo>
                  <a:lnTo>
                    <a:pt x="608" y="69"/>
                  </a:lnTo>
                  <a:lnTo>
                    <a:pt x="595" y="54"/>
                  </a:lnTo>
                  <a:close/>
                  <a:moveTo>
                    <a:pt x="2058" y="53"/>
                  </a:moveTo>
                  <a:lnTo>
                    <a:pt x="2056" y="57"/>
                  </a:lnTo>
                  <a:lnTo>
                    <a:pt x="2060" y="57"/>
                  </a:lnTo>
                  <a:lnTo>
                    <a:pt x="2062" y="59"/>
                  </a:lnTo>
                  <a:lnTo>
                    <a:pt x="2063" y="59"/>
                  </a:lnTo>
                  <a:lnTo>
                    <a:pt x="2063" y="57"/>
                  </a:lnTo>
                  <a:lnTo>
                    <a:pt x="2068" y="57"/>
                  </a:lnTo>
                  <a:lnTo>
                    <a:pt x="2068" y="56"/>
                  </a:lnTo>
                  <a:lnTo>
                    <a:pt x="2066" y="56"/>
                  </a:lnTo>
                  <a:lnTo>
                    <a:pt x="2066" y="54"/>
                  </a:lnTo>
                  <a:lnTo>
                    <a:pt x="2062" y="54"/>
                  </a:lnTo>
                  <a:lnTo>
                    <a:pt x="2060" y="53"/>
                  </a:lnTo>
                  <a:lnTo>
                    <a:pt x="2058" y="53"/>
                  </a:lnTo>
                  <a:close/>
                  <a:moveTo>
                    <a:pt x="2049" y="53"/>
                  </a:moveTo>
                  <a:lnTo>
                    <a:pt x="2049" y="56"/>
                  </a:lnTo>
                  <a:lnTo>
                    <a:pt x="2050" y="56"/>
                  </a:lnTo>
                  <a:lnTo>
                    <a:pt x="2052" y="57"/>
                  </a:lnTo>
                  <a:lnTo>
                    <a:pt x="2053" y="57"/>
                  </a:lnTo>
                  <a:lnTo>
                    <a:pt x="2056" y="53"/>
                  </a:lnTo>
                  <a:lnTo>
                    <a:pt x="2049" y="53"/>
                  </a:lnTo>
                  <a:close/>
                  <a:moveTo>
                    <a:pt x="1841" y="53"/>
                  </a:moveTo>
                  <a:lnTo>
                    <a:pt x="1854" y="64"/>
                  </a:lnTo>
                  <a:lnTo>
                    <a:pt x="1869" y="67"/>
                  </a:lnTo>
                  <a:lnTo>
                    <a:pt x="1856" y="56"/>
                  </a:lnTo>
                  <a:lnTo>
                    <a:pt x="1841" y="53"/>
                  </a:lnTo>
                  <a:close/>
                  <a:moveTo>
                    <a:pt x="1822" y="52"/>
                  </a:moveTo>
                  <a:lnTo>
                    <a:pt x="1835" y="63"/>
                  </a:lnTo>
                  <a:lnTo>
                    <a:pt x="1851" y="64"/>
                  </a:lnTo>
                  <a:lnTo>
                    <a:pt x="1838" y="53"/>
                  </a:lnTo>
                  <a:lnTo>
                    <a:pt x="1822" y="52"/>
                  </a:lnTo>
                  <a:close/>
                  <a:moveTo>
                    <a:pt x="1190" y="52"/>
                  </a:moveTo>
                  <a:lnTo>
                    <a:pt x="1130" y="139"/>
                  </a:lnTo>
                  <a:lnTo>
                    <a:pt x="1102" y="179"/>
                  </a:lnTo>
                  <a:lnTo>
                    <a:pt x="1097" y="186"/>
                  </a:lnTo>
                  <a:lnTo>
                    <a:pt x="1097" y="187"/>
                  </a:lnTo>
                  <a:lnTo>
                    <a:pt x="1096" y="187"/>
                  </a:lnTo>
                  <a:lnTo>
                    <a:pt x="1096" y="189"/>
                  </a:lnTo>
                  <a:lnTo>
                    <a:pt x="1095" y="189"/>
                  </a:lnTo>
                  <a:lnTo>
                    <a:pt x="1095" y="190"/>
                  </a:lnTo>
                  <a:lnTo>
                    <a:pt x="1090" y="195"/>
                  </a:lnTo>
                  <a:lnTo>
                    <a:pt x="1090" y="196"/>
                  </a:lnTo>
                  <a:lnTo>
                    <a:pt x="1092" y="196"/>
                  </a:lnTo>
                  <a:lnTo>
                    <a:pt x="1092" y="199"/>
                  </a:lnTo>
                  <a:lnTo>
                    <a:pt x="1090" y="199"/>
                  </a:lnTo>
                  <a:lnTo>
                    <a:pt x="1090" y="200"/>
                  </a:lnTo>
                  <a:lnTo>
                    <a:pt x="1089" y="200"/>
                  </a:lnTo>
                  <a:lnTo>
                    <a:pt x="1089" y="202"/>
                  </a:lnTo>
                  <a:lnTo>
                    <a:pt x="1087" y="203"/>
                  </a:lnTo>
                  <a:lnTo>
                    <a:pt x="1086" y="203"/>
                  </a:lnTo>
                  <a:lnTo>
                    <a:pt x="1085" y="205"/>
                  </a:lnTo>
                  <a:lnTo>
                    <a:pt x="1047" y="258"/>
                  </a:lnTo>
                  <a:lnTo>
                    <a:pt x="1052" y="256"/>
                  </a:lnTo>
                  <a:lnTo>
                    <a:pt x="1057" y="255"/>
                  </a:lnTo>
                  <a:lnTo>
                    <a:pt x="1067" y="255"/>
                  </a:lnTo>
                  <a:lnTo>
                    <a:pt x="1072" y="253"/>
                  </a:lnTo>
                  <a:lnTo>
                    <a:pt x="1086" y="253"/>
                  </a:lnTo>
                  <a:lnTo>
                    <a:pt x="1080" y="255"/>
                  </a:lnTo>
                  <a:lnTo>
                    <a:pt x="1070" y="255"/>
                  </a:lnTo>
                  <a:lnTo>
                    <a:pt x="1066" y="256"/>
                  </a:lnTo>
                  <a:lnTo>
                    <a:pt x="1062" y="256"/>
                  </a:lnTo>
                  <a:lnTo>
                    <a:pt x="1056" y="258"/>
                  </a:lnTo>
                  <a:lnTo>
                    <a:pt x="1052" y="258"/>
                  </a:lnTo>
                  <a:lnTo>
                    <a:pt x="1046" y="259"/>
                  </a:lnTo>
                  <a:lnTo>
                    <a:pt x="1009" y="312"/>
                  </a:lnTo>
                  <a:lnTo>
                    <a:pt x="1069" y="308"/>
                  </a:lnTo>
                  <a:lnTo>
                    <a:pt x="1106" y="253"/>
                  </a:lnTo>
                  <a:lnTo>
                    <a:pt x="1087" y="253"/>
                  </a:lnTo>
                  <a:lnTo>
                    <a:pt x="1092" y="252"/>
                  </a:lnTo>
                  <a:lnTo>
                    <a:pt x="1107" y="252"/>
                  </a:lnTo>
                  <a:lnTo>
                    <a:pt x="1153" y="185"/>
                  </a:lnTo>
                  <a:lnTo>
                    <a:pt x="1240" y="59"/>
                  </a:lnTo>
                  <a:lnTo>
                    <a:pt x="1190" y="52"/>
                  </a:lnTo>
                  <a:close/>
                  <a:moveTo>
                    <a:pt x="1694" y="50"/>
                  </a:moveTo>
                  <a:lnTo>
                    <a:pt x="1657" y="112"/>
                  </a:lnTo>
                  <a:lnTo>
                    <a:pt x="1708" y="117"/>
                  </a:lnTo>
                  <a:lnTo>
                    <a:pt x="1744" y="57"/>
                  </a:lnTo>
                  <a:lnTo>
                    <a:pt x="1694" y="50"/>
                  </a:lnTo>
                  <a:close/>
                  <a:moveTo>
                    <a:pt x="1804" y="49"/>
                  </a:moveTo>
                  <a:lnTo>
                    <a:pt x="1816" y="60"/>
                  </a:lnTo>
                  <a:lnTo>
                    <a:pt x="1832" y="62"/>
                  </a:lnTo>
                  <a:lnTo>
                    <a:pt x="1819" y="52"/>
                  </a:lnTo>
                  <a:lnTo>
                    <a:pt x="1804" y="49"/>
                  </a:lnTo>
                  <a:close/>
                  <a:moveTo>
                    <a:pt x="1294" y="49"/>
                  </a:moveTo>
                  <a:lnTo>
                    <a:pt x="1294" y="50"/>
                  </a:lnTo>
                  <a:lnTo>
                    <a:pt x="1291" y="50"/>
                  </a:lnTo>
                  <a:lnTo>
                    <a:pt x="1291" y="52"/>
                  </a:lnTo>
                  <a:lnTo>
                    <a:pt x="1290" y="52"/>
                  </a:lnTo>
                  <a:lnTo>
                    <a:pt x="1290" y="53"/>
                  </a:lnTo>
                  <a:lnTo>
                    <a:pt x="1289" y="53"/>
                  </a:lnTo>
                  <a:lnTo>
                    <a:pt x="1289" y="56"/>
                  </a:lnTo>
                  <a:lnTo>
                    <a:pt x="1287" y="56"/>
                  </a:lnTo>
                  <a:lnTo>
                    <a:pt x="1287" y="57"/>
                  </a:lnTo>
                  <a:lnTo>
                    <a:pt x="1289" y="59"/>
                  </a:lnTo>
                  <a:lnTo>
                    <a:pt x="1294" y="59"/>
                  </a:lnTo>
                  <a:lnTo>
                    <a:pt x="1294" y="57"/>
                  </a:lnTo>
                  <a:lnTo>
                    <a:pt x="1296" y="57"/>
                  </a:lnTo>
                  <a:lnTo>
                    <a:pt x="1296" y="56"/>
                  </a:lnTo>
                  <a:lnTo>
                    <a:pt x="1297" y="56"/>
                  </a:lnTo>
                  <a:lnTo>
                    <a:pt x="1297" y="53"/>
                  </a:lnTo>
                  <a:lnTo>
                    <a:pt x="1299" y="53"/>
                  </a:lnTo>
                  <a:lnTo>
                    <a:pt x="1299" y="50"/>
                  </a:lnTo>
                  <a:lnTo>
                    <a:pt x="1296" y="50"/>
                  </a:lnTo>
                  <a:lnTo>
                    <a:pt x="1296" y="49"/>
                  </a:lnTo>
                  <a:lnTo>
                    <a:pt x="1294" y="49"/>
                  </a:lnTo>
                  <a:close/>
                  <a:moveTo>
                    <a:pt x="1786" y="47"/>
                  </a:moveTo>
                  <a:lnTo>
                    <a:pt x="1798" y="57"/>
                  </a:lnTo>
                  <a:lnTo>
                    <a:pt x="1814" y="60"/>
                  </a:lnTo>
                  <a:lnTo>
                    <a:pt x="1801" y="49"/>
                  </a:lnTo>
                  <a:lnTo>
                    <a:pt x="1786" y="47"/>
                  </a:lnTo>
                  <a:close/>
                  <a:moveTo>
                    <a:pt x="510" y="47"/>
                  </a:moveTo>
                  <a:lnTo>
                    <a:pt x="504" y="54"/>
                  </a:lnTo>
                  <a:lnTo>
                    <a:pt x="548" y="104"/>
                  </a:lnTo>
                  <a:lnTo>
                    <a:pt x="550" y="107"/>
                  </a:lnTo>
                  <a:lnTo>
                    <a:pt x="551" y="106"/>
                  </a:lnTo>
                  <a:lnTo>
                    <a:pt x="555" y="99"/>
                  </a:lnTo>
                  <a:lnTo>
                    <a:pt x="510" y="47"/>
                  </a:lnTo>
                  <a:close/>
                  <a:moveTo>
                    <a:pt x="1956" y="46"/>
                  </a:moveTo>
                  <a:lnTo>
                    <a:pt x="1952" y="53"/>
                  </a:lnTo>
                  <a:lnTo>
                    <a:pt x="1986" y="84"/>
                  </a:lnTo>
                  <a:lnTo>
                    <a:pt x="1991" y="77"/>
                  </a:lnTo>
                  <a:lnTo>
                    <a:pt x="1956" y="46"/>
                  </a:lnTo>
                  <a:close/>
                  <a:moveTo>
                    <a:pt x="1139" y="46"/>
                  </a:moveTo>
                  <a:lnTo>
                    <a:pt x="1077" y="132"/>
                  </a:lnTo>
                  <a:lnTo>
                    <a:pt x="1050" y="172"/>
                  </a:lnTo>
                  <a:lnTo>
                    <a:pt x="1046" y="176"/>
                  </a:lnTo>
                  <a:lnTo>
                    <a:pt x="1049" y="176"/>
                  </a:lnTo>
                  <a:lnTo>
                    <a:pt x="1049" y="175"/>
                  </a:lnTo>
                  <a:lnTo>
                    <a:pt x="1056" y="175"/>
                  </a:lnTo>
                  <a:lnTo>
                    <a:pt x="1056" y="176"/>
                  </a:lnTo>
                  <a:lnTo>
                    <a:pt x="1037" y="202"/>
                  </a:lnTo>
                  <a:lnTo>
                    <a:pt x="1036" y="202"/>
                  </a:lnTo>
                  <a:lnTo>
                    <a:pt x="1030" y="200"/>
                  </a:lnTo>
                  <a:lnTo>
                    <a:pt x="1033" y="196"/>
                  </a:lnTo>
                  <a:lnTo>
                    <a:pt x="975" y="279"/>
                  </a:lnTo>
                  <a:lnTo>
                    <a:pt x="979" y="276"/>
                  </a:lnTo>
                  <a:lnTo>
                    <a:pt x="985" y="275"/>
                  </a:lnTo>
                  <a:lnTo>
                    <a:pt x="990" y="272"/>
                  </a:lnTo>
                  <a:lnTo>
                    <a:pt x="1008" y="266"/>
                  </a:lnTo>
                  <a:lnTo>
                    <a:pt x="1018" y="263"/>
                  </a:lnTo>
                  <a:lnTo>
                    <a:pt x="1026" y="262"/>
                  </a:lnTo>
                  <a:lnTo>
                    <a:pt x="1032" y="260"/>
                  </a:lnTo>
                  <a:lnTo>
                    <a:pt x="1036" y="259"/>
                  </a:lnTo>
                  <a:lnTo>
                    <a:pt x="1040" y="259"/>
                  </a:lnTo>
                  <a:lnTo>
                    <a:pt x="1046" y="258"/>
                  </a:lnTo>
                  <a:lnTo>
                    <a:pt x="1082" y="205"/>
                  </a:lnTo>
                  <a:lnTo>
                    <a:pt x="1080" y="206"/>
                  </a:lnTo>
                  <a:lnTo>
                    <a:pt x="1065" y="206"/>
                  </a:lnTo>
                  <a:lnTo>
                    <a:pt x="1063" y="205"/>
                  </a:lnTo>
                  <a:lnTo>
                    <a:pt x="1060" y="205"/>
                  </a:lnTo>
                  <a:lnTo>
                    <a:pt x="1060" y="203"/>
                  </a:lnTo>
                  <a:lnTo>
                    <a:pt x="1057" y="203"/>
                  </a:lnTo>
                  <a:lnTo>
                    <a:pt x="1057" y="202"/>
                  </a:lnTo>
                  <a:lnTo>
                    <a:pt x="1056" y="202"/>
                  </a:lnTo>
                  <a:lnTo>
                    <a:pt x="1056" y="196"/>
                  </a:lnTo>
                  <a:lnTo>
                    <a:pt x="1059" y="193"/>
                  </a:lnTo>
                  <a:lnTo>
                    <a:pt x="1060" y="193"/>
                  </a:lnTo>
                  <a:lnTo>
                    <a:pt x="1060" y="192"/>
                  </a:lnTo>
                  <a:lnTo>
                    <a:pt x="1063" y="192"/>
                  </a:lnTo>
                  <a:lnTo>
                    <a:pt x="1065" y="190"/>
                  </a:lnTo>
                  <a:lnTo>
                    <a:pt x="1069" y="190"/>
                  </a:lnTo>
                  <a:lnTo>
                    <a:pt x="1069" y="189"/>
                  </a:lnTo>
                  <a:lnTo>
                    <a:pt x="1067" y="189"/>
                  </a:lnTo>
                  <a:lnTo>
                    <a:pt x="1066" y="187"/>
                  </a:lnTo>
                  <a:lnTo>
                    <a:pt x="1066" y="185"/>
                  </a:lnTo>
                  <a:lnTo>
                    <a:pt x="1067" y="185"/>
                  </a:lnTo>
                  <a:lnTo>
                    <a:pt x="1067" y="183"/>
                  </a:lnTo>
                  <a:lnTo>
                    <a:pt x="1069" y="182"/>
                  </a:lnTo>
                  <a:lnTo>
                    <a:pt x="1070" y="182"/>
                  </a:lnTo>
                  <a:lnTo>
                    <a:pt x="1072" y="180"/>
                  </a:lnTo>
                  <a:lnTo>
                    <a:pt x="1075" y="180"/>
                  </a:lnTo>
                  <a:lnTo>
                    <a:pt x="1076" y="179"/>
                  </a:lnTo>
                  <a:lnTo>
                    <a:pt x="1089" y="179"/>
                  </a:lnTo>
                  <a:lnTo>
                    <a:pt x="1090" y="180"/>
                  </a:lnTo>
                  <a:lnTo>
                    <a:pt x="1093" y="180"/>
                  </a:lnTo>
                  <a:lnTo>
                    <a:pt x="1095" y="182"/>
                  </a:lnTo>
                  <a:lnTo>
                    <a:pt x="1096" y="182"/>
                  </a:lnTo>
                  <a:lnTo>
                    <a:pt x="1096" y="183"/>
                  </a:lnTo>
                  <a:lnTo>
                    <a:pt x="1100" y="179"/>
                  </a:lnTo>
                  <a:lnTo>
                    <a:pt x="1189" y="52"/>
                  </a:lnTo>
                  <a:lnTo>
                    <a:pt x="1139" y="46"/>
                  </a:lnTo>
                  <a:close/>
                  <a:moveTo>
                    <a:pt x="173" y="46"/>
                  </a:moveTo>
                  <a:lnTo>
                    <a:pt x="161" y="50"/>
                  </a:lnTo>
                  <a:lnTo>
                    <a:pt x="150" y="53"/>
                  </a:lnTo>
                  <a:lnTo>
                    <a:pt x="136" y="56"/>
                  </a:lnTo>
                  <a:lnTo>
                    <a:pt x="149" y="73"/>
                  </a:lnTo>
                  <a:lnTo>
                    <a:pt x="151" y="73"/>
                  </a:lnTo>
                  <a:lnTo>
                    <a:pt x="154" y="72"/>
                  </a:lnTo>
                  <a:lnTo>
                    <a:pt x="156" y="72"/>
                  </a:lnTo>
                  <a:lnTo>
                    <a:pt x="161" y="69"/>
                  </a:lnTo>
                  <a:lnTo>
                    <a:pt x="164" y="66"/>
                  </a:lnTo>
                  <a:lnTo>
                    <a:pt x="167" y="64"/>
                  </a:lnTo>
                  <a:lnTo>
                    <a:pt x="169" y="63"/>
                  </a:lnTo>
                  <a:lnTo>
                    <a:pt x="171" y="62"/>
                  </a:lnTo>
                  <a:lnTo>
                    <a:pt x="171" y="60"/>
                  </a:lnTo>
                  <a:lnTo>
                    <a:pt x="173" y="60"/>
                  </a:lnTo>
                  <a:lnTo>
                    <a:pt x="173" y="57"/>
                  </a:lnTo>
                  <a:lnTo>
                    <a:pt x="174" y="57"/>
                  </a:lnTo>
                  <a:lnTo>
                    <a:pt x="174" y="54"/>
                  </a:lnTo>
                  <a:lnTo>
                    <a:pt x="176" y="54"/>
                  </a:lnTo>
                  <a:lnTo>
                    <a:pt x="176" y="52"/>
                  </a:lnTo>
                  <a:lnTo>
                    <a:pt x="174" y="50"/>
                  </a:lnTo>
                  <a:lnTo>
                    <a:pt x="174" y="47"/>
                  </a:lnTo>
                  <a:lnTo>
                    <a:pt x="173" y="46"/>
                  </a:lnTo>
                  <a:close/>
                  <a:moveTo>
                    <a:pt x="4463" y="44"/>
                  </a:moveTo>
                  <a:lnTo>
                    <a:pt x="4467" y="44"/>
                  </a:lnTo>
                  <a:lnTo>
                    <a:pt x="4467" y="46"/>
                  </a:lnTo>
                  <a:lnTo>
                    <a:pt x="4466" y="46"/>
                  </a:lnTo>
                  <a:lnTo>
                    <a:pt x="4463" y="44"/>
                  </a:lnTo>
                  <a:close/>
                  <a:moveTo>
                    <a:pt x="1835" y="44"/>
                  </a:moveTo>
                  <a:lnTo>
                    <a:pt x="1834" y="47"/>
                  </a:lnTo>
                  <a:lnTo>
                    <a:pt x="1862" y="50"/>
                  </a:lnTo>
                  <a:lnTo>
                    <a:pt x="1859" y="47"/>
                  </a:lnTo>
                  <a:lnTo>
                    <a:pt x="1835" y="44"/>
                  </a:lnTo>
                  <a:close/>
                  <a:moveTo>
                    <a:pt x="1768" y="44"/>
                  </a:moveTo>
                  <a:lnTo>
                    <a:pt x="1781" y="56"/>
                  </a:lnTo>
                  <a:lnTo>
                    <a:pt x="1795" y="57"/>
                  </a:lnTo>
                  <a:lnTo>
                    <a:pt x="1782" y="46"/>
                  </a:lnTo>
                  <a:lnTo>
                    <a:pt x="1768" y="44"/>
                  </a:lnTo>
                  <a:close/>
                  <a:moveTo>
                    <a:pt x="1642" y="44"/>
                  </a:moveTo>
                  <a:lnTo>
                    <a:pt x="1605" y="104"/>
                  </a:lnTo>
                  <a:lnTo>
                    <a:pt x="1655" y="112"/>
                  </a:lnTo>
                  <a:lnTo>
                    <a:pt x="1604" y="106"/>
                  </a:lnTo>
                  <a:lnTo>
                    <a:pt x="1550" y="195"/>
                  </a:lnTo>
                  <a:lnTo>
                    <a:pt x="1524" y="235"/>
                  </a:lnTo>
                  <a:lnTo>
                    <a:pt x="1377" y="469"/>
                  </a:lnTo>
                  <a:lnTo>
                    <a:pt x="1423" y="476"/>
                  </a:lnTo>
                  <a:lnTo>
                    <a:pt x="1451" y="431"/>
                  </a:lnTo>
                  <a:lnTo>
                    <a:pt x="1511" y="332"/>
                  </a:lnTo>
                  <a:lnTo>
                    <a:pt x="1568" y="240"/>
                  </a:lnTo>
                  <a:lnTo>
                    <a:pt x="1570" y="236"/>
                  </a:lnTo>
                  <a:lnTo>
                    <a:pt x="1578" y="236"/>
                  </a:lnTo>
                  <a:lnTo>
                    <a:pt x="1655" y="112"/>
                  </a:lnTo>
                  <a:lnTo>
                    <a:pt x="1692" y="50"/>
                  </a:lnTo>
                  <a:lnTo>
                    <a:pt x="1642" y="44"/>
                  </a:lnTo>
                  <a:close/>
                  <a:moveTo>
                    <a:pt x="602" y="44"/>
                  </a:moveTo>
                  <a:lnTo>
                    <a:pt x="597" y="53"/>
                  </a:lnTo>
                  <a:lnTo>
                    <a:pt x="609" y="67"/>
                  </a:lnTo>
                  <a:lnTo>
                    <a:pt x="615" y="60"/>
                  </a:lnTo>
                  <a:lnTo>
                    <a:pt x="602" y="44"/>
                  </a:lnTo>
                  <a:close/>
                  <a:moveTo>
                    <a:pt x="1829" y="43"/>
                  </a:moveTo>
                  <a:lnTo>
                    <a:pt x="1831" y="44"/>
                  </a:lnTo>
                  <a:lnTo>
                    <a:pt x="1832" y="43"/>
                  </a:lnTo>
                  <a:lnTo>
                    <a:pt x="1829" y="43"/>
                  </a:lnTo>
                  <a:close/>
                  <a:moveTo>
                    <a:pt x="1749" y="42"/>
                  </a:moveTo>
                  <a:lnTo>
                    <a:pt x="1762" y="53"/>
                  </a:lnTo>
                  <a:lnTo>
                    <a:pt x="1777" y="54"/>
                  </a:lnTo>
                  <a:lnTo>
                    <a:pt x="1765" y="44"/>
                  </a:lnTo>
                  <a:lnTo>
                    <a:pt x="1749" y="42"/>
                  </a:lnTo>
                  <a:close/>
                  <a:moveTo>
                    <a:pt x="1731" y="40"/>
                  </a:moveTo>
                  <a:lnTo>
                    <a:pt x="1744" y="52"/>
                  </a:lnTo>
                  <a:lnTo>
                    <a:pt x="1759" y="53"/>
                  </a:lnTo>
                  <a:lnTo>
                    <a:pt x="1747" y="42"/>
                  </a:lnTo>
                  <a:lnTo>
                    <a:pt x="1731" y="40"/>
                  </a:lnTo>
                  <a:close/>
                  <a:moveTo>
                    <a:pt x="1087" y="39"/>
                  </a:moveTo>
                  <a:lnTo>
                    <a:pt x="1026" y="126"/>
                  </a:lnTo>
                  <a:lnTo>
                    <a:pt x="998" y="165"/>
                  </a:lnTo>
                  <a:lnTo>
                    <a:pt x="886" y="322"/>
                  </a:lnTo>
                  <a:lnTo>
                    <a:pt x="895" y="320"/>
                  </a:lnTo>
                  <a:lnTo>
                    <a:pt x="919" y="319"/>
                  </a:lnTo>
                  <a:lnTo>
                    <a:pt x="922" y="315"/>
                  </a:lnTo>
                  <a:lnTo>
                    <a:pt x="935" y="302"/>
                  </a:lnTo>
                  <a:lnTo>
                    <a:pt x="956" y="289"/>
                  </a:lnTo>
                  <a:lnTo>
                    <a:pt x="959" y="286"/>
                  </a:lnTo>
                  <a:lnTo>
                    <a:pt x="963" y="285"/>
                  </a:lnTo>
                  <a:lnTo>
                    <a:pt x="968" y="282"/>
                  </a:lnTo>
                  <a:lnTo>
                    <a:pt x="972" y="280"/>
                  </a:lnTo>
                  <a:lnTo>
                    <a:pt x="1042" y="182"/>
                  </a:lnTo>
                  <a:lnTo>
                    <a:pt x="1035" y="182"/>
                  </a:lnTo>
                  <a:lnTo>
                    <a:pt x="1035" y="183"/>
                  </a:lnTo>
                  <a:lnTo>
                    <a:pt x="1029" y="183"/>
                  </a:lnTo>
                  <a:lnTo>
                    <a:pt x="1030" y="182"/>
                  </a:lnTo>
                  <a:lnTo>
                    <a:pt x="1032" y="179"/>
                  </a:lnTo>
                  <a:lnTo>
                    <a:pt x="1039" y="179"/>
                  </a:lnTo>
                  <a:lnTo>
                    <a:pt x="1039" y="177"/>
                  </a:lnTo>
                  <a:lnTo>
                    <a:pt x="1045" y="177"/>
                  </a:lnTo>
                  <a:lnTo>
                    <a:pt x="1049" y="172"/>
                  </a:lnTo>
                  <a:lnTo>
                    <a:pt x="1137" y="46"/>
                  </a:lnTo>
                  <a:lnTo>
                    <a:pt x="1095" y="40"/>
                  </a:lnTo>
                  <a:lnTo>
                    <a:pt x="1087" y="39"/>
                  </a:lnTo>
                  <a:close/>
                  <a:moveTo>
                    <a:pt x="1961" y="37"/>
                  </a:moveTo>
                  <a:lnTo>
                    <a:pt x="1956" y="44"/>
                  </a:lnTo>
                  <a:lnTo>
                    <a:pt x="1992" y="76"/>
                  </a:lnTo>
                  <a:lnTo>
                    <a:pt x="1996" y="67"/>
                  </a:lnTo>
                  <a:lnTo>
                    <a:pt x="1961" y="37"/>
                  </a:lnTo>
                  <a:close/>
                  <a:moveTo>
                    <a:pt x="1712" y="37"/>
                  </a:moveTo>
                  <a:lnTo>
                    <a:pt x="1725" y="49"/>
                  </a:lnTo>
                  <a:lnTo>
                    <a:pt x="1741" y="50"/>
                  </a:lnTo>
                  <a:lnTo>
                    <a:pt x="1728" y="39"/>
                  </a:lnTo>
                  <a:lnTo>
                    <a:pt x="1712" y="37"/>
                  </a:lnTo>
                  <a:close/>
                  <a:moveTo>
                    <a:pt x="1591" y="37"/>
                  </a:moveTo>
                  <a:lnTo>
                    <a:pt x="1553" y="97"/>
                  </a:lnTo>
                  <a:lnTo>
                    <a:pt x="1602" y="104"/>
                  </a:lnTo>
                  <a:lnTo>
                    <a:pt x="1641" y="44"/>
                  </a:lnTo>
                  <a:lnTo>
                    <a:pt x="1591" y="37"/>
                  </a:lnTo>
                  <a:close/>
                  <a:moveTo>
                    <a:pt x="517" y="37"/>
                  </a:moveTo>
                  <a:lnTo>
                    <a:pt x="511" y="44"/>
                  </a:lnTo>
                  <a:lnTo>
                    <a:pt x="557" y="97"/>
                  </a:lnTo>
                  <a:lnTo>
                    <a:pt x="564" y="90"/>
                  </a:lnTo>
                  <a:lnTo>
                    <a:pt x="517" y="37"/>
                  </a:lnTo>
                  <a:close/>
                  <a:moveTo>
                    <a:pt x="1769" y="36"/>
                  </a:moveTo>
                  <a:lnTo>
                    <a:pt x="1765" y="37"/>
                  </a:lnTo>
                  <a:lnTo>
                    <a:pt x="1831" y="46"/>
                  </a:lnTo>
                  <a:lnTo>
                    <a:pt x="1824" y="43"/>
                  </a:lnTo>
                  <a:lnTo>
                    <a:pt x="1769" y="36"/>
                  </a:lnTo>
                  <a:close/>
                  <a:moveTo>
                    <a:pt x="609" y="36"/>
                  </a:moveTo>
                  <a:lnTo>
                    <a:pt x="604" y="43"/>
                  </a:lnTo>
                  <a:lnTo>
                    <a:pt x="617" y="59"/>
                  </a:lnTo>
                  <a:lnTo>
                    <a:pt x="624" y="50"/>
                  </a:lnTo>
                  <a:lnTo>
                    <a:pt x="609" y="36"/>
                  </a:lnTo>
                  <a:close/>
                  <a:moveTo>
                    <a:pt x="1762" y="34"/>
                  </a:moveTo>
                  <a:lnTo>
                    <a:pt x="1762" y="36"/>
                  </a:lnTo>
                  <a:lnTo>
                    <a:pt x="1764" y="34"/>
                  </a:lnTo>
                  <a:lnTo>
                    <a:pt x="1762" y="34"/>
                  </a:lnTo>
                  <a:close/>
                  <a:moveTo>
                    <a:pt x="1695" y="34"/>
                  </a:moveTo>
                  <a:lnTo>
                    <a:pt x="1707" y="46"/>
                  </a:lnTo>
                  <a:lnTo>
                    <a:pt x="1722" y="49"/>
                  </a:lnTo>
                  <a:lnTo>
                    <a:pt x="1709" y="37"/>
                  </a:lnTo>
                  <a:lnTo>
                    <a:pt x="1695" y="34"/>
                  </a:lnTo>
                  <a:close/>
                  <a:moveTo>
                    <a:pt x="3026" y="33"/>
                  </a:moveTo>
                  <a:lnTo>
                    <a:pt x="3016" y="60"/>
                  </a:lnTo>
                  <a:lnTo>
                    <a:pt x="3018" y="60"/>
                  </a:lnTo>
                  <a:lnTo>
                    <a:pt x="3016" y="62"/>
                  </a:lnTo>
                  <a:lnTo>
                    <a:pt x="3015" y="62"/>
                  </a:lnTo>
                  <a:lnTo>
                    <a:pt x="3001" y="99"/>
                  </a:lnTo>
                  <a:lnTo>
                    <a:pt x="3003" y="99"/>
                  </a:lnTo>
                  <a:lnTo>
                    <a:pt x="3005" y="100"/>
                  </a:lnTo>
                  <a:lnTo>
                    <a:pt x="3008" y="100"/>
                  </a:lnTo>
                  <a:lnTo>
                    <a:pt x="3009" y="102"/>
                  </a:lnTo>
                  <a:lnTo>
                    <a:pt x="3005" y="102"/>
                  </a:lnTo>
                  <a:lnTo>
                    <a:pt x="3003" y="100"/>
                  </a:lnTo>
                  <a:lnTo>
                    <a:pt x="3001" y="100"/>
                  </a:lnTo>
                  <a:lnTo>
                    <a:pt x="2912" y="326"/>
                  </a:lnTo>
                  <a:lnTo>
                    <a:pt x="3046" y="435"/>
                  </a:lnTo>
                  <a:lnTo>
                    <a:pt x="3412" y="732"/>
                  </a:lnTo>
                  <a:lnTo>
                    <a:pt x="3491" y="798"/>
                  </a:lnTo>
                  <a:lnTo>
                    <a:pt x="3586" y="811"/>
                  </a:lnTo>
                  <a:lnTo>
                    <a:pt x="3577" y="802"/>
                  </a:lnTo>
                  <a:lnTo>
                    <a:pt x="3576" y="799"/>
                  </a:lnTo>
                  <a:lnTo>
                    <a:pt x="3573" y="795"/>
                  </a:lnTo>
                  <a:lnTo>
                    <a:pt x="3570" y="789"/>
                  </a:lnTo>
                  <a:lnTo>
                    <a:pt x="3570" y="785"/>
                  </a:lnTo>
                  <a:lnTo>
                    <a:pt x="3568" y="782"/>
                  </a:lnTo>
                  <a:lnTo>
                    <a:pt x="3568" y="775"/>
                  </a:lnTo>
                  <a:lnTo>
                    <a:pt x="3570" y="772"/>
                  </a:lnTo>
                  <a:lnTo>
                    <a:pt x="3586" y="712"/>
                  </a:lnTo>
                  <a:lnTo>
                    <a:pt x="3588" y="709"/>
                  </a:lnTo>
                  <a:lnTo>
                    <a:pt x="3588" y="708"/>
                  </a:lnTo>
                  <a:lnTo>
                    <a:pt x="3591" y="708"/>
                  </a:lnTo>
                  <a:lnTo>
                    <a:pt x="3594" y="707"/>
                  </a:lnTo>
                  <a:lnTo>
                    <a:pt x="3601" y="707"/>
                  </a:lnTo>
                  <a:lnTo>
                    <a:pt x="3614" y="708"/>
                  </a:lnTo>
                  <a:lnTo>
                    <a:pt x="3617" y="708"/>
                  </a:lnTo>
                  <a:lnTo>
                    <a:pt x="3618" y="709"/>
                  </a:lnTo>
                  <a:lnTo>
                    <a:pt x="3621" y="711"/>
                  </a:lnTo>
                  <a:lnTo>
                    <a:pt x="3623" y="711"/>
                  </a:lnTo>
                  <a:lnTo>
                    <a:pt x="3626" y="712"/>
                  </a:lnTo>
                  <a:lnTo>
                    <a:pt x="3628" y="715"/>
                  </a:lnTo>
                  <a:lnTo>
                    <a:pt x="3630" y="715"/>
                  </a:lnTo>
                  <a:lnTo>
                    <a:pt x="3630" y="717"/>
                  </a:lnTo>
                  <a:lnTo>
                    <a:pt x="3633" y="708"/>
                  </a:lnTo>
                  <a:lnTo>
                    <a:pt x="3634" y="707"/>
                  </a:lnTo>
                  <a:lnTo>
                    <a:pt x="3634" y="704"/>
                  </a:lnTo>
                  <a:lnTo>
                    <a:pt x="3637" y="704"/>
                  </a:lnTo>
                  <a:lnTo>
                    <a:pt x="3637" y="705"/>
                  </a:lnTo>
                  <a:lnTo>
                    <a:pt x="3636" y="707"/>
                  </a:lnTo>
                  <a:lnTo>
                    <a:pt x="3636" y="708"/>
                  </a:lnTo>
                  <a:lnTo>
                    <a:pt x="3633" y="719"/>
                  </a:lnTo>
                  <a:lnTo>
                    <a:pt x="3636" y="721"/>
                  </a:lnTo>
                  <a:lnTo>
                    <a:pt x="3637" y="722"/>
                  </a:lnTo>
                  <a:lnTo>
                    <a:pt x="3638" y="722"/>
                  </a:lnTo>
                  <a:lnTo>
                    <a:pt x="3638" y="724"/>
                  </a:lnTo>
                  <a:lnTo>
                    <a:pt x="3640" y="725"/>
                  </a:lnTo>
                  <a:lnTo>
                    <a:pt x="3640" y="727"/>
                  </a:lnTo>
                  <a:lnTo>
                    <a:pt x="3641" y="727"/>
                  </a:lnTo>
                  <a:lnTo>
                    <a:pt x="3641" y="731"/>
                  </a:lnTo>
                  <a:lnTo>
                    <a:pt x="3640" y="732"/>
                  </a:lnTo>
                  <a:lnTo>
                    <a:pt x="3630" y="775"/>
                  </a:lnTo>
                  <a:lnTo>
                    <a:pt x="3630" y="779"/>
                  </a:lnTo>
                  <a:lnTo>
                    <a:pt x="3631" y="779"/>
                  </a:lnTo>
                  <a:lnTo>
                    <a:pt x="3631" y="781"/>
                  </a:lnTo>
                  <a:lnTo>
                    <a:pt x="3634" y="782"/>
                  </a:lnTo>
                  <a:lnTo>
                    <a:pt x="3636" y="782"/>
                  </a:lnTo>
                  <a:lnTo>
                    <a:pt x="3638" y="784"/>
                  </a:lnTo>
                  <a:lnTo>
                    <a:pt x="3640" y="784"/>
                  </a:lnTo>
                  <a:lnTo>
                    <a:pt x="3754" y="799"/>
                  </a:lnTo>
                  <a:lnTo>
                    <a:pt x="3771" y="727"/>
                  </a:lnTo>
                  <a:lnTo>
                    <a:pt x="3772" y="727"/>
                  </a:lnTo>
                  <a:lnTo>
                    <a:pt x="3772" y="724"/>
                  </a:lnTo>
                  <a:lnTo>
                    <a:pt x="3771" y="722"/>
                  </a:lnTo>
                  <a:lnTo>
                    <a:pt x="3771" y="721"/>
                  </a:lnTo>
                  <a:lnTo>
                    <a:pt x="3770" y="721"/>
                  </a:lnTo>
                  <a:lnTo>
                    <a:pt x="3768" y="719"/>
                  </a:lnTo>
                  <a:lnTo>
                    <a:pt x="3767" y="719"/>
                  </a:lnTo>
                  <a:lnTo>
                    <a:pt x="3764" y="718"/>
                  </a:lnTo>
                  <a:lnTo>
                    <a:pt x="3761" y="718"/>
                  </a:lnTo>
                  <a:lnTo>
                    <a:pt x="3648" y="702"/>
                  </a:lnTo>
                  <a:lnTo>
                    <a:pt x="3643" y="702"/>
                  </a:lnTo>
                  <a:lnTo>
                    <a:pt x="3641" y="704"/>
                  </a:lnTo>
                  <a:lnTo>
                    <a:pt x="3637" y="704"/>
                  </a:lnTo>
                  <a:lnTo>
                    <a:pt x="3638" y="702"/>
                  </a:lnTo>
                  <a:lnTo>
                    <a:pt x="3640" y="702"/>
                  </a:lnTo>
                  <a:lnTo>
                    <a:pt x="3641" y="701"/>
                  </a:lnTo>
                  <a:lnTo>
                    <a:pt x="3648" y="701"/>
                  </a:lnTo>
                  <a:lnTo>
                    <a:pt x="3761" y="717"/>
                  </a:lnTo>
                  <a:lnTo>
                    <a:pt x="3764" y="717"/>
                  </a:lnTo>
                  <a:lnTo>
                    <a:pt x="3767" y="718"/>
                  </a:lnTo>
                  <a:lnTo>
                    <a:pt x="3770" y="718"/>
                  </a:lnTo>
                  <a:lnTo>
                    <a:pt x="3770" y="719"/>
                  </a:lnTo>
                  <a:lnTo>
                    <a:pt x="3772" y="719"/>
                  </a:lnTo>
                  <a:lnTo>
                    <a:pt x="3772" y="721"/>
                  </a:lnTo>
                  <a:lnTo>
                    <a:pt x="3774" y="721"/>
                  </a:lnTo>
                  <a:lnTo>
                    <a:pt x="3774" y="722"/>
                  </a:lnTo>
                  <a:lnTo>
                    <a:pt x="3777" y="722"/>
                  </a:lnTo>
                  <a:lnTo>
                    <a:pt x="3777" y="721"/>
                  </a:lnTo>
                  <a:lnTo>
                    <a:pt x="3784" y="721"/>
                  </a:lnTo>
                  <a:lnTo>
                    <a:pt x="3785" y="719"/>
                  </a:lnTo>
                  <a:lnTo>
                    <a:pt x="3788" y="721"/>
                  </a:lnTo>
                  <a:lnTo>
                    <a:pt x="3790" y="721"/>
                  </a:lnTo>
                  <a:lnTo>
                    <a:pt x="3894" y="735"/>
                  </a:lnTo>
                  <a:lnTo>
                    <a:pt x="3897" y="735"/>
                  </a:lnTo>
                  <a:lnTo>
                    <a:pt x="3899" y="737"/>
                  </a:lnTo>
                  <a:lnTo>
                    <a:pt x="3902" y="737"/>
                  </a:lnTo>
                  <a:lnTo>
                    <a:pt x="3902" y="738"/>
                  </a:lnTo>
                  <a:lnTo>
                    <a:pt x="3904" y="738"/>
                  </a:lnTo>
                  <a:lnTo>
                    <a:pt x="3905" y="739"/>
                  </a:lnTo>
                  <a:lnTo>
                    <a:pt x="3905" y="741"/>
                  </a:lnTo>
                  <a:lnTo>
                    <a:pt x="3909" y="737"/>
                  </a:lnTo>
                  <a:lnTo>
                    <a:pt x="3909" y="735"/>
                  </a:lnTo>
                  <a:lnTo>
                    <a:pt x="3912" y="735"/>
                  </a:lnTo>
                  <a:lnTo>
                    <a:pt x="3914" y="734"/>
                  </a:lnTo>
                  <a:lnTo>
                    <a:pt x="3917" y="734"/>
                  </a:lnTo>
                  <a:lnTo>
                    <a:pt x="3918" y="732"/>
                  </a:lnTo>
                  <a:lnTo>
                    <a:pt x="3932" y="727"/>
                  </a:lnTo>
                  <a:lnTo>
                    <a:pt x="3507" y="401"/>
                  </a:lnTo>
                  <a:lnTo>
                    <a:pt x="3026" y="33"/>
                  </a:lnTo>
                  <a:close/>
                  <a:moveTo>
                    <a:pt x="1677" y="33"/>
                  </a:moveTo>
                  <a:lnTo>
                    <a:pt x="1688" y="44"/>
                  </a:lnTo>
                  <a:lnTo>
                    <a:pt x="1704" y="46"/>
                  </a:lnTo>
                  <a:lnTo>
                    <a:pt x="1691" y="34"/>
                  </a:lnTo>
                  <a:lnTo>
                    <a:pt x="1677" y="33"/>
                  </a:lnTo>
                  <a:close/>
                  <a:moveTo>
                    <a:pt x="1036" y="33"/>
                  </a:moveTo>
                  <a:lnTo>
                    <a:pt x="975" y="119"/>
                  </a:lnTo>
                  <a:lnTo>
                    <a:pt x="946" y="157"/>
                  </a:lnTo>
                  <a:lnTo>
                    <a:pt x="873" y="259"/>
                  </a:lnTo>
                  <a:lnTo>
                    <a:pt x="873" y="265"/>
                  </a:lnTo>
                  <a:lnTo>
                    <a:pt x="872" y="265"/>
                  </a:lnTo>
                  <a:lnTo>
                    <a:pt x="872" y="263"/>
                  </a:lnTo>
                  <a:lnTo>
                    <a:pt x="871" y="262"/>
                  </a:lnTo>
                  <a:lnTo>
                    <a:pt x="869" y="265"/>
                  </a:lnTo>
                  <a:lnTo>
                    <a:pt x="872" y="265"/>
                  </a:lnTo>
                  <a:lnTo>
                    <a:pt x="872" y="266"/>
                  </a:lnTo>
                  <a:lnTo>
                    <a:pt x="868" y="266"/>
                  </a:lnTo>
                  <a:lnTo>
                    <a:pt x="848" y="295"/>
                  </a:lnTo>
                  <a:lnTo>
                    <a:pt x="872" y="322"/>
                  </a:lnTo>
                  <a:lnTo>
                    <a:pt x="883" y="322"/>
                  </a:lnTo>
                  <a:lnTo>
                    <a:pt x="996" y="165"/>
                  </a:lnTo>
                  <a:lnTo>
                    <a:pt x="1086" y="39"/>
                  </a:lnTo>
                  <a:lnTo>
                    <a:pt x="1036" y="33"/>
                  </a:lnTo>
                  <a:close/>
                  <a:moveTo>
                    <a:pt x="2934" y="32"/>
                  </a:moveTo>
                  <a:lnTo>
                    <a:pt x="2898" y="120"/>
                  </a:lnTo>
                  <a:lnTo>
                    <a:pt x="2921" y="123"/>
                  </a:lnTo>
                  <a:lnTo>
                    <a:pt x="2956" y="34"/>
                  </a:lnTo>
                  <a:lnTo>
                    <a:pt x="2934" y="32"/>
                  </a:lnTo>
                  <a:close/>
                  <a:moveTo>
                    <a:pt x="1725" y="30"/>
                  </a:moveTo>
                  <a:lnTo>
                    <a:pt x="1724" y="33"/>
                  </a:lnTo>
                  <a:lnTo>
                    <a:pt x="1755" y="37"/>
                  </a:lnTo>
                  <a:lnTo>
                    <a:pt x="1754" y="33"/>
                  </a:lnTo>
                  <a:lnTo>
                    <a:pt x="1725" y="30"/>
                  </a:lnTo>
                  <a:close/>
                  <a:moveTo>
                    <a:pt x="1658" y="30"/>
                  </a:moveTo>
                  <a:lnTo>
                    <a:pt x="1671" y="42"/>
                  </a:lnTo>
                  <a:lnTo>
                    <a:pt x="1685" y="43"/>
                  </a:lnTo>
                  <a:lnTo>
                    <a:pt x="1674" y="33"/>
                  </a:lnTo>
                  <a:lnTo>
                    <a:pt x="1658" y="30"/>
                  </a:lnTo>
                  <a:close/>
                  <a:moveTo>
                    <a:pt x="1540" y="30"/>
                  </a:moveTo>
                  <a:lnTo>
                    <a:pt x="1501" y="92"/>
                  </a:lnTo>
                  <a:lnTo>
                    <a:pt x="1551" y="97"/>
                  </a:lnTo>
                  <a:lnTo>
                    <a:pt x="1588" y="37"/>
                  </a:lnTo>
                  <a:lnTo>
                    <a:pt x="1540" y="30"/>
                  </a:lnTo>
                  <a:close/>
                  <a:moveTo>
                    <a:pt x="1719" y="29"/>
                  </a:moveTo>
                  <a:lnTo>
                    <a:pt x="1721" y="30"/>
                  </a:lnTo>
                  <a:lnTo>
                    <a:pt x="1722" y="30"/>
                  </a:lnTo>
                  <a:lnTo>
                    <a:pt x="1719" y="29"/>
                  </a:lnTo>
                  <a:close/>
                  <a:moveTo>
                    <a:pt x="1640" y="29"/>
                  </a:moveTo>
                  <a:lnTo>
                    <a:pt x="1652" y="39"/>
                  </a:lnTo>
                  <a:lnTo>
                    <a:pt x="1668" y="42"/>
                  </a:lnTo>
                  <a:lnTo>
                    <a:pt x="1655" y="30"/>
                  </a:lnTo>
                  <a:lnTo>
                    <a:pt x="1640" y="29"/>
                  </a:lnTo>
                  <a:close/>
                  <a:moveTo>
                    <a:pt x="525" y="29"/>
                  </a:moveTo>
                  <a:lnTo>
                    <a:pt x="518" y="36"/>
                  </a:lnTo>
                  <a:lnTo>
                    <a:pt x="565" y="89"/>
                  </a:lnTo>
                  <a:lnTo>
                    <a:pt x="571" y="80"/>
                  </a:lnTo>
                  <a:lnTo>
                    <a:pt x="525" y="29"/>
                  </a:lnTo>
                  <a:close/>
                  <a:moveTo>
                    <a:pt x="114" y="29"/>
                  </a:moveTo>
                  <a:lnTo>
                    <a:pt x="114" y="30"/>
                  </a:lnTo>
                  <a:lnTo>
                    <a:pt x="137" y="33"/>
                  </a:lnTo>
                  <a:lnTo>
                    <a:pt x="143" y="33"/>
                  </a:lnTo>
                  <a:lnTo>
                    <a:pt x="114" y="29"/>
                  </a:lnTo>
                  <a:close/>
                  <a:moveTo>
                    <a:pt x="4454" y="27"/>
                  </a:moveTo>
                  <a:lnTo>
                    <a:pt x="4462" y="27"/>
                  </a:lnTo>
                  <a:lnTo>
                    <a:pt x="4460" y="29"/>
                  </a:lnTo>
                  <a:lnTo>
                    <a:pt x="4454" y="29"/>
                  </a:lnTo>
                  <a:lnTo>
                    <a:pt x="4454" y="27"/>
                  </a:lnTo>
                  <a:close/>
                  <a:moveTo>
                    <a:pt x="1966" y="27"/>
                  </a:moveTo>
                  <a:lnTo>
                    <a:pt x="1962" y="34"/>
                  </a:lnTo>
                  <a:lnTo>
                    <a:pt x="1996" y="66"/>
                  </a:lnTo>
                  <a:lnTo>
                    <a:pt x="2000" y="59"/>
                  </a:lnTo>
                  <a:lnTo>
                    <a:pt x="1966" y="27"/>
                  </a:lnTo>
                  <a:close/>
                  <a:moveTo>
                    <a:pt x="4462" y="26"/>
                  </a:moveTo>
                  <a:lnTo>
                    <a:pt x="4466" y="26"/>
                  </a:lnTo>
                  <a:lnTo>
                    <a:pt x="4466" y="27"/>
                  </a:lnTo>
                  <a:lnTo>
                    <a:pt x="4462" y="27"/>
                  </a:lnTo>
                  <a:lnTo>
                    <a:pt x="4462" y="26"/>
                  </a:lnTo>
                  <a:close/>
                  <a:moveTo>
                    <a:pt x="1622" y="26"/>
                  </a:moveTo>
                  <a:lnTo>
                    <a:pt x="1634" y="37"/>
                  </a:lnTo>
                  <a:lnTo>
                    <a:pt x="1650" y="39"/>
                  </a:lnTo>
                  <a:lnTo>
                    <a:pt x="1637" y="27"/>
                  </a:lnTo>
                  <a:lnTo>
                    <a:pt x="1622" y="26"/>
                  </a:lnTo>
                  <a:close/>
                  <a:moveTo>
                    <a:pt x="1320" y="26"/>
                  </a:moveTo>
                  <a:lnTo>
                    <a:pt x="1303" y="50"/>
                  </a:lnTo>
                  <a:lnTo>
                    <a:pt x="1303" y="54"/>
                  </a:lnTo>
                  <a:lnTo>
                    <a:pt x="1301" y="54"/>
                  </a:lnTo>
                  <a:lnTo>
                    <a:pt x="1301" y="56"/>
                  </a:lnTo>
                  <a:lnTo>
                    <a:pt x="1300" y="57"/>
                  </a:lnTo>
                  <a:lnTo>
                    <a:pt x="1299" y="57"/>
                  </a:lnTo>
                  <a:lnTo>
                    <a:pt x="1299" y="59"/>
                  </a:lnTo>
                  <a:lnTo>
                    <a:pt x="1297" y="59"/>
                  </a:lnTo>
                  <a:lnTo>
                    <a:pt x="1294" y="64"/>
                  </a:lnTo>
                  <a:lnTo>
                    <a:pt x="1343" y="70"/>
                  </a:lnTo>
                  <a:lnTo>
                    <a:pt x="1370" y="32"/>
                  </a:lnTo>
                  <a:lnTo>
                    <a:pt x="1320" y="26"/>
                  </a:lnTo>
                  <a:close/>
                  <a:moveTo>
                    <a:pt x="986" y="26"/>
                  </a:moveTo>
                  <a:lnTo>
                    <a:pt x="923" y="112"/>
                  </a:lnTo>
                  <a:lnTo>
                    <a:pt x="895" y="150"/>
                  </a:lnTo>
                  <a:lnTo>
                    <a:pt x="849" y="213"/>
                  </a:lnTo>
                  <a:lnTo>
                    <a:pt x="848" y="223"/>
                  </a:lnTo>
                  <a:lnTo>
                    <a:pt x="848" y="226"/>
                  </a:lnTo>
                  <a:lnTo>
                    <a:pt x="845" y="226"/>
                  </a:lnTo>
                  <a:lnTo>
                    <a:pt x="845" y="225"/>
                  </a:lnTo>
                  <a:lnTo>
                    <a:pt x="846" y="225"/>
                  </a:lnTo>
                  <a:lnTo>
                    <a:pt x="846" y="216"/>
                  </a:lnTo>
                  <a:lnTo>
                    <a:pt x="839" y="226"/>
                  </a:lnTo>
                  <a:lnTo>
                    <a:pt x="845" y="226"/>
                  </a:lnTo>
                  <a:lnTo>
                    <a:pt x="843" y="227"/>
                  </a:lnTo>
                  <a:lnTo>
                    <a:pt x="846" y="227"/>
                  </a:lnTo>
                  <a:lnTo>
                    <a:pt x="848" y="229"/>
                  </a:lnTo>
                  <a:lnTo>
                    <a:pt x="849" y="229"/>
                  </a:lnTo>
                  <a:lnTo>
                    <a:pt x="849" y="232"/>
                  </a:lnTo>
                  <a:lnTo>
                    <a:pt x="851" y="233"/>
                  </a:lnTo>
                  <a:lnTo>
                    <a:pt x="858" y="259"/>
                  </a:lnTo>
                  <a:lnTo>
                    <a:pt x="849" y="215"/>
                  </a:lnTo>
                  <a:lnTo>
                    <a:pt x="851" y="213"/>
                  </a:lnTo>
                  <a:lnTo>
                    <a:pt x="852" y="213"/>
                  </a:lnTo>
                  <a:lnTo>
                    <a:pt x="852" y="215"/>
                  </a:lnTo>
                  <a:lnTo>
                    <a:pt x="861" y="265"/>
                  </a:lnTo>
                  <a:lnTo>
                    <a:pt x="862" y="265"/>
                  </a:lnTo>
                  <a:lnTo>
                    <a:pt x="862" y="266"/>
                  </a:lnTo>
                  <a:lnTo>
                    <a:pt x="866" y="265"/>
                  </a:lnTo>
                  <a:lnTo>
                    <a:pt x="871" y="259"/>
                  </a:lnTo>
                  <a:lnTo>
                    <a:pt x="863" y="213"/>
                  </a:lnTo>
                  <a:lnTo>
                    <a:pt x="852" y="213"/>
                  </a:lnTo>
                  <a:lnTo>
                    <a:pt x="852" y="212"/>
                  </a:lnTo>
                  <a:lnTo>
                    <a:pt x="865" y="212"/>
                  </a:lnTo>
                  <a:lnTo>
                    <a:pt x="865" y="213"/>
                  </a:lnTo>
                  <a:lnTo>
                    <a:pt x="873" y="256"/>
                  </a:lnTo>
                  <a:lnTo>
                    <a:pt x="945" y="157"/>
                  </a:lnTo>
                  <a:lnTo>
                    <a:pt x="1035" y="32"/>
                  </a:lnTo>
                  <a:lnTo>
                    <a:pt x="986" y="26"/>
                  </a:lnTo>
                  <a:close/>
                  <a:moveTo>
                    <a:pt x="617" y="26"/>
                  </a:moveTo>
                  <a:lnTo>
                    <a:pt x="611" y="34"/>
                  </a:lnTo>
                  <a:lnTo>
                    <a:pt x="624" y="49"/>
                  </a:lnTo>
                  <a:lnTo>
                    <a:pt x="631" y="42"/>
                  </a:lnTo>
                  <a:lnTo>
                    <a:pt x="617" y="26"/>
                  </a:lnTo>
                  <a:close/>
                  <a:moveTo>
                    <a:pt x="84" y="26"/>
                  </a:moveTo>
                  <a:lnTo>
                    <a:pt x="113" y="30"/>
                  </a:lnTo>
                  <a:lnTo>
                    <a:pt x="113" y="29"/>
                  </a:lnTo>
                  <a:lnTo>
                    <a:pt x="86" y="26"/>
                  </a:lnTo>
                  <a:lnTo>
                    <a:pt x="84" y="26"/>
                  </a:lnTo>
                  <a:close/>
                  <a:moveTo>
                    <a:pt x="69" y="26"/>
                  </a:moveTo>
                  <a:lnTo>
                    <a:pt x="72" y="26"/>
                  </a:lnTo>
                  <a:lnTo>
                    <a:pt x="72" y="27"/>
                  </a:lnTo>
                  <a:lnTo>
                    <a:pt x="69" y="27"/>
                  </a:lnTo>
                  <a:lnTo>
                    <a:pt x="69" y="26"/>
                  </a:lnTo>
                  <a:close/>
                  <a:moveTo>
                    <a:pt x="1488" y="24"/>
                  </a:moveTo>
                  <a:lnTo>
                    <a:pt x="1448" y="84"/>
                  </a:lnTo>
                  <a:lnTo>
                    <a:pt x="1498" y="90"/>
                  </a:lnTo>
                  <a:lnTo>
                    <a:pt x="1537" y="30"/>
                  </a:lnTo>
                  <a:lnTo>
                    <a:pt x="1488" y="24"/>
                  </a:lnTo>
                  <a:close/>
                  <a:moveTo>
                    <a:pt x="84" y="24"/>
                  </a:moveTo>
                  <a:lnTo>
                    <a:pt x="86" y="24"/>
                  </a:lnTo>
                  <a:lnTo>
                    <a:pt x="151" y="33"/>
                  </a:lnTo>
                  <a:lnTo>
                    <a:pt x="157" y="33"/>
                  </a:lnTo>
                  <a:lnTo>
                    <a:pt x="160" y="34"/>
                  </a:lnTo>
                  <a:lnTo>
                    <a:pt x="163" y="34"/>
                  </a:lnTo>
                  <a:lnTo>
                    <a:pt x="164" y="36"/>
                  </a:lnTo>
                  <a:lnTo>
                    <a:pt x="167" y="36"/>
                  </a:lnTo>
                  <a:lnTo>
                    <a:pt x="169" y="37"/>
                  </a:lnTo>
                  <a:lnTo>
                    <a:pt x="170" y="37"/>
                  </a:lnTo>
                  <a:lnTo>
                    <a:pt x="173" y="39"/>
                  </a:lnTo>
                  <a:lnTo>
                    <a:pt x="181" y="47"/>
                  </a:lnTo>
                  <a:lnTo>
                    <a:pt x="181" y="54"/>
                  </a:lnTo>
                  <a:lnTo>
                    <a:pt x="180" y="57"/>
                  </a:lnTo>
                  <a:lnTo>
                    <a:pt x="180" y="59"/>
                  </a:lnTo>
                  <a:lnTo>
                    <a:pt x="179" y="59"/>
                  </a:lnTo>
                  <a:lnTo>
                    <a:pt x="179" y="62"/>
                  </a:lnTo>
                  <a:lnTo>
                    <a:pt x="177" y="62"/>
                  </a:lnTo>
                  <a:lnTo>
                    <a:pt x="177" y="63"/>
                  </a:lnTo>
                  <a:lnTo>
                    <a:pt x="176" y="63"/>
                  </a:lnTo>
                  <a:lnTo>
                    <a:pt x="174" y="66"/>
                  </a:lnTo>
                  <a:lnTo>
                    <a:pt x="171" y="67"/>
                  </a:lnTo>
                  <a:lnTo>
                    <a:pt x="167" y="70"/>
                  </a:lnTo>
                  <a:lnTo>
                    <a:pt x="161" y="72"/>
                  </a:lnTo>
                  <a:lnTo>
                    <a:pt x="156" y="74"/>
                  </a:lnTo>
                  <a:lnTo>
                    <a:pt x="167" y="69"/>
                  </a:lnTo>
                  <a:lnTo>
                    <a:pt x="171" y="66"/>
                  </a:lnTo>
                  <a:lnTo>
                    <a:pt x="174" y="63"/>
                  </a:lnTo>
                  <a:lnTo>
                    <a:pt x="174" y="62"/>
                  </a:lnTo>
                  <a:lnTo>
                    <a:pt x="176" y="62"/>
                  </a:lnTo>
                  <a:lnTo>
                    <a:pt x="176" y="60"/>
                  </a:lnTo>
                  <a:lnTo>
                    <a:pt x="177" y="60"/>
                  </a:lnTo>
                  <a:lnTo>
                    <a:pt x="177" y="57"/>
                  </a:lnTo>
                  <a:lnTo>
                    <a:pt x="179" y="57"/>
                  </a:lnTo>
                  <a:lnTo>
                    <a:pt x="179" y="47"/>
                  </a:lnTo>
                  <a:lnTo>
                    <a:pt x="177" y="46"/>
                  </a:lnTo>
                  <a:lnTo>
                    <a:pt x="177" y="44"/>
                  </a:lnTo>
                  <a:lnTo>
                    <a:pt x="176" y="44"/>
                  </a:lnTo>
                  <a:lnTo>
                    <a:pt x="171" y="40"/>
                  </a:lnTo>
                  <a:lnTo>
                    <a:pt x="166" y="47"/>
                  </a:lnTo>
                  <a:lnTo>
                    <a:pt x="173" y="44"/>
                  </a:lnTo>
                  <a:lnTo>
                    <a:pt x="174" y="44"/>
                  </a:lnTo>
                  <a:lnTo>
                    <a:pt x="176" y="46"/>
                  </a:lnTo>
                  <a:lnTo>
                    <a:pt x="176" y="47"/>
                  </a:lnTo>
                  <a:lnTo>
                    <a:pt x="177" y="47"/>
                  </a:lnTo>
                  <a:lnTo>
                    <a:pt x="177" y="57"/>
                  </a:lnTo>
                  <a:lnTo>
                    <a:pt x="176" y="57"/>
                  </a:lnTo>
                  <a:lnTo>
                    <a:pt x="176" y="59"/>
                  </a:lnTo>
                  <a:lnTo>
                    <a:pt x="174" y="60"/>
                  </a:lnTo>
                  <a:lnTo>
                    <a:pt x="174" y="62"/>
                  </a:lnTo>
                  <a:lnTo>
                    <a:pt x="171" y="63"/>
                  </a:lnTo>
                  <a:lnTo>
                    <a:pt x="166" y="69"/>
                  </a:lnTo>
                  <a:lnTo>
                    <a:pt x="163" y="69"/>
                  </a:lnTo>
                  <a:lnTo>
                    <a:pt x="160" y="70"/>
                  </a:lnTo>
                  <a:lnTo>
                    <a:pt x="156" y="73"/>
                  </a:lnTo>
                  <a:lnTo>
                    <a:pt x="154" y="73"/>
                  </a:lnTo>
                  <a:lnTo>
                    <a:pt x="151" y="74"/>
                  </a:lnTo>
                  <a:lnTo>
                    <a:pt x="147" y="74"/>
                  </a:lnTo>
                  <a:lnTo>
                    <a:pt x="144" y="72"/>
                  </a:lnTo>
                  <a:lnTo>
                    <a:pt x="139" y="79"/>
                  </a:lnTo>
                  <a:lnTo>
                    <a:pt x="142" y="77"/>
                  </a:lnTo>
                  <a:lnTo>
                    <a:pt x="146" y="77"/>
                  </a:lnTo>
                  <a:lnTo>
                    <a:pt x="149" y="76"/>
                  </a:lnTo>
                  <a:lnTo>
                    <a:pt x="153" y="74"/>
                  </a:lnTo>
                  <a:lnTo>
                    <a:pt x="156" y="74"/>
                  </a:lnTo>
                  <a:lnTo>
                    <a:pt x="143" y="79"/>
                  </a:lnTo>
                  <a:lnTo>
                    <a:pt x="137" y="80"/>
                  </a:lnTo>
                  <a:lnTo>
                    <a:pt x="110" y="80"/>
                  </a:lnTo>
                  <a:lnTo>
                    <a:pt x="109" y="79"/>
                  </a:lnTo>
                  <a:lnTo>
                    <a:pt x="43" y="70"/>
                  </a:lnTo>
                  <a:lnTo>
                    <a:pt x="33" y="70"/>
                  </a:lnTo>
                  <a:lnTo>
                    <a:pt x="33" y="69"/>
                  </a:lnTo>
                  <a:lnTo>
                    <a:pt x="40" y="69"/>
                  </a:lnTo>
                  <a:lnTo>
                    <a:pt x="39" y="67"/>
                  </a:lnTo>
                  <a:lnTo>
                    <a:pt x="36" y="67"/>
                  </a:lnTo>
                  <a:lnTo>
                    <a:pt x="36" y="66"/>
                  </a:lnTo>
                  <a:lnTo>
                    <a:pt x="35" y="66"/>
                  </a:lnTo>
                  <a:lnTo>
                    <a:pt x="35" y="63"/>
                  </a:lnTo>
                  <a:lnTo>
                    <a:pt x="36" y="63"/>
                  </a:lnTo>
                  <a:lnTo>
                    <a:pt x="56" y="40"/>
                  </a:lnTo>
                  <a:lnTo>
                    <a:pt x="64" y="30"/>
                  </a:lnTo>
                  <a:lnTo>
                    <a:pt x="64" y="29"/>
                  </a:lnTo>
                  <a:lnTo>
                    <a:pt x="66" y="29"/>
                  </a:lnTo>
                  <a:lnTo>
                    <a:pt x="66" y="27"/>
                  </a:lnTo>
                  <a:lnTo>
                    <a:pt x="69" y="27"/>
                  </a:lnTo>
                  <a:lnTo>
                    <a:pt x="69" y="29"/>
                  </a:lnTo>
                  <a:lnTo>
                    <a:pt x="67" y="29"/>
                  </a:lnTo>
                  <a:lnTo>
                    <a:pt x="67" y="30"/>
                  </a:lnTo>
                  <a:lnTo>
                    <a:pt x="66" y="30"/>
                  </a:lnTo>
                  <a:lnTo>
                    <a:pt x="57" y="40"/>
                  </a:lnTo>
                  <a:lnTo>
                    <a:pt x="37" y="63"/>
                  </a:lnTo>
                  <a:lnTo>
                    <a:pt x="37" y="66"/>
                  </a:lnTo>
                  <a:lnTo>
                    <a:pt x="39" y="66"/>
                  </a:lnTo>
                  <a:lnTo>
                    <a:pt x="40" y="67"/>
                  </a:lnTo>
                  <a:lnTo>
                    <a:pt x="43" y="67"/>
                  </a:lnTo>
                  <a:lnTo>
                    <a:pt x="99" y="74"/>
                  </a:lnTo>
                  <a:lnTo>
                    <a:pt x="100" y="74"/>
                  </a:lnTo>
                  <a:lnTo>
                    <a:pt x="103" y="76"/>
                  </a:lnTo>
                  <a:lnTo>
                    <a:pt x="97" y="76"/>
                  </a:lnTo>
                  <a:lnTo>
                    <a:pt x="76" y="73"/>
                  </a:lnTo>
                  <a:lnTo>
                    <a:pt x="104" y="77"/>
                  </a:lnTo>
                  <a:lnTo>
                    <a:pt x="104" y="76"/>
                  </a:lnTo>
                  <a:lnTo>
                    <a:pt x="106" y="76"/>
                  </a:lnTo>
                  <a:lnTo>
                    <a:pt x="106" y="77"/>
                  </a:lnTo>
                  <a:lnTo>
                    <a:pt x="110" y="79"/>
                  </a:lnTo>
                  <a:lnTo>
                    <a:pt x="136" y="79"/>
                  </a:lnTo>
                  <a:lnTo>
                    <a:pt x="143" y="70"/>
                  </a:lnTo>
                  <a:lnTo>
                    <a:pt x="140" y="66"/>
                  </a:lnTo>
                  <a:lnTo>
                    <a:pt x="133" y="56"/>
                  </a:lnTo>
                  <a:lnTo>
                    <a:pt x="134" y="56"/>
                  </a:lnTo>
                  <a:lnTo>
                    <a:pt x="147" y="52"/>
                  </a:lnTo>
                  <a:lnTo>
                    <a:pt x="153" y="50"/>
                  </a:lnTo>
                  <a:lnTo>
                    <a:pt x="163" y="47"/>
                  </a:lnTo>
                  <a:lnTo>
                    <a:pt x="170" y="40"/>
                  </a:lnTo>
                  <a:lnTo>
                    <a:pt x="170" y="39"/>
                  </a:lnTo>
                  <a:lnTo>
                    <a:pt x="169" y="39"/>
                  </a:lnTo>
                  <a:lnTo>
                    <a:pt x="166" y="37"/>
                  </a:lnTo>
                  <a:lnTo>
                    <a:pt x="164" y="37"/>
                  </a:lnTo>
                  <a:lnTo>
                    <a:pt x="161" y="36"/>
                  </a:lnTo>
                  <a:lnTo>
                    <a:pt x="160" y="36"/>
                  </a:lnTo>
                  <a:lnTo>
                    <a:pt x="157" y="34"/>
                  </a:lnTo>
                  <a:lnTo>
                    <a:pt x="151" y="34"/>
                  </a:lnTo>
                  <a:lnTo>
                    <a:pt x="144" y="33"/>
                  </a:lnTo>
                  <a:lnTo>
                    <a:pt x="143" y="34"/>
                  </a:lnTo>
                  <a:lnTo>
                    <a:pt x="144" y="34"/>
                  </a:lnTo>
                  <a:lnTo>
                    <a:pt x="144" y="36"/>
                  </a:lnTo>
                  <a:lnTo>
                    <a:pt x="146" y="36"/>
                  </a:lnTo>
                  <a:lnTo>
                    <a:pt x="146" y="37"/>
                  </a:lnTo>
                  <a:lnTo>
                    <a:pt x="144" y="39"/>
                  </a:lnTo>
                  <a:lnTo>
                    <a:pt x="144" y="40"/>
                  </a:lnTo>
                  <a:lnTo>
                    <a:pt x="143" y="40"/>
                  </a:lnTo>
                  <a:lnTo>
                    <a:pt x="143" y="42"/>
                  </a:lnTo>
                  <a:lnTo>
                    <a:pt x="134" y="50"/>
                  </a:lnTo>
                  <a:lnTo>
                    <a:pt x="114" y="73"/>
                  </a:lnTo>
                  <a:lnTo>
                    <a:pt x="112" y="76"/>
                  </a:lnTo>
                  <a:lnTo>
                    <a:pt x="107" y="76"/>
                  </a:lnTo>
                  <a:lnTo>
                    <a:pt x="107" y="74"/>
                  </a:lnTo>
                  <a:lnTo>
                    <a:pt x="112" y="74"/>
                  </a:lnTo>
                  <a:lnTo>
                    <a:pt x="112" y="73"/>
                  </a:lnTo>
                  <a:lnTo>
                    <a:pt x="113" y="73"/>
                  </a:lnTo>
                  <a:lnTo>
                    <a:pt x="132" y="50"/>
                  </a:lnTo>
                  <a:lnTo>
                    <a:pt x="142" y="40"/>
                  </a:lnTo>
                  <a:lnTo>
                    <a:pt x="142" y="39"/>
                  </a:lnTo>
                  <a:lnTo>
                    <a:pt x="143" y="39"/>
                  </a:lnTo>
                  <a:lnTo>
                    <a:pt x="143" y="36"/>
                  </a:lnTo>
                  <a:lnTo>
                    <a:pt x="142" y="36"/>
                  </a:lnTo>
                  <a:lnTo>
                    <a:pt x="142" y="34"/>
                  </a:lnTo>
                  <a:lnTo>
                    <a:pt x="136" y="34"/>
                  </a:lnTo>
                  <a:lnTo>
                    <a:pt x="134" y="33"/>
                  </a:lnTo>
                  <a:lnTo>
                    <a:pt x="83" y="27"/>
                  </a:lnTo>
                  <a:lnTo>
                    <a:pt x="82" y="27"/>
                  </a:lnTo>
                  <a:lnTo>
                    <a:pt x="80" y="26"/>
                  </a:lnTo>
                  <a:lnTo>
                    <a:pt x="83" y="26"/>
                  </a:lnTo>
                  <a:lnTo>
                    <a:pt x="84" y="24"/>
                  </a:lnTo>
                  <a:close/>
                  <a:moveTo>
                    <a:pt x="2964" y="23"/>
                  </a:moveTo>
                  <a:lnTo>
                    <a:pt x="2922" y="125"/>
                  </a:lnTo>
                  <a:lnTo>
                    <a:pt x="2918" y="136"/>
                  </a:lnTo>
                  <a:lnTo>
                    <a:pt x="2859" y="282"/>
                  </a:lnTo>
                  <a:lnTo>
                    <a:pt x="2871" y="292"/>
                  </a:lnTo>
                  <a:lnTo>
                    <a:pt x="2978" y="24"/>
                  </a:lnTo>
                  <a:lnTo>
                    <a:pt x="2964" y="23"/>
                  </a:lnTo>
                  <a:close/>
                  <a:moveTo>
                    <a:pt x="1604" y="23"/>
                  </a:moveTo>
                  <a:lnTo>
                    <a:pt x="1615" y="34"/>
                  </a:lnTo>
                  <a:lnTo>
                    <a:pt x="1631" y="36"/>
                  </a:lnTo>
                  <a:lnTo>
                    <a:pt x="1620" y="26"/>
                  </a:lnTo>
                  <a:lnTo>
                    <a:pt x="1604" y="23"/>
                  </a:lnTo>
                  <a:close/>
                  <a:moveTo>
                    <a:pt x="2076" y="22"/>
                  </a:moveTo>
                  <a:lnTo>
                    <a:pt x="2059" y="52"/>
                  </a:lnTo>
                  <a:lnTo>
                    <a:pt x="2066" y="52"/>
                  </a:lnTo>
                  <a:lnTo>
                    <a:pt x="2066" y="53"/>
                  </a:lnTo>
                  <a:lnTo>
                    <a:pt x="2069" y="53"/>
                  </a:lnTo>
                  <a:lnTo>
                    <a:pt x="2072" y="56"/>
                  </a:lnTo>
                  <a:lnTo>
                    <a:pt x="2072" y="57"/>
                  </a:lnTo>
                  <a:lnTo>
                    <a:pt x="2070" y="57"/>
                  </a:lnTo>
                  <a:lnTo>
                    <a:pt x="2070" y="59"/>
                  </a:lnTo>
                  <a:lnTo>
                    <a:pt x="2068" y="59"/>
                  </a:lnTo>
                  <a:lnTo>
                    <a:pt x="2068" y="60"/>
                  </a:lnTo>
                  <a:lnTo>
                    <a:pt x="2055" y="60"/>
                  </a:lnTo>
                  <a:lnTo>
                    <a:pt x="2053" y="63"/>
                  </a:lnTo>
                  <a:lnTo>
                    <a:pt x="2053" y="64"/>
                  </a:lnTo>
                  <a:lnTo>
                    <a:pt x="2056" y="64"/>
                  </a:lnTo>
                  <a:lnTo>
                    <a:pt x="2058" y="66"/>
                  </a:lnTo>
                  <a:lnTo>
                    <a:pt x="2063" y="66"/>
                  </a:lnTo>
                  <a:lnTo>
                    <a:pt x="2063" y="67"/>
                  </a:lnTo>
                  <a:lnTo>
                    <a:pt x="2065" y="67"/>
                  </a:lnTo>
                  <a:lnTo>
                    <a:pt x="2065" y="69"/>
                  </a:lnTo>
                  <a:lnTo>
                    <a:pt x="2058" y="69"/>
                  </a:lnTo>
                  <a:lnTo>
                    <a:pt x="2058" y="67"/>
                  </a:lnTo>
                  <a:lnTo>
                    <a:pt x="2053" y="67"/>
                  </a:lnTo>
                  <a:lnTo>
                    <a:pt x="2053" y="66"/>
                  </a:lnTo>
                  <a:lnTo>
                    <a:pt x="2052" y="66"/>
                  </a:lnTo>
                  <a:lnTo>
                    <a:pt x="2049" y="70"/>
                  </a:lnTo>
                  <a:lnTo>
                    <a:pt x="2055" y="70"/>
                  </a:lnTo>
                  <a:lnTo>
                    <a:pt x="2055" y="72"/>
                  </a:lnTo>
                  <a:lnTo>
                    <a:pt x="2059" y="72"/>
                  </a:lnTo>
                  <a:lnTo>
                    <a:pt x="2059" y="73"/>
                  </a:lnTo>
                  <a:lnTo>
                    <a:pt x="2060" y="73"/>
                  </a:lnTo>
                  <a:lnTo>
                    <a:pt x="2060" y="77"/>
                  </a:lnTo>
                  <a:lnTo>
                    <a:pt x="2059" y="77"/>
                  </a:lnTo>
                  <a:lnTo>
                    <a:pt x="2059" y="79"/>
                  </a:lnTo>
                  <a:lnTo>
                    <a:pt x="2056" y="79"/>
                  </a:lnTo>
                  <a:lnTo>
                    <a:pt x="2055" y="80"/>
                  </a:lnTo>
                  <a:lnTo>
                    <a:pt x="2050" y="80"/>
                  </a:lnTo>
                  <a:lnTo>
                    <a:pt x="2050" y="77"/>
                  </a:lnTo>
                  <a:lnTo>
                    <a:pt x="2056" y="77"/>
                  </a:lnTo>
                  <a:lnTo>
                    <a:pt x="2056" y="74"/>
                  </a:lnTo>
                  <a:lnTo>
                    <a:pt x="2055" y="74"/>
                  </a:lnTo>
                  <a:lnTo>
                    <a:pt x="2055" y="73"/>
                  </a:lnTo>
                  <a:lnTo>
                    <a:pt x="2048" y="73"/>
                  </a:lnTo>
                  <a:lnTo>
                    <a:pt x="2048" y="74"/>
                  </a:lnTo>
                  <a:lnTo>
                    <a:pt x="2046" y="74"/>
                  </a:lnTo>
                  <a:lnTo>
                    <a:pt x="2046" y="76"/>
                  </a:lnTo>
                  <a:lnTo>
                    <a:pt x="2048" y="76"/>
                  </a:lnTo>
                  <a:lnTo>
                    <a:pt x="2048" y="77"/>
                  </a:lnTo>
                  <a:lnTo>
                    <a:pt x="2046" y="79"/>
                  </a:lnTo>
                  <a:lnTo>
                    <a:pt x="2045" y="79"/>
                  </a:lnTo>
                  <a:lnTo>
                    <a:pt x="2038" y="90"/>
                  </a:lnTo>
                  <a:lnTo>
                    <a:pt x="2063" y="94"/>
                  </a:lnTo>
                  <a:lnTo>
                    <a:pt x="2056" y="84"/>
                  </a:lnTo>
                  <a:lnTo>
                    <a:pt x="2056" y="83"/>
                  </a:lnTo>
                  <a:lnTo>
                    <a:pt x="2062" y="83"/>
                  </a:lnTo>
                  <a:lnTo>
                    <a:pt x="2066" y="90"/>
                  </a:lnTo>
                  <a:lnTo>
                    <a:pt x="2099" y="29"/>
                  </a:lnTo>
                  <a:lnTo>
                    <a:pt x="2089" y="34"/>
                  </a:lnTo>
                  <a:lnTo>
                    <a:pt x="2088" y="34"/>
                  </a:lnTo>
                  <a:lnTo>
                    <a:pt x="2085" y="32"/>
                  </a:lnTo>
                  <a:lnTo>
                    <a:pt x="2100" y="24"/>
                  </a:lnTo>
                  <a:lnTo>
                    <a:pt x="2076" y="22"/>
                  </a:lnTo>
                  <a:close/>
                  <a:moveTo>
                    <a:pt x="1585" y="22"/>
                  </a:moveTo>
                  <a:lnTo>
                    <a:pt x="1598" y="33"/>
                  </a:lnTo>
                  <a:lnTo>
                    <a:pt x="1612" y="34"/>
                  </a:lnTo>
                  <a:lnTo>
                    <a:pt x="1601" y="23"/>
                  </a:lnTo>
                  <a:lnTo>
                    <a:pt x="1585" y="22"/>
                  </a:lnTo>
                  <a:close/>
                  <a:moveTo>
                    <a:pt x="1972" y="19"/>
                  </a:moveTo>
                  <a:lnTo>
                    <a:pt x="1968" y="26"/>
                  </a:lnTo>
                  <a:lnTo>
                    <a:pt x="2002" y="56"/>
                  </a:lnTo>
                  <a:lnTo>
                    <a:pt x="2006" y="49"/>
                  </a:lnTo>
                  <a:lnTo>
                    <a:pt x="1972" y="19"/>
                  </a:lnTo>
                  <a:close/>
                  <a:moveTo>
                    <a:pt x="1568" y="19"/>
                  </a:moveTo>
                  <a:lnTo>
                    <a:pt x="1580" y="30"/>
                  </a:lnTo>
                  <a:lnTo>
                    <a:pt x="1595" y="32"/>
                  </a:lnTo>
                  <a:lnTo>
                    <a:pt x="1582" y="20"/>
                  </a:lnTo>
                  <a:lnTo>
                    <a:pt x="1568" y="19"/>
                  </a:lnTo>
                  <a:close/>
                  <a:moveTo>
                    <a:pt x="1269" y="19"/>
                  </a:moveTo>
                  <a:lnTo>
                    <a:pt x="1243" y="57"/>
                  </a:lnTo>
                  <a:lnTo>
                    <a:pt x="1291" y="64"/>
                  </a:lnTo>
                  <a:lnTo>
                    <a:pt x="1294" y="60"/>
                  </a:lnTo>
                  <a:lnTo>
                    <a:pt x="1293" y="60"/>
                  </a:lnTo>
                  <a:lnTo>
                    <a:pt x="1291" y="62"/>
                  </a:lnTo>
                  <a:lnTo>
                    <a:pt x="1290" y="62"/>
                  </a:lnTo>
                  <a:lnTo>
                    <a:pt x="1290" y="60"/>
                  </a:lnTo>
                  <a:lnTo>
                    <a:pt x="1284" y="60"/>
                  </a:lnTo>
                  <a:lnTo>
                    <a:pt x="1284" y="59"/>
                  </a:lnTo>
                  <a:lnTo>
                    <a:pt x="1283" y="59"/>
                  </a:lnTo>
                  <a:lnTo>
                    <a:pt x="1283" y="54"/>
                  </a:lnTo>
                  <a:lnTo>
                    <a:pt x="1284" y="54"/>
                  </a:lnTo>
                  <a:lnTo>
                    <a:pt x="1284" y="53"/>
                  </a:lnTo>
                  <a:lnTo>
                    <a:pt x="1286" y="53"/>
                  </a:lnTo>
                  <a:lnTo>
                    <a:pt x="1286" y="50"/>
                  </a:lnTo>
                  <a:lnTo>
                    <a:pt x="1289" y="50"/>
                  </a:lnTo>
                  <a:lnTo>
                    <a:pt x="1289" y="49"/>
                  </a:lnTo>
                  <a:lnTo>
                    <a:pt x="1291" y="49"/>
                  </a:lnTo>
                  <a:lnTo>
                    <a:pt x="1291" y="47"/>
                  </a:lnTo>
                  <a:lnTo>
                    <a:pt x="1300" y="47"/>
                  </a:lnTo>
                  <a:lnTo>
                    <a:pt x="1300" y="49"/>
                  </a:lnTo>
                  <a:lnTo>
                    <a:pt x="1301" y="49"/>
                  </a:lnTo>
                  <a:lnTo>
                    <a:pt x="1319" y="26"/>
                  </a:lnTo>
                  <a:lnTo>
                    <a:pt x="1269" y="19"/>
                  </a:lnTo>
                  <a:close/>
                  <a:moveTo>
                    <a:pt x="935" y="19"/>
                  </a:moveTo>
                  <a:lnTo>
                    <a:pt x="842" y="145"/>
                  </a:lnTo>
                  <a:lnTo>
                    <a:pt x="794" y="209"/>
                  </a:lnTo>
                  <a:lnTo>
                    <a:pt x="803" y="209"/>
                  </a:lnTo>
                  <a:lnTo>
                    <a:pt x="802" y="210"/>
                  </a:lnTo>
                  <a:lnTo>
                    <a:pt x="794" y="210"/>
                  </a:lnTo>
                  <a:lnTo>
                    <a:pt x="784" y="223"/>
                  </a:lnTo>
                  <a:lnTo>
                    <a:pt x="791" y="232"/>
                  </a:lnTo>
                  <a:lnTo>
                    <a:pt x="835" y="227"/>
                  </a:lnTo>
                  <a:lnTo>
                    <a:pt x="792" y="233"/>
                  </a:lnTo>
                  <a:lnTo>
                    <a:pt x="835" y="229"/>
                  </a:lnTo>
                  <a:lnTo>
                    <a:pt x="794" y="235"/>
                  </a:lnTo>
                  <a:lnTo>
                    <a:pt x="813" y="258"/>
                  </a:lnTo>
                  <a:lnTo>
                    <a:pt x="835" y="229"/>
                  </a:lnTo>
                  <a:lnTo>
                    <a:pt x="836" y="229"/>
                  </a:lnTo>
                  <a:lnTo>
                    <a:pt x="815" y="259"/>
                  </a:lnTo>
                  <a:lnTo>
                    <a:pt x="831" y="275"/>
                  </a:lnTo>
                  <a:lnTo>
                    <a:pt x="839" y="275"/>
                  </a:lnTo>
                  <a:lnTo>
                    <a:pt x="841" y="273"/>
                  </a:lnTo>
                  <a:lnTo>
                    <a:pt x="843" y="273"/>
                  </a:lnTo>
                  <a:lnTo>
                    <a:pt x="846" y="272"/>
                  </a:lnTo>
                  <a:lnTo>
                    <a:pt x="848" y="272"/>
                  </a:lnTo>
                  <a:lnTo>
                    <a:pt x="849" y="270"/>
                  </a:lnTo>
                  <a:lnTo>
                    <a:pt x="852" y="269"/>
                  </a:lnTo>
                  <a:lnTo>
                    <a:pt x="853" y="269"/>
                  </a:lnTo>
                  <a:lnTo>
                    <a:pt x="855" y="268"/>
                  </a:lnTo>
                  <a:lnTo>
                    <a:pt x="855" y="266"/>
                  </a:lnTo>
                  <a:lnTo>
                    <a:pt x="856" y="266"/>
                  </a:lnTo>
                  <a:lnTo>
                    <a:pt x="856" y="263"/>
                  </a:lnTo>
                  <a:lnTo>
                    <a:pt x="848" y="233"/>
                  </a:lnTo>
                  <a:lnTo>
                    <a:pt x="848" y="232"/>
                  </a:lnTo>
                  <a:lnTo>
                    <a:pt x="846" y="232"/>
                  </a:lnTo>
                  <a:lnTo>
                    <a:pt x="846" y="229"/>
                  </a:lnTo>
                  <a:lnTo>
                    <a:pt x="836" y="229"/>
                  </a:lnTo>
                  <a:lnTo>
                    <a:pt x="836" y="227"/>
                  </a:lnTo>
                  <a:lnTo>
                    <a:pt x="835" y="227"/>
                  </a:lnTo>
                  <a:lnTo>
                    <a:pt x="835" y="226"/>
                  </a:lnTo>
                  <a:lnTo>
                    <a:pt x="836" y="226"/>
                  </a:lnTo>
                  <a:lnTo>
                    <a:pt x="846" y="215"/>
                  </a:lnTo>
                  <a:lnTo>
                    <a:pt x="846" y="207"/>
                  </a:lnTo>
                  <a:lnTo>
                    <a:pt x="818" y="207"/>
                  </a:lnTo>
                  <a:lnTo>
                    <a:pt x="816" y="209"/>
                  </a:lnTo>
                  <a:lnTo>
                    <a:pt x="805" y="209"/>
                  </a:lnTo>
                  <a:lnTo>
                    <a:pt x="806" y="207"/>
                  </a:lnTo>
                  <a:lnTo>
                    <a:pt x="816" y="207"/>
                  </a:lnTo>
                  <a:lnTo>
                    <a:pt x="818" y="206"/>
                  </a:lnTo>
                  <a:lnTo>
                    <a:pt x="846" y="206"/>
                  </a:lnTo>
                  <a:lnTo>
                    <a:pt x="848" y="207"/>
                  </a:lnTo>
                  <a:lnTo>
                    <a:pt x="849" y="207"/>
                  </a:lnTo>
                  <a:lnTo>
                    <a:pt x="849" y="210"/>
                  </a:lnTo>
                  <a:lnTo>
                    <a:pt x="892" y="150"/>
                  </a:lnTo>
                  <a:lnTo>
                    <a:pt x="985" y="26"/>
                  </a:lnTo>
                  <a:lnTo>
                    <a:pt x="935" y="19"/>
                  </a:lnTo>
                  <a:close/>
                  <a:moveTo>
                    <a:pt x="532" y="19"/>
                  </a:moveTo>
                  <a:lnTo>
                    <a:pt x="525" y="27"/>
                  </a:lnTo>
                  <a:lnTo>
                    <a:pt x="572" y="79"/>
                  </a:lnTo>
                  <a:lnTo>
                    <a:pt x="578" y="72"/>
                  </a:lnTo>
                  <a:lnTo>
                    <a:pt x="532" y="19"/>
                  </a:lnTo>
                  <a:close/>
                  <a:moveTo>
                    <a:pt x="2919" y="17"/>
                  </a:moveTo>
                  <a:lnTo>
                    <a:pt x="2869" y="140"/>
                  </a:lnTo>
                  <a:lnTo>
                    <a:pt x="2886" y="142"/>
                  </a:lnTo>
                  <a:lnTo>
                    <a:pt x="2936" y="19"/>
                  </a:lnTo>
                  <a:lnTo>
                    <a:pt x="2919" y="17"/>
                  </a:lnTo>
                  <a:close/>
                  <a:moveTo>
                    <a:pt x="2036" y="17"/>
                  </a:moveTo>
                  <a:lnTo>
                    <a:pt x="2005" y="72"/>
                  </a:lnTo>
                  <a:lnTo>
                    <a:pt x="2002" y="79"/>
                  </a:lnTo>
                  <a:lnTo>
                    <a:pt x="1998" y="86"/>
                  </a:lnTo>
                  <a:lnTo>
                    <a:pt x="2035" y="90"/>
                  </a:lnTo>
                  <a:lnTo>
                    <a:pt x="2042" y="79"/>
                  </a:lnTo>
                  <a:lnTo>
                    <a:pt x="2033" y="76"/>
                  </a:lnTo>
                  <a:lnTo>
                    <a:pt x="2036" y="70"/>
                  </a:lnTo>
                  <a:lnTo>
                    <a:pt x="2036" y="69"/>
                  </a:lnTo>
                  <a:lnTo>
                    <a:pt x="2038" y="69"/>
                  </a:lnTo>
                  <a:lnTo>
                    <a:pt x="2040" y="70"/>
                  </a:lnTo>
                  <a:lnTo>
                    <a:pt x="2038" y="74"/>
                  </a:lnTo>
                  <a:lnTo>
                    <a:pt x="2042" y="76"/>
                  </a:lnTo>
                  <a:lnTo>
                    <a:pt x="2042" y="73"/>
                  </a:lnTo>
                  <a:lnTo>
                    <a:pt x="2043" y="73"/>
                  </a:lnTo>
                  <a:lnTo>
                    <a:pt x="2045" y="72"/>
                  </a:lnTo>
                  <a:lnTo>
                    <a:pt x="2046" y="72"/>
                  </a:lnTo>
                  <a:lnTo>
                    <a:pt x="2049" y="64"/>
                  </a:lnTo>
                  <a:lnTo>
                    <a:pt x="2046" y="64"/>
                  </a:lnTo>
                  <a:lnTo>
                    <a:pt x="2046" y="63"/>
                  </a:lnTo>
                  <a:lnTo>
                    <a:pt x="2045" y="63"/>
                  </a:lnTo>
                  <a:lnTo>
                    <a:pt x="2042" y="67"/>
                  </a:lnTo>
                  <a:lnTo>
                    <a:pt x="2042" y="69"/>
                  </a:lnTo>
                  <a:lnTo>
                    <a:pt x="2040" y="69"/>
                  </a:lnTo>
                  <a:lnTo>
                    <a:pt x="2038" y="67"/>
                  </a:lnTo>
                  <a:lnTo>
                    <a:pt x="2042" y="59"/>
                  </a:lnTo>
                  <a:lnTo>
                    <a:pt x="2045" y="59"/>
                  </a:lnTo>
                  <a:lnTo>
                    <a:pt x="2046" y="60"/>
                  </a:lnTo>
                  <a:lnTo>
                    <a:pt x="2048" y="60"/>
                  </a:lnTo>
                  <a:lnTo>
                    <a:pt x="2048" y="62"/>
                  </a:lnTo>
                  <a:lnTo>
                    <a:pt x="2050" y="62"/>
                  </a:lnTo>
                  <a:lnTo>
                    <a:pt x="2050" y="63"/>
                  </a:lnTo>
                  <a:lnTo>
                    <a:pt x="2052" y="59"/>
                  </a:lnTo>
                  <a:lnTo>
                    <a:pt x="2048" y="59"/>
                  </a:lnTo>
                  <a:lnTo>
                    <a:pt x="2048" y="57"/>
                  </a:lnTo>
                  <a:lnTo>
                    <a:pt x="2045" y="57"/>
                  </a:lnTo>
                  <a:lnTo>
                    <a:pt x="2045" y="53"/>
                  </a:lnTo>
                  <a:lnTo>
                    <a:pt x="2046" y="53"/>
                  </a:lnTo>
                  <a:lnTo>
                    <a:pt x="2046" y="52"/>
                  </a:lnTo>
                  <a:lnTo>
                    <a:pt x="2050" y="52"/>
                  </a:lnTo>
                  <a:lnTo>
                    <a:pt x="2050" y="50"/>
                  </a:lnTo>
                  <a:lnTo>
                    <a:pt x="2058" y="50"/>
                  </a:lnTo>
                  <a:lnTo>
                    <a:pt x="2073" y="22"/>
                  </a:lnTo>
                  <a:lnTo>
                    <a:pt x="2036" y="17"/>
                  </a:lnTo>
                  <a:close/>
                  <a:moveTo>
                    <a:pt x="2020" y="17"/>
                  </a:moveTo>
                  <a:lnTo>
                    <a:pt x="2023" y="20"/>
                  </a:lnTo>
                  <a:lnTo>
                    <a:pt x="2023" y="19"/>
                  </a:lnTo>
                  <a:lnTo>
                    <a:pt x="2020" y="17"/>
                  </a:lnTo>
                  <a:close/>
                  <a:moveTo>
                    <a:pt x="1437" y="17"/>
                  </a:moveTo>
                  <a:lnTo>
                    <a:pt x="1397" y="77"/>
                  </a:lnTo>
                  <a:lnTo>
                    <a:pt x="1447" y="84"/>
                  </a:lnTo>
                  <a:lnTo>
                    <a:pt x="1485" y="24"/>
                  </a:lnTo>
                  <a:lnTo>
                    <a:pt x="1437" y="17"/>
                  </a:lnTo>
                  <a:close/>
                  <a:moveTo>
                    <a:pt x="624" y="17"/>
                  </a:moveTo>
                  <a:lnTo>
                    <a:pt x="618" y="24"/>
                  </a:lnTo>
                  <a:lnTo>
                    <a:pt x="632" y="40"/>
                  </a:lnTo>
                  <a:lnTo>
                    <a:pt x="638" y="32"/>
                  </a:lnTo>
                  <a:lnTo>
                    <a:pt x="624" y="17"/>
                  </a:lnTo>
                  <a:close/>
                  <a:moveTo>
                    <a:pt x="69" y="17"/>
                  </a:moveTo>
                  <a:lnTo>
                    <a:pt x="70" y="19"/>
                  </a:lnTo>
                  <a:lnTo>
                    <a:pt x="74" y="19"/>
                  </a:lnTo>
                  <a:lnTo>
                    <a:pt x="76" y="20"/>
                  </a:lnTo>
                  <a:lnTo>
                    <a:pt x="69" y="20"/>
                  </a:lnTo>
                  <a:lnTo>
                    <a:pt x="67" y="22"/>
                  </a:lnTo>
                  <a:lnTo>
                    <a:pt x="73" y="22"/>
                  </a:lnTo>
                  <a:lnTo>
                    <a:pt x="74" y="23"/>
                  </a:lnTo>
                  <a:lnTo>
                    <a:pt x="83" y="23"/>
                  </a:lnTo>
                  <a:lnTo>
                    <a:pt x="83" y="24"/>
                  </a:lnTo>
                  <a:lnTo>
                    <a:pt x="80" y="24"/>
                  </a:lnTo>
                  <a:lnTo>
                    <a:pt x="80" y="26"/>
                  </a:lnTo>
                  <a:lnTo>
                    <a:pt x="73" y="26"/>
                  </a:lnTo>
                  <a:lnTo>
                    <a:pt x="73" y="24"/>
                  </a:lnTo>
                  <a:lnTo>
                    <a:pt x="74" y="24"/>
                  </a:lnTo>
                  <a:lnTo>
                    <a:pt x="73" y="23"/>
                  </a:lnTo>
                  <a:lnTo>
                    <a:pt x="64" y="23"/>
                  </a:lnTo>
                  <a:lnTo>
                    <a:pt x="69" y="19"/>
                  </a:lnTo>
                  <a:lnTo>
                    <a:pt x="69" y="17"/>
                  </a:lnTo>
                  <a:close/>
                  <a:moveTo>
                    <a:pt x="2002" y="16"/>
                  </a:moveTo>
                  <a:lnTo>
                    <a:pt x="2018" y="29"/>
                  </a:lnTo>
                  <a:lnTo>
                    <a:pt x="2022" y="22"/>
                  </a:lnTo>
                  <a:lnTo>
                    <a:pt x="2018" y="17"/>
                  </a:lnTo>
                  <a:lnTo>
                    <a:pt x="2002" y="16"/>
                  </a:lnTo>
                  <a:close/>
                  <a:moveTo>
                    <a:pt x="1961" y="16"/>
                  </a:moveTo>
                  <a:lnTo>
                    <a:pt x="1955" y="17"/>
                  </a:lnTo>
                  <a:lnTo>
                    <a:pt x="1933" y="56"/>
                  </a:lnTo>
                  <a:lnTo>
                    <a:pt x="1925" y="56"/>
                  </a:lnTo>
                  <a:lnTo>
                    <a:pt x="1876" y="49"/>
                  </a:lnTo>
                  <a:lnTo>
                    <a:pt x="1872" y="52"/>
                  </a:lnTo>
                  <a:lnTo>
                    <a:pt x="1922" y="57"/>
                  </a:lnTo>
                  <a:lnTo>
                    <a:pt x="1933" y="59"/>
                  </a:lnTo>
                  <a:lnTo>
                    <a:pt x="1936" y="60"/>
                  </a:lnTo>
                  <a:lnTo>
                    <a:pt x="1961" y="16"/>
                  </a:lnTo>
                  <a:close/>
                  <a:moveTo>
                    <a:pt x="1550" y="16"/>
                  </a:moveTo>
                  <a:lnTo>
                    <a:pt x="1561" y="27"/>
                  </a:lnTo>
                  <a:lnTo>
                    <a:pt x="1577" y="30"/>
                  </a:lnTo>
                  <a:lnTo>
                    <a:pt x="1564" y="19"/>
                  </a:lnTo>
                  <a:lnTo>
                    <a:pt x="1550" y="16"/>
                  </a:lnTo>
                  <a:close/>
                  <a:moveTo>
                    <a:pt x="2531" y="14"/>
                  </a:moveTo>
                  <a:lnTo>
                    <a:pt x="2718" y="167"/>
                  </a:lnTo>
                  <a:lnTo>
                    <a:pt x="2728" y="176"/>
                  </a:lnTo>
                  <a:lnTo>
                    <a:pt x="2728" y="175"/>
                  </a:lnTo>
                  <a:lnTo>
                    <a:pt x="2727" y="173"/>
                  </a:lnTo>
                  <a:lnTo>
                    <a:pt x="2725" y="170"/>
                  </a:lnTo>
                  <a:lnTo>
                    <a:pt x="2722" y="167"/>
                  </a:lnTo>
                  <a:lnTo>
                    <a:pt x="2722" y="166"/>
                  </a:lnTo>
                  <a:lnTo>
                    <a:pt x="2721" y="166"/>
                  </a:lnTo>
                  <a:lnTo>
                    <a:pt x="2721" y="163"/>
                  </a:lnTo>
                  <a:lnTo>
                    <a:pt x="2717" y="155"/>
                  </a:lnTo>
                  <a:lnTo>
                    <a:pt x="2717" y="150"/>
                  </a:lnTo>
                  <a:lnTo>
                    <a:pt x="2715" y="146"/>
                  </a:lnTo>
                  <a:lnTo>
                    <a:pt x="2715" y="137"/>
                  </a:lnTo>
                  <a:lnTo>
                    <a:pt x="2717" y="133"/>
                  </a:lnTo>
                  <a:lnTo>
                    <a:pt x="2717" y="127"/>
                  </a:lnTo>
                  <a:lnTo>
                    <a:pt x="2720" y="122"/>
                  </a:lnTo>
                  <a:lnTo>
                    <a:pt x="2722" y="122"/>
                  </a:lnTo>
                  <a:lnTo>
                    <a:pt x="2718" y="116"/>
                  </a:lnTo>
                  <a:lnTo>
                    <a:pt x="2715" y="112"/>
                  </a:lnTo>
                  <a:lnTo>
                    <a:pt x="2711" y="106"/>
                  </a:lnTo>
                  <a:lnTo>
                    <a:pt x="2697" y="92"/>
                  </a:lnTo>
                  <a:lnTo>
                    <a:pt x="2685" y="83"/>
                  </a:lnTo>
                  <a:lnTo>
                    <a:pt x="2671" y="72"/>
                  </a:lnTo>
                  <a:lnTo>
                    <a:pt x="2654" y="62"/>
                  </a:lnTo>
                  <a:lnTo>
                    <a:pt x="2618" y="43"/>
                  </a:lnTo>
                  <a:lnTo>
                    <a:pt x="2577" y="27"/>
                  </a:lnTo>
                  <a:lnTo>
                    <a:pt x="2531" y="14"/>
                  </a:lnTo>
                  <a:close/>
                  <a:moveTo>
                    <a:pt x="1597" y="14"/>
                  </a:moveTo>
                  <a:lnTo>
                    <a:pt x="1592" y="16"/>
                  </a:lnTo>
                  <a:lnTo>
                    <a:pt x="1721" y="32"/>
                  </a:lnTo>
                  <a:lnTo>
                    <a:pt x="1714" y="29"/>
                  </a:lnTo>
                  <a:lnTo>
                    <a:pt x="1597" y="14"/>
                  </a:lnTo>
                  <a:close/>
                  <a:moveTo>
                    <a:pt x="1531" y="14"/>
                  </a:moveTo>
                  <a:lnTo>
                    <a:pt x="1544" y="26"/>
                  </a:lnTo>
                  <a:lnTo>
                    <a:pt x="1558" y="27"/>
                  </a:lnTo>
                  <a:lnTo>
                    <a:pt x="1547" y="16"/>
                  </a:lnTo>
                  <a:lnTo>
                    <a:pt x="1531" y="14"/>
                  </a:lnTo>
                  <a:close/>
                  <a:moveTo>
                    <a:pt x="1985" y="13"/>
                  </a:moveTo>
                  <a:lnTo>
                    <a:pt x="2012" y="37"/>
                  </a:lnTo>
                  <a:lnTo>
                    <a:pt x="2016" y="30"/>
                  </a:lnTo>
                  <a:lnTo>
                    <a:pt x="1999" y="16"/>
                  </a:lnTo>
                  <a:lnTo>
                    <a:pt x="1985" y="13"/>
                  </a:lnTo>
                  <a:close/>
                  <a:moveTo>
                    <a:pt x="1217" y="13"/>
                  </a:moveTo>
                  <a:lnTo>
                    <a:pt x="1192" y="52"/>
                  </a:lnTo>
                  <a:lnTo>
                    <a:pt x="1240" y="57"/>
                  </a:lnTo>
                  <a:lnTo>
                    <a:pt x="1267" y="19"/>
                  </a:lnTo>
                  <a:lnTo>
                    <a:pt x="1217" y="13"/>
                  </a:lnTo>
                  <a:close/>
                  <a:moveTo>
                    <a:pt x="885" y="13"/>
                  </a:moveTo>
                  <a:lnTo>
                    <a:pt x="821" y="99"/>
                  </a:lnTo>
                  <a:lnTo>
                    <a:pt x="791" y="137"/>
                  </a:lnTo>
                  <a:lnTo>
                    <a:pt x="752" y="189"/>
                  </a:lnTo>
                  <a:lnTo>
                    <a:pt x="772" y="212"/>
                  </a:lnTo>
                  <a:lnTo>
                    <a:pt x="776" y="212"/>
                  </a:lnTo>
                  <a:lnTo>
                    <a:pt x="778" y="210"/>
                  </a:lnTo>
                  <a:lnTo>
                    <a:pt x="791" y="210"/>
                  </a:lnTo>
                  <a:lnTo>
                    <a:pt x="789" y="212"/>
                  </a:lnTo>
                  <a:lnTo>
                    <a:pt x="778" y="212"/>
                  </a:lnTo>
                  <a:lnTo>
                    <a:pt x="775" y="213"/>
                  </a:lnTo>
                  <a:lnTo>
                    <a:pt x="774" y="213"/>
                  </a:lnTo>
                  <a:lnTo>
                    <a:pt x="782" y="222"/>
                  </a:lnTo>
                  <a:lnTo>
                    <a:pt x="791" y="210"/>
                  </a:lnTo>
                  <a:lnTo>
                    <a:pt x="792" y="209"/>
                  </a:lnTo>
                  <a:lnTo>
                    <a:pt x="841" y="145"/>
                  </a:lnTo>
                  <a:lnTo>
                    <a:pt x="933" y="19"/>
                  </a:lnTo>
                  <a:lnTo>
                    <a:pt x="885" y="13"/>
                  </a:lnTo>
                  <a:close/>
                  <a:moveTo>
                    <a:pt x="3001" y="12"/>
                  </a:moveTo>
                  <a:lnTo>
                    <a:pt x="3026" y="30"/>
                  </a:lnTo>
                  <a:lnTo>
                    <a:pt x="3046" y="26"/>
                  </a:lnTo>
                  <a:lnTo>
                    <a:pt x="3075" y="17"/>
                  </a:lnTo>
                  <a:lnTo>
                    <a:pt x="3068" y="16"/>
                  </a:lnTo>
                  <a:lnTo>
                    <a:pt x="3049" y="16"/>
                  </a:lnTo>
                  <a:lnTo>
                    <a:pt x="3043" y="14"/>
                  </a:lnTo>
                  <a:lnTo>
                    <a:pt x="3032" y="14"/>
                  </a:lnTo>
                  <a:lnTo>
                    <a:pt x="3025" y="13"/>
                  </a:lnTo>
                  <a:lnTo>
                    <a:pt x="3019" y="13"/>
                  </a:lnTo>
                  <a:lnTo>
                    <a:pt x="3013" y="12"/>
                  </a:lnTo>
                  <a:lnTo>
                    <a:pt x="3001" y="12"/>
                  </a:lnTo>
                  <a:close/>
                  <a:moveTo>
                    <a:pt x="1975" y="12"/>
                  </a:moveTo>
                  <a:lnTo>
                    <a:pt x="1972" y="16"/>
                  </a:lnTo>
                  <a:lnTo>
                    <a:pt x="2008" y="47"/>
                  </a:lnTo>
                  <a:lnTo>
                    <a:pt x="2012" y="40"/>
                  </a:lnTo>
                  <a:lnTo>
                    <a:pt x="1981" y="13"/>
                  </a:lnTo>
                  <a:lnTo>
                    <a:pt x="1975" y="12"/>
                  </a:lnTo>
                  <a:close/>
                  <a:moveTo>
                    <a:pt x="1513" y="12"/>
                  </a:moveTo>
                  <a:lnTo>
                    <a:pt x="1525" y="23"/>
                  </a:lnTo>
                  <a:lnTo>
                    <a:pt x="1540" y="24"/>
                  </a:lnTo>
                  <a:lnTo>
                    <a:pt x="1528" y="14"/>
                  </a:lnTo>
                  <a:lnTo>
                    <a:pt x="1513" y="12"/>
                  </a:lnTo>
                  <a:close/>
                  <a:moveTo>
                    <a:pt x="2996" y="10"/>
                  </a:moveTo>
                  <a:lnTo>
                    <a:pt x="2991" y="12"/>
                  </a:lnTo>
                  <a:lnTo>
                    <a:pt x="2985" y="24"/>
                  </a:lnTo>
                  <a:lnTo>
                    <a:pt x="2985" y="26"/>
                  </a:lnTo>
                  <a:lnTo>
                    <a:pt x="2981" y="24"/>
                  </a:lnTo>
                  <a:lnTo>
                    <a:pt x="2874" y="293"/>
                  </a:lnTo>
                  <a:lnTo>
                    <a:pt x="2892" y="309"/>
                  </a:lnTo>
                  <a:lnTo>
                    <a:pt x="2982" y="80"/>
                  </a:lnTo>
                  <a:lnTo>
                    <a:pt x="2982" y="76"/>
                  </a:lnTo>
                  <a:lnTo>
                    <a:pt x="2983" y="76"/>
                  </a:lnTo>
                  <a:lnTo>
                    <a:pt x="2983" y="73"/>
                  </a:lnTo>
                  <a:lnTo>
                    <a:pt x="2985" y="73"/>
                  </a:lnTo>
                  <a:lnTo>
                    <a:pt x="2985" y="72"/>
                  </a:lnTo>
                  <a:lnTo>
                    <a:pt x="3002" y="30"/>
                  </a:lnTo>
                  <a:lnTo>
                    <a:pt x="2992" y="34"/>
                  </a:lnTo>
                  <a:lnTo>
                    <a:pt x="2991" y="34"/>
                  </a:lnTo>
                  <a:lnTo>
                    <a:pt x="2988" y="33"/>
                  </a:lnTo>
                  <a:lnTo>
                    <a:pt x="2988" y="32"/>
                  </a:lnTo>
                  <a:lnTo>
                    <a:pt x="3002" y="24"/>
                  </a:lnTo>
                  <a:lnTo>
                    <a:pt x="3005" y="24"/>
                  </a:lnTo>
                  <a:lnTo>
                    <a:pt x="3006" y="23"/>
                  </a:lnTo>
                  <a:lnTo>
                    <a:pt x="3006" y="24"/>
                  </a:lnTo>
                  <a:lnTo>
                    <a:pt x="3008" y="26"/>
                  </a:lnTo>
                  <a:lnTo>
                    <a:pt x="3015" y="36"/>
                  </a:lnTo>
                  <a:lnTo>
                    <a:pt x="3012" y="36"/>
                  </a:lnTo>
                  <a:lnTo>
                    <a:pt x="3011" y="37"/>
                  </a:lnTo>
                  <a:lnTo>
                    <a:pt x="3009" y="36"/>
                  </a:lnTo>
                  <a:lnTo>
                    <a:pt x="3005" y="30"/>
                  </a:lnTo>
                  <a:lnTo>
                    <a:pt x="2989" y="69"/>
                  </a:lnTo>
                  <a:lnTo>
                    <a:pt x="2992" y="67"/>
                  </a:lnTo>
                  <a:lnTo>
                    <a:pt x="2993" y="66"/>
                  </a:lnTo>
                  <a:lnTo>
                    <a:pt x="2996" y="64"/>
                  </a:lnTo>
                  <a:lnTo>
                    <a:pt x="2998" y="64"/>
                  </a:lnTo>
                  <a:lnTo>
                    <a:pt x="2999" y="63"/>
                  </a:lnTo>
                  <a:lnTo>
                    <a:pt x="3002" y="63"/>
                  </a:lnTo>
                  <a:lnTo>
                    <a:pt x="3003" y="62"/>
                  </a:lnTo>
                  <a:lnTo>
                    <a:pt x="3006" y="62"/>
                  </a:lnTo>
                  <a:lnTo>
                    <a:pt x="3009" y="60"/>
                  </a:lnTo>
                  <a:lnTo>
                    <a:pt x="3013" y="60"/>
                  </a:lnTo>
                  <a:lnTo>
                    <a:pt x="3025" y="32"/>
                  </a:lnTo>
                  <a:lnTo>
                    <a:pt x="2998" y="10"/>
                  </a:lnTo>
                  <a:lnTo>
                    <a:pt x="2996" y="10"/>
                  </a:lnTo>
                  <a:close/>
                  <a:moveTo>
                    <a:pt x="1495" y="10"/>
                  </a:moveTo>
                  <a:lnTo>
                    <a:pt x="1507" y="20"/>
                  </a:lnTo>
                  <a:lnTo>
                    <a:pt x="1523" y="23"/>
                  </a:lnTo>
                  <a:lnTo>
                    <a:pt x="1510" y="12"/>
                  </a:lnTo>
                  <a:lnTo>
                    <a:pt x="1495" y="10"/>
                  </a:lnTo>
                  <a:close/>
                  <a:moveTo>
                    <a:pt x="540" y="10"/>
                  </a:moveTo>
                  <a:lnTo>
                    <a:pt x="534" y="17"/>
                  </a:lnTo>
                  <a:lnTo>
                    <a:pt x="580" y="70"/>
                  </a:lnTo>
                  <a:lnTo>
                    <a:pt x="585" y="62"/>
                  </a:lnTo>
                  <a:lnTo>
                    <a:pt x="540" y="10"/>
                  </a:lnTo>
                  <a:close/>
                  <a:moveTo>
                    <a:pt x="1430" y="9"/>
                  </a:moveTo>
                  <a:lnTo>
                    <a:pt x="1428" y="10"/>
                  </a:lnTo>
                  <a:lnTo>
                    <a:pt x="1431" y="12"/>
                  </a:lnTo>
                  <a:lnTo>
                    <a:pt x="1430" y="9"/>
                  </a:lnTo>
                  <a:close/>
                  <a:moveTo>
                    <a:pt x="4260" y="7"/>
                  </a:moveTo>
                  <a:lnTo>
                    <a:pt x="4272" y="7"/>
                  </a:lnTo>
                  <a:lnTo>
                    <a:pt x="4272" y="9"/>
                  </a:lnTo>
                  <a:lnTo>
                    <a:pt x="4275" y="9"/>
                  </a:lnTo>
                  <a:lnTo>
                    <a:pt x="4260" y="14"/>
                  </a:lnTo>
                  <a:lnTo>
                    <a:pt x="4258" y="14"/>
                  </a:lnTo>
                  <a:lnTo>
                    <a:pt x="4258" y="16"/>
                  </a:lnTo>
                  <a:lnTo>
                    <a:pt x="4256" y="16"/>
                  </a:lnTo>
                  <a:lnTo>
                    <a:pt x="4256" y="17"/>
                  </a:lnTo>
                  <a:lnTo>
                    <a:pt x="4255" y="17"/>
                  </a:lnTo>
                  <a:lnTo>
                    <a:pt x="4255" y="20"/>
                  </a:lnTo>
                  <a:lnTo>
                    <a:pt x="4256" y="20"/>
                  </a:lnTo>
                  <a:lnTo>
                    <a:pt x="4256" y="22"/>
                  </a:lnTo>
                  <a:lnTo>
                    <a:pt x="4258" y="22"/>
                  </a:lnTo>
                  <a:lnTo>
                    <a:pt x="4329" y="69"/>
                  </a:lnTo>
                  <a:lnTo>
                    <a:pt x="4330" y="70"/>
                  </a:lnTo>
                  <a:lnTo>
                    <a:pt x="4332" y="70"/>
                  </a:lnTo>
                  <a:lnTo>
                    <a:pt x="4333" y="72"/>
                  </a:lnTo>
                  <a:lnTo>
                    <a:pt x="4337" y="72"/>
                  </a:lnTo>
                  <a:lnTo>
                    <a:pt x="4337" y="73"/>
                  </a:lnTo>
                  <a:lnTo>
                    <a:pt x="4333" y="73"/>
                  </a:lnTo>
                  <a:lnTo>
                    <a:pt x="4332" y="72"/>
                  </a:lnTo>
                  <a:lnTo>
                    <a:pt x="4330" y="72"/>
                  </a:lnTo>
                  <a:lnTo>
                    <a:pt x="4329" y="70"/>
                  </a:lnTo>
                  <a:lnTo>
                    <a:pt x="4327" y="70"/>
                  </a:lnTo>
                  <a:lnTo>
                    <a:pt x="4256" y="23"/>
                  </a:lnTo>
                  <a:lnTo>
                    <a:pt x="4253" y="20"/>
                  </a:lnTo>
                  <a:lnTo>
                    <a:pt x="4253" y="19"/>
                  </a:lnTo>
                  <a:lnTo>
                    <a:pt x="4252" y="19"/>
                  </a:lnTo>
                  <a:lnTo>
                    <a:pt x="4252" y="17"/>
                  </a:lnTo>
                  <a:lnTo>
                    <a:pt x="4253" y="17"/>
                  </a:lnTo>
                  <a:lnTo>
                    <a:pt x="4253" y="16"/>
                  </a:lnTo>
                  <a:lnTo>
                    <a:pt x="4255" y="14"/>
                  </a:lnTo>
                  <a:lnTo>
                    <a:pt x="4256" y="14"/>
                  </a:lnTo>
                  <a:lnTo>
                    <a:pt x="4258" y="13"/>
                  </a:lnTo>
                  <a:lnTo>
                    <a:pt x="4259" y="13"/>
                  </a:lnTo>
                  <a:lnTo>
                    <a:pt x="4270" y="9"/>
                  </a:lnTo>
                  <a:lnTo>
                    <a:pt x="4262" y="9"/>
                  </a:lnTo>
                  <a:lnTo>
                    <a:pt x="4260" y="7"/>
                  </a:lnTo>
                  <a:close/>
                  <a:moveTo>
                    <a:pt x="2928" y="7"/>
                  </a:moveTo>
                  <a:lnTo>
                    <a:pt x="2926" y="12"/>
                  </a:lnTo>
                  <a:lnTo>
                    <a:pt x="2938" y="13"/>
                  </a:lnTo>
                  <a:lnTo>
                    <a:pt x="2928" y="7"/>
                  </a:lnTo>
                  <a:close/>
                  <a:moveTo>
                    <a:pt x="1477" y="7"/>
                  </a:moveTo>
                  <a:lnTo>
                    <a:pt x="1490" y="19"/>
                  </a:lnTo>
                  <a:lnTo>
                    <a:pt x="1504" y="20"/>
                  </a:lnTo>
                  <a:lnTo>
                    <a:pt x="1493" y="9"/>
                  </a:lnTo>
                  <a:lnTo>
                    <a:pt x="1477" y="7"/>
                  </a:lnTo>
                  <a:close/>
                  <a:moveTo>
                    <a:pt x="631" y="7"/>
                  </a:moveTo>
                  <a:lnTo>
                    <a:pt x="625" y="16"/>
                  </a:lnTo>
                  <a:lnTo>
                    <a:pt x="639" y="30"/>
                  </a:lnTo>
                  <a:lnTo>
                    <a:pt x="645" y="23"/>
                  </a:lnTo>
                  <a:lnTo>
                    <a:pt x="631" y="7"/>
                  </a:lnTo>
                  <a:close/>
                  <a:moveTo>
                    <a:pt x="4256" y="6"/>
                  </a:moveTo>
                  <a:lnTo>
                    <a:pt x="4259" y="6"/>
                  </a:lnTo>
                  <a:lnTo>
                    <a:pt x="4260" y="7"/>
                  </a:lnTo>
                  <a:lnTo>
                    <a:pt x="4258" y="7"/>
                  </a:lnTo>
                  <a:lnTo>
                    <a:pt x="4256" y="6"/>
                  </a:lnTo>
                  <a:close/>
                  <a:moveTo>
                    <a:pt x="1999" y="6"/>
                  </a:moveTo>
                  <a:lnTo>
                    <a:pt x="1998" y="9"/>
                  </a:lnTo>
                  <a:lnTo>
                    <a:pt x="2008" y="10"/>
                  </a:lnTo>
                  <a:lnTo>
                    <a:pt x="2009" y="7"/>
                  </a:lnTo>
                  <a:lnTo>
                    <a:pt x="1999" y="6"/>
                  </a:lnTo>
                  <a:close/>
                  <a:moveTo>
                    <a:pt x="1895" y="6"/>
                  </a:moveTo>
                  <a:lnTo>
                    <a:pt x="1871" y="47"/>
                  </a:lnTo>
                  <a:lnTo>
                    <a:pt x="1872" y="47"/>
                  </a:lnTo>
                  <a:lnTo>
                    <a:pt x="1881" y="44"/>
                  </a:lnTo>
                  <a:lnTo>
                    <a:pt x="1882" y="44"/>
                  </a:lnTo>
                  <a:lnTo>
                    <a:pt x="1884" y="46"/>
                  </a:lnTo>
                  <a:lnTo>
                    <a:pt x="1879" y="49"/>
                  </a:lnTo>
                  <a:lnTo>
                    <a:pt x="1925" y="54"/>
                  </a:lnTo>
                  <a:lnTo>
                    <a:pt x="1931" y="54"/>
                  </a:lnTo>
                  <a:lnTo>
                    <a:pt x="1952" y="17"/>
                  </a:lnTo>
                  <a:lnTo>
                    <a:pt x="1946" y="19"/>
                  </a:lnTo>
                  <a:lnTo>
                    <a:pt x="1945" y="19"/>
                  </a:lnTo>
                  <a:lnTo>
                    <a:pt x="1943" y="16"/>
                  </a:lnTo>
                  <a:lnTo>
                    <a:pt x="1946" y="16"/>
                  </a:lnTo>
                  <a:lnTo>
                    <a:pt x="1955" y="14"/>
                  </a:lnTo>
                  <a:lnTo>
                    <a:pt x="1955" y="13"/>
                  </a:lnTo>
                  <a:lnTo>
                    <a:pt x="1949" y="13"/>
                  </a:lnTo>
                  <a:lnTo>
                    <a:pt x="1903" y="7"/>
                  </a:lnTo>
                  <a:lnTo>
                    <a:pt x="1905" y="9"/>
                  </a:lnTo>
                  <a:lnTo>
                    <a:pt x="1905" y="10"/>
                  </a:lnTo>
                  <a:lnTo>
                    <a:pt x="1899" y="10"/>
                  </a:lnTo>
                  <a:lnTo>
                    <a:pt x="1898" y="6"/>
                  </a:lnTo>
                  <a:lnTo>
                    <a:pt x="1895" y="6"/>
                  </a:lnTo>
                  <a:close/>
                  <a:moveTo>
                    <a:pt x="1167" y="6"/>
                  </a:moveTo>
                  <a:lnTo>
                    <a:pt x="1140" y="44"/>
                  </a:lnTo>
                  <a:lnTo>
                    <a:pt x="1189" y="50"/>
                  </a:lnTo>
                  <a:lnTo>
                    <a:pt x="1216" y="13"/>
                  </a:lnTo>
                  <a:lnTo>
                    <a:pt x="1167" y="6"/>
                  </a:lnTo>
                  <a:close/>
                  <a:moveTo>
                    <a:pt x="833" y="6"/>
                  </a:moveTo>
                  <a:lnTo>
                    <a:pt x="769" y="92"/>
                  </a:lnTo>
                  <a:lnTo>
                    <a:pt x="739" y="130"/>
                  </a:lnTo>
                  <a:lnTo>
                    <a:pt x="721" y="155"/>
                  </a:lnTo>
                  <a:lnTo>
                    <a:pt x="751" y="187"/>
                  </a:lnTo>
                  <a:lnTo>
                    <a:pt x="789" y="137"/>
                  </a:lnTo>
                  <a:lnTo>
                    <a:pt x="883" y="13"/>
                  </a:lnTo>
                  <a:lnTo>
                    <a:pt x="833" y="6"/>
                  </a:lnTo>
                  <a:close/>
                  <a:moveTo>
                    <a:pt x="169" y="6"/>
                  </a:moveTo>
                  <a:lnTo>
                    <a:pt x="147" y="29"/>
                  </a:lnTo>
                  <a:lnTo>
                    <a:pt x="150" y="29"/>
                  </a:lnTo>
                  <a:lnTo>
                    <a:pt x="154" y="30"/>
                  </a:lnTo>
                  <a:lnTo>
                    <a:pt x="160" y="30"/>
                  </a:lnTo>
                  <a:lnTo>
                    <a:pt x="161" y="32"/>
                  </a:lnTo>
                  <a:lnTo>
                    <a:pt x="166" y="32"/>
                  </a:lnTo>
                  <a:lnTo>
                    <a:pt x="171" y="34"/>
                  </a:lnTo>
                  <a:lnTo>
                    <a:pt x="174" y="34"/>
                  </a:lnTo>
                  <a:lnTo>
                    <a:pt x="199" y="7"/>
                  </a:lnTo>
                  <a:lnTo>
                    <a:pt x="176" y="7"/>
                  </a:lnTo>
                  <a:lnTo>
                    <a:pt x="171" y="6"/>
                  </a:lnTo>
                  <a:lnTo>
                    <a:pt x="169" y="6"/>
                  </a:lnTo>
                  <a:close/>
                  <a:moveTo>
                    <a:pt x="1460" y="4"/>
                  </a:moveTo>
                  <a:lnTo>
                    <a:pt x="1471" y="16"/>
                  </a:lnTo>
                  <a:lnTo>
                    <a:pt x="1485" y="19"/>
                  </a:lnTo>
                  <a:lnTo>
                    <a:pt x="1474" y="7"/>
                  </a:lnTo>
                  <a:lnTo>
                    <a:pt x="1460" y="4"/>
                  </a:lnTo>
                  <a:close/>
                  <a:moveTo>
                    <a:pt x="1336" y="3"/>
                  </a:moveTo>
                  <a:lnTo>
                    <a:pt x="1320" y="24"/>
                  </a:lnTo>
                  <a:lnTo>
                    <a:pt x="1370" y="30"/>
                  </a:lnTo>
                  <a:lnTo>
                    <a:pt x="1384" y="9"/>
                  </a:lnTo>
                  <a:lnTo>
                    <a:pt x="1336" y="3"/>
                  </a:lnTo>
                  <a:close/>
                  <a:moveTo>
                    <a:pt x="1899" y="0"/>
                  </a:moveTo>
                  <a:lnTo>
                    <a:pt x="1902" y="4"/>
                  </a:lnTo>
                  <a:lnTo>
                    <a:pt x="1951" y="10"/>
                  </a:lnTo>
                  <a:lnTo>
                    <a:pt x="1955" y="10"/>
                  </a:lnTo>
                  <a:lnTo>
                    <a:pt x="1951" y="9"/>
                  </a:lnTo>
                  <a:lnTo>
                    <a:pt x="1949" y="7"/>
                  </a:lnTo>
                  <a:lnTo>
                    <a:pt x="1951" y="6"/>
                  </a:lnTo>
                  <a:lnTo>
                    <a:pt x="1952" y="6"/>
                  </a:lnTo>
                  <a:lnTo>
                    <a:pt x="1899" y="0"/>
                  </a:lnTo>
                  <a:close/>
                  <a:moveTo>
                    <a:pt x="1436" y="0"/>
                  </a:moveTo>
                  <a:lnTo>
                    <a:pt x="1431" y="7"/>
                  </a:lnTo>
                  <a:lnTo>
                    <a:pt x="1436" y="12"/>
                  </a:lnTo>
                  <a:lnTo>
                    <a:pt x="1450" y="13"/>
                  </a:lnTo>
                  <a:lnTo>
                    <a:pt x="1436"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7" name="Freeform 181"/>
            <p:cNvSpPr>
              <a:spLocks noEditPoints="1"/>
            </p:cNvSpPr>
            <p:nvPr/>
          </p:nvSpPr>
          <p:spPr bwMode="auto">
            <a:xfrm>
              <a:off x="2357438" y="2157413"/>
              <a:ext cx="7469188" cy="741363"/>
            </a:xfrm>
            <a:custGeom>
              <a:avLst/>
              <a:gdLst/>
              <a:ahLst/>
              <a:cxnLst>
                <a:cxn ang="0">
                  <a:pos x="2209" y="111"/>
                </a:cxn>
                <a:cxn ang="0">
                  <a:pos x="2003" y="145"/>
                </a:cxn>
                <a:cxn ang="0">
                  <a:pos x="2120" y="115"/>
                </a:cxn>
                <a:cxn ang="0">
                  <a:pos x="1472" y="101"/>
                </a:cxn>
                <a:cxn ang="0">
                  <a:pos x="2963" y="234"/>
                </a:cxn>
                <a:cxn ang="0">
                  <a:pos x="1253" y="97"/>
                </a:cxn>
                <a:cxn ang="0">
                  <a:pos x="1966" y="95"/>
                </a:cxn>
                <a:cxn ang="0">
                  <a:pos x="885" y="98"/>
                </a:cxn>
                <a:cxn ang="0">
                  <a:pos x="4688" y="148"/>
                </a:cxn>
                <a:cxn ang="0">
                  <a:pos x="4658" y="238"/>
                </a:cxn>
                <a:cxn ang="0">
                  <a:pos x="4667" y="128"/>
                </a:cxn>
                <a:cxn ang="0">
                  <a:pos x="4625" y="93"/>
                </a:cxn>
                <a:cxn ang="0">
                  <a:pos x="4691" y="93"/>
                </a:cxn>
                <a:cxn ang="0">
                  <a:pos x="1692" y="84"/>
                </a:cxn>
                <a:cxn ang="0">
                  <a:pos x="475" y="94"/>
                </a:cxn>
                <a:cxn ang="0">
                  <a:pos x="1317" y="97"/>
                </a:cxn>
                <a:cxn ang="0">
                  <a:pos x="2346" y="80"/>
                </a:cxn>
                <a:cxn ang="0">
                  <a:pos x="1665" y="75"/>
                </a:cxn>
                <a:cxn ang="0">
                  <a:pos x="1645" y="148"/>
                </a:cxn>
                <a:cxn ang="0">
                  <a:pos x="1265" y="85"/>
                </a:cxn>
                <a:cxn ang="0">
                  <a:pos x="1318" y="81"/>
                </a:cxn>
                <a:cxn ang="0">
                  <a:pos x="3306" y="93"/>
                </a:cxn>
                <a:cxn ang="0">
                  <a:pos x="481" y="78"/>
                </a:cxn>
                <a:cxn ang="0">
                  <a:pos x="469" y="104"/>
                </a:cxn>
                <a:cxn ang="0">
                  <a:pos x="458" y="71"/>
                </a:cxn>
                <a:cxn ang="0">
                  <a:pos x="1251" y="90"/>
                </a:cxn>
                <a:cxn ang="0">
                  <a:pos x="1716" y="75"/>
                </a:cxn>
                <a:cxn ang="0">
                  <a:pos x="340" y="98"/>
                </a:cxn>
                <a:cxn ang="0">
                  <a:pos x="372" y="64"/>
                </a:cxn>
                <a:cxn ang="0">
                  <a:pos x="962" y="65"/>
                </a:cxn>
                <a:cxn ang="0">
                  <a:pos x="417" y="110"/>
                </a:cxn>
                <a:cxn ang="0">
                  <a:pos x="442" y="71"/>
                </a:cxn>
                <a:cxn ang="0">
                  <a:pos x="7" y="58"/>
                </a:cxn>
                <a:cxn ang="0">
                  <a:pos x="2357" y="125"/>
                </a:cxn>
                <a:cxn ang="0">
                  <a:pos x="2380" y="167"/>
                </a:cxn>
                <a:cxn ang="0">
                  <a:pos x="2311" y="358"/>
                </a:cxn>
                <a:cxn ang="0">
                  <a:pos x="2879" y="413"/>
                </a:cxn>
                <a:cxn ang="0">
                  <a:pos x="2978" y="298"/>
                </a:cxn>
                <a:cxn ang="0">
                  <a:pos x="2387" y="55"/>
                </a:cxn>
                <a:cxn ang="0">
                  <a:pos x="2344" y="77"/>
                </a:cxn>
                <a:cxn ang="0">
                  <a:pos x="2341" y="101"/>
                </a:cxn>
                <a:cxn ang="0">
                  <a:pos x="1069" y="50"/>
                </a:cxn>
                <a:cxn ang="0">
                  <a:pos x="3384" y="68"/>
                </a:cxn>
                <a:cxn ang="0">
                  <a:pos x="3350" y="88"/>
                </a:cxn>
                <a:cxn ang="0">
                  <a:pos x="890" y="90"/>
                </a:cxn>
                <a:cxn ang="0">
                  <a:pos x="972" y="37"/>
                </a:cxn>
                <a:cxn ang="0">
                  <a:pos x="3417" y="58"/>
                </a:cxn>
                <a:cxn ang="0">
                  <a:pos x="415" y="31"/>
                </a:cxn>
                <a:cxn ang="0">
                  <a:pos x="531" y="37"/>
                </a:cxn>
                <a:cxn ang="0">
                  <a:pos x="3450" y="48"/>
                </a:cxn>
                <a:cxn ang="0">
                  <a:pos x="2328" y="85"/>
                </a:cxn>
                <a:cxn ang="0">
                  <a:pos x="934" y="34"/>
                </a:cxn>
                <a:cxn ang="0">
                  <a:pos x="852" y="28"/>
                </a:cxn>
                <a:cxn ang="0">
                  <a:pos x="14" y="58"/>
                </a:cxn>
                <a:cxn ang="0">
                  <a:pos x="57" y="18"/>
                </a:cxn>
                <a:cxn ang="0">
                  <a:pos x="852" y="14"/>
                </a:cxn>
                <a:cxn ang="0">
                  <a:pos x="3503" y="31"/>
                </a:cxn>
                <a:cxn ang="0">
                  <a:pos x="539" y="21"/>
                </a:cxn>
                <a:cxn ang="0">
                  <a:pos x="3504" y="31"/>
                </a:cxn>
                <a:cxn ang="0">
                  <a:pos x="3524" y="25"/>
                </a:cxn>
                <a:cxn ang="0">
                  <a:pos x="3497" y="2"/>
                </a:cxn>
                <a:cxn ang="0">
                  <a:pos x="541" y="0"/>
                </a:cxn>
              </a:cxnLst>
              <a:rect l="0" t="0" r="r" b="b"/>
              <a:pathLst>
                <a:path w="4705" h="467">
                  <a:moveTo>
                    <a:pt x="1354" y="111"/>
                  </a:moveTo>
                  <a:lnTo>
                    <a:pt x="1327" y="148"/>
                  </a:lnTo>
                  <a:lnTo>
                    <a:pt x="1334" y="150"/>
                  </a:lnTo>
                  <a:lnTo>
                    <a:pt x="1375" y="155"/>
                  </a:lnTo>
                  <a:lnTo>
                    <a:pt x="1402" y="117"/>
                  </a:lnTo>
                  <a:lnTo>
                    <a:pt x="1361" y="111"/>
                  </a:lnTo>
                  <a:lnTo>
                    <a:pt x="1354" y="111"/>
                  </a:lnTo>
                  <a:close/>
                  <a:moveTo>
                    <a:pt x="1029" y="111"/>
                  </a:moveTo>
                  <a:lnTo>
                    <a:pt x="937" y="231"/>
                  </a:lnTo>
                  <a:lnTo>
                    <a:pt x="954" y="233"/>
                  </a:lnTo>
                  <a:lnTo>
                    <a:pt x="954" y="234"/>
                  </a:lnTo>
                  <a:lnTo>
                    <a:pt x="952" y="238"/>
                  </a:lnTo>
                  <a:lnTo>
                    <a:pt x="943" y="248"/>
                  </a:lnTo>
                  <a:lnTo>
                    <a:pt x="959" y="264"/>
                  </a:lnTo>
                  <a:lnTo>
                    <a:pt x="976" y="241"/>
                  </a:lnTo>
                  <a:lnTo>
                    <a:pt x="1070" y="117"/>
                  </a:lnTo>
                  <a:lnTo>
                    <a:pt x="1029" y="111"/>
                  </a:lnTo>
                  <a:close/>
                  <a:moveTo>
                    <a:pt x="1022" y="111"/>
                  </a:moveTo>
                  <a:lnTo>
                    <a:pt x="956" y="195"/>
                  </a:lnTo>
                  <a:lnTo>
                    <a:pt x="930" y="230"/>
                  </a:lnTo>
                  <a:lnTo>
                    <a:pt x="934" y="231"/>
                  </a:lnTo>
                  <a:lnTo>
                    <a:pt x="1027" y="111"/>
                  </a:lnTo>
                  <a:lnTo>
                    <a:pt x="1022" y="111"/>
                  </a:lnTo>
                  <a:close/>
                  <a:moveTo>
                    <a:pt x="785" y="111"/>
                  </a:moveTo>
                  <a:lnTo>
                    <a:pt x="779" y="120"/>
                  </a:lnTo>
                  <a:lnTo>
                    <a:pt x="825" y="171"/>
                  </a:lnTo>
                  <a:lnTo>
                    <a:pt x="832" y="164"/>
                  </a:lnTo>
                  <a:lnTo>
                    <a:pt x="785" y="111"/>
                  </a:lnTo>
                  <a:close/>
                  <a:moveTo>
                    <a:pt x="2199" y="110"/>
                  </a:moveTo>
                  <a:lnTo>
                    <a:pt x="2201" y="110"/>
                  </a:lnTo>
                  <a:lnTo>
                    <a:pt x="2206" y="111"/>
                  </a:lnTo>
                  <a:lnTo>
                    <a:pt x="2209" y="111"/>
                  </a:lnTo>
                  <a:lnTo>
                    <a:pt x="2211" y="113"/>
                  </a:lnTo>
                  <a:lnTo>
                    <a:pt x="2207" y="113"/>
                  </a:lnTo>
                  <a:lnTo>
                    <a:pt x="2204" y="111"/>
                  </a:lnTo>
                  <a:lnTo>
                    <a:pt x="2201" y="111"/>
                  </a:lnTo>
                  <a:lnTo>
                    <a:pt x="2199" y="110"/>
                  </a:lnTo>
                  <a:close/>
                  <a:moveTo>
                    <a:pt x="876" y="110"/>
                  </a:moveTo>
                  <a:lnTo>
                    <a:pt x="870" y="117"/>
                  </a:lnTo>
                  <a:lnTo>
                    <a:pt x="885" y="133"/>
                  </a:lnTo>
                  <a:lnTo>
                    <a:pt x="890" y="125"/>
                  </a:lnTo>
                  <a:lnTo>
                    <a:pt x="876" y="110"/>
                  </a:lnTo>
                  <a:close/>
                  <a:moveTo>
                    <a:pt x="347" y="110"/>
                  </a:moveTo>
                  <a:lnTo>
                    <a:pt x="327" y="133"/>
                  </a:lnTo>
                  <a:lnTo>
                    <a:pt x="355" y="135"/>
                  </a:lnTo>
                  <a:lnTo>
                    <a:pt x="375" y="113"/>
                  </a:lnTo>
                  <a:lnTo>
                    <a:pt x="347" y="110"/>
                  </a:lnTo>
                  <a:close/>
                  <a:moveTo>
                    <a:pt x="3170" y="108"/>
                  </a:moveTo>
                  <a:lnTo>
                    <a:pt x="3167" y="117"/>
                  </a:lnTo>
                  <a:lnTo>
                    <a:pt x="3179" y="125"/>
                  </a:lnTo>
                  <a:lnTo>
                    <a:pt x="3194" y="127"/>
                  </a:lnTo>
                  <a:lnTo>
                    <a:pt x="3170" y="108"/>
                  </a:lnTo>
                  <a:close/>
                  <a:moveTo>
                    <a:pt x="1522" y="107"/>
                  </a:moveTo>
                  <a:lnTo>
                    <a:pt x="1508" y="128"/>
                  </a:lnTo>
                  <a:lnTo>
                    <a:pt x="1557" y="135"/>
                  </a:lnTo>
                  <a:lnTo>
                    <a:pt x="1572" y="114"/>
                  </a:lnTo>
                  <a:lnTo>
                    <a:pt x="1522" y="107"/>
                  </a:lnTo>
                  <a:close/>
                  <a:moveTo>
                    <a:pt x="2030" y="104"/>
                  </a:moveTo>
                  <a:lnTo>
                    <a:pt x="2034" y="111"/>
                  </a:lnTo>
                  <a:lnTo>
                    <a:pt x="2032" y="113"/>
                  </a:lnTo>
                  <a:lnTo>
                    <a:pt x="2029" y="113"/>
                  </a:lnTo>
                  <a:lnTo>
                    <a:pt x="2024" y="105"/>
                  </a:lnTo>
                  <a:lnTo>
                    <a:pt x="2002" y="144"/>
                  </a:lnTo>
                  <a:lnTo>
                    <a:pt x="2003" y="145"/>
                  </a:lnTo>
                  <a:lnTo>
                    <a:pt x="2012" y="141"/>
                  </a:lnTo>
                  <a:lnTo>
                    <a:pt x="2013" y="141"/>
                  </a:lnTo>
                  <a:lnTo>
                    <a:pt x="2013" y="143"/>
                  </a:lnTo>
                  <a:lnTo>
                    <a:pt x="2015" y="143"/>
                  </a:lnTo>
                  <a:lnTo>
                    <a:pt x="2016" y="144"/>
                  </a:lnTo>
                  <a:lnTo>
                    <a:pt x="2015" y="144"/>
                  </a:lnTo>
                  <a:lnTo>
                    <a:pt x="2010" y="145"/>
                  </a:lnTo>
                  <a:lnTo>
                    <a:pt x="2060" y="153"/>
                  </a:lnTo>
                  <a:lnTo>
                    <a:pt x="2059" y="151"/>
                  </a:lnTo>
                  <a:lnTo>
                    <a:pt x="2060" y="151"/>
                  </a:lnTo>
                  <a:lnTo>
                    <a:pt x="2060" y="150"/>
                  </a:lnTo>
                  <a:lnTo>
                    <a:pt x="2072" y="151"/>
                  </a:lnTo>
                  <a:lnTo>
                    <a:pt x="2076" y="151"/>
                  </a:lnTo>
                  <a:lnTo>
                    <a:pt x="2074" y="153"/>
                  </a:lnTo>
                  <a:lnTo>
                    <a:pt x="2079" y="153"/>
                  </a:lnTo>
                  <a:lnTo>
                    <a:pt x="2079" y="154"/>
                  </a:lnTo>
                  <a:lnTo>
                    <a:pt x="2097" y="157"/>
                  </a:lnTo>
                  <a:lnTo>
                    <a:pt x="2096" y="154"/>
                  </a:lnTo>
                  <a:lnTo>
                    <a:pt x="2096" y="153"/>
                  </a:lnTo>
                  <a:lnTo>
                    <a:pt x="2102" y="153"/>
                  </a:lnTo>
                  <a:lnTo>
                    <a:pt x="2104" y="158"/>
                  </a:lnTo>
                  <a:lnTo>
                    <a:pt x="2104" y="160"/>
                  </a:lnTo>
                  <a:lnTo>
                    <a:pt x="2106" y="160"/>
                  </a:lnTo>
                  <a:lnTo>
                    <a:pt x="2104" y="158"/>
                  </a:lnTo>
                  <a:lnTo>
                    <a:pt x="2106" y="158"/>
                  </a:lnTo>
                  <a:lnTo>
                    <a:pt x="2130" y="117"/>
                  </a:lnTo>
                  <a:lnTo>
                    <a:pt x="2127" y="117"/>
                  </a:lnTo>
                  <a:lnTo>
                    <a:pt x="2122" y="118"/>
                  </a:lnTo>
                  <a:lnTo>
                    <a:pt x="2120" y="120"/>
                  </a:lnTo>
                  <a:lnTo>
                    <a:pt x="2120" y="118"/>
                  </a:lnTo>
                  <a:lnTo>
                    <a:pt x="2117" y="117"/>
                  </a:lnTo>
                  <a:lnTo>
                    <a:pt x="2120" y="115"/>
                  </a:lnTo>
                  <a:lnTo>
                    <a:pt x="2030" y="104"/>
                  </a:lnTo>
                  <a:close/>
                  <a:moveTo>
                    <a:pt x="972" y="104"/>
                  </a:moveTo>
                  <a:lnTo>
                    <a:pt x="905" y="190"/>
                  </a:lnTo>
                  <a:lnTo>
                    <a:pt x="899" y="198"/>
                  </a:lnTo>
                  <a:lnTo>
                    <a:pt x="927" y="230"/>
                  </a:lnTo>
                  <a:lnTo>
                    <a:pt x="1020" y="111"/>
                  </a:lnTo>
                  <a:lnTo>
                    <a:pt x="972" y="104"/>
                  </a:lnTo>
                  <a:close/>
                  <a:moveTo>
                    <a:pt x="351" y="104"/>
                  </a:moveTo>
                  <a:lnTo>
                    <a:pt x="351" y="105"/>
                  </a:lnTo>
                  <a:lnTo>
                    <a:pt x="378" y="108"/>
                  </a:lnTo>
                  <a:lnTo>
                    <a:pt x="380" y="108"/>
                  </a:lnTo>
                  <a:lnTo>
                    <a:pt x="351" y="104"/>
                  </a:lnTo>
                  <a:close/>
                  <a:moveTo>
                    <a:pt x="1679" y="103"/>
                  </a:moveTo>
                  <a:lnTo>
                    <a:pt x="1675" y="110"/>
                  </a:lnTo>
                  <a:lnTo>
                    <a:pt x="1691" y="125"/>
                  </a:lnTo>
                  <a:lnTo>
                    <a:pt x="1706" y="127"/>
                  </a:lnTo>
                  <a:lnTo>
                    <a:pt x="1693" y="115"/>
                  </a:lnTo>
                  <a:lnTo>
                    <a:pt x="1691" y="115"/>
                  </a:lnTo>
                  <a:lnTo>
                    <a:pt x="1692" y="114"/>
                  </a:lnTo>
                  <a:lnTo>
                    <a:pt x="1679" y="103"/>
                  </a:lnTo>
                  <a:close/>
                  <a:moveTo>
                    <a:pt x="792" y="103"/>
                  </a:moveTo>
                  <a:lnTo>
                    <a:pt x="786" y="110"/>
                  </a:lnTo>
                  <a:lnTo>
                    <a:pt x="833" y="161"/>
                  </a:lnTo>
                  <a:lnTo>
                    <a:pt x="839" y="154"/>
                  </a:lnTo>
                  <a:lnTo>
                    <a:pt x="792" y="103"/>
                  </a:lnTo>
                  <a:close/>
                  <a:moveTo>
                    <a:pt x="3177" y="101"/>
                  </a:moveTo>
                  <a:lnTo>
                    <a:pt x="3173" y="103"/>
                  </a:lnTo>
                  <a:lnTo>
                    <a:pt x="3172" y="107"/>
                  </a:lnTo>
                  <a:lnTo>
                    <a:pt x="3197" y="127"/>
                  </a:lnTo>
                  <a:lnTo>
                    <a:pt x="3213" y="130"/>
                  </a:lnTo>
                  <a:lnTo>
                    <a:pt x="3177" y="101"/>
                  </a:lnTo>
                  <a:close/>
                  <a:moveTo>
                    <a:pt x="1472" y="101"/>
                  </a:moveTo>
                  <a:lnTo>
                    <a:pt x="1457" y="123"/>
                  </a:lnTo>
                  <a:lnTo>
                    <a:pt x="1505" y="128"/>
                  </a:lnTo>
                  <a:lnTo>
                    <a:pt x="1521" y="107"/>
                  </a:lnTo>
                  <a:lnTo>
                    <a:pt x="1472" y="101"/>
                  </a:lnTo>
                  <a:close/>
                  <a:moveTo>
                    <a:pt x="885" y="101"/>
                  </a:moveTo>
                  <a:lnTo>
                    <a:pt x="877" y="108"/>
                  </a:lnTo>
                  <a:lnTo>
                    <a:pt x="892" y="123"/>
                  </a:lnTo>
                  <a:lnTo>
                    <a:pt x="897" y="115"/>
                  </a:lnTo>
                  <a:lnTo>
                    <a:pt x="885" y="101"/>
                  </a:lnTo>
                  <a:close/>
                  <a:moveTo>
                    <a:pt x="4610" y="98"/>
                  </a:moveTo>
                  <a:lnTo>
                    <a:pt x="4611" y="98"/>
                  </a:lnTo>
                  <a:lnTo>
                    <a:pt x="4613" y="100"/>
                  </a:lnTo>
                  <a:lnTo>
                    <a:pt x="4610" y="98"/>
                  </a:lnTo>
                  <a:close/>
                  <a:moveTo>
                    <a:pt x="3187" y="98"/>
                  </a:moveTo>
                  <a:lnTo>
                    <a:pt x="3179" y="101"/>
                  </a:lnTo>
                  <a:lnTo>
                    <a:pt x="3214" y="128"/>
                  </a:lnTo>
                  <a:lnTo>
                    <a:pt x="3217" y="121"/>
                  </a:lnTo>
                  <a:lnTo>
                    <a:pt x="3187" y="98"/>
                  </a:lnTo>
                  <a:close/>
                  <a:moveTo>
                    <a:pt x="2735" y="98"/>
                  </a:moveTo>
                  <a:lnTo>
                    <a:pt x="2768" y="124"/>
                  </a:lnTo>
                  <a:lnTo>
                    <a:pt x="2801" y="133"/>
                  </a:lnTo>
                  <a:lnTo>
                    <a:pt x="2832" y="143"/>
                  </a:lnTo>
                  <a:lnTo>
                    <a:pt x="2861" y="154"/>
                  </a:lnTo>
                  <a:lnTo>
                    <a:pt x="2888" y="168"/>
                  </a:lnTo>
                  <a:lnTo>
                    <a:pt x="2912" y="183"/>
                  </a:lnTo>
                  <a:lnTo>
                    <a:pt x="2932" y="198"/>
                  </a:lnTo>
                  <a:lnTo>
                    <a:pt x="2949" y="214"/>
                  </a:lnTo>
                  <a:lnTo>
                    <a:pt x="2962" y="233"/>
                  </a:lnTo>
                  <a:lnTo>
                    <a:pt x="2976" y="234"/>
                  </a:lnTo>
                  <a:lnTo>
                    <a:pt x="3049" y="244"/>
                  </a:lnTo>
                  <a:lnTo>
                    <a:pt x="2976" y="236"/>
                  </a:lnTo>
                  <a:lnTo>
                    <a:pt x="2963" y="234"/>
                  </a:lnTo>
                  <a:lnTo>
                    <a:pt x="2963" y="236"/>
                  </a:lnTo>
                  <a:lnTo>
                    <a:pt x="2965" y="236"/>
                  </a:lnTo>
                  <a:lnTo>
                    <a:pt x="2965" y="237"/>
                  </a:lnTo>
                  <a:lnTo>
                    <a:pt x="2966" y="238"/>
                  </a:lnTo>
                  <a:lnTo>
                    <a:pt x="2966" y="240"/>
                  </a:lnTo>
                  <a:lnTo>
                    <a:pt x="2973" y="240"/>
                  </a:lnTo>
                  <a:lnTo>
                    <a:pt x="3046" y="250"/>
                  </a:lnTo>
                  <a:lnTo>
                    <a:pt x="3049" y="244"/>
                  </a:lnTo>
                  <a:lnTo>
                    <a:pt x="3092" y="143"/>
                  </a:lnTo>
                  <a:lnTo>
                    <a:pt x="3020" y="134"/>
                  </a:lnTo>
                  <a:lnTo>
                    <a:pt x="2735" y="98"/>
                  </a:lnTo>
                  <a:close/>
                  <a:moveTo>
                    <a:pt x="2333" y="98"/>
                  </a:moveTo>
                  <a:lnTo>
                    <a:pt x="2331" y="101"/>
                  </a:lnTo>
                  <a:lnTo>
                    <a:pt x="2333" y="101"/>
                  </a:lnTo>
                  <a:lnTo>
                    <a:pt x="2333" y="98"/>
                  </a:lnTo>
                  <a:close/>
                  <a:moveTo>
                    <a:pt x="925" y="98"/>
                  </a:moveTo>
                  <a:lnTo>
                    <a:pt x="933" y="104"/>
                  </a:lnTo>
                  <a:lnTo>
                    <a:pt x="930" y="104"/>
                  </a:lnTo>
                  <a:lnTo>
                    <a:pt x="929" y="105"/>
                  </a:lnTo>
                  <a:lnTo>
                    <a:pt x="927" y="105"/>
                  </a:lnTo>
                  <a:lnTo>
                    <a:pt x="920" y="101"/>
                  </a:lnTo>
                  <a:lnTo>
                    <a:pt x="870" y="165"/>
                  </a:lnTo>
                  <a:lnTo>
                    <a:pt x="897" y="197"/>
                  </a:lnTo>
                  <a:lnTo>
                    <a:pt x="970" y="104"/>
                  </a:lnTo>
                  <a:lnTo>
                    <a:pt x="925" y="98"/>
                  </a:lnTo>
                  <a:close/>
                  <a:moveTo>
                    <a:pt x="2324" y="97"/>
                  </a:moveTo>
                  <a:lnTo>
                    <a:pt x="2324" y="100"/>
                  </a:lnTo>
                  <a:lnTo>
                    <a:pt x="2326" y="101"/>
                  </a:lnTo>
                  <a:lnTo>
                    <a:pt x="2328" y="101"/>
                  </a:lnTo>
                  <a:lnTo>
                    <a:pt x="2331" y="97"/>
                  </a:lnTo>
                  <a:lnTo>
                    <a:pt x="2324" y="97"/>
                  </a:lnTo>
                  <a:close/>
                  <a:moveTo>
                    <a:pt x="1253" y="97"/>
                  </a:moveTo>
                  <a:lnTo>
                    <a:pt x="1224" y="135"/>
                  </a:lnTo>
                  <a:lnTo>
                    <a:pt x="1274" y="143"/>
                  </a:lnTo>
                  <a:lnTo>
                    <a:pt x="1301" y="104"/>
                  </a:lnTo>
                  <a:lnTo>
                    <a:pt x="1253" y="97"/>
                  </a:lnTo>
                  <a:close/>
                  <a:moveTo>
                    <a:pt x="3199" y="95"/>
                  </a:moveTo>
                  <a:lnTo>
                    <a:pt x="3190" y="98"/>
                  </a:lnTo>
                  <a:lnTo>
                    <a:pt x="3219" y="120"/>
                  </a:lnTo>
                  <a:lnTo>
                    <a:pt x="3227" y="117"/>
                  </a:lnTo>
                  <a:lnTo>
                    <a:pt x="3199" y="95"/>
                  </a:lnTo>
                  <a:close/>
                  <a:moveTo>
                    <a:pt x="1966" y="95"/>
                  </a:moveTo>
                  <a:lnTo>
                    <a:pt x="1942" y="137"/>
                  </a:lnTo>
                  <a:lnTo>
                    <a:pt x="1949" y="138"/>
                  </a:lnTo>
                  <a:lnTo>
                    <a:pt x="1949" y="137"/>
                  </a:lnTo>
                  <a:lnTo>
                    <a:pt x="1950" y="137"/>
                  </a:lnTo>
                  <a:lnTo>
                    <a:pt x="1962" y="138"/>
                  </a:lnTo>
                  <a:lnTo>
                    <a:pt x="1962" y="137"/>
                  </a:lnTo>
                  <a:lnTo>
                    <a:pt x="1966" y="137"/>
                  </a:lnTo>
                  <a:lnTo>
                    <a:pt x="1965" y="138"/>
                  </a:lnTo>
                  <a:lnTo>
                    <a:pt x="1969" y="138"/>
                  </a:lnTo>
                  <a:lnTo>
                    <a:pt x="1969" y="140"/>
                  </a:lnTo>
                  <a:lnTo>
                    <a:pt x="1990" y="143"/>
                  </a:lnTo>
                  <a:lnTo>
                    <a:pt x="1989" y="140"/>
                  </a:lnTo>
                  <a:lnTo>
                    <a:pt x="1993" y="140"/>
                  </a:lnTo>
                  <a:lnTo>
                    <a:pt x="1995" y="138"/>
                  </a:lnTo>
                  <a:lnTo>
                    <a:pt x="1995" y="140"/>
                  </a:lnTo>
                  <a:lnTo>
                    <a:pt x="1997" y="144"/>
                  </a:lnTo>
                  <a:lnTo>
                    <a:pt x="1999" y="144"/>
                  </a:lnTo>
                  <a:lnTo>
                    <a:pt x="2023" y="105"/>
                  </a:lnTo>
                  <a:lnTo>
                    <a:pt x="2012" y="110"/>
                  </a:lnTo>
                  <a:lnTo>
                    <a:pt x="2009" y="108"/>
                  </a:lnTo>
                  <a:lnTo>
                    <a:pt x="2020" y="103"/>
                  </a:lnTo>
                  <a:lnTo>
                    <a:pt x="1966" y="95"/>
                  </a:lnTo>
                  <a:close/>
                  <a:moveTo>
                    <a:pt x="2336" y="94"/>
                  </a:moveTo>
                  <a:lnTo>
                    <a:pt x="2334" y="95"/>
                  </a:lnTo>
                  <a:lnTo>
                    <a:pt x="2338" y="95"/>
                  </a:lnTo>
                  <a:lnTo>
                    <a:pt x="2337" y="94"/>
                  </a:lnTo>
                  <a:lnTo>
                    <a:pt x="2336" y="94"/>
                  </a:lnTo>
                  <a:close/>
                  <a:moveTo>
                    <a:pt x="1967" y="94"/>
                  </a:moveTo>
                  <a:lnTo>
                    <a:pt x="1967" y="95"/>
                  </a:lnTo>
                  <a:lnTo>
                    <a:pt x="2022" y="101"/>
                  </a:lnTo>
                  <a:lnTo>
                    <a:pt x="2023" y="101"/>
                  </a:lnTo>
                  <a:lnTo>
                    <a:pt x="1967" y="94"/>
                  </a:lnTo>
                  <a:close/>
                  <a:moveTo>
                    <a:pt x="1421" y="94"/>
                  </a:moveTo>
                  <a:lnTo>
                    <a:pt x="1405" y="115"/>
                  </a:lnTo>
                  <a:lnTo>
                    <a:pt x="1455" y="123"/>
                  </a:lnTo>
                  <a:lnTo>
                    <a:pt x="1470" y="100"/>
                  </a:lnTo>
                  <a:lnTo>
                    <a:pt x="1421" y="94"/>
                  </a:lnTo>
                  <a:close/>
                  <a:moveTo>
                    <a:pt x="800" y="94"/>
                  </a:moveTo>
                  <a:lnTo>
                    <a:pt x="793" y="101"/>
                  </a:lnTo>
                  <a:lnTo>
                    <a:pt x="840" y="153"/>
                  </a:lnTo>
                  <a:lnTo>
                    <a:pt x="846" y="145"/>
                  </a:lnTo>
                  <a:lnTo>
                    <a:pt x="800" y="94"/>
                  </a:lnTo>
                  <a:close/>
                  <a:moveTo>
                    <a:pt x="1686" y="93"/>
                  </a:moveTo>
                  <a:lnTo>
                    <a:pt x="1681" y="100"/>
                  </a:lnTo>
                  <a:lnTo>
                    <a:pt x="1693" y="111"/>
                  </a:lnTo>
                  <a:lnTo>
                    <a:pt x="1698" y="104"/>
                  </a:lnTo>
                  <a:lnTo>
                    <a:pt x="1686" y="93"/>
                  </a:lnTo>
                  <a:close/>
                  <a:moveTo>
                    <a:pt x="3210" y="91"/>
                  </a:moveTo>
                  <a:lnTo>
                    <a:pt x="3202" y="94"/>
                  </a:lnTo>
                  <a:lnTo>
                    <a:pt x="3230" y="115"/>
                  </a:lnTo>
                  <a:lnTo>
                    <a:pt x="3239" y="113"/>
                  </a:lnTo>
                  <a:lnTo>
                    <a:pt x="3210" y="91"/>
                  </a:lnTo>
                  <a:close/>
                  <a:moveTo>
                    <a:pt x="892" y="91"/>
                  </a:moveTo>
                  <a:lnTo>
                    <a:pt x="885" y="98"/>
                  </a:lnTo>
                  <a:lnTo>
                    <a:pt x="899" y="114"/>
                  </a:lnTo>
                  <a:lnTo>
                    <a:pt x="905" y="107"/>
                  </a:lnTo>
                  <a:lnTo>
                    <a:pt x="892" y="91"/>
                  </a:lnTo>
                  <a:close/>
                  <a:moveTo>
                    <a:pt x="4630" y="90"/>
                  </a:moveTo>
                  <a:lnTo>
                    <a:pt x="4631" y="90"/>
                  </a:lnTo>
                  <a:lnTo>
                    <a:pt x="4633" y="91"/>
                  </a:lnTo>
                  <a:lnTo>
                    <a:pt x="4631" y="91"/>
                  </a:lnTo>
                  <a:lnTo>
                    <a:pt x="4630" y="93"/>
                  </a:lnTo>
                  <a:lnTo>
                    <a:pt x="4628" y="93"/>
                  </a:lnTo>
                  <a:lnTo>
                    <a:pt x="4628" y="98"/>
                  </a:lnTo>
                  <a:lnTo>
                    <a:pt x="4637" y="107"/>
                  </a:lnTo>
                  <a:lnTo>
                    <a:pt x="4641" y="110"/>
                  </a:lnTo>
                  <a:lnTo>
                    <a:pt x="4650" y="114"/>
                  </a:lnTo>
                  <a:lnTo>
                    <a:pt x="4650" y="115"/>
                  </a:lnTo>
                  <a:lnTo>
                    <a:pt x="4651" y="115"/>
                  </a:lnTo>
                  <a:lnTo>
                    <a:pt x="4652" y="117"/>
                  </a:lnTo>
                  <a:lnTo>
                    <a:pt x="4654" y="117"/>
                  </a:lnTo>
                  <a:lnTo>
                    <a:pt x="4654" y="118"/>
                  </a:lnTo>
                  <a:lnTo>
                    <a:pt x="4667" y="127"/>
                  </a:lnTo>
                  <a:lnTo>
                    <a:pt x="4684" y="135"/>
                  </a:lnTo>
                  <a:lnTo>
                    <a:pt x="4692" y="138"/>
                  </a:lnTo>
                  <a:lnTo>
                    <a:pt x="4687" y="138"/>
                  </a:lnTo>
                  <a:lnTo>
                    <a:pt x="4685" y="137"/>
                  </a:lnTo>
                  <a:lnTo>
                    <a:pt x="4684" y="137"/>
                  </a:lnTo>
                  <a:lnTo>
                    <a:pt x="4681" y="135"/>
                  </a:lnTo>
                  <a:lnTo>
                    <a:pt x="4678" y="135"/>
                  </a:lnTo>
                  <a:lnTo>
                    <a:pt x="4678" y="138"/>
                  </a:lnTo>
                  <a:lnTo>
                    <a:pt x="4680" y="140"/>
                  </a:lnTo>
                  <a:lnTo>
                    <a:pt x="4680" y="141"/>
                  </a:lnTo>
                  <a:lnTo>
                    <a:pt x="4682" y="144"/>
                  </a:lnTo>
                  <a:lnTo>
                    <a:pt x="4685" y="145"/>
                  </a:lnTo>
                  <a:lnTo>
                    <a:pt x="4688" y="148"/>
                  </a:lnTo>
                  <a:lnTo>
                    <a:pt x="4690" y="148"/>
                  </a:lnTo>
                  <a:lnTo>
                    <a:pt x="4691" y="147"/>
                  </a:lnTo>
                  <a:lnTo>
                    <a:pt x="4700" y="144"/>
                  </a:lnTo>
                  <a:lnTo>
                    <a:pt x="4705" y="141"/>
                  </a:lnTo>
                  <a:lnTo>
                    <a:pt x="4705" y="144"/>
                  </a:lnTo>
                  <a:lnTo>
                    <a:pt x="4697" y="147"/>
                  </a:lnTo>
                  <a:lnTo>
                    <a:pt x="4694" y="148"/>
                  </a:lnTo>
                  <a:lnTo>
                    <a:pt x="4692" y="150"/>
                  </a:lnTo>
                  <a:lnTo>
                    <a:pt x="4691" y="150"/>
                  </a:lnTo>
                  <a:lnTo>
                    <a:pt x="4694" y="151"/>
                  </a:lnTo>
                  <a:lnTo>
                    <a:pt x="4695" y="153"/>
                  </a:lnTo>
                  <a:lnTo>
                    <a:pt x="4697" y="153"/>
                  </a:lnTo>
                  <a:lnTo>
                    <a:pt x="4700" y="154"/>
                  </a:lnTo>
                  <a:lnTo>
                    <a:pt x="4701" y="155"/>
                  </a:lnTo>
                  <a:lnTo>
                    <a:pt x="4698" y="155"/>
                  </a:lnTo>
                  <a:lnTo>
                    <a:pt x="4697" y="154"/>
                  </a:lnTo>
                  <a:lnTo>
                    <a:pt x="4688" y="150"/>
                  </a:lnTo>
                  <a:lnTo>
                    <a:pt x="4587" y="184"/>
                  </a:lnTo>
                  <a:lnTo>
                    <a:pt x="4585" y="184"/>
                  </a:lnTo>
                  <a:lnTo>
                    <a:pt x="4585" y="185"/>
                  </a:lnTo>
                  <a:lnTo>
                    <a:pt x="4584" y="185"/>
                  </a:lnTo>
                  <a:lnTo>
                    <a:pt x="4584" y="187"/>
                  </a:lnTo>
                  <a:lnTo>
                    <a:pt x="4583" y="187"/>
                  </a:lnTo>
                  <a:lnTo>
                    <a:pt x="4583" y="190"/>
                  </a:lnTo>
                  <a:lnTo>
                    <a:pt x="4584" y="190"/>
                  </a:lnTo>
                  <a:lnTo>
                    <a:pt x="4584" y="191"/>
                  </a:lnTo>
                  <a:lnTo>
                    <a:pt x="4585" y="191"/>
                  </a:lnTo>
                  <a:lnTo>
                    <a:pt x="4585" y="193"/>
                  </a:lnTo>
                  <a:lnTo>
                    <a:pt x="4652" y="237"/>
                  </a:lnTo>
                  <a:lnTo>
                    <a:pt x="4654" y="237"/>
                  </a:lnTo>
                  <a:lnTo>
                    <a:pt x="4655" y="238"/>
                  </a:lnTo>
                  <a:lnTo>
                    <a:pt x="4658" y="238"/>
                  </a:lnTo>
                  <a:lnTo>
                    <a:pt x="4660" y="240"/>
                  </a:lnTo>
                  <a:lnTo>
                    <a:pt x="4655" y="240"/>
                  </a:lnTo>
                  <a:lnTo>
                    <a:pt x="4654" y="238"/>
                  </a:lnTo>
                  <a:lnTo>
                    <a:pt x="4652" y="238"/>
                  </a:lnTo>
                  <a:lnTo>
                    <a:pt x="4651" y="237"/>
                  </a:lnTo>
                  <a:lnTo>
                    <a:pt x="4584" y="193"/>
                  </a:lnTo>
                  <a:lnTo>
                    <a:pt x="4583" y="193"/>
                  </a:lnTo>
                  <a:lnTo>
                    <a:pt x="4583" y="191"/>
                  </a:lnTo>
                  <a:lnTo>
                    <a:pt x="4581" y="191"/>
                  </a:lnTo>
                  <a:lnTo>
                    <a:pt x="4581" y="188"/>
                  </a:lnTo>
                  <a:lnTo>
                    <a:pt x="4580" y="188"/>
                  </a:lnTo>
                  <a:lnTo>
                    <a:pt x="4581" y="187"/>
                  </a:lnTo>
                  <a:lnTo>
                    <a:pt x="4581" y="185"/>
                  </a:lnTo>
                  <a:lnTo>
                    <a:pt x="4583" y="185"/>
                  </a:lnTo>
                  <a:lnTo>
                    <a:pt x="4583" y="184"/>
                  </a:lnTo>
                  <a:lnTo>
                    <a:pt x="4581" y="184"/>
                  </a:lnTo>
                  <a:lnTo>
                    <a:pt x="4581" y="183"/>
                  </a:lnTo>
                  <a:lnTo>
                    <a:pt x="4584" y="183"/>
                  </a:lnTo>
                  <a:lnTo>
                    <a:pt x="4684" y="150"/>
                  </a:lnTo>
                  <a:lnTo>
                    <a:pt x="4611" y="103"/>
                  </a:lnTo>
                  <a:lnTo>
                    <a:pt x="4611" y="101"/>
                  </a:lnTo>
                  <a:lnTo>
                    <a:pt x="4613" y="101"/>
                  </a:lnTo>
                  <a:lnTo>
                    <a:pt x="4685" y="148"/>
                  </a:lnTo>
                  <a:lnTo>
                    <a:pt x="4680" y="143"/>
                  </a:lnTo>
                  <a:lnTo>
                    <a:pt x="4677" y="141"/>
                  </a:lnTo>
                  <a:lnTo>
                    <a:pt x="4677" y="138"/>
                  </a:lnTo>
                  <a:lnTo>
                    <a:pt x="4675" y="137"/>
                  </a:lnTo>
                  <a:lnTo>
                    <a:pt x="4675" y="133"/>
                  </a:lnTo>
                  <a:lnTo>
                    <a:pt x="4674" y="131"/>
                  </a:lnTo>
                  <a:lnTo>
                    <a:pt x="4671" y="131"/>
                  </a:lnTo>
                  <a:lnTo>
                    <a:pt x="4670" y="130"/>
                  </a:lnTo>
                  <a:lnTo>
                    <a:pt x="4667" y="128"/>
                  </a:lnTo>
                  <a:lnTo>
                    <a:pt x="4665" y="127"/>
                  </a:lnTo>
                  <a:lnTo>
                    <a:pt x="4657" y="123"/>
                  </a:lnTo>
                  <a:lnTo>
                    <a:pt x="4652" y="118"/>
                  </a:lnTo>
                  <a:lnTo>
                    <a:pt x="4651" y="118"/>
                  </a:lnTo>
                  <a:lnTo>
                    <a:pt x="4651" y="117"/>
                  </a:lnTo>
                  <a:lnTo>
                    <a:pt x="4648" y="117"/>
                  </a:lnTo>
                  <a:lnTo>
                    <a:pt x="4648" y="115"/>
                  </a:lnTo>
                  <a:lnTo>
                    <a:pt x="4647" y="115"/>
                  </a:lnTo>
                  <a:lnTo>
                    <a:pt x="4645" y="114"/>
                  </a:lnTo>
                  <a:lnTo>
                    <a:pt x="4644" y="114"/>
                  </a:lnTo>
                  <a:lnTo>
                    <a:pt x="4644" y="113"/>
                  </a:lnTo>
                  <a:lnTo>
                    <a:pt x="4642" y="111"/>
                  </a:lnTo>
                  <a:lnTo>
                    <a:pt x="4640" y="110"/>
                  </a:lnTo>
                  <a:lnTo>
                    <a:pt x="4638" y="110"/>
                  </a:lnTo>
                  <a:lnTo>
                    <a:pt x="4635" y="107"/>
                  </a:lnTo>
                  <a:lnTo>
                    <a:pt x="4634" y="107"/>
                  </a:lnTo>
                  <a:lnTo>
                    <a:pt x="4634" y="105"/>
                  </a:lnTo>
                  <a:lnTo>
                    <a:pt x="4625" y="105"/>
                  </a:lnTo>
                  <a:lnTo>
                    <a:pt x="4623" y="104"/>
                  </a:lnTo>
                  <a:lnTo>
                    <a:pt x="4620" y="104"/>
                  </a:lnTo>
                  <a:lnTo>
                    <a:pt x="4618" y="103"/>
                  </a:lnTo>
                  <a:lnTo>
                    <a:pt x="4615" y="103"/>
                  </a:lnTo>
                  <a:lnTo>
                    <a:pt x="4613" y="100"/>
                  </a:lnTo>
                  <a:lnTo>
                    <a:pt x="4615" y="100"/>
                  </a:lnTo>
                  <a:lnTo>
                    <a:pt x="4617" y="101"/>
                  </a:lnTo>
                  <a:lnTo>
                    <a:pt x="4620" y="101"/>
                  </a:lnTo>
                  <a:lnTo>
                    <a:pt x="4621" y="103"/>
                  </a:lnTo>
                  <a:lnTo>
                    <a:pt x="4624" y="103"/>
                  </a:lnTo>
                  <a:lnTo>
                    <a:pt x="4625" y="104"/>
                  </a:lnTo>
                  <a:lnTo>
                    <a:pt x="4631" y="104"/>
                  </a:lnTo>
                  <a:lnTo>
                    <a:pt x="4625" y="98"/>
                  </a:lnTo>
                  <a:lnTo>
                    <a:pt x="4625" y="93"/>
                  </a:lnTo>
                  <a:lnTo>
                    <a:pt x="4627" y="93"/>
                  </a:lnTo>
                  <a:lnTo>
                    <a:pt x="4628" y="91"/>
                  </a:lnTo>
                  <a:lnTo>
                    <a:pt x="4630" y="91"/>
                  </a:lnTo>
                  <a:lnTo>
                    <a:pt x="4630" y="90"/>
                  </a:lnTo>
                  <a:close/>
                  <a:moveTo>
                    <a:pt x="1314" y="90"/>
                  </a:moveTo>
                  <a:lnTo>
                    <a:pt x="1307" y="98"/>
                  </a:lnTo>
                  <a:lnTo>
                    <a:pt x="1311" y="98"/>
                  </a:lnTo>
                  <a:lnTo>
                    <a:pt x="1313" y="97"/>
                  </a:lnTo>
                  <a:lnTo>
                    <a:pt x="1314" y="97"/>
                  </a:lnTo>
                  <a:lnTo>
                    <a:pt x="1314" y="95"/>
                  </a:lnTo>
                  <a:lnTo>
                    <a:pt x="1315" y="95"/>
                  </a:lnTo>
                  <a:lnTo>
                    <a:pt x="1315" y="93"/>
                  </a:lnTo>
                  <a:lnTo>
                    <a:pt x="1317" y="93"/>
                  </a:lnTo>
                  <a:lnTo>
                    <a:pt x="1317" y="90"/>
                  </a:lnTo>
                  <a:lnTo>
                    <a:pt x="1314" y="90"/>
                  </a:lnTo>
                  <a:close/>
                  <a:moveTo>
                    <a:pt x="1310" y="90"/>
                  </a:moveTo>
                  <a:lnTo>
                    <a:pt x="1310" y="91"/>
                  </a:lnTo>
                  <a:lnTo>
                    <a:pt x="1308" y="91"/>
                  </a:lnTo>
                  <a:lnTo>
                    <a:pt x="1308" y="93"/>
                  </a:lnTo>
                  <a:lnTo>
                    <a:pt x="1307" y="93"/>
                  </a:lnTo>
                  <a:lnTo>
                    <a:pt x="1307" y="94"/>
                  </a:lnTo>
                  <a:lnTo>
                    <a:pt x="1305" y="95"/>
                  </a:lnTo>
                  <a:lnTo>
                    <a:pt x="1305" y="98"/>
                  </a:lnTo>
                  <a:lnTo>
                    <a:pt x="1313" y="90"/>
                  </a:lnTo>
                  <a:lnTo>
                    <a:pt x="1310" y="90"/>
                  </a:lnTo>
                  <a:close/>
                  <a:moveTo>
                    <a:pt x="4687" y="88"/>
                  </a:moveTo>
                  <a:lnTo>
                    <a:pt x="4692" y="91"/>
                  </a:lnTo>
                  <a:lnTo>
                    <a:pt x="4705" y="100"/>
                  </a:lnTo>
                  <a:lnTo>
                    <a:pt x="4705" y="101"/>
                  </a:lnTo>
                  <a:lnTo>
                    <a:pt x="4701" y="98"/>
                  </a:lnTo>
                  <a:lnTo>
                    <a:pt x="4695" y="94"/>
                  </a:lnTo>
                  <a:lnTo>
                    <a:pt x="4691" y="93"/>
                  </a:lnTo>
                  <a:lnTo>
                    <a:pt x="4687" y="88"/>
                  </a:lnTo>
                  <a:close/>
                  <a:moveTo>
                    <a:pt x="3221" y="88"/>
                  </a:moveTo>
                  <a:lnTo>
                    <a:pt x="3212" y="91"/>
                  </a:lnTo>
                  <a:lnTo>
                    <a:pt x="3240" y="113"/>
                  </a:lnTo>
                  <a:lnTo>
                    <a:pt x="3250" y="110"/>
                  </a:lnTo>
                  <a:lnTo>
                    <a:pt x="3221" y="88"/>
                  </a:lnTo>
                  <a:close/>
                  <a:moveTo>
                    <a:pt x="2338" y="88"/>
                  </a:moveTo>
                  <a:lnTo>
                    <a:pt x="2336" y="93"/>
                  </a:lnTo>
                  <a:lnTo>
                    <a:pt x="2347" y="93"/>
                  </a:lnTo>
                  <a:lnTo>
                    <a:pt x="2347" y="90"/>
                  </a:lnTo>
                  <a:lnTo>
                    <a:pt x="2344" y="90"/>
                  </a:lnTo>
                  <a:lnTo>
                    <a:pt x="2344" y="88"/>
                  </a:lnTo>
                  <a:lnTo>
                    <a:pt x="2338" y="88"/>
                  </a:lnTo>
                  <a:close/>
                  <a:moveTo>
                    <a:pt x="2328" y="88"/>
                  </a:moveTo>
                  <a:lnTo>
                    <a:pt x="2328" y="90"/>
                  </a:lnTo>
                  <a:lnTo>
                    <a:pt x="2330" y="91"/>
                  </a:lnTo>
                  <a:lnTo>
                    <a:pt x="2334" y="91"/>
                  </a:lnTo>
                  <a:lnTo>
                    <a:pt x="2336" y="88"/>
                  </a:lnTo>
                  <a:lnTo>
                    <a:pt x="2328" y="88"/>
                  </a:lnTo>
                  <a:close/>
                  <a:moveTo>
                    <a:pt x="1371" y="88"/>
                  </a:moveTo>
                  <a:lnTo>
                    <a:pt x="1355" y="110"/>
                  </a:lnTo>
                  <a:lnTo>
                    <a:pt x="1363" y="110"/>
                  </a:lnTo>
                  <a:lnTo>
                    <a:pt x="1404" y="115"/>
                  </a:lnTo>
                  <a:lnTo>
                    <a:pt x="1420" y="94"/>
                  </a:lnTo>
                  <a:lnTo>
                    <a:pt x="1378" y="88"/>
                  </a:lnTo>
                  <a:lnTo>
                    <a:pt x="1371" y="88"/>
                  </a:lnTo>
                  <a:close/>
                  <a:moveTo>
                    <a:pt x="3233" y="84"/>
                  </a:moveTo>
                  <a:lnTo>
                    <a:pt x="3223" y="87"/>
                  </a:lnTo>
                  <a:lnTo>
                    <a:pt x="3251" y="108"/>
                  </a:lnTo>
                  <a:lnTo>
                    <a:pt x="3261" y="107"/>
                  </a:lnTo>
                  <a:lnTo>
                    <a:pt x="3233" y="84"/>
                  </a:lnTo>
                  <a:close/>
                  <a:moveTo>
                    <a:pt x="1692" y="84"/>
                  </a:moveTo>
                  <a:lnTo>
                    <a:pt x="1686" y="91"/>
                  </a:lnTo>
                  <a:lnTo>
                    <a:pt x="1699" y="103"/>
                  </a:lnTo>
                  <a:lnTo>
                    <a:pt x="1703" y="95"/>
                  </a:lnTo>
                  <a:lnTo>
                    <a:pt x="1692" y="84"/>
                  </a:lnTo>
                  <a:close/>
                  <a:moveTo>
                    <a:pt x="1151" y="84"/>
                  </a:moveTo>
                  <a:lnTo>
                    <a:pt x="1123" y="123"/>
                  </a:lnTo>
                  <a:lnTo>
                    <a:pt x="1173" y="128"/>
                  </a:lnTo>
                  <a:lnTo>
                    <a:pt x="1201" y="91"/>
                  </a:lnTo>
                  <a:lnTo>
                    <a:pt x="1151" y="84"/>
                  </a:lnTo>
                  <a:close/>
                  <a:moveTo>
                    <a:pt x="808" y="84"/>
                  </a:moveTo>
                  <a:lnTo>
                    <a:pt x="802" y="91"/>
                  </a:lnTo>
                  <a:lnTo>
                    <a:pt x="847" y="144"/>
                  </a:lnTo>
                  <a:lnTo>
                    <a:pt x="853" y="135"/>
                  </a:lnTo>
                  <a:lnTo>
                    <a:pt x="808" y="84"/>
                  </a:lnTo>
                  <a:close/>
                  <a:moveTo>
                    <a:pt x="899" y="82"/>
                  </a:moveTo>
                  <a:lnTo>
                    <a:pt x="893" y="90"/>
                  </a:lnTo>
                  <a:lnTo>
                    <a:pt x="906" y="105"/>
                  </a:lnTo>
                  <a:lnTo>
                    <a:pt x="912" y="97"/>
                  </a:lnTo>
                  <a:lnTo>
                    <a:pt x="899" y="82"/>
                  </a:lnTo>
                  <a:close/>
                  <a:moveTo>
                    <a:pt x="477" y="82"/>
                  </a:moveTo>
                  <a:lnTo>
                    <a:pt x="458" y="87"/>
                  </a:lnTo>
                  <a:lnTo>
                    <a:pt x="439" y="93"/>
                  </a:lnTo>
                  <a:lnTo>
                    <a:pt x="452" y="108"/>
                  </a:lnTo>
                  <a:lnTo>
                    <a:pt x="455" y="108"/>
                  </a:lnTo>
                  <a:lnTo>
                    <a:pt x="457" y="107"/>
                  </a:lnTo>
                  <a:lnTo>
                    <a:pt x="459" y="107"/>
                  </a:lnTo>
                  <a:lnTo>
                    <a:pt x="465" y="104"/>
                  </a:lnTo>
                  <a:lnTo>
                    <a:pt x="468" y="101"/>
                  </a:lnTo>
                  <a:lnTo>
                    <a:pt x="471" y="100"/>
                  </a:lnTo>
                  <a:lnTo>
                    <a:pt x="472" y="98"/>
                  </a:lnTo>
                  <a:lnTo>
                    <a:pt x="475" y="97"/>
                  </a:lnTo>
                  <a:lnTo>
                    <a:pt x="475" y="94"/>
                  </a:lnTo>
                  <a:lnTo>
                    <a:pt x="478" y="91"/>
                  </a:lnTo>
                  <a:lnTo>
                    <a:pt x="478" y="84"/>
                  </a:lnTo>
                  <a:lnTo>
                    <a:pt x="477" y="82"/>
                  </a:lnTo>
                  <a:close/>
                  <a:moveTo>
                    <a:pt x="3243" y="81"/>
                  </a:moveTo>
                  <a:lnTo>
                    <a:pt x="3234" y="84"/>
                  </a:lnTo>
                  <a:lnTo>
                    <a:pt x="3263" y="105"/>
                  </a:lnTo>
                  <a:lnTo>
                    <a:pt x="3271" y="103"/>
                  </a:lnTo>
                  <a:lnTo>
                    <a:pt x="3243" y="81"/>
                  </a:lnTo>
                  <a:close/>
                  <a:moveTo>
                    <a:pt x="1855" y="81"/>
                  </a:moveTo>
                  <a:lnTo>
                    <a:pt x="1829" y="123"/>
                  </a:lnTo>
                  <a:lnTo>
                    <a:pt x="1830" y="123"/>
                  </a:lnTo>
                  <a:lnTo>
                    <a:pt x="1839" y="120"/>
                  </a:lnTo>
                  <a:lnTo>
                    <a:pt x="1842" y="121"/>
                  </a:lnTo>
                  <a:lnTo>
                    <a:pt x="1843" y="121"/>
                  </a:lnTo>
                  <a:lnTo>
                    <a:pt x="1842" y="123"/>
                  </a:lnTo>
                  <a:lnTo>
                    <a:pt x="1838" y="124"/>
                  </a:lnTo>
                  <a:lnTo>
                    <a:pt x="1939" y="137"/>
                  </a:lnTo>
                  <a:lnTo>
                    <a:pt x="1965" y="95"/>
                  </a:lnTo>
                  <a:lnTo>
                    <a:pt x="1855" y="81"/>
                  </a:lnTo>
                  <a:close/>
                  <a:moveTo>
                    <a:pt x="1320" y="81"/>
                  </a:moveTo>
                  <a:lnTo>
                    <a:pt x="1315" y="87"/>
                  </a:lnTo>
                  <a:lnTo>
                    <a:pt x="1317" y="87"/>
                  </a:lnTo>
                  <a:lnTo>
                    <a:pt x="1317" y="88"/>
                  </a:lnTo>
                  <a:lnTo>
                    <a:pt x="1320" y="88"/>
                  </a:lnTo>
                  <a:lnTo>
                    <a:pt x="1320" y="90"/>
                  </a:lnTo>
                  <a:lnTo>
                    <a:pt x="1321" y="90"/>
                  </a:lnTo>
                  <a:lnTo>
                    <a:pt x="1321" y="93"/>
                  </a:lnTo>
                  <a:lnTo>
                    <a:pt x="1320" y="94"/>
                  </a:lnTo>
                  <a:lnTo>
                    <a:pt x="1320" y="95"/>
                  </a:lnTo>
                  <a:lnTo>
                    <a:pt x="1318" y="95"/>
                  </a:lnTo>
                  <a:lnTo>
                    <a:pt x="1318" y="97"/>
                  </a:lnTo>
                  <a:lnTo>
                    <a:pt x="1317" y="97"/>
                  </a:lnTo>
                  <a:lnTo>
                    <a:pt x="1317" y="98"/>
                  </a:lnTo>
                  <a:lnTo>
                    <a:pt x="1315" y="98"/>
                  </a:lnTo>
                  <a:lnTo>
                    <a:pt x="1315" y="100"/>
                  </a:lnTo>
                  <a:lnTo>
                    <a:pt x="1310" y="100"/>
                  </a:lnTo>
                  <a:lnTo>
                    <a:pt x="1310" y="101"/>
                  </a:lnTo>
                  <a:lnTo>
                    <a:pt x="1307" y="101"/>
                  </a:lnTo>
                  <a:lnTo>
                    <a:pt x="1307" y="100"/>
                  </a:lnTo>
                  <a:lnTo>
                    <a:pt x="1305" y="100"/>
                  </a:lnTo>
                  <a:lnTo>
                    <a:pt x="1304" y="103"/>
                  </a:lnTo>
                  <a:lnTo>
                    <a:pt x="1353" y="110"/>
                  </a:lnTo>
                  <a:lnTo>
                    <a:pt x="1304" y="104"/>
                  </a:lnTo>
                  <a:lnTo>
                    <a:pt x="1275" y="143"/>
                  </a:lnTo>
                  <a:lnTo>
                    <a:pt x="1325" y="148"/>
                  </a:lnTo>
                  <a:lnTo>
                    <a:pt x="1353" y="110"/>
                  </a:lnTo>
                  <a:lnTo>
                    <a:pt x="1368" y="87"/>
                  </a:lnTo>
                  <a:lnTo>
                    <a:pt x="1320" y="81"/>
                  </a:lnTo>
                  <a:close/>
                  <a:moveTo>
                    <a:pt x="3254" y="78"/>
                  </a:moveTo>
                  <a:lnTo>
                    <a:pt x="3246" y="81"/>
                  </a:lnTo>
                  <a:lnTo>
                    <a:pt x="3274" y="103"/>
                  </a:lnTo>
                  <a:lnTo>
                    <a:pt x="3283" y="100"/>
                  </a:lnTo>
                  <a:lnTo>
                    <a:pt x="3254" y="78"/>
                  </a:lnTo>
                  <a:close/>
                  <a:moveTo>
                    <a:pt x="2344" y="78"/>
                  </a:moveTo>
                  <a:lnTo>
                    <a:pt x="2341" y="82"/>
                  </a:lnTo>
                  <a:lnTo>
                    <a:pt x="2346" y="82"/>
                  </a:lnTo>
                  <a:lnTo>
                    <a:pt x="2346" y="84"/>
                  </a:lnTo>
                  <a:lnTo>
                    <a:pt x="2350" y="84"/>
                  </a:lnTo>
                  <a:lnTo>
                    <a:pt x="2350" y="82"/>
                  </a:lnTo>
                  <a:lnTo>
                    <a:pt x="2353" y="82"/>
                  </a:lnTo>
                  <a:lnTo>
                    <a:pt x="2353" y="81"/>
                  </a:lnTo>
                  <a:lnTo>
                    <a:pt x="2351" y="81"/>
                  </a:lnTo>
                  <a:lnTo>
                    <a:pt x="2351" y="80"/>
                  </a:lnTo>
                  <a:lnTo>
                    <a:pt x="2346" y="80"/>
                  </a:lnTo>
                  <a:lnTo>
                    <a:pt x="2344" y="78"/>
                  </a:lnTo>
                  <a:close/>
                  <a:moveTo>
                    <a:pt x="2336" y="78"/>
                  </a:moveTo>
                  <a:lnTo>
                    <a:pt x="2334" y="80"/>
                  </a:lnTo>
                  <a:lnTo>
                    <a:pt x="2334" y="81"/>
                  </a:lnTo>
                  <a:lnTo>
                    <a:pt x="2336" y="81"/>
                  </a:lnTo>
                  <a:lnTo>
                    <a:pt x="2336" y="82"/>
                  </a:lnTo>
                  <a:lnTo>
                    <a:pt x="2338" y="82"/>
                  </a:lnTo>
                  <a:lnTo>
                    <a:pt x="2341" y="78"/>
                  </a:lnTo>
                  <a:lnTo>
                    <a:pt x="2336" y="78"/>
                  </a:lnTo>
                  <a:close/>
                  <a:moveTo>
                    <a:pt x="1101" y="78"/>
                  </a:moveTo>
                  <a:lnTo>
                    <a:pt x="1073" y="115"/>
                  </a:lnTo>
                  <a:lnTo>
                    <a:pt x="1121" y="123"/>
                  </a:lnTo>
                  <a:lnTo>
                    <a:pt x="1150" y="84"/>
                  </a:lnTo>
                  <a:lnTo>
                    <a:pt x="1101" y="78"/>
                  </a:lnTo>
                  <a:close/>
                  <a:moveTo>
                    <a:pt x="4661" y="77"/>
                  </a:moveTo>
                  <a:lnTo>
                    <a:pt x="4668" y="78"/>
                  </a:lnTo>
                  <a:lnTo>
                    <a:pt x="4675" y="81"/>
                  </a:lnTo>
                  <a:lnTo>
                    <a:pt x="4680" y="84"/>
                  </a:lnTo>
                  <a:lnTo>
                    <a:pt x="4684" y="85"/>
                  </a:lnTo>
                  <a:lnTo>
                    <a:pt x="4687" y="88"/>
                  </a:lnTo>
                  <a:lnTo>
                    <a:pt x="4685" y="88"/>
                  </a:lnTo>
                  <a:lnTo>
                    <a:pt x="4681" y="87"/>
                  </a:lnTo>
                  <a:lnTo>
                    <a:pt x="4678" y="84"/>
                  </a:lnTo>
                  <a:lnTo>
                    <a:pt x="4674" y="82"/>
                  </a:lnTo>
                  <a:lnTo>
                    <a:pt x="4668" y="80"/>
                  </a:lnTo>
                  <a:lnTo>
                    <a:pt x="4661" y="77"/>
                  </a:lnTo>
                  <a:close/>
                  <a:moveTo>
                    <a:pt x="1698" y="75"/>
                  </a:moveTo>
                  <a:lnTo>
                    <a:pt x="1693" y="82"/>
                  </a:lnTo>
                  <a:lnTo>
                    <a:pt x="1705" y="94"/>
                  </a:lnTo>
                  <a:lnTo>
                    <a:pt x="1709" y="85"/>
                  </a:lnTo>
                  <a:lnTo>
                    <a:pt x="1698" y="75"/>
                  </a:lnTo>
                  <a:close/>
                  <a:moveTo>
                    <a:pt x="1665" y="75"/>
                  </a:moveTo>
                  <a:lnTo>
                    <a:pt x="1665" y="77"/>
                  </a:lnTo>
                  <a:lnTo>
                    <a:pt x="1679" y="78"/>
                  </a:lnTo>
                  <a:lnTo>
                    <a:pt x="1681" y="78"/>
                  </a:lnTo>
                  <a:lnTo>
                    <a:pt x="1681" y="80"/>
                  </a:lnTo>
                  <a:lnTo>
                    <a:pt x="1651" y="123"/>
                  </a:lnTo>
                  <a:lnTo>
                    <a:pt x="1651" y="124"/>
                  </a:lnTo>
                  <a:lnTo>
                    <a:pt x="1649" y="123"/>
                  </a:lnTo>
                  <a:lnTo>
                    <a:pt x="1678" y="80"/>
                  </a:lnTo>
                  <a:lnTo>
                    <a:pt x="1666" y="78"/>
                  </a:lnTo>
                  <a:lnTo>
                    <a:pt x="1666" y="80"/>
                  </a:lnTo>
                  <a:lnTo>
                    <a:pt x="1668" y="81"/>
                  </a:lnTo>
                  <a:lnTo>
                    <a:pt x="1661" y="81"/>
                  </a:lnTo>
                  <a:lnTo>
                    <a:pt x="1659" y="77"/>
                  </a:lnTo>
                  <a:lnTo>
                    <a:pt x="1656" y="77"/>
                  </a:lnTo>
                  <a:lnTo>
                    <a:pt x="1631" y="115"/>
                  </a:lnTo>
                  <a:lnTo>
                    <a:pt x="1642" y="110"/>
                  </a:lnTo>
                  <a:lnTo>
                    <a:pt x="1644" y="110"/>
                  </a:lnTo>
                  <a:lnTo>
                    <a:pt x="1646" y="113"/>
                  </a:lnTo>
                  <a:lnTo>
                    <a:pt x="1645" y="113"/>
                  </a:lnTo>
                  <a:lnTo>
                    <a:pt x="1629" y="120"/>
                  </a:lnTo>
                  <a:lnTo>
                    <a:pt x="1649" y="123"/>
                  </a:lnTo>
                  <a:lnTo>
                    <a:pt x="1628" y="120"/>
                  </a:lnTo>
                  <a:lnTo>
                    <a:pt x="1626" y="121"/>
                  </a:lnTo>
                  <a:lnTo>
                    <a:pt x="1625" y="121"/>
                  </a:lnTo>
                  <a:lnTo>
                    <a:pt x="1625" y="120"/>
                  </a:lnTo>
                  <a:lnTo>
                    <a:pt x="1609" y="143"/>
                  </a:lnTo>
                  <a:lnTo>
                    <a:pt x="1584" y="183"/>
                  </a:lnTo>
                  <a:lnTo>
                    <a:pt x="1634" y="188"/>
                  </a:lnTo>
                  <a:lnTo>
                    <a:pt x="1672" y="128"/>
                  </a:lnTo>
                  <a:lnTo>
                    <a:pt x="1659" y="127"/>
                  </a:lnTo>
                  <a:lnTo>
                    <a:pt x="1645" y="147"/>
                  </a:lnTo>
                  <a:lnTo>
                    <a:pt x="1645" y="148"/>
                  </a:lnTo>
                  <a:lnTo>
                    <a:pt x="1634" y="165"/>
                  </a:lnTo>
                  <a:lnTo>
                    <a:pt x="1631" y="165"/>
                  </a:lnTo>
                  <a:lnTo>
                    <a:pt x="1631" y="164"/>
                  </a:lnTo>
                  <a:lnTo>
                    <a:pt x="1642" y="148"/>
                  </a:lnTo>
                  <a:lnTo>
                    <a:pt x="1622" y="151"/>
                  </a:lnTo>
                  <a:lnTo>
                    <a:pt x="1621" y="151"/>
                  </a:lnTo>
                  <a:lnTo>
                    <a:pt x="1621" y="150"/>
                  </a:lnTo>
                  <a:lnTo>
                    <a:pt x="1619" y="148"/>
                  </a:lnTo>
                  <a:lnTo>
                    <a:pt x="1621" y="148"/>
                  </a:lnTo>
                  <a:lnTo>
                    <a:pt x="1634" y="147"/>
                  </a:lnTo>
                  <a:lnTo>
                    <a:pt x="1609" y="143"/>
                  </a:lnTo>
                  <a:lnTo>
                    <a:pt x="1635" y="145"/>
                  </a:lnTo>
                  <a:lnTo>
                    <a:pt x="1626" y="140"/>
                  </a:lnTo>
                  <a:lnTo>
                    <a:pt x="1629" y="138"/>
                  </a:lnTo>
                  <a:lnTo>
                    <a:pt x="1631" y="138"/>
                  </a:lnTo>
                  <a:lnTo>
                    <a:pt x="1644" y="145"/>
                  </a:lnTo>
                  <a:lnTo>
                    <a:pt x="1656" y="127"/>
                  </a:lnTo>
                  <a:lnTo>
                    <a:pt x="1654" y="125"/>
                  </a:lnTo>
                  <a:lnTo>
                    <a:pt x="1652" y="125"/>
                  </a:lnTo>
                  <a:lnTo>
                    <a:pt x="1654" y="124"/>
                  </a:lnTo>
                  <a:lnTo>
                    <a:pt x="1651" y="123"/>
                  </a:lnTo>
                  <a:lnTo>
                    <a:pt x="1654" y="123"/>
                  </a:lnTo>
                  <a:lnTo>
                    <a:pt x="1684" y="78"/>
                  </a:lnTo>
                  <a:lnTo>
                    <a:pt x="1665" y="75"/>
                  </a:lnTo>
                  <a:close/>
                  <a:moveTo>
                    <a:pt x="1270" y="75"/>
                  </a:moveTo>
                  <a:lnTo>
                    <a:pt x="1264" y="81"/>
                  </a:lnTo>
                  <a:lnTo>
                    <a:pt x="1265" y="81"/>
                  </a:lnTo>
                  <a:lnTo>
                    <a:pt x="1265" y="82"/>
                  </a:lnTo>
                  <a:lnTo>
                    <a:pt x="1267" y="82"/>
                  </a:lnTo>
                  <a:lnTo>
                    <a:pt x="1267" y="84"/>
                  </a:lnTo>
                  <a:lnTo>
                    <a:pt x="1265" y="84"/>
                  </a:lnTo>
                  <a:lnTo>
                    <a:pt x="1265" y="85"/>
                  </a:lnTo>
                  <a:lnTo>
                    <a:pt x="1264" y="85"/>
                  </a:lnTo>
                  <a:lnTo>
                    <a:pt x="1264" y="87"/>
                  </a:lnTo>
                  <a:lnTo>
                    <a:pt x="1263" y="87"/>
                  </a:lnTo>
                  <a:lnTo>
                    <a:pt x="1263" y="88"/>
                  </a:lnTo>
                  <a:lnTo>
                    <a:pt x="1264" y="88"/>
                  </a:lnTo>
                  <a:lnTo>
                    <a:pt x="1264" y="90"/>
                  </a:lnTo>
                  <a:lnTo>
                    <a:pt x="1263" y="90"/>
                  </a:lnTo>
                  <a:lnTo>
                    <a:pt x="1263" y="91"/>
                  </a:lnTo>
                  <a:lnTo>
                    <a:pt x="1261" y="91"/>
                  </a:lnTo>
                  <a:lnTo>
                    <a:pt x="1261" y="93"/>
                  </a:lnTo>
                  <a:lnTo>
                    <a:pt x="1257" y="93"/>
                  </a:lnTo>
                  <a:lnTo>
                    <a:pt x="1257" y="94"/>
                  </a:lnTo>
                  <a:lnTo>
                    <a:pt x="1256" y="94"/>
                  </a:lnTo>
                  <a:lnTo>
                    <a:pt x="1254" y="97"/>
                  </a:lnTo>
                  <a:lnTo>
                    <a:pt x="1303" y="103"/>
                  </a:lnTo>
                  <a:lnTo>
                    <a:pt x="1304" y="100"/>
                  </a:lnTo>
                  <a:lnTo>
                    <a:pt x="1303" y="100"/>
                  </a:lnTo>
                  <a:lnTo>
                    <a:pt x="1303" y="98"/>
                  </a:lnTo>
                  <a:lnTo>
                    <a:pt x="1301" y="98"/>
                  </a:lnTo>
                  <a:lnTo>
                    <a:pt x="1301" y="94"/>
                  </a:lnTo>
                  <a:lnTo>
                    <a:pt x="1303" y="94"/>
                  </a:lnTo>
                  <a:lnTo>
                    <a:pt x="1303" y="93"/>
                  </a:lnTo>
                  <a:lnTo>
                    <a:pt x="1304" y="93"/>
                  </a:lnTo>
                  <a:lnTo>
                    <a:pt x="1304" y="91"/>
                  </a:lnTo>
                  <a:lnTo>
                    <a:pt x="1305" y="91"/>
                  </a:lnTo>
                  <a:lnTo>
                    <a:pt x="1305" y="90"/>
                  </a:lnTo>
                  <a:lnTo>
                    <a:pt x="1307" y="90"/>
                  </a:lnTo>
                  <a:lnTo>
                    <a:pt x="1307" y="88"/>
                  </a:lnTo>
                  <a:lnTo>
                    <a:pt x="1311" y="88"/>
                  </a:lnTo>
                  <a:lnTo>
                    <a:pt x="1311" y="87"/>
                  </a:lnTo>
                  <a:lnTo>
                    <a:pt x="1314" y="87"/>
                  </a:lnTo>
                  <a:lnTo>
                    <a:pt x="1318" y="81"/>
                  </a:lnTo>
                  <a:lnTo>
                    <a:pt x="1270" y="75"/>
                  </a:lnTo>
                  <a:close/>
                  <a:moveTo>
                    <a:pt x="815" y="75"/>
                  </a:moveTo>
                  <a:lnTo>
                    <a:pt x="809" y="82"/>
                  </a:lnTo>
                  <a:lnTo>
                    <a:pt x="855" y="134"/>
                  </a:lnTo>
                  <a:lnTo>
                    <a:pt x="860" y="127"/>
                  </a:lnTo>
                  <a:lnTo>
                    <a:pt x="815" y="75"/>
                  </a:lnTo>
                  <a:close/>
                  <a:moveTo>
                    <a:pt x="3266" y="74"/>
                  </a:moveTo>
                  <a:lnTo>
                    <a:pt x="3259" y="77"/>
                  </a:lnTo>
                  <a:lnTo>
                    <a:pt x="3257" y="77"/>
                  </a:lnTo>
                  <a:lnTo>
                    <a:pt x="3284" y="98"/>
                  </a:lnTo>
                  <a:lnTo>
                    <a:pt x="3294" y="95"/>
                  </a:lnTo>
                  <a:lnTo>
                    <a:pt x="3270" y="78"/>
                  </a:lnTo>
                  <a:lnTo>
                    <a:pt x="3266" y="74"/>
                  </a:lnTo>
                  <a:close/>
                  <a:moveTo>
                    <a:pt x="1655" y="74"/>
                  </a:moveTo>
                  <a:lnTo>
                    <a:pt x="1654" y="75"/>
                  </a:lnTo>
                  <a:lnTo>
                    <a:pt x="1655" y="75"/>
                  </a:lnTo>
                  <a:lnTo>
                    <a:pt x="1655" y="74"/>
                  </a:lnTo>
                  <a:close/>
                  <a:moveTo>
                    <a:pt x="906" y="74"/>
                  </a:moveTo>
                  <a:lnTo>
                    <a:pt x="900" y="81"/>
                  </a:lnTo>
                  <a:lnTo>
                    <a:pt x="913" y="95"/>
                  </a:lnTo>
                  <a:lnTo>
                    <a:pt x="919" y="88"/>
                  </a:lnTo>
                  <a:lnTo>
                    <a:pt x="906" y="74"/>
                  </a:lnTo>
                  <a:close/>
                  <a:moveTo>
                    <a:pt x="1059" y="72"/>
                  </a:moveTo>
                  <a:lnTo>
                    <a:pt x="1030" y="111"/>
                  </a:lnTo>
                  <a:lnTo>
                    <a:pt x="1071" y="115"/>
                  </a:lnTo>
                  <a:lnTo>
                    <a:pt x="1100" y="78"/>
                  </a:lnTo>
                  <a:lnTo>
                    <a:pt x="1059" y="72"/>
                  </a:lnTo>
                  <a:close/>
                  <a:moveTo>
                    <a:pt x="3277" y="71"/>
                  </a:moveTo>
                  <a:lnTo>
                    <a:pt x="3267" y="74"/>
                  </a:lnTo>
                  <a:lnTo>
                    <a:pt x="3274" y="78"/>
                  </a:lnTo>
                  <a:lnTo>
                    <a:pt x="3296" y="95"/>
                  </a:lnTo>
                  <a:lnTo>
                    <a:pt x="3306" y="93"/>
                  </a:lnTo>
                  <a:lnTo>
                    <a:pt x="3277" y="71"/>
                  </a:lnTo>
                  <a:close/>
                  <a:moveTo>
                    <a:pt x="4625" y="70"/>
                  </a:moveTo>
                  <a:lnTo>
                    <a:pt x="4630" y="70"/>
                  </a:lnTo>
                  <a:lnTo>
                    <a:pt x="4647" y="72"/>
                  </a:lnTo>
                  <a:lnTo>
                    <a:pt x="4654" y="74"/>
                  </a:lnTo>
                  <a:lnTo>
                    <a:pt x="4661" y="77"/>
                  </a:lnTo>
                  <a:lnTo>
                    <a:pt x="4655" y="75"/>
                  </a:lnTo>
                  <a:lnTo>
                    <a:pt x="4651" y="74"/>
                  </a:lnTo>
                  <a:lnTo>
                    <a:pt x="4645" y="74"/>
                  </a:lnTo>
                  <a:lnTo>
                    <a:pt x="4638" y="72"/>
                  </a:lnTo>
                  <a:lnTo>
                    <a:pt x="4630" y="71"/>
                  </a:lnTo>
                  <a:lnTo>
                    <a:pt x="4625" y="71"/>
                  </a:lnTo>
                  <a:lnTo>
                    <a:pt x="4625" y="70"/>
                  </a:lnTo>
                  <a:close/>
                  <a:moveTo>
                    <a:pt x="2699" y="70"/>
                  </a:moveTo>
                  <a:lnTo>
                    <a:pt x="2734" y="97"/>
                  </a:lnTo>
                  <a:lnTo>
                    <a:pt x="3020" y="133"/>
                  </a:lnTo>
                  <a:lnTo>
                    <a:pt x="3093" y="141"/>
                  </a:lnTo>
                  <a:lnTo>
                    <a:pt x="3095" y="141"/>
                  </a:lnTo>
                  <a:lnTo>
                    <a:pt x="3052" y="244"/>
                  </a:lnTo>
                  <a:lnTo>
                    <a:pt x="3097" y="250"/>
                  </a:lnTo>
                  <a:lnTo>
                    <a:pt x="3149" y="124"/>
                  </a:lnTo>
                  <a:lnTo>
                    <a:pt x="3030" y="110"/>
                  </a:lnTo>
                  <a:lnTo>
                    <a:pt x="2699" y="70"/>
                  </a:lnTo>
                  <a:close/>
                  <a:moveTo>
                    <a:pt x="457" y="70"/>
                  </a:moveTo>
                  <a:lnTo>
                    <a:pt x="462" y="70"/>
                  </a:lnTo>
                  <a:lnTo>
                    <a:pt x="465" y="71"/>
                  </a:lnTo>
                  <a:lnTo>
                    <a:pt x="467" y="71"/>
                  </a:lnTo>
                  <a:lnTo>
                    <a:pt x="469" y="72"/>
                  </a:lnTo>
                  <a:lnTo>
                    <a:pt x="471" y="72"/>
                  </a:lnTo>
                  <a:lnTo>
                    <a:pt x="474" y="74"/>
                  </a:lnTo>
                  <a:lnTo>
                    <a:pt x="478" y="75"/>
                  </a:lnTo>
                  <a:lnTo>
                    <a:pt x="481" y="78"/>
                  </a:lnTo>
                  <a:lnTo>
                    <a:pt x="485" y="87"/>
                  </a:lnTo>
                  <a:lnTo>
                    <a:pt x="485" y="88"/>
                  </a:lnTo>
                  <a:lnTo>
                    <a:pt x="484" y="91"/>
                  </a:lnTo>
                  <a:lnTo>
                    <a:pt x="484" y="94"/>
                  </a:lnTo>
                  <a:lnTo>
                    <a:pt x="482" y="95"/>
                  </a:lnTo>
                  <a:lnTo>
                    <a:pt x="481" y="98"/>
                  </a:lnTo>
                  <a:lnTo>
                    <a:pt x="479" y="98"/>
                  </a:lnTo>
                  <a:lnTo>
                    <a:pt x="475" y="103"/>
                  </a:lnTo>
                  <a:lnTo>
                    <a:pt x="471" y="105"/>
                  </a:lnTo>
                  <a:lnTo>
                    <a:pt x="465" y="107"/>
                  </a:lnTo>
                  <a:lnTo>
                    <a:pt x="474" y="103"/>
                  </a:lnTo>
                  <a:lnTo>
                    <a:pt x="475" y="100"/>
                  </a:lnTo>
                  <a:lnTo>
                    <a:pt x="477" y="98"/>
                  </a:lnTo>
                  <a:lnTo>
                    <a:pt x="478" y="98"/>
                  </a:lnTo>
                  <a:lnTo>
                    <a:pt x="478" y="97"/>
                  </a:lnTo>
                  <a:lnTo>
                    <a:pt x="479" y="94"/>
                  </a:lnTo>
                  <a:lnTo>
                    <a:pt x="482" y="91"/>
                  </a:lnTo>
                  <a:lnTo>
                    <a:pt x="482" y="85"/>
                  </a:lnTo>
                  <a:lnTo>
                    <a:pt x="481" y="82"/>
                  </a:lnTo>
                  <a:lnTo>
                    <a:pt x="477" y="78"/>
                  </a:lnTo>
                  <a:lnTo>
                    <a:pt x="474" y="77"/>
                  </a:lnTo>
                  <a:lnTo>
                    <a:pt x="468" y="82"/>
                  </a:lnTo>
                  <a:lnTo>
                    <a:pt x="477" y="81"/>
                  </a:lnTo>
                  <a:lnTo>
                    <a:pt x="478" y="81"/>
                  </a:lnTo>
                  <a:lnTo>
                    <a:pt x="479" y="82"/>
                  </a:lnTo>
                  <a:lnTo>
                    <a:pt x="479" y="84"/>
                  </a:lnTo>
                  <a:lnTo>
                    <a:pt x="481" y="84"/>
                  </a:lnTo>
                  <a:lnTo>
                    <a:pt x="481" y="90"/>
                  </a:lnTo>
                  <a:lnTo>
                    <a:pt x="479" y="93"/>
                  </a:lnTo>
                  <a:lnTo>
                    <a:pt x="478" y="94"/>
                  </a:lnTo>
                  <a:lnTo>
                    <a:pt x="477" y="97"/>
                  </a:lnTo>
                  <a:lnTo>
                    <a:pt x="469" y="104"/>
                  </a:lnTo>
                  <a:lnTo>
                    <a:pt x="467" y="104"/>
                  </a:lnTo>
                  <a:lnTo>
                    <a:pt x="464" y="105"/>
                  </a:lnTo>
                  <a:lnTo>
                    <a:pt x="459" y="108"/>
                  </a:lnTo>
                  <a:lnTo>
                    <a:pt x="458" y="108"/>
                  </a:lnTo>
                  <a:lnTo>
                    <a:pt x="455" y="110"/>
                  </a:lnTo>
                  <a:lnTo>
                    <a:pt x="451" y="110"/>
                  </a:lnTo>
                  <a:lnTo>
                    <a:pt x="448" y="107"/>
                  </a:lnTo>
                  <a:lnTo>
                    <a:pt x="442" y="114"/>
                  </a:lnTo>
                  <a:lnTo>
                    <a:pt x="445" y="113"/>
                  </a:lnTo>
                  <a:lnTo>
                    <a:pt x="449" y="113"/>
                  </a:lnTo>
                  <a:lnTo>
                    <a:pt x="452" y="111"/>
                  </a:lnTo>
                  <a:lnTo>
                    <a:pt x="457" y="110"/>
                  </a:lnTo>
                  <a:lnTo>
                    <a:pt x="459" y="110"/>
                  </a:lnTo>
                  <a:lnTo>
                    <a:pt x="447" y="114"/>
                  </a:lnTo>
                  <a:lnTo>
                    <a:pt x="441" y="115"/>
                  </a:lnTo>
                  <a:lnTo>
                    <a:pt x="418" y="115"/>
                  </a:lnTo>
                  <a:lnTo>
                    <a:pt x="415" y="114"/>
                  </a:lnTo>
                  <a:lnTo>
                    <a:pt x="439" y="114"/>
                  </a:lnTo>
                  <a:lnTo>
                    <a:pt x="447" y="105"/>
                  </a:lnTo>
                  <a:lnTo>
                    <a:pt x="437" y="93"/>
                  </a:lnTo>
                  <a:lnTo>
                    <a:pt x="437" y="91"/>
                  </a:lnTo>
                  <a:lnTo>
                    <a:pt x="438" y="91"/>
                  </a:lnTo>
                  <a:lnTo>
                    <a:pt x="447" y="88"/>
                  </a:lnTo>
                  <a:lnTo>
                    <a:pt x="467" y="84"/>
                  </a:lnTo>
                  <a:lnTo>
                    <a:pt x="474" y="75"/>
                  </a:lnTo>
                  <a:lnTo>
                    <a:pt x="471" y="75"/>
                  </a:lnTo>
                  <a:lnTo>
                    <a:pt x="471" y="74"/>
                  </a:lnTo>
                  <a:lnTo>
                    <a:pt x="468" y="74"/>
                  </a:lnTo>
                  <a:lnTo>
                    <a:pt x="465" y="72"/>
                  </a:lnTo>
                  <a:lnTo>
                    <a:pt x="464" y="72"/>
                  </a:lnTo>
                  <a:lnTo>
                    <a:pt x="461" y="71"/>
                  </a:lnTo>
                  <a:lnTo>
                    <a:pt x="458" y="71"/>
                  </a:lnTo>
                  <a:lnTo>
                    <a:pt x="457" y="70"/>
                  </a:lnTo>
                  <a:close/>
                  <a:moveTo>
                    <a:pt x="3287" y="68"/>
                  </a:moveTo>
                  <a:lnTo>
                    <a:pt x="3279" y="70"/>
                  </a:lnTo>
                  <a:lnTo>
                    <a:pt x="3307" y="93"/>
                  </a:lnTo>
                  <a:lnTo>
                    <a:pt x="3316" y="90"/>
                  </a:lnTo>
                  <a:lnTo>
                    <a:pt x="3307" y="82"/>
                  </a:lnTo>
                  <a:lnTo>
                    <a:pt x="3287" y="68"/>
                  </a:lnTo>
                  <a:close/>
                  <a:moveTo>
                    <a:pt x="1732" y="68"/>
                  </a:moveTo>
                  <a:lnTo>
                    <a:pt x="1705" y="111"/>
                  </a:lnTo>
                  <a:lnTo>
                    <a:pt x="1820" y="125"/>
                  </a:lnTo>
                  <a:lnTo>
                    <a:pt x="1818" y="123"/>
                  </a:lnTo>
                  <a:lnTo>
                    <a:pt x="1711" y="110"/>
                  </a:lnTo>
                  <a:lnTo>
                    <a:pt x="1711" y="108"/>
                  </a:lnTo>
                  <a:lnTo>
                    <a:pt x="1735" y="70"/>
                  </a:lnTo>
                  <a:lnTo>
                    <a:pt x="1732" y="68"/>
                  </a:lnTo>
                  <a:close/>
                  <a:moveTo>
                    <a:pt x="1220" y="68"/>
                  </a:moveTo>
                  <a:lnTo>
                    <a:pt x="1203" y="90"/>
                  </a:lnTo>
                  <a:lnTo>
                    <a:pt x="1251" y="97"/>
                  </a:lnTo>
                  <a:lnTo>
                    <a:pt x="1203" y="91"/>
                  </a:lnTo>
                  <a:lnTo>
                    <a:pt x="1174" y="130"/>
                  </a:lnTo>
                  <a:lnTo>
                    <a:pt x="1223" y="135"/>
                  </a:lnTo>
                  <a:lnTo>
                    <a:pt x="1251" y="97"/>
                  </a:lnTo>
                  <a:lnTo>
                    <a:pt x="1254" y="94"/>
                  </a:lnTo>
                  <a:lnTo>
                    <a:pt x="1251" y="94"/>
                  </a:lnTo>
                  <a:lnTo>
                    <a:pt x="1251" y="93"/>
                  </a:lnTo>
                  <a:lnTo>
                    <a:pt x="1247" y="93"/>
                  </a:lnTo>
                  <a:lnTo>
                    <a:pt x="1247" y="91"/>
                  </a:lnTo>
                  <a:lnTo>
                    <a:pt x="1246" y="91"/>
                  </a:lnTo>
                  <a:lnTo>
                    <a:pt x="1246" y="88"/>
                  </a:lnTo>
                  <a:lnTo>
                    <a:pt x="1251" y="88"/>
                  </a:lnTo>
                  <a:lnTo>
                    <a:pt x="1250" y="90"/>
                  </a:lnTo>
                  <a:lnTo>
                    <a:pt x="1251" y="90"/>
                  </a:lnTo>
                  <a:lnTo>
                    <a:pt x="1251" y="91"/>
                  </a:lnTo>
                  <a:lnTo>
                    <a:pt x="1256" y="91"/>
                  </a:lnTo>
                  <a:lnTo>
                    <a:pt x="1258" y="88"/>
                  </a:lnTo>
                  <a:lnTo>
                    <a:pt x="1257" y="88"/>
                  </a:lnTo>
                  <a:lnTo>
                    <a:pt x="1257" y="87"/>
                  </a:lnTo>
                  <a:lnTo>
                    <a:pt x="1254" y="87"/>
                  </a:lnTo>
                  <a:lnTo>
                    <a:pt x="1256" y="85"/>
                  </a:lnTo>
                  <a:lnTo>
                    <a:pt x="1260" y="85"/>
                  </a:lnTo>
                  <a:lnTo>
                    <a:pt x="1261" y="82"/>
                  </a:lnTo>
                  <a:lnTo>
                    <a:pt x="1256" y="82"/>
                  </a:lnTo>
                  <a:lnTo>
                    <a:pt x="1256" y="84"/>
                  </a:lnTo>
                  <a:lnTo>
                    <a:pt x="1254" y="84"/>
                  </a:lnTo>
                  <a:lnTo>
                    <a:pt x="1251" y="82"/>
                  </a:lnTo>
                  <a:lnTo>
                    <a:pt x="1253" y="82"/>
                  </a:lnTo>
                  <a:lnTo>
                    <a:pt x="1253" y="81"/>
                  </a:lnTo>
                  <a:lnTo>
                    <a:pt x="1256" y="81"/>
                  </a:lnTo>
                  <a:lnTo>
                    <a:pt x="1257" y="80"/>
                  </a:lnTo>
                  <a:lnTo>
                    <a:pt x="1261" y="80"/>
                  </a:lnTo>
                  <a:lnTo>
                    <a:pt x="1261" y="81"/>
                  </a:lnTo>
                  <a:lnTo>
                    <a:pt x="1263" y="81"/>
                  </a:lnTo>
                  <a:lnTo>
                    <a:pt x="1268" y="74"/>
                  </a:lnTo>
                  <a:lnTo>
                    <a:pt x="1220" y="68"/>
                  </a:lnTo>
                  <a:close/>
                  <a:moveTo>
                    <a:pt x="1756" y="67"/>
                  </a:moveTo>
                  <a:lnTo>
                    <a:pt x="1763" y="68"/>
                  </a:lnTo>
                  <a:lnTo>
                    <a:pt x="1756" y="67"/>
                  </a:lnTo>
                  <a:close/>
                  <a:moveTo>
                    <a:pt x="822" y="67"/>
                  </a:moveTo>
                  <a:lnTo>
                    <a:pt x="816" y="74"/>
                  </a:lnTo>
                  <a:lnTo>
                    <a:pt x="862" y="125"/>
                  </a:lnTo>
                  <a:lnTo>
                    <a:pt x="867" y="117"/>
                  </a:lnTo>
                  <a:lnTo>
                    <a:pt x="822" y="67"/>
                  </a:lnTo>
                  <a:close/>
                  <a:moveTo>
                    <a:pt x="1706" y="65"/>
                  </a:moveTo>
                  <a:lnTo>
                    <a:pt x="1716" y="75"/>
                  </a:lnTo>
                  <a:lnTo>
                    <a:pt x="1722" y="68"/>
                  </a:lnTo>
                  <a:lnTo>
                    <a:pt x="1721" y="67"/>
                  </a:lnTo>
                  <a:lnTo>
                    <a:pt x="1706" y="65"/>
                  </a:lnTo>
                  <a:close/>
                  <a:moveTo>
                    <a:pt x="1002" y="65"/>
                  </a:moveTo>
                  <a:lnTo>
                    <a:pt x="972" y="103"/>
                  </a:lnTo>
                  <a:lnTo>
                    <a:pt x="1020" y="110"/>
                  </a:lnTo>
                  <a:lnTo>
                    <a:pt x="1050" y="71"/>
                  </a:lnTo>
                  <a:lnTo>
                    <a:pt x="1002" y="65"/>
                  </a:lnTo>
                  <a:close/>
                  <a:moveTo>
                    <a:pt x="3299" y="64"/>
                  </a:moveTo>
                  <a:lnTo>
                    <a:pt x="3290" y="67"/>
                  </a:lnTo>
                  <a:lnTo>
                    <a:pt x="3311" y="82"/>
                  </a:lnTo>
                  <a:lnTo>
                    <a:pt x="3319" y="88"/>
                  </a:lnTo>
                  <a:lnTo>
                    <a:pt x="3327" y="85"/>
                  </a:lnTo>
                  <a:lnTo>
                    <a:pt x="3326" y="85"/>
                  </a:lnTo>
                  <a:lnTo>
                    <a:pt x="3299" y="64"/>
                  </a:lnTo>
                  <a:close/>
                  <a:moveTo>
                    <a:pt x="913" y="64"/>
                  </a:moveTo>
                  <a:lnTo>
                    <a:pt x="907" y="71"/>
                  </a:lnTo>
                  <a:lnTo>
                    <a:pt x="920" y="87"/>
                  </a:lnTo>
                  <a:lnTo>
                    <a:pt x="926" y="80"/>
                  </a:lnTo>
                  <a:lnTo>
                    <a:pt x="913" y="64"/>
                  </a:lnTo>
                  <a:close/>
                  <a:moveTo>
                    <a:pt x="370" y="64"/>
                  </a:moveTo>
                  <a:lnTo>
                    <a:pt x="372" y="64"/>
                  </a:lnTo>
                  <a:lnTo>
                    <a:pt x="372" y="65"/>
                  </a:lnTo>
                  <a:lnTo>
                    <a:pt x="371" y="65"/>
                  </a:lnTo>
                  <a:lnTo>
                    <a:pt x="371" y="67"/>
                  </a:lnTo>
                  <a:lnTo>
                    <a:pt x="342" y="98"/>
                  </a:lnTo>
                  <a:lnTo>
                    <a:pt x="342" y="101"/>
                  </a:lnTo>
                  <a:lnTo>
                    <a:pt x="344" y="101"/>
                  </a:lnTo>
                  <a:lnTo>
                    <a:pt x="344" y="103"/>
                  </a:lnTo>
                  <a:lnTo>
                    <a:pt x="341" y="103"/>
                  </a:lnTo>
                  <a:lnTo>
                    <a:pt x="340" y="101"/>
                  </a:lnTo>
                  <a:lnTo>
                    <a:pt x="340" y="98"/>
                  </a:lnTo>
                  <a:lnTo>
                    <a:pt x="341" y="98"/>
                  </a:lnTo>
                  <a:lnTo>
                    <a:pt x="368" y="67"/>
                  </a:lnTo>
                  <a:lnTo>
                    <a:pt x="370" y="65"/>
                  </a:lnTo>
                  <a:lnTo>
                    <a:pt x="370" y="64"/>
                  </a:lnTo>
                  <a:close/>
                  <a:moveTo>
                    <a:pt x="3527" y="62"/>
                  </a:moveTo>
                  <a:lnTo>
                    <a:pt x="3418" y="95"/>
                  </a:lnTo>
                  <a:lnTo>
                    <a:pt x="3320" y="127"/>
                  </a:lnTo>
                  <a:lnTo>
                    <a:pt x="3384" y="128"/>
                  </a:lnTo>
                  <a:lnTo>
                    <a:pt x="3448" y="127"/>
                  </a:lnTo>
                  <a:lnTo>
                    <a:pt x="3511" y="123"/>
                  </a:lnTo>
                  <a:lnTo>
                    <a:pt x="3543" y="120"/>
                  </a:lnTo>
                  <a:lnTo>
                    <a:pt x="3572" y="115"/>
                  </a:lnTo>
                  <a:lnTo>
                    <a:pt x="3575" y="114"/>
                  </a:lnTo>
                  <a:lnTo>
                    <a:pt x="3584" y="114"/>
                  </a:lnTo>
                  <a:lnTo>
                    <a:pt x="3587" y="113"/>
                  </a:lnTo>
                  <a:lnTo>
                    <a:pt x="3592" y="113"/>
                  </a:lnTo>
                  <a:lnTo>
                    <a:pt x="3594" y="111"/>
                  </a:lnTo>
                  <a:lnTo>
                    <a:pt x="3527" y="62"/>
                  </a:lnTo>
                  <a:close/>
                  <a:moveTo>
                    <a:pt x="1688" y="62"/>
                  </a:moveTo>
                  <a:lnTo>
                    <a:pt x="1711" y="84"/>
                  </a:lnTo>
                  <a:lnTo>
                    <a:pt x="1716" y="77"/>
                  </a:lnTo>
                  <a:lnTo>
                    <a:pt x="1703" y="65"/>
                  </a:lnTo>
                  <a:lnTo>
                    <a:pt x="1688" y="62"/>
                  </a:lnTo>
                  <a:close/>
                  <a:moveTo>
                    <a:pt x="1168" y="62"/>
                  </a:moveTo>
                  <a:lnTo>
                    <a:pt x="1153" y="84"/>
                  </a:lnTo>
                  <a:lnTo>
                    <a:pt x="1201" y="90"/>
                  </a:lnTo>
                  <a:lnTo>
                    <a:pt x="1217" y="68"/>
                  </a:lnTo>
                  <a:lnTo>
                    <a:pt x="1168" y="62"/>
                  </a:lnTo>
                  <a:close/>
                  <a:moveTo>
                    <a:pt x="372" y="62"/>
                  </a:moveTo>
                  <a:lnTo>
                    <a:pt x="375" y="62"/>
                  </a:lnTo>
                  <a:lnTo>
                    <a:pt x="375" y="64"/>
                  </a:lnTo>
                  <a:lnTo>
                    <a:pt x="372" y="64"/>
                  </a:lnTo>
                  <a:lnTo>
                    <a:pt x="372" y="62"/>
                  </a:lnTo>
                  <a:close/>
                  <a:moveTo>
                    <a:pt x="3310" y="61"/>
                  </a:moveTo>
                  <a:lnTo>
                    <a:pt x="3300" y="64"/>
                  </a:lnTo>
                  <a:lnTo>
                    <a:pt x="3329" y="85"/>
                  </a:lnTo>
                  <a:lnTo>
                    <a:pt x="3338" y="82"/>
                  </a:lnTo>
                  <a:lnTo>
                    <a:pt x="3310" y="61"/>
                  </a:lnTo>
                  <a:close/>
                  <a:moveTo>
                    <a:pt x="1671" y="61"/>
                  </a:moveTo>
                  <a:lnTo>
                    <a:pt x="1682" y="72"/>
                  </a:lnTo>
                  <a:lnTo>
                    <a:pt x="1696" y="74"/>
                  </a:lnTo>
                  <a:lnTo>
                    <a:pt x="1685" y="62"/>
                  </a:lnTo>
                  <a:lnTo>
                    <a:pt x="1671" y="61"/>
                  </a:lnTo>
                  <a:close/>
                  <a:moveTo>
                    <a:pt x="385" y="61"/>
                  </a:moveTo>
                  <a:lnTo>
                    <a:pt x="387" y="62"/>
                  </a:lnTo>
                  <a:lnTo>
                    <a:pt x="388" y="61"/>
                  </a:lnTo>
                  <a:lnTo>
                    <a:pt x="385" y="61"/>
                  </a:lnTo>
                  <a:close/>
                  <a:moveTo>
                    <a:pt x="10" y="61"/>
                  </a:moveTo>
                  <a:lnTo>
                    <a:pt x="17" y="61"/>
                  </a:lnTo>
                  <a:lnTo>
                    <a:pt x="14" y="65"/>
                  </a:lnTo>
                  <a:lnTo>
                    <a:pt x="9" y="65"/>
                  </a:lnTo>
                  <a:lnTo>
                    <a:pt x="7" y="64"/>
                  </a:lnTo>
                  <a:lnTo>
                    <a:pt x="0" y="64"/>
                  </a:lnTo>
                  <a:lnTo>
                    <a:pt x="0" y="62"/>
                  </a:lnTo>
                  <a:lnTo>
                    <a:pt x="7" y="62"/>
                  </a:lnTo>
                  <a:lnTo>
                    <a:pt x="9" y="64"/>
                  </a:lnTo>
                  <a:lnTo>
                    <a:pt x="13" y="64"/>
                  </a:lnTo>
                  <a:lnTo>
                    <a:pt x="14" y="62"/>
                  </a:lnTo>
                  <a:lnTo>
                    <a:pt x="11" y="62"/>
                  </a:lnTo>
                  <a:lnTo>
                    <a:pt x="10" y="61"/>
                  </a:lnTo>
                  <a:close/>
                  <a:moveTo>
                    <a:pt x="954" y="60"/>
                  </a:moveTo>
                  <a:lnTo>
                    <a:pt x="963" y="64"/>
                  </a:lnTo>
                  <a:lnTo>
                    <a:pt x="963" y="65"/>
                  </a:lnTo>
                  <a:lnTo>
                    <a:pt x="962" y="65"/>
                  </a:lnTo>
                  <a:lnTo>
                    <a:pt x="959" y="67"/>
                  </a:lnTo>
                  <a:lnTo>
                    <a:pt x="952" y="62"/>
                  </a:lnTo>
                  <a:lnTo>
                    <a:pt x="926" y="94"/>
                  </a:lnTo>
                  <a:lnTo>
                    <a:pt x="939" y="93"/>
                  </a:lnTo>
                  <a:lnTo>
                    <a:pt x="940" y="94"/>
                  </a:lnTo>
                  <a:lnTo>
                    <a:pt x="940" y="95"/>
                  </a:lnTo>
                  <a:lnTo>
                    <a:pt x="939" y="95"/>
                  </a:lnTo>
                  <a:lnTo>
                    <a:pt x="926" y="97"/>
                  </a:lnTo>
                  <a:lnTo>
                    <a:pt x="970" y="103"/>
                  </a:lnTo>
                  <a:lnTo>
                    <a:pt x="1000" y="65"/>
                  </a:lnTo>
                  <a:lnTo>
                    <a:pt x="954" y="60"/>
                  </a:lnTo>
                  <a:close/>
                  <a:moveTo>
                    <a:pt x="380" y="60"/>
                  </a:moveTo>
                  <a:lnTo>
                    <a:pt x="388" y="60"/>
                  </a:lnTo>
                  <a:lnTo>
                    <a:pt x="389" y="61"/>
                  </a:lnTo>
                  <a:lnTo>
                    <a:pt x="388" y="62"/>
                  </a:lnTo>
                  <a:lnTo>
                    <a:pt x="417" y="65"/>
                  </a:lnTo>
                  <a:lnTo>
                    <a:pt x="389" y="61"/>
                  </a:lnTo>
                  <a:lnTo>
                    <a:pt x="455" y="70"/>
                  </a:lnTo>
                  <a:lnTo>
                    <a:pt x="448" y="70"/>
                  </a:lnTo>
                  <a:lnTo>
                    <a:pt x="447" y="71"/>
                  </a:lnTo>
                  <a:lnTo>
                    <a:pt x="448" y="71"/>
                  </a:lnTo>
                  <a:lnTo>
                    <a:pt x="448" y="72"/>
                  </a:lnTo>
                  <a:lnTo>
                    <a:pt x="449" y="72"/>
                  </a:lnTo>
                  <a:lnTo>
                    <a:pt x="449" y="74"/>
                  </a:lnTo>
                  <a:lnTo>
                    <a:pt x="448" y="74"/>
                  </a:lnTo>
                  <a:lnTo>
                    <a:pt x="448" y="75"/>
                  </a:lnTo>
                  <a:lnTo>
                    <a:pt x="447" y="77"/>
                  </a:lnTo>
                  <a:lnTo>
                    <a:pt x="445" y="77"/>
                  </a:lnTo>
                  <a:lnTo>
                    <a:pt x="419" y="108"/>
                  </a:lnTo>
                  <a:lnTo>
                    <a:pt x="418" y="108"/>
                  </a:lnTo>
                  <a:lnTo>
                    <a:pt x="418" y="110"/>
                  </a:lnTo>
                  <a:lnTo>
                    <a:pt x="417" y="110"/>
                  </a:lnTo>
                  <a:lnTo>
                    <a:pt x="415" y="111"/>
                  </a:lnTo>
                  <a:lnTo>
                    <a:pt x="411" y="111"/>
                  </a:lnTo>
                  <a:lnTo>
                    <a:pt x="409" y="113"/>
                  </a:lnTo>
                  <a:lnTo>
                    <a:pt x="414" y="114"/>
                  </a:lnTo>
                  <a:lnTo>
                    <a:pt x="348" y="105"/>
                  </a:lnTo>
                  <a:lnTo>
                    <a:pt x="350" y="105"/>
                  </a:lnTo>
                  <a:lnTo>
                    <a:pt x="350" y="104"/>
                  </a:lnTo>
                  <a:lnTo>
                    <a:pt x="348" y="104"/>
                  </a:lnTo>
                  <a:lnTo>
                    <a:pt x="348" y="105"/>
                  </a:lnTo>
                  <a:lnTo>
                    <a:pt x="338" y="105"/>
                  </a:lnTo>
                  <a:lnTo>
                    <a:pt x="337" y="104"/>
                  </a:lnTo>
                  <a:lnTo>
                    <a:pt x="344" y="104"/>
                  </a:lnTo>
                  <a:lnTo>
                    <a:pt x="344" y="103"/>
                  </a:lnTo>
                  <a:lnTo>
                    <a:pt x="348" y="103"/>
                  </a:lnTo>
                  <a:lnTo>
                    <a:pt x="402" y="110"/>
                  </a:lnTo>
                  <a:lnTo>
                    <a:pt x="407" y="110"/>
                  </a:lnTo>
                  <a:lnTo>
                    <a:pt x="408" y="111"/>
                  </a:lnTo>
                  <a:lnTo>
                    <a:pt x="402" y="111"/>
                  </a:lnTo>
                  <a:lnTo>
                    <a:pt x="381" y="108"/>
                  </a:lnTo>
                  <a:lnTo>
                    <a:pt x="408" y="113"/>
                  </a:lnTo>
                  <a:lnTo>
                    <a:pt x="409" y="111"/>
                  </a:lnTo>
                  <a:lnTo>
                    <a:pt x="408" y="111"/>
                  </a:lnTo>
                  <a:lnTo>
                    <a:pt x="411" y="110"/>
                  </a:lnTo>
                  <a:lnTo>
                    <a:pt x="415" y="110"/>
                  </a:lnTo>
                  <a:lnTo>
                    <a:pt x="417" y="108"/>
                  </a:lnTo>
                  <a:lnTo>
                    <a:pt x="444" y="77"/>
                  </a:lnTo>
                  <a:lnTo>
                    <a:pt x="445" y="75"/>
                  </a:lnTo>
                  <a:lnTo>
                    <a:pt x="445" y="74"/>
                  </a:lnTo>
                  <a:lnTo>
                    <a:pt x="447" y="74"/>
                  </a:lnTo>
                  <a:lnTo>
                    <a:pt x="447" y="72"/>
                  </a:lnTo>
                  <a:lnTo>
                    <a:pt x="445" y="71"/>
                  </a:lnTo>
                  <a:lnTo>
                    <a:pt x="442" y="71"/>
                  </a:lnTo>
                  <a:lnTo>
                    <a:pt x="442" y="70"/>
                  </a:lnTo>
                  <a:lnTo>
                    <a:pt x="447" y="70"/>
                  </a:lnTo>
                  <a:lnTo>
                    <a:pt x="441" y="68"/>
                  </a:lnTo>
                  <a:lnTo>
                    <a:pt x="441" y="70"/>
                  </a:lnTo>
                  <a:lnTo>
                    <a:pt x="439" y="70"/>
                  </a:lnTo>
                  <a:lnTo>
                    <a:pt x="387" y="64"/>
                  </a:lnTo>
                  <a:lnTo>
                    <a:pt x="385" y="62"/>
                  </a:lnTo>
                  <a:lnTo>
                    <a:pt x="375" y="62"/>
                  </a:lnTo>
                  <a:lnTo>
                    <a:pt x="377" y="61"/>
                  </a:lnTo>
                  <a:lnTo>
                    <a:pt x="380" y="61"/>
                  </a:lnTo>
                  <a:lnTo>
                    <a:pt x="380" y="60"/>
                  </a:lnTo>
                  <a:close/>
                  <a:moveTo>
                    <a:pt x="1652" y="58"/>
                  </a:moveTo>
                  <a:lnTo>
                    <a:pt x="1665" y="70"/>
                  </a:lnTo>
                  <a:lnTo>
                    <a:pt x="1679" y="71"/>
                  </a:lnTo>
                  <a:lnTo>
                    <a:pt x="1668" y="61"/>
                  </a:lnTo>
                  <a:lnTo>
                    <a:pt x="1652" y="58"/>
                  </a:lnTo>
                  <a:close/>
                  <a:moveTo>
                    <a:pt x="1509" y="58"/>
                  </a:moveTo>
                  <a:lnTo>
                    <a:pt x="1481" y="101"/>
                  </a:lnTo>
                  <a:lnTo>
                    <a:pt x="1625" y="118"/>
                  </a:lnTo>
                  <a:lnTo>
                    <a:pt x="1619" y="110"/>
                  </a:lnTo>
                  <a:lnTo>
                    <a:pt x="1619" y="108"/>
                  </a:lnTo>
                  <a:lnTo>
                    <a:pt x="1625" y="108"/>
                  </a:lnTo>
                  <a:lnTo>
                    <a:pt x="1629" y="115"/>
                  </a:lnTo>
                  <a:lnTo>
                    <a:pt x="1654" y="77"/>
                  </a:lnTo>
                  <a:lnTo>
                    <a:pt x="1651" y="77"/>
                  </a:lnTo>
                  <a:lnTo>
                    <a:pt x="1645" y="80"/>
                  </a:lnTo>
                  <a:lnTo>
                    <a:pt x="1644" y="80"/>
                  </a:lnTo>
                  <a:lnTo>
                    <a:pt x="1641" y="77"/>
                  </a:lnTo>
                  <a:lnTo>
                    <a:pt x="1645" y="75"/>
                  </a:lnTo>
                  <a:lnTo>
                    <a:pt x="1509" y="58"/>
                  </a:lnTo>
                  <a:close/>
                  <a:moveTo>
                    <a:pt x="3" y="58"/>
                  </a:moveTo>
                  <a:lnTo>
                    <a:pt x="7" y="58"/>
                  </a:lnTo>
                  <a:lnTo>
                    <a:pt x="6" y="60"/>
                  </a:lnTo>
                  <a:lnTo>
                    <a:pt x="3" y="58"/>
                  </a:lnTo>
                  <a:close/>
                  <a:moveTo>
                    <a:pt x="3320" y="57"/>
                  </a:moveTo>
                  <a:lnTo>
                    <a:pt x="3311" y="60"/>
                  </a:lnTo>
                  <a:lnTo>
                    <a:pt x="3340" y="81"/>
                  </a:lnTo>
                  <a:lnTo>
                    <a:pt x="3350" y="78"/>
                  </a:lnTo>
                  <a:lnTo>
                    <a:pt x="3320" y="57"/>
                  </a:lnTo>
                  <a:close/>
                  <a:moveTo>
                    <a:pt x="1635" y="57"/>
                  </a:moveTo>
                  <a:lnTo>
                    <a:pt x="1646" y="68"/>
                  </a:lnTo>
                  <a:lnTo>
                    <a:pt x="1659" y="70"/>
                  </a:lnTo>
                  <a:lnTo>
                    <a:pt x="1659" y="68"/>
                  </a:lnTo>
                  <a:lnTo>
                    <a:pt x="1661" y="68"/>
                  </a:lnTo>
                  <a:lnTo>
                    <a:pt x="1649" y="58"/>
                  </a:lnTo>
                  <a:lnTo>
                    <a:pt x="1635" y="57"/>
                  </a:lnTo>
                  <a:close/>
                  <a:moveTo>
                    <a:pt x="829" y="57"/>
                  </a:moveTo>
                  <a:lnTo>
                    <a:pt x="823" y="65"/>
                  </a:lnTo>
                  <a:lnTo>
                    <a:pt x="869" y="115"/>
                  </a:lnTo>
                  <a:lnTo>
                    <a:pt x="875" y="108"/>
                  </a:lnTo>
                  <a:lnTo>
                    <a:pt x="829" y="57"/>
                  </a:lnTo>
                  <a:close/>
                  <a:moveTo>
                    <a:pt x="0" y="57"/>
                  </a:moveTo>
                  <a:lnTo>
                    <a:pt x="1" y="57"/>
                  </a:lnTo>
                  <a:lnTo>
                    <a:pt x="3" y="58"/>
                  </a:lnTo>
                  <a:lnTo>
                    <a:pt x="1" y="58"/>
                  </a:lnTo>
                  <a:lnTo>
                    <a:pt x="1" y="60"/>
                  </a:lnTo>
                  <a:lnTo>
                    <a:pt x="9" y="60"/>
                  </a:lnTo>
                  <a:lnTo>
                    <a:pt x="9" y="61"/>
                  </a:lnTo>
                  <a:lnTo>
                    <a:pt x="0" y="61"/>
                  </a:lnTo>
                  <a:lnTo>
                    <a:pt x="0" y="57"/>
                  </a:lnTo>
                  <a:close/>
                  <a:moveTo>
                    <a:pt x="2387" y="55"/>
                  </a:moveTo>
                  <a:lnTo>
                    <a:pt x="2346" y="131"/>
                  </a:lnTo>
                  <a:lnTo>
                    <a:pt x="2355" y="125"/>
                  </a:lnTo>
                  <a:lnTo>
                    <a:pt x="2357" y="125"/>
                  </a:lnTo>
                  <a:lnTo>
                    <a:pt x="2360" y="128"/>
                  </a:lnTo>
                  <a:lnTo>
                    <a:pt x="2344" y="135"/>
                  </a:lnTo>
                  <a:lnTo>
                    <a:pt x="2378" y="140"/>
                  </a:lnTo>
                  <a:lnTo>
                    <a:pt x="2380" y="140"/>
                  </a:lnTo>
                  <a:lnTo>
                    <a:pt x="2380" y="141"/>
                  </a:lnTo>
                  <a:lnTo>
                    <a:pt x="2378" y="141"/>
                  </a:lnTo>
                  <a:lnTo>
                    <a:pt x="2344" y="137"/>
                  </a:lnTo>
                  <a:lnTo>
                    <a:pt x="2350" y="145"/>
                  </a:lnTo>
                  <a:lnTo>
                    <a:pt x="2350" y="147"/>
                  </a:lnTo>
                  <a:lnTo>
                    <a:pt x="2344" y="147"/>
                  </a:lnTo>
                  <a:lnTo>
                    <a:pt x="2340" y="140"/>
                  </a:lnTo>
                  <a:lnTo>
                    <a:pt x="2307" y="201"/>
                  </a:lnTo>
                  <a:lnTo>
                    <a:pt x="2317" y="197"/>
                  </a:lnTo>
                  <a:lnTo>
                    <a:pt x="2318" y="195"/>
                  </a:lnTo>
                  <a:lnTo>
                    <a:pt x="2318" y="197"/>
                  </a:lnTo>
                  <a:lnTo>
                    <a:pt x="2321" y="198"/>
                  </a:lnTo>
                  <a:lnTo>
                    <a:pt x="2306" y="205"/>
                  </a:lnTo>
                  <a:lnTo>
                    <a:pt x="2320" y="207"/>
                  </a:lnTo>
                  <a:lnTo>
                    <a:pt x="2340" y="190"/>
                  </a:lnTo>
                  <a:lnTo>
                    <a:pt x="2363" y="174"/>
                  </a:lnTo>
                  <a:lnTo>
                    <a:pt x="2390" y="160"/>
                  </a:lnTo>
                  <a:lnTo>
                    <a:pt x="2435" y="141"/>
                  </a:lnTo>
                  <a:lnTo>
                    <a:pt x="2484" y="127"/>
                  </a:lnTo>
                  <a:lnTo>
                    <a:pt x="2538" y="117"/>
                  </a:lnTo>
                  <a:lnTo>
                    <a:pt x="2581" y="113"/>
                  </a:lnTo>
                  <a:lnTo>
                    <a:pt x="2517" y="121"/>
                  </a:lnTo>
                  <a:lnTo>
                    <a:pt x="2487" y="127"/>
                  </a:lnTo>
                  <a:lnTo>
                    <a:pt x="2457" y="135"/>
                  </a:lnTo>
                  <a:lnTo>
                    <a:pt x="2435" y="143"/>
                  </a:lnTo>
                  <a:lnTo>
                    <a:pt x="2415" y="150"/>
                  </a:lnTo>
                  <a:lnTo>
                    <a:pt x="2397" y="157"/>
                  </a:lnTo>
                  <a:lnTo>
                    <a:pt x="2380" y="167"/>
                  </a:lnTo>
                  <a:lnTo>
                    <a:pt x="2363" y="175"/>
                  </a:lnTo>
                  <a:lnTo>
                    <a:pt x="2348" y="185"/>
                  </a:lnTo>
                  <a:lnTo>
                    <a:pt x="2334" y="197"/>
                  </a:lnTo>
                  <a:lnTo>
                    <a:pt x="2323" y="208"/>
                  </a:lnTo>
                  <a:lnTo>
                    <a:pt x="2380" y="215"/>
                  </a:lnTo>
                  <a:lnTo>
                    <a:pt x="2380" y="214"/>
                  </a:lnTo>
                  <a:lnTo>
                    <a:pt x="2381" y="214"/>
                  </a:lnTo>
                  <a:lnTo>
                    <a:pt x="2381" y="215"/>
                  </a:lnTo>
                  <a:lnTo>
                    <a:pt x="2424" y="221"/>
                  </a:lnTo>
                  <a:lnTo>
                    <a:pt x="2425" y="221"/>
                  </a:lnTo>
                  <a:lnTo>
                    <a:pt x="2424" y="223"/>
                  </a:lnTo>
                  <a:lnTo>
                    <a:pt x="2383" y="217"/>
                  </a:lnTo>
                  <a:lnTo>
                    <a:pt x="2388" y="227"/>
                  </a:lnTo>
                  <a:lnTo>
                    <a:pt x="2385" y="227"/>
                  </a:lnTo>
                  <a:lnTo>
                    <a:pt x="2384" y="228"/>
                  </a:lnTo>
                  <a:lnTo>
                    <a:pt x="2383" y="228"/>
                  </a:lnTo>
                  <a:lnTo>
                    <a:pt x="2383" y="227"/>
                  </a:lnTo>
                  <a:lnTo>
                    <a:pt x="2378" y="221"/>
                  </a:lnTo>
                  <a:lnTo>
                    <a:pt x="2308" y="351"/>
                  </a:lnTo>
                  <a:lnTo>
                    <a:pt x="2320" y="347"/>
                  </a:lnTo>
                  <a:lnTo>
                    <a:pt x="2320" y="346"/>
                  </a:lnTo>
                  <a:lnTo>
                    <a:pt x="2321" y="347"/>
                  </a:lnTo>
                  <a:lnTo>
                    <a:pt x="2323" y="347"/>
                  </a:lnTo>
                  <a:lnTo>
                    <a:pt x="2324" y="348"/>
                  </a:lnTo>
                  <a:lnTo>
                    <a:pt x="2310" y="356"/>
                  </a:lnTo>
                  <a:lnTo>
                    <a:pt x="2310" y="357"/>
                  </a:lnTo>
                  <a:lnTo>
                    <a:pt x="2311" y="357"/>
                  </a:lnTo>
                  <a:lnTo>
                    <a:pt x="2350" y="361"/>
                  </a:lnTo>
                  <a:lnTo>
                    <a:pt x="2351" y="361"/>
                  </a:lnTo>
                  <a:lnTo>
                    <a:pt x="2351" y="363"/>
                  </a:lnTo>
                  <a:lnTo>
                    <a:pt x="2350" y="363"/>
                  </a:lnTo>
                  <a:lnTo>
                    <a:pt x="2311" y="358"/>
                  </a:lnTo>
                  <a:lnTo>
                    <a:pt x="2320" y="367"/>
                  </a:lnTo>
                  <a:lnTo>
                    <a:pt x="2321" y="370"/>
                  </a:lnTo>
                  <a:lnTo>
                    <a:pt x="2324" y="373"/>
                  </a:lnTo>
                  <a:lnTo>
                    <a:pt x="2327" y="374"/>
                  </a:lnTo>
                  <a:lnTo>
                    <a:pt x="2336" y="383"/>
                  </a:lnTo>
                  <a:lnTo>
                    <a:pt x="2343" y="387"/>
                  </a:lnTo>
                  <a:lnTo>
                    <a:pt x="2350" y="393"/>
                  </a:lnTo>
                  <a:lnTo>
                    <a:pt x="2373" y="407"/>
                  </a:lnTo>
                  <a:lnTo>
                    <a:pt x="2398" y="421"/>
                  </a:lnTo>
                  <a:lnTo>
                    <a:pt x="2427" y="433"/>
                  </a:lnTo>
                  <a:lnTo>
                    <a:pt x="2454" y="441"/>
                  </a:lnTo>
                  <a:lnTo>
                    <a:pt x="2482" y="450"/>
                  </a:lnTo>
                  <a:lnTo>
                    <a:pt x="2545" y="461"/>
                  </a:lnTo>
                  <a:lnTo>
                    <a:pt x="2578" y="464"/>
                  </a:lnTo>
                  <a:lnTo>
                    <a:pt x="2609" y="467"/>
                  </a:lnTo>
                  <a:lnTo>
                    <a:pt x="2642" y="467"/>
                  </a:lnTo>
                  <a:lnTo>
                    <a:pt x="2659" y="466"/>
                  </a:lnTo>
                  <a:lnTo>
                    <a:pt x="2675" y="466"/>
                  </a:lnTo>
                  <a:lnTo>
                    <a:pt x="2694" y="464"/>
                  </a:lnTo>
                  <a:lnTo>
                    <a:pt x="2711" y="463"/>
                  </a:lnTo>
                  <a:lnTo>
                    <a:pt x="2729" y="460"/>
                  </a:lnTo>
                  <a:lnTo>
                    <a:pt x="2746" y="457"/>
                  </a:lnTo>
                  <a:lnTo>
                    <a:pt x="2764" y="453"/>
                  </a:lnTo>
                  <a:lnTo>
                    <a:pt x="2781" y="450"/>
                  </a:lnTo>
                  <a:lnTo>
                    <a:pt x="2815" y="440"/>
                  </a:lnTo>
                  <a:lnTo>
                    <a:pt x="2832" y="434"/>
                  </a:lnTo>
                  <a:lnTo>
                    <a:pt x="2841" y="430"/>
                  </a:lnTo>
                  <a:lnTo>
                    <a:pt x="2858" y="424"/>
                  </a:lnTo>
                  <a:lnTo>
                    <a:pt x="2865" y="420"/>
                  </a:lnTo>
                  <a:lnTo>
                    <a:pt x="2873" y="417"/>
                  </a:lnTo>
                  <a:lnTo>
                    <a:pt x="2881" y="413"/>
                  </a:lnTo>
                  <a:lnTo>
                    <a:pt x="2879" y="413"/>
                  </a:lnTo>
                  <a:lnTo>
                    <a:pt x="2882" y="406"/>
                  </a:lnTo>
                  <a:lnTo>
                    <a:pt x="2882" y="404"/>
                  </a:lnTo>
                  <a:lnTo>
                    <a:pt x="2883" y="406"/>
                  </a:lnTo>
                  <a:lnTo>
                    <a:pt x="2886" y="400"/>
                  </a:lnTo>
                  <a:lnTo>
                    <a:pt x="2892" y="391"/>
                  </a:lnTo>
                  <a:lnTo>
                    <a:pt x="2896" y="389"/>
                  </a:lnTo>
                  <a:lnTo>
                    <a:pt x="2900" y="384"/>
                  </a:lnTo>
                  <a:lnTo>
                    <a:pt x="2906" y="380"/>
                  </a:lnTo>
                  <a:lnTo>
                    <a:pt x="2910" y="377"/>
                  </a:lnTo>
                  <a:lnTo>
                    <a:pt x="2916" y="373"/>
                  </a:lnTo>
                  <a:lnTo>
                    <a:pt x="2933" y="364"/>
                  </a:lnTo>
                  <a:lnTo>
                    <a:pt x="2938" y="361"/>
                  </a:lnTo>
                  <a:lnTo>
                    <a:pt x="2943" y="360"/>
                  </a:lnTo>
                  <a:lnTo>
                    <a:pt x="2948" y="357"/>
                  </a:lnTo>
                  <a:lnTo>
                    <a:pt x="2953" y="356"/>
                  </a:lnTo>
                  <a:lnTo>
                    <a:pt x="2956" y="353"/>
                  </a:lnTo>
                  <a:lnTo>
                    <a:pt x="2958" y="348"/>
                  </a:lnTo>
                  <a:lnTo>
                    <a:pt x="2960" y="346"/>
                  </a:lnTo>
                  <a:lnTo>
                    <a:pt x="2962" y="341"/>
                  </a:lnTo>
                  <a:lnTo>
                    <a:pt x="2965" y="338"/>
                  </a:lnTo>
                  <a:lnTo>
                    <a:pt x="2966" y="334"/>
                  </a:lnTo>
                  <a:lnTo>
                    <a:pt x="2969" y="331"/>
                  </a:lnTo>
                  <a:lnTo>
                    <a:pt x="2970" y="327"/>
                  </a:lnTo>
                  <a:lnTo>
                    <a:pt x="2970" y="326"/>
                  </a:lnTo>
                  <a:lnTo>
                    <a:pt x="2973" y="320"/>
                  </a:lnTo>
                  <a:lnTo>
                    <a:pt x="2973" y="317"/>
                  </a:lnTo>
                  <a:lnTo>
                    <a:pt x="2975" y="316"/>
                  </a:lnTo>
                  <a:lnTo>
                    <a:pt x="2975" y="313"/>
                  </a:lnTo>
                  <a:lnTo>
                    <a:pt x="2976" y="310"/>
                  </a:lnTo>
                  <a:lnTo>
                    <a:pt x="2976" y="306"/>
                  </a:lnTo>
                  <a:lnTo>
                    <a:pt x="2978" y="303"/>
                  </a:lnTo>
                  <a:lnTo>
                    <a:pt x="2978" y="298"/>
                  </a:lnTo>
                  <a:lnTo>
                    <a:pt x="2976" y="298"/>
                  </a:lnTo>
                  <a:lnTo>
                    <a:pt x="2976" y="297"/>
                  </a:lnTo>
                  <a:lnTo>
                    <a:pt x="2975" y="297"/>
                  </a:lnTo>
                  <a:lnTo>
                    <a:pt x="2975" y="296"/>
                  </a:lnTo>
                  <a:lnTo>
                    <a:pt x="2956" y="280"/>
                  </a:lnTo>
                  <a:lnTo>
                    <a:pt x="2765" y="125"/>
                  </a:lnTo>
                  <a:lnTo>
                    <a:pt x="2759" y="124"/>
                  </a:lnTo>
                  <a:lnTo>
                    <a:pt x="2752" y="123"/>
                  </a:lnTo>
                  <a:lnTo>
                    <a:pt x="2746" y="121"/>
                  </a:lnTo>
                  <a:lnTo>
                    <a:pt x="2739" y="120"/>
                  </a:lnTo>
                  <a:lnTo>
                    <a:pt x="2734" y="118"/>
                  </a:lnTo>
                  <a:lnTo>
                    <a:pt x="2726" y="118"/>
                  </a:lnTo>
                  <a:lnTo>
                    <a:pt x="2722" y="117"/>
                  </a:lnTo>
                  <a:lnTo>
                    <a:pt x="2712" y="117"/>
                  </a:lnTo>
                  <a:lnTo>
                    <a:pt x="2679" y="113"/>
                  </a:lnTo>
                  <a:lnTo>
                    <a:pt x="2647" y="111"/>
                  </a:lnTo>
                  <a:lnTo>
                    <a:pt x="2614" y="111"/>
                  </a:lnTo>
                  <a:lnTo>
                    <a:pt x="2581" y="113"/>
                  </a:lnTo>
                  <a:lnTo>
                    <a:pt x="2595" y="111"/>
                  </a:lnTo>
                  <a:lnTo>
                    <a:pt x="2654" y="110"/>
                  </a:lnTo>
                  <a:lnTo>
                    <a:pt x="2714" y="115"/>
                  </a:lnTo>
                  <a:lnTo>
                    <a:pt x="2721" y="115"/>
                  </a:lnTo>
                  <a:lnTo>
                    <a:pt x="2726" y="117"/>
                  </a:lnTo>
                  <a:lnTo>
                    <a:pt x="2734" y="117"/>
                  </a:lnTo>
                  <a:lnTo>
                    <a:pt x="2739" y="118"/>
                  </a:lnTo>
                  <a:lnTo>
                    <a:pt x="2742" y="120"/>
                  </a:lnTo>
                  <a:lnTo>
                    <a:pt x="2746" y="120"/>
                  </a:lnTo>
                  <a:lnTo>
                    <a:pt x="2751" y="121"/>
                  </a:lnTo>
                  <a:lnTo>
                    <a:pt x="2758" y="123"/>
                  </a:lnTo>
                  <a:lnTo>
                    <a:pt x="2764" y="124"/>
                  </a:lnTo>
                  <a:lnTo>
                    <a:pt x="2732" y="98"/>
                  </a:lnTo>
                  <a:lnTo>
                    <a:pt x="2387" y="55"/>
                  </a:lnTo>
                  <a:close/>
                  <a:moveTo>
                    <a:pt x="1119" y="55"/>
                  </a:moveTo>
                  <a:lnTo>
                    <a:pt x="1103" y="77"/>
                  </a:lnTo>
                  <a:lnTo>
                    <a:pt x="1151" y="82"/>
                  </a:lnTo>
                  <a:lnTo>
                    <a:pt x="1167" y="61"/>
                  </a:lnTo>
                  <a:lnTo>
                    <a:pt x="1119" y="55"/>
                  </a:lnTo>
                  <a:close/>
                  <a:moveTo>
                    <a:pt x="920" y="55"/>
                  </a:moveTo>
                  <a:lnTo>
                    <a:pt x="915" y="62"/>
                  </a:lnTo>
                  <a:lnTo>
                    <a:pt x="927" y="77"/>
                  </a:lnTo>
                  <a:lnTo>
                    <a:pt x="933" y="70"/>
                  </a:lnTo>
                  <a:lnTo>
                    <a:pt x="920" y="55"/>
                  </a:lnTo>
                  <a:close/>
                  <a:moveTo>
                    <a:pt x="3331" y="54"/>
                  </a:moveTo>
                  <a:lnTo>
                    <a:pt x="3323" y="57"/>
                  </a:lnTo>
                  <a:lnTo>
                    <a:pt x="3351" y="78"/>
                  </a:lnTo>
                  <a:lnTo>
                    <a:pt x="3360" y="75"/>
                  </a:lnTo>
                  <a:lnTo>
                    <a:pt x="3331" y="54"/>
                  </a:lnTo>
                  <a:close/>
                  <a:moveTo>
                    <a:pt x="1616" y="54"/>
                  </a:moveTo>
                  <a:lnTo>
                    <a:pt x="1629" y="65"/>
                  </a:lnTo>
                  <a:lnTo>
                    <a:pt x="1644" y="67"/>
                  </a:lnTo>
                  <a:lnTo>
                    <a:pt x="1632" y="55"/>
                  </a:lnTo>
                  <a:lnTo>
                    <a:pt x="1616" y="54"/>
                  </a:lnTo>
                  <a:close/>
                  <a:moveTo>
                    <a:pt x="1599" y="52"/>
                  </a:moveTo>
                  <a:lnTo>
                    <a:pt x="1611" y="62"/>
                  </a:lnTo>
                  <a:lnTo>
                    <a:pt x="1626" y="65"/>
                  </a:lnTo>
                  <a:lnTo>
                    <a:pt x="1614" y="54"/>
                  </a:lnTo>
                  <a:lnTo>
                    <a:pt x="1599" y="52"/>
                  </a:lnTo>
                  <a:close/>
                  <a:moveTo>
                    <a:pt x="3343" y="51"/>
                  </a:moveTo>
                  <a:lnTo>
                    <a:pt x="3334" y="54"/>
                  </a:lnTo>
                  <a:lnTo>
                    <a:pt x="3363" y="75"/>
                  </a:lnTo>
                  <a:lnTo>
                    <a:pt x="3371" y="72"/>
                  </a:lnTo>
                  <a:lnTo>
                    <a:pt x="3343" y="51"/>
                  </a:lnTo>
                  <a:close/>
                  <a:moveTo>
                    <a:pt x="2358" y="51"/>
                  </a:moveTo>
                  <a:lnTo>
                    <a:pt x="2344" y="77"/>
                  </a:lnTo>
                  <a:lnTo>
                    <a:pt x="2350" y="77"/>
                  </a:lnTo>
                  <a:lnTo>
                    <a:pt x="2351" y="78"/>
                  </a:lnTo>
                  <a:lnTo>
                    <a:pt x="2353" y="78"/>
                  </a:lnTo>
                  <a:lnTo>
                    <a:pt x="2353" y="80"/>
                  </a:lnTo>
                  <a:lnTo>
                    <a:pt x="2355" y="80"/>
                  </a:lnTo>
                  <a:lnTo>
                    <a:pt x="2355" y="84"/>
                  </a:lnTo>
                  <a:lnTo>
                    <a:pt x="2353" y="84"/>
                  </a:lnTo>
                  <a:lnTo>
                    <a:pt x="2353" y="85"/>
                  </a:lnTo>
                  <a:lnTo>
                    <a:pt x="2341" y="85"/>
                  </a:lnTo>
                  <a:lnTo>
                    <a:pt x="2343" y="87"/>
                  </a:lnTo>
                  <a:lnTo>
                    <a:pt x="2348" y="87"/>
                  </a:lnTo>
                  <a:lnTo>
                    <a:pt x="2348" y="88"/>
                  </a:lnTo>
                  <a:lnTo>
                    <a:pt x="2350" y="88"/>
                  </a:lnTo>
                  <a:lnTo>
                    <a:pt x="2350" y="90"/>
                  </a:lnTo>
                  <a:lnTo>
                    <a:pt x="2351" y="90"/>
                  </a:lnTo>
                  <a:lnTo>
                    <a:pt x="2351" y="93"/>
                  </a:lnTo>
                  <a:lnTo>
                    <a:pt x="2350" y="93"/>
                  </a:lnTo>
                  <a:lnTo>
                    <a:pt x="2350" y="94"/>
                  </a:lnTo>
                  <a:lnTo>
                    <a:pt x="2346" y="94"/>
                  </a:lnTo>
                  <a:lnTo>
                    <a:pt x="2346" y="95"/>
                  </a:lnTo>
                  <a:lnTo>
                    <a:pt x="2340" y="95"/>
                  </a:lnTo>
                  <a:lnTo>
                    <a:pt x="2340" y="97"/>
                  </a:lnTo>
                  <a:lnTo>
                    <a:pt x="2344" y="97"/>
                  </a:lnTo>
                  <a:lnTo>
                    <a:pt x="2344" y="98"/>
                  </a:lnTo>
                  <a:lnTo>
                    <a:pt x="2346" y="98"/>
                  </a:lnTo>
                  <a:lnTo>
                    <a:pt x="2346" y="103"/>
                  </a:lnTo>
                  <a:lnTo>
                    <a:pt x="2344" y="103"/>
                  </a:lnTo>
                  <a:lnTo>
                    <a:pt x="2344" y="104"/>
                  </a:lnTo>
                  <a:lnTo>
                    <a:pt x="2337" y="104"/>
                  </a:lnTo>
                  <a:lnTo>
                    <a:pt x="2337" y="103"/>
                  </a:lnTo>
                  <a:lnTo>
                    <a:pt x="2340" y="103"/>
                  </a:lnTo>
                  <a:lnTo>
                    <a:pt x="2341" y="101"/>
                  </a:lnTo>
                  <a:lnTo>
                    <a:pt x="2341" y="98"/>
                  </a:lnTo>
                  <a:lnTo>
                    <a:pt x="2337" y="98"/>
                  </a:lnTo>
                  <a:lnTo>
                    <a:pt x="2337" y="101"/>
                  </a:lnTo>
                  <a:lnTo>
                    <a:pt x="2336" y="101"/>
                  </a:lnTo>
                  <a:lnTo>
                    <a:pt x="2336" y="103"/>
                  </a:lnTo>
                  <a:lnTo>
                    <a:pt x="2331" y="103"/>
                  </a:lnTo>
                  <a:lnTo>
                    <a:pt x="2331" y="104"/>
                  </a:lnTo>
                  <a:lnTo>
                    <a:pt x="2330" y="104"/>
                  </a:lnTo>
                  <a:lnTo>
                    <a:pt x="2314" y="131"/>
                  </a:lnTo>
                  <a:lnTo>
                    <a:pt x="2340" y="134"/>
                  </a:lnTo>
                  <a:lnTo>
                    <a:pt x="2333" y="125"/>
                  </a:lnTo>
                  <a:lnTo>
                    <a:pt x="2333" y="124"/>
                  </a:lnTo>
                  <a:lnTo>
                    <a:pt x="2338" y="124"/>
                  </a:lnTo>
                  <a:lnTo>
                    <a:pt x="2343" y="131"/>
                  </a:lnTo>
                  <a:lnTo>
                    <a:pt x="2384" y="54"/>
                  </a:lnTo>
                  <a:lnTo>
                    <a:pt x="2358" y="51"/>
                  </a:lnTo>
                  <a:close/>
                  <a:moveTo>
                    <a:pt x="1147" y="51"/>
                  </a:moveTo>
                  <a:lnTo>
                    <a:pt x="1143" y="57"/>
                  </a:lnTo>
                  <a:lnTo>
                    <a:pt x="1310" y="78"/>
                  </a:lnTo>
                  <a:lnTo>
                    <a:pt x="1314" y="72"/>
                  </a:lnTo>
                  <a:lnTo>
                    <a:pt x="1147" y="51"/>
                  </a:lnTo>
                  <a:close/>
                  <a:moveTo>
                    <a:pt x="1581" y="50"/>
                  </a:moveTo>
                  <a:lnTo>
                    <a:pt x="1594" y="61"/>
                  </a:lnTo>
                  <a:lnTo>
                    <a:pt x="1608" y="62"/>
                  </a:lnTo>
                  <a:lnTo>
                    <a:pt x="1596" y="51"/>
                  </a:lnTo>
                  <a:lnTo>
                    <a:pt x="1581" y="50"/>
                  </a:lnTo>
                  <a:close/>
                  <a:moveTo>
                    <a:pt x="1076" y="50"/>
                  </a:moveTo>
                  <a:lnTo>
                    <a:pt x="1060" y="71"/>
                  </a:lnTo>
                  <a:lnTo>
                    <a:pt x="1101" y="77"/>
                  </a:lnTo>
                  <a:lnTo>
                    <a:pt x="1117" y="55"/>
                  </a:lnTo>
                  <a:lnTo>
                    <a:pt x="1076" y="50"/>
                  </a:lnTo>
                  <a:close/>
                  <a:moveTo>
                    <a:pt x="1069" y="50"/>
                  </a:moveTo>
                  <a:lnTo>
                    <a:pt x="1053" y="71"/>
                  </a:lnTo>
                  <a:lnTo>
                    <a:pt x="1057" y="71"/>
                  </a:lnTo>
                  <a:lnTo>
                    <a:pt x="1074" y="50"/>
                  </a:lnTo>
                  <a:lnTo>
                    <a:pt x="1069" y="50"/>
                  </a:lnTo>
                  <a:close/>
                  <a:moveTo>
                    <a:pt x="836" y="48"/>
                  </a:moveTo>
                  <a:lnTo>
                    <a:pt x="830" y="55"/>
                  </a:lnTo>
                  <a:lnTo>
                    <a:pt x="876" y="107"/>
                  </a:lnTo>
                  <a:lnTo>
                    <a:pt x="883" y="100"/>
                  </a:lnTo>
                  <a:lnTo>
                    <a:pt x="836" y="48"/>
                  </a:lnTo>
                  <a:close/>
                  <a:moveTo>
                    <a:pt x="3354" y="47"/>
                  </a:moveTo>
                  <a:lnTo>
                    <a:pt x="3344" y="50"/>
                  </a:lnTo>
                  <a:lnTo>
                    <a:pt x="3373" y="71"/>
                  </a:lnTo>
                  <a:lnTo>
                    <a:pt x="3383" y="68"/>
                  </a:lnTo>
                  <a:lnTo>
                    <a:pt x="3354" y="47"/>
                  </a:lnTo>
                  <a:close/>
                  <a:moveTo>
                    <a:pt x="1564" y="47"/>
                  </a:moveTo>
                  <a:lnTo>
                    <a:pt x="1575" y="58"/>
                  </a:lnTo>
                  <a:lnTo>
                    <a:pt x="1591" y="61"/>
                  </a:lnTo>
                  <a:lnTo>
                    <a:pt x="1578" y="50"/>
                  </a:lnTo>
                  <a:lnTo>
                    <a:pt x="1564" y="47"/>
                  </a:lnTo>
                  <a:close/>
                  <a:moveTo>
                    <a:pt x="927" y="47"/>
                  </a:moveTo>
                  <a:lnTo>
                    <a:pt x="922" y="54"/>
                  </a:lnTo>
                  <a:lnTo>
                    <a:pt x="934" y="68"/>
                  </a:lnTo>
                  <a:lnTo>
                    <a:pt x="940" y="61"/>
                  </a:lnTo>
                  <a:lnTo>
                    <a:pt x="927" y="47"/>
                  </a:lnTo>
                  <a:close/>
                  <a:moveTo>
                    <a:pt x="1545" y="45"/>
                  </a:moveTo>
                  <a:lnTo>
                    <a:pt x="1558" y="57"/>
                  </a:lnTo>
                  <a:lnTo>
                    <a:pt x="1572" y="58"/>
                  </a:lnTo>
                  <a:lnTo>
                    <a:pt x="1561" y="47"/>
                  </a:lnTo>
                  <a:lnTo>
                    <a:pt x="1545" y="45"/>
                  </a:lnTo>
                  <a:close/>
                  <a:moveTo>
                    <a:pt x="3364" y="44"/>
                  </a:moveTo>
                  <a:lnTo>
                    <a:pt x="3356" y="47"/>
                  </a:lnTo>
                  <a:lnTo>
                    <a:pt x="3384" y="68"/>
                  </a:lnTo>
                  <a:lnTo>
                    <a:pt x="3393" y="65"/>
                  </a:lnTo>
                  <a:lnTo>
                    <a:pt x="3364" y="44"/>
                  </a:lnTo>
                  <a:close/>
                  <a:moveTo>
                    <a:pt x="1410" y="44"/>
                  </a:moveTo>
                  <a:lnTo>
                    <a:pt x="1646" y="74"/>
                  </a:lnTo>
                  <a:lnTo>
                    <a:pt x="1649" y="74"/>
                  </a:lnTo>
                  <a:lnTo>
                    <a:pt x="1410" y="44"/>
                  </a:lnTo>
                  <a:close/>
                  <a:moveTo>
                    <a:pt x="1528" y="42"/>
                  </a:moveTo>
                  <a:lnTo>
                    <a:pt x="1539" y="54"/>
                  </a:lnTo>
                  <a:lnTo>
                    <a:pt x="1555" y="55"/>
                  </a:lnTo>
                  <a:lnTo>
                    <a:pt x="1542" y="45"/>
                  </a:lnTo>
                  <a:lnTo>
                    <a:pt x="1528" y="42"/>
                  </a:lnTo>
                  <a:close/>
                  <a:moveTo>
                    <a:pt x="1081" y="42"/>
                  </a:moveTo>
                  <a:lnTo>
                    <a:pt x="1077" y="50"/>
                  </a:lnTo>
                  <a:lnTo>
                    <a:pt x="1141" y="57"/>
                  </a:lnTo>
                  <a:lnTo>
                    <a:pt x="1146" y="51"/>
                  </a:lnTo>
                  <a:lnTo>
                    <a:pt x="1081" y="42"/>
                  </a:lnTo>
                  <a:close/>
                  <a:moveTo>
                    <a:pt x="1019" y="42"/>
                  </a:moveTo>
                  <a:lnTo>
                    <a:pt x="1003" y="64"/>
                  </a:lnTo>
                  <a:lnTo>
                    <a:pt x="1051" y="71"/>
                  </a:lnTo>
                  <a:lnTo>
                    <a:pt x="1023" y="110"/>
                  </a:lnTo>
                  <a:lnTo>
                    <a:pt x="1027" y="110"/>
                  </a:lnTo>
                  <a:lnTo>
                    <a:pt x="1057" y="72"/>
                  </a:lnTo>
                  <a:lnTo>
                    <a:pt x="1051" y="71"/>
                  </a:lnTo>
                  <a:lnTo>
                    <a:pt x="1067" y="50"/>
                  </a:lnTo>
                  <a:lnTo>
                    <a:pt x="1019" y="42"/>
                  </a:lnTo>
                  <a:close/>
                  <a:moveTo>
                    <a:pt x="471" y="42"/>
                  </a:moveTo>
                  <a:lnTo>
                    <a:pt x="482" y="42"/>
                  </a:lnTo>
                  <a:lnTo>
                    <a:pt x="485" y="44"/>
                  </a:lnTo>
                  <a:lnTo>
                    <a:pt x="472" y="44"/>
                  </a:lnTo>
                  <a:lnTo>
                    <a:pt x="471" y="42"/>
                  </a:lnTo>
                  <a:close/>
                  <a:moveTo>
                    <a:pt x="3498" y="41"/>
                  </a:moveTo>
                  <a:lnTo>
                    <a:pt x="3350" y="88"/>
                  </a:lnTo>
                  <a:lnTo>
                    <a:pt x="3241" y="121"/>
                  </a:lnTo>
                  <a:lnTo>
                    <a:pt x="3247" y="121"/>
                  </a:lnTo>
                  <a:lnTo>
                    <a:pt x="3253" y="123"/>
                  </a:lnTo>
                  <a:lnTo>
                    <a:pt x="3260" y="123"/>
                  </a:lnTo>
                  <a:lnTo>
                    <a:pt x="3269" y="124"/>
                  </a:lnTo>
                  <a:lnTo>
                    <a:pt x="3279" y="124"/>
                  </a:lnTo>
                  <a:lnTo>
                    <a:pt x="3284" y="125"/>
                  </a:lnTo>
                  <a:lnTo>
                    <a:pt x="3303" y="125"/>
                  </a:lnTo>
                  <a:lnTo>
                    <a:pt x="3310" y="127"/>
                  </a:lnTo>
                  <a:lnTo>
                    <a:pt x="3316" y="127"/>
                  </a:lnTo>
                  <a:lnTo>
                    <a:pt x="3416" y="95"/>
                  </a:lnTo>
                  <a:lnTo>
                    <a:pt x="3525" y="61"/>
                  </a:lnTo>
                  <a:lnTo>
                    <a:pt x="3498" y="41"/>
                  </a:lnTo>
                  <a:close/>
                  <a:moveTo>
                    <a:pt x="3376" y="41"/>
                  </a:moveTo>
                  <a:lnTo>
                    <a:pt x="3367" y="44"/>
                  </a:lnTo>
                  <a:lnTo>
                    <a:pt x="3396" y="64"/>
                  </a:lnTo>
                  <a:lnTo>
                    <a:pt x="3404" y="62"/>
                  </a:lnTo>
                  <a:lnTo>
                    <a:pt x="3376" y="41"/>
                  </a:lnTo>
                  <a:close/>
                  <a:moveTo>
                    <a:pt x="1511" y="41"/>
                  </a:moveTo>
                  <a:lnTo>
                    <a:pt x="1522" y="52"/>
                  </a:lnTo>
                  <a:lnTo>
                    <a:pt x="1537" y="54"/>
                  </a:lnTo>
                  <a:lnTo>
                    <a:pt x="1525" y="42"/>
                  </a:lnTo>
                  <a:lnTo>
                    <a:pt x="1511" y="41"/>
                  </a:lnTo>
                  <a:close/>
                  <a:moveTo>
                    <a:pt x="488" y="41"/>
                  </a:moveTo>
                  <a:lnTo>
                    <a:pt x="495" y="41"/>
                  </a:lnTo>
                  <a:lnTo>
                    <a:pt x="492" y="42"/>
                  </a:lnTo>
                  <a:lnTo>
                    <a:pt x="491" y="42"/>
                  </a:lnTo>
                  <a:lnTo>
                    <a:pt x="488" y="41"/>
                  </a:lnTo>
                  <a:close/>
                  <a:moveTo>
                    <a:pt x="843" y="40"/>
                  </a:moveTo>
                  <a:lnTo>
                    <a:pt x="837" y="47"/>
                  </a:lnTo>
                  <a:lnTo>
                    <a:pt x="885" y="97"/>
                  </a:lnTo>
                  <a:lnTo>
                    <a:pt x="890" y="90"/>
                  </a:lnTo>
                  <a:lnTo>
                    <a:pt x="843" y="40"/>
                  </a:lnTo>
                  <a:close/>
                  <a:moveTo>
                    <a:pt x="521" y="40"/>
                  </a:moveTo>
                  <a:lnTo>
                    <a:pt x="518" y="41"/>
                  </a:lnTo>
                  <a:lnTo>
                    <a:pt x="521" y="40"/>
                  </a:lnTo>
                  <a:close/>
                  <a:moveTo>
                    <a:pt x="1492" y="38"/>
                  </a:moveTo>
                  <a:lnTo>
                    <a:pt x="1504" y="50"/>
                  </a:lnTo>
                  <a:lnTo>
                    <a:pt x="1519" y="51"/>
                  </a:lnTo>
                  <a:lnTo>
                    <a:pt x="1507" y="41"/>
                  </a:lnTo>
                  <a:lnTo>
                    <a:pt x="1492" y="38"/>
                  </a:lnTo>
                  <a:close/>
                  <a:moveTo>
                    <a:pt x="3386" y="37"/>
                  </a:moveTo>
                  <a:lnTo>
                    <a:pt x="3377" y="40"/>
                  </a:lnTo>
                  <a:lnTo>
                    <a:pt x="3406" y="61"/>
                  </a:lnTo>
                  <a:lnTo>
                    <a:pt x="3416" y="58"/>
                  </a:lnTo>
                  <a:lnTo>
                    <a:pt x="3386" y="37"/>
                  </a:lnTo>
                  <a:close/>
                  <a:moveTo>
                    <a:pt x="1475" y="37"/>
                  </a:moveTo>
                  <a:lnTo>
                    <a:pt x="1487" y="47"/>
                  </a:lnTo>
                  <a:lnTo>
                    <a:pt x="1501" y="50"/>
                  </a:lnTo>
                  <a:lnTo>
                    <a:pt x="1489" y="38"/>
                  </a:lnTo>
                  <a:lnTo>
                    <a:pt x="1475" y="37"/>
                  </a:lnTo>
                  <a:close/>
                  <a:moveTo>
                    <a:pt x="1341" y="37"/>
                  </a:moveTo>
                  <a:lnTo>
                    <a:pt x="1317" y="72"/>
                  </a:lnTo>
                  <a:lnTo>
                    <a:pt x="1384" y="81"/>
                  </a:lnTo>
                  <a:lnTo>
                    <a:pt x="1405" y="84"/>
                  </a:lnTo>
                  <a:lnTo>
                    <a:pt x="1382" y="81"/>
                  </a:lnTo>
                  <a:lnTo>
                    <a:pt x="1315" y="72"/>
                  </a:lnTo>
                  <a:lnTo>
                    <a:pt x="1311" y="78"/>
                  </a:lnTo>
                  <a:lnTo>
                    <a:pt x="1378" y="87"/>
                  </a:lnTo>
                  <a:lnTo>
                    <a:pt x="1478" y="100"/>
                  </a:lnTo>
                  <a:lnTo>
                    <a:pt x="1508" y="58"/>
                  </a:lnTo>
                  <a:lnTo>
                    <a:pt x="1408" y="45"/>
                  </a:lnTo>
                  <a:lnTo>
                    <a:pt x="1341" y="37"/>
                  </a:lnTo>
                  <a:close/>
                  <a:moveTo>
                    <a:pt x="972" y="37"/>
                  </a:moveTo>
                  <a:lnTo>
                    <a:pt x="957" y="55"/>
                  </a:lnTo>
                  <a:lnTo>
                    <a:pt x="969" y="54"/>
                  </a:lnTo>
                  <a:lnTo>
                    <a:pt x="970" y="54"/>
                  </a:lnTo>
                  <a:lnTo>
                    <a:pt x="970" y="55"/>
                  </a:lnTo>
                  <a:lnTo>
                    <a:pt x="956" y="58"/>
                  </a:lnTo>
                  <a:lnTo>
                    <a:pt x="1000" y="64"/>
                  </a:lnTo>
                  <a:lnTo>
                    <a:pt x="1017" y="42"/>
                  </a:lnTo>
                  <a:lnTo>
                    <a:pt x="974" y="37"/>
                  </a:lnTo>
                  <a:lnTo>
                    <a:pt x="972" y="37"/>
                  </a:lnTo>
                  <a:close/>
                  <a:moveTo>
                    <a:pt x="934" y="37"/>
                  </a:moveTo>
                  <a:lnTo>
                    <a:pt x="929" y="45"/>
                  </a:lnTo>
                  <a:lnTo>
                    <a:pt x="942" y="60"/>
                  </a:lnTo>
                  <a:lnTo>
                    <a:pt x="947" y="52"/>
                  </a:lnTo>
                  <a:lnTo>
                    <a:pt x="934" y="37"/>
                  </a:lnTo>
                  <a:close/>
                  <a:moveTo>
                    <a:pt x="3517" y="35"/>
                  </a:moveTo>
                  <a:lnTo>
                    <a:pt x="3500" y="41"/>
                  </a:lnTo>
                  <a:lnTo>
                    <a:pt x="3527" y="61"/>
                  </a:lnTo>
                  <a:lnTo>
                    <a:pt x="3544" y="55"/>
                  </a:lnTo>
                  <a:lnTo>
                    <a:pt x="3517" y="35"/>
                  </a:lnTo>
                  <a:close/>
                  <a:moveTo>
                    <a:pt x="478" y="35"/>
                  </a:moveTo>
                  <a:lnTo>
                    <a:pt x="481" y="35"/>
                  </a:lnTo>
                  <a:lnTo>
                    <a:pt x="481" y="37"/>
                  </a:lnTo>
                  <a:lnTo>
                    <a:pt x="478" y="37"/>
                  </a:lnTo>
                  <a:lnTo>
                    <a:pt x="478" y="35"/>
                  </a:lnTo>
                  <a:close/>
                  <a:moveTo>
                    <a:pt x="412" y="35"/>
                  </a:moveTo>
                  <a:lnTo>
                    <a:pt x="392" y="58"/>
                  </a:lnTo>
                  <a:lnTo>
                    <a:pt x="421" y="61"/>
                  </a:lnTo>
                  <a:lnTo>
                    <a:pt x="439" y="40"/>
                  </a:lnTo>
                  <a:lnTo>
                    <a:pt x="412" y="35"/>
                  </a:lnTo>
                  <a:close/>
                  <a:moveTo>
                    <a:pt x="3397" y="34"/>
                  </a:moveTo>
                  <a:lnTo>
                    <a:pt x="3388" y="37"/>
                  </a:lnTo>
                  <a:lnTo>
                    <a:pt x="3417" y="58"/>
                  </a:lnTo>
                  <a:lnTo>
                    <a:pt x="3426" y="55"/>
                  </a:lnTo>
                  <a:lnTo>
                    <a:pt x="3397" y="34"/>
                  </a:lnTo>
                  <a:close/>
                  <a:moveTo>
                    <a:pt x="1457" y="34"/>
                  </a:moveTo>
                  <a:lnTo>
                    <a:pt x="1468" y="45"/>
                  </a:lnTo>
                  <a:lnTo>
                    <a:pt x="1484" y="47"/>
                  </a:lnTo>
                  <a:lnTo>
                    <a:pt x="1472" y="35"/>
                  </a:lnTo>
                  <a:lnTo>
                    <a:pt x="1457" y="34"/>
                  </a:lnTo>
                  <a:close/>
                  <a:moveTo>
                    <a:pt x="2404" y="32"/>
                  </a:moveTo>
                  <a:lnTo>
                    <a:pt x="2408" y="38"/>
                  </a:lnTo>
                  <a:lnTo>
                    <a:pt x="2408" y="40"/>
                  </a:lnTo>
                  <a:lnTo>
                    <a:pt x="2403" y="40"/>
                  </a:lnTo>
                  <a:lnTo>
                    <a:pt x="2398" y="34"/>
                  </a:lnTo>
                  <a:lnTo>
                    <a:pt x="2387" y="54"/>
                  </a:lnTo>
                  <a:lnTo>
                    <a:pt x="2729" y="97"/>
                  </a:lnTo>
                  <a:lnTo>
                    <a:pt x="2696" y="68"/>
                  </a:lnTo>
                  <a:lnTo>
                    <a:pt x="2404" y="32"/>
                  </a:lnTo>
                  <a:close/>
                  <a:moveTo>
                    <a:pt x="1440" y="32"/>
                  </a:moveTo>
                  <a:lnTo>
                    <a:pt x="1451" y="42"/>
                  </a:lnTo>
                  <a:lnTo>
                    <a:pt x="1465" y="45"/>
                  </a:lnTo>
                  <a:lnTo>
                    <a:pt x="1454" y="34"/>
                  </a:lnTo>
                  <a:lnTo>
                    <a:pt x="1440" y="32"/>
                  </a:lnTo>
                  <a:close/>
                  <a:moveTo>
                    <a:pt x="3408" y="31"/>
                  </a:moveTo>
                  <a:lnTo>
                    <a:pt x="3400" y="32"/>
                  </a:lnTo>
                  <a:lnTo>
                    <a:pt x="3428" y="54"/>
                  </a:lnTo>
                  <a:lnTo>
                    <a:pt x="3437" y="51"/>
                  </a:lnTo>
                  <a:lnTo>
                    <a:pt x="3408" y="31"/>
                  </a:lnTo>
                  <a:close/>
                  <a:moveTo>
                    <a:pt x="850" y="31"/>
                  </a:moveTo>
                  <a:lnTo>
                    <a:pt x="845" y="38"/>
                  </a:lnTo>
                  <a:lnTo>
                    <a:pt x="892" y="88"/>
                  </a:lnTo>
                  <a:lnTo>
                    <a:pt x="897" y="81"/>
                  </a:lnTo>
                  <a:lnTo>
                    <a:pt x="850" y="31"/>
                  </a:lnTo>
                  <a:close/>
                  <a:moveTo>
                    <a:pt x="415" y="31"/>
                  </a:moveTo>
                  <a:lnTo>
                    <a:pt x="444" y="35"/>
                  </a:lnTo>
                  <a:lnTo>
                    <a:pt x="444" y="34"/>
                  </a:lnTo>
                  <a:lnTo>
                    <a:pt x="417" y="31"/>
                  </a:lnTo>
                  <a:lnTo>
                    <a:pt x="415" y="31"/>
                  </a:lnTo>
                  <a:close/>
                  <a:moveTo>
                    <a:pt x="1422" y="30"/>
                  </a:moveTo>
                  <a:lnTo>
                    <a:pt x="1434" y="41"/>
                  </a:lnTo>
                  <a:lnTo>
                    <a:pt x="1448" y="42"/>
                  </a:lnTo>
                  <a:lnTo>
                    <a:pt x="1437" y="31"/>
                  </a:lnTo>
                  <a:lnTo>
                    <a:pt x="1422" y="30"/>
                  </a:lnTo>
                  <a:close/>
                  <a:moveTo>
                    <a:pt x="977" y="30"/>
                  </a:moveTo>
                  <a:lnTo>
                    <a:pt x="972" y="35"/>
                  </a:lnTo>
                  <a:lnTo>
                    <a:pt x="974" y="35"/>
                  </a:lnTo>
                  <a:lnTo>
                    <a:pt x="979" y="30"/>
                  </a:lnTo>
                  <a:lnTo>
                    <a:pt x="977" y="30"/>
                  </a:lnTo>
                  <a:close/>
                  <a:moveTo>
                    <a:pt x="398" y="30"/>
                  </a:moveTo>
                  <a:lnTo>
                    <a:pt x="407" y="30"/>
                  </a:lnTo>
                  <a:lnTo>
                    <a:pt x="407" y="31"/>
                  </a:lnTo>
                  <a:lnTo>
                    <a:pt x="398" y="31"/>
                  </a:lnTo>
                  <a:lnTo>
                    <a:pt x="398" y="30"/>
                  </a:lnTo>
                  <a:close/>
                  <a:moveTo>
                    <a:pt x="959" y="28"/>
                  </a:moveTo>
                  <a:lnTo>
                    <a:pt x="963" y="32"/>
                  </a:lnTo>
                  <a:lnTo>
                    <a:pt x="966" y="28"/>
                  </a:lnTo>
                  <a:lnTo>
                    <a:pt x="959" y="28"/>
                  </a:lnTo>
                  <a:close/>
                  <a:moveTo>
                    <a:pt x="942" y="28"/>
                  </a:moveTo>
                  <a:lnTo>
                    <a:pt x="936" y="35"/>
                  </a:lnTo>
                  <a:lnTo>
                    <a:pt x="949" y="51"/>
                  </a:lnTo>
                  <a:lnTo>
                    <a:pt x="954" y="42"/>
                  </a:lnTo>
                  <a:lnTo>
                    <a:pt x="942" y="28"/>
                  </a:lnTo>
                  <a:close/>
                  <a:moveTo>
                    <a:pt x="544" y="28"/>
                  </a:moveTo>
                  <a:lnTo>
                    <a:pt x="545" y="28"/>
                  </a:lnTo>
                  <a:lnTo>
                    <a:pt x="536" y="34"/>
                  </a:lnTo>
                  <a:lnTo>
                    <a:pt x="531" y="37"/>
                  </a:lnTo>
                  <a:lnTo>
                    <a:pt x="529" y="38"/>
                  </a:lnTo>
                  <a:lnTo>
                    <a:pt x="526" y="38"/>
                  </a:lnTo>
                  <a:lnTo>
                    <a:pt x="521" y="40"/>
                  </a:lnTo>
                  <a:lnTo>
                    <a:pt x="525" y="38"/>
                  </a:lnTo>
                  <a:lnTo>
                    <a:pt x="529" y="35"/>
                  </a:lnTo>
                  <a:lnTo>
                    <a:pt x="535" y="34"/>
                  </a:lnTo>
                  <a:lnTo>
                    <a:pt x="544" y="28"/>
                  </a:lnTo>
                  <a:close/>
                  <a:moveTo>
                    <a:pt x="3418" y="27"/>
                  </a:moveTo>
                  <a:lnTo>
                    <a:pt x="3410" y="30"/>
                  </a:lnTo>
                  <a:lnTo>
                    <a:pt x="3438" y="51"/>
                  </a:lnTo>
                  <a:lnTo>
                    <a:pt x="3448" y="48"/>
                  </a:lnTo>
                  <a:lnTo>
                    <a:pt x="3418" y="27"/>
                  </a:lnTo>
                  <a:close/>
                  <a:moveTo>
                    <a:pt x="1404" y="27"/>
                  </a:moveTo>
                  <a:lnTo>
                    <a:pt x="1415" y="38"/>
                  </a:lnTo>
                  <a:lnTo>
                    <a:pt x="1431" y="40"/>
                  </a:lnTo>
                  <a:lnTo>
                    <a:pt x="1420" y="30"/>
                  </a:lnTo>
                  <a:lnTo>
                    <a:pt x="1418" y="30"/>
                  </a:lnTo>
                  <a:lnTo>
                    <a:pt x="1404" y="27"/>
                  </a:lnTo>
                  <a:close/>
                  <a:moveTo>
                    <a:pt x="1387" y="25"/>
                  </a:moveTo>
                  <a:lnTo>
                    <a:pt x="1398" y="37"/>
                  </a:lnTo>
                  <a:lnTo>
                    <a:pt x="1412" y="38"/>
                  </a:lnTo>
                  <a:lnTo>
                    <a:pt x="1401" y="27"/>
                  </a:lnTo>
                  <a:lnTo>
                    <a:pt x="1387" y="25"/>
                  </a:lnTo>
                  <a:close/>
                  <a:moveTo>
                    <a:pt x="943" y="25"/>
                  </a:moveTo>
                  <a:lnTo>
                    <a:pt x="943" y="27"/>
                  </a:lnTo>
                  <a:lnTo>
                    <a:pt x="956" y="41"/>
                  </a:lnTo>
                  <a:lnTo>
                    <a:pt x="962" y="34"/>
                  </a:lnTo>
                  <a:lnTo>
                    <a:pt x="956" y="27"/>
                  </a:lnTo>
                  <a:lnTo>
                    <a:pt x="943" y="25"/>
                  </a:lnTo>
                  <a:close/>
                  <a:moveTo>
                    <a:pt x="3430" y="24"/>
                  </a:moveTo>
                  <a:lnTo>
                    <a:pt x="3421" y="27"/>
                  </a:lnTo>
                  <a:lnTo>
                    <a:pt x="3450" y="48"/>
                  </a:lnTo>
                  <a:lnTo>
                    <a:pt x="3458" y="45"/>
                  </a:lnTo>
                  <a:lnTo>
                    <a:pt x="3430" y="24"/>
                  </a:lnTo>
                  <a:close/>
                  <a:moveTo>
                    <a:pt x="2326" y="24"/>
                  </a:moveTo>
                  <a:lnTo>
                    <a:pt x="2268" y="124"/>
                  </a:lnTo>
                  <a:lnTo>
                    <a:pt x="2274" y="125"/>
                  </a:lnTo>
                  <a:lnTo>
                    <a:pt x="2276" y="125"/>
                  </a:lnTo>
                  <a:lnTo>
                    <a:pt x="2274" y="127"/>
                  </a:lnTo>
                  <a:lnTo>
                    <a:pt x="2313" y="131"/>
                  </a:lnTo>
                  <a:lnTo>
                    <a:pt x="2327" y="104"/>
                  </a:lnTo>
                  <a:lnTo>
                    <a:pt x="2326" y="104"/>
                  </a:lnTo>
                  <a:lnTo>
                    <a:pt x="2326" y="103"/>
                  </a:lnTo>
                  <a:lnTo>
                    <a:pt x="2321" y="103"/>
                  </a:lnTo>
                  <a:lnTo>
                    <a:pt x="2321" y="101"/>
                  </a:lnTo>
                  <a:lnTo>
                    <a:pt x="2320" y="101"/>
                  </a:lnTo>
                  <a:lnTo>
                    <a:pt x="2320" y="97"/>
                  </a:lnTo>
                  <a:lnTo>
                    <a:pt x="2321" y="97"/>
                  </a:lnTo>
                  <a:lnTo>
                    <a:pt x="2323" y="95"/>
                  </a:lnTo>
                  <a:lnTo>
                    <a:pt x="2328" y="95"/>
                  </a:lnTo>
                  <a:lnTo>
                    <a:pt x="2328" y="94"/>
                  </a:lnTo>
                  <a:lnTo>
                    <a:pt x="2330" y="95"/>
                  </a:lnTo>
                  <a:lnTo>
                    <a:pt x="2333" y="95"/>
                  </a:lnTo>
                  <a:lnTo>
                    <a:pt x="2333" y="94"/>
                  </a:lnTo>
                  <a:lnTo>
                    <a:pt x="2330" y="94"/>
                  </a:lnTo>
                  <a:lnTo>
                    <a:pt x="2330" y="93"/>
                  </a:lnTo>
                  <a:lnTo>
                    <a:pt x="2326" y="93"/>
                  </a:lnTo>
                  <a:lnTo>
                    <a:pt x="2326" y="91"/>
                  </a:lnTo>
                  <a:lnTo>
                    <a:pt x="2324" y="91"/>
                  </a:lnTo>
                  <a:lnTo>
                    <a:pt x="2324" y="88"/>
                  </a:lnTo>
                  <a:lnTo>
                    <a:pt x="2326" y="88"/>
                  </a:lnTo>
                  <a:lnTo>
                    <a:pt x="2326" y="87"/>
                  </a:lnTo>
                  <a:lnTo>
                    <a:pt x="2328" y="87"/>
                  </a:lnTo>
                  <a:lnTo>
                    <a:pt x="2328" y="85"/>
                  </a:lnTo>
                  <a:lnTo>
                    <a:pt x="2337" y="85"/>
                  </a:lnTo>
                  <a:lnTo>
                    <a:pt x="2338" y="84"/>
                  </a:lnTo>
                  <a:lnTo>
                    <a:pt x="2333" y="84"/>
                  </a:lnTo>
                  <a:lnTo>
                    <a:pt x="2333" y="82"/>
                  </a:lnTo>
                  <a:lnTo>
                    <a:pt x="2330" y="82"/>
                  </a:lnTo>
                  <a:lnTo>
                    <a:pt x="2330" y="78"/>
                  </a:lnTo>
                  <a:lnTo>
                    <a:pt x="2331" y="78"/>
                  </a:lnTo>
                  <a:lnTo>
                    <a:pt x="2331" y="77"/>
                  </a:lnTo>
                  <a:lnTo>
                    <a:pt x="2343" y="77"/>
                  </a:lnTo>
                  <a:lnTo>
                    <a:pt x="2357" y="51"/>
                  </a:lnTo>
                  <a:lnTo>
                    <a:pt x="2357" y="50"/>
                  </a:lnTo>
                  <a:lnTo>
                    <a:pt x="2385" y="54"/>
                  </a:lnTo>
                  <a:lnTo>
                    <a:pt x="2395" y="32"/>
                  </a:lnTo>
                  <a:lnTo>
                    <a:pt x="2385" y="38"/>
                  </a:lnTo>
                  <a:lnTo>
                    <a:pt x="2381" y="37"/>
                  </a:lnTo>
                  <a:lnTo>
                    <a:pt x="2381" y="35"/>
                  </a:lnTo>
                  <a:lnTo>
                    <a:pt x="2383" y="35"/>
                  </a:lnTo>
                  <a:lnTo>
                    <a:pt x="2391" y="31"/>
                  </a:lnTo>
                  <a:lnTo>
                    <a:pt x="2331" y="24"/>
                  </a:lnTo>
                  <a:lnTo>
                    <a:pt x="2326" y="24"/>
                  </a:lnTo>
                  <a:close/>
                  <a:moveTo>
                    <a:pt x="2291" y="24"/>
                  </a:moveTo>
                  <a:lnTo>
                    <a:pt x="2238" y="117"/>
                  </a:lnTo>
                  <a:lnTo>
                    <a:pt x="2248" y="118"/>
                  </a:lnTo>
                  <a:lnTo>
                    <a:pt x="2300" y="24"/>
                  </a:lnTo>
                  <a:lnTo>
                    <a:pt x="2291" y="24"/>
                  </a:lnTo>
                  <a:close/>
                  <a:moveTo>
                    <a:pt x="1370" y="22"/>
                  </a:moveTo>
                  <a:lnTo>
                    <a:pt x="1380" y="34"/>
                  </a:lnTo>
                  <a:lnTo>
                    <a:pt x="1395" y="35"/>
                  </a:lnTo>
                  <a:lnTo>
                    <a:pt x="1384" y="25"/>
                  </a:lnTo>
                  <a:lnTo>
                    <a:pt x="1370" y="22"/>
                  </a:lnTo>
                  <a:close/>
                  <a:moveTo>
                    <a:pt x="923" y="22"/>
                  </a:moveTo>
                  <a:lnTo>
                    <a:pt x="934" y="34"/>
                  </a:lnTo>
                  <a:lnTo>
                    <a:pt x="940" y="27"/>
                  </a:lnTo>
                  <a:lnTo>
                    <a:pt x="937" y="25"/>
                  </a:lnTo>
                  <a:lnTo>
                    <a:pt x="923" y="22"/>
                  </a:lnTo>
                  <a:close/>
                  <a:moveTo>
                    <a:pt x="3441" y="21"/>
                  </a:moveTo>
                  <a:lnTo>
                    <a:pt x="3431" y="22"/>
                  </a:lnTo>
                  <a:lnTo>
                    <a:pt x="3461" y="44"/>
                  </a:lnTo>
                  <a:lnTo>
                    <a:pt x="3470" y="41"/>
                  </a:lnTo>
                  <a:lnTo>
                    <a:pt x="3441" y="21"/>
                  </a:lnTo>
                  <a:close/>
                  <a:moveTo>
                    <a:pt x="2334" y="21"/>
                  </a:moveTo>
                  <a:lnTo>
                    <a:pt x="2333" y="22"/>
                  </a:lnTo>
                  <a:lnTo>
                    <a:pt x="2394" y="30"/>
                  </a:lnTo>
                  <a:lnTo>
                    <a:pt x="2397" y="28"/>
                  </a:lnTo>
                  <a:lnTo>
                    <a:pt x="2334" y="21"/>
                  </a:lnTo>
                  <a:close/>
                  <a:moveTo>
                    <a:pt x="2306" y="21"/>
                  </a:moveTo>
                  <a:lnTo>
                    <a:pt x="2303" y="24"/>
                  </a:lnTo>
                  <a:lnTo>
                    <a:pt x="2250" y="118"/>
                  </a:lnTo>
                  <a:lnTo>
                    <a:pt x="2248" y="121"/>
                  </a:lnTo>
                  <a:lnTo>
                    <a:pt x="2267" y="124"/>
                  </a:lnTo>
                  <a:lnTo>
                    <a:pt x="2323" y="22"/>
                  </a:lnTo>
                  <a:lnTo>
                    <a:pt x="2306" y="21"/>
                  </a:lnTo>
                  <a:close/>
                  <a:moveTo>
                    <a:pt x="1351" y="21"/>
                  </a:moveTo>
                  <a:lnTo>
                    <a:pt x="1363" y="31"/>
                  </a:lnTo>
                  <a:lnTo>
                    <a:pt x="1377" y="34"/>
                  </a:lnTo>
                  <a:lnTo>
                    <a:pt x="1365" y="22"/>
                  </a:lnTo>
                  <a:lnTo>
                    <a:pt x="1351" y="21"/>
                  </a:lnTo>
                  <a:close/>
                  <a:moveTo>
                    <a:pt x="906" y="21"/>
                  </a:moveTo>
                  <a:lnTo>
                    <a:pt x="927" y="44"/>
                  </a:lnTo>
                  <a:lnTo>
                    <a:pt x="933" y="35"/>
                  </a:lnTo>
                  <a:lnTo>
                    <a:pt x="920" y="22"/>
                  </a:lnTo>
                  <a:lnTo>
                    <a:pt x="906" y="21"/>
                  </a:lnTo>
                  <a:close/>
                  <a:moveTo>
                    <a:pt x="857" y="21"/>
                  </a:moveTo>
                  <a:lnTo>
                    <a:pt x="852" y="28"/>
                  </a:lnTo>
                  <a:lnTo>
                    <a:pt x="899" y="80"/>
                  </a:lnTo>
                  <a:lnTo>
                    <a:pt x="905" y="72"/>
                  </a:lnTo>
                  <a:lnTo>
                    <a:pt x="857" y="21"/>
                  </a:lnTo>
                  <a:close/>
                  <a:moveTo>
                    <a:pt x="2293" y="20"/>
                  </a:moveTo>
                  <a:lnTo>
                    <a:pt x="2291" y="22"/>
                  </a:lnTo>
                  <a:lnTo>
                    <a:pt x="2301" y="24"/>
                  </a:lnTo>
                  <a:lnTo>
                    <a:pt x="2303" y="21"/>
                  </a:lnTo>
                  <a:lnTo>
                    <a:pt x="2293" y="20"/>
                  </a:lnTo>
                  <a:close/>
                  <a:moveTo>
                    <a:pt x="949" y="20"/>
                  </a:moveTo>
                  <a:lnTo>
                    <a:pt x="944" y="24"/>
                  </a:lnTo>
                  <a:lnTo>
                    <a:pt x="954" y="25"/>
                  </a:lnTo>
                  <a:lnTo>
                    <a:pt x="949" y="20"/>
                  </a:lnTo>
                  <a:close/>
                  <a:moveTo>
                    <a:pt x="1334" y="18"/>
                  </a:moveTo>
                  <a:lnTo>
                    <a:pt x="1345" y="30"/>
                  </a:lnTo>
                  <a:lnTo>
                    <a:pt x="1360" y="31"/>
                  </a:lnTo>
                  <a:lnTo>
                    <a:pt x="1348" y="20"/>
                  </a:lnTo>
                  <a:lnTo>
                    <a:pt x="1334" y="18"/>
                  </a:lnTo>
                  <a:close/>
                  <a:moveTo>
                    <a:pt x="889" y="18"/>
                  </a:moveTo>
                  <a:lnTo>
                    <a:pt x="920" y="52"/>
                  </a:lnTo>
                  <a:lnTo>
                    <a:pt x="926" y="45"/>
                  </a:lnTo>
                  <a:lnTo>
                    <a:pt x="903" y="21"/>
                  </a:lnTo>
                  <a:lnTo>
                    <a:pt x="889" y="18"/>
                  </a:lnTo>
                  <a:close/>
                  <a:moveTo>
                    <a:pt x="44" y="18"/>
                  </a:moveTo>
                  <a:lnTo>
                    <a:pt x="47" y="18"/>
                  </a:lnTo>
                  <a:lnTo>
                    <a:pt x="49" y="20"/>
                  </a:lnTo>
                  <a:lnTo>
                    <a:pt x="49" y="22"/>
                  </a:lnTo>
                  <a:lnTo>
                    <a:pt x="47" y="22"/>
                  </a:lnTo>
                  <a:lnTo>
                    <a:pt x="47" y="24"/>
                  </a:lnTo>
                  <a:lnTo>
                    <a:pt x="16" y="55"/>
                  </a:lnTo>
                  <a:lnTo>
                    <a:pt x="16" y="57"/>
                  </a:lnTo>
                  <a:lnTo>
                    <a:pt x="14" y="57"/>
                  </a:lnTo>
                  <a:lnTo>
                    <a:pt x="14" y="58"/>
                  </a:lnTo>
                  <a:lnTo>
                    <a:pt x="9" y="58"/>
                  </a:lnTo>
                  <a:lnTo>
                    <a:pt x="10" y="57"/>
                  </a:lnTo>
                  <a:lnTo>
                    <a:pt x="13" y="57"/>
                  </a:lnTo>
                  <a:lnTo>
                    <a:pt x="14" y="55"/>
                  </a:lnTo>
                  <a:lnTo>
                    <a:pt x="44" y="24"/>
                  </a:lnTo>
                  <a:lnTo>
                    <a:pt x="46" y="22"/>
                  </a:lnTo>
                  <a:lnTo>
                    <a:pt x="46" y="20"/>
                  </a:lnTo>
                  <a:lnTo>
                    <a:pt x="44" y="20"/>
                  </a:lnTo>
                  <a:lnTo>
                    <a:pt x="44" y="18"/>
                  </a:lnTo>
                  <a:close/>
                  <a:moveTo>
                    <a:pt x="3451" y="17"/>
                  </a:moveTo>
                  <a:lnTo>
                    <a:pt x="3443" y="20"/>
                  </a:lnTo>
                  <a:lnTo>
                    <a:pt x="3471" y="41"/>
                  </a:lnTo>
                  <a:lnTo>
                    <a:pt x="3481" y="38"/>
                  </a:lnTo>
                  <a:lnTo>
                    <a:pt x="3451" y="17"/>
                  </a:lnTo>
                  <a:close/>
                  <a:moveTo>
                    <a:pt x="1315" y="17"/>
                  </a:moveTo>
                  <a:lnTo>
                    <a:pt x="1327" y="27"/>
                  </a:lnTo>
                  <a:lnTo>
                    <a:pt x="1343" y="30"/>
                  </a:lnTo>
                  <a:lnTo>
                    <a:pt x="1331" y="18"/>
                  </a:lnTo>
                  <a:lnTo>
                    <a:pt x="1315" y="17"/>
                  </a:lnTo>
                  <a:close/>
                  <a:moveTo>
                    <a:pt x="1174" y="17"/>
                  </a:moveTo>
                  <a:lnTo>
                    <a:pt x="1148" y="51"/>
                  </a:lnTo>
                  <a:lnTo>
                    <a:pt x="1314" y="71"/>
                  </a:lnTo>
                  <a:lnTo>
                    <a:pt x="1340" y="37"/>
                  </a:lnTo>
                  <a:lnTo>
                    <a:pt x="1174" y="17"/>
                  </a:lnTo>
                  <a:close/>
                  <a:moveTo>
                    <a:pt x="872" y="17"/>
                  </a:moveTo>
                  <a:lnTo>
                    <a:pt x="913" y="61"/>
                  </a:lnTo>
                  <a:lnTo>
                    <a:pt x="919" y="54"/>
                  </a:lnTo>
                  <a:lnTo>
                    <a:pt x="886" y="18"/>
                  </a:lnTo>
                  <a:lnTo>
                    <a:pt x="872" y="17"/>
                  </a:lnTo>
                  <a:close/>
                  <a:moveTo>
                    <a:pt x="50" y="17"/>
                  </a:moveTo>
                  <a:lnTo>
                    <a:pt x="56" y="17"/>
                  </a:lnTo>
                  <a:lnTo>
                    <a:pt x="57" y="18"/>
                  </a:lnTo>
                  <a:lnTo>
                    <a:pt x="57" y="20"/>
                  </a:lnTo>
                  <a:lnTo>
                    <a:pt x="56" y="18"/>
                  </a:lnTo>
                  <a:lnTo>
                    <a:pt x="50" y="18"/>
                  </a:lnTo>
                  <a:lnTo>
                    <a:pt x="50" y="17"/>
                  </a:lnTo>
                  <a:close/>
                  <a:moveTo>
                    <a:pt x="3463" y="14"/>
                  </a:moveTo>
                  <a:lnTo>
                    <a:pt x="3454" y="17"/>
                  </a:lnTo>
                  <a:lnTo>
                    <a:pt x="3483" y="38"/>
                  </a:lnTo>
                  <a:lnTo>
                    <a:pt x="3491" y="35"/>
                  </a:lnTo>
                  <a:lnTo>
                    <a:pt x="3463" y="14"/>
                  </a:lnTo>
                  <a:close/>
                  <a:moveTo>
                    <a:pt x="2341" y="14"/>
                  </a:moveTo>
                  <a:lnTo>
                    <a:pt x="2351" y="18"/>
                  </a:lnTo>
                  <a:lnTo>
                    <a:pt x="2351" y="20"/>
                  </a:lnTo>
                  <a:lnTo>
                    <a:pt x="2348" y="21"/>
                  </a:lnTo>
                  <a:lnTo>
                    <a:pt x="2347" y="21"/>
                  </a:lnTo>
                  <a:lnTo>
                    <a:pt x="2337" y="15"/>
                  </a:lnTo>
                  <a:lnTo>
                    <a:pt x="2334" y="20"/>
                  </a:lnTo>
                  <a:lnTo>
                    <a:pt x="2400" y="28"/>
                  </a:lnTo>
                  <a:lnTo>
                    <a:pt x="2400" y="27"/>
                  </a:lnTo>
                  <a:lnTo>
                    <a:pt x="2401" y="28"/>
                  </a:lnTo>
                  <a:lnTo>
                    <a:pt x="2437" y="32"/>
                  </a:lnTo>
                  <a:lnTo>
                    <a:pt x="2437" y="34"/>
                  </a:lnTo>
                  <a:lnTo>
                    <a:pt x="2401" y="30"/>
                  </a:lnTo>
                  <a:lnTo>
                    <a:pt x="2403" y="31"/>
                  </a:lnTo>
                  <a:lnTo>
                    <a:pt x="2695" y="67"/>
                  </a:lnTo>
                  <a:lnTo>
                    <a:pt x="2679" y="55"/>
                  </a:lnTo>
                  <a:lnTo>
                    <a:pt x="2341" y="14"/>
                  </a:lnTo>
                  <a:close/>
                  <a:moveTo>
                    <a:pt x="1298" y="14"/>
                  </a:moveTo>
                  <a:lnTo>
                    <a:pt x="1310" y="25"/>
                  </a:lnTo>
                  <a:lnTo>
                    <a:pt x="1324" y="27"/>
                  </a:lnTo>
                  <a:lnTo>
                    <a:pt x="1313" y="15"/>
                  </a:lnTo>
                  <a:lnTo>
                    <a:pt x="1298" y="14"/>
                  </a:lnTo>
                  <a:close/>
                  <a:moveTo>
                    <a:pt x="852" y="14"/>
                  </a:moveTo>
                  <a:lnTo>
                    <a:pt x="696" y="204"/>
                  </a:lnTo>
                  <a:lnTo>
                    <a:pt x="666" y="241"/>
                  </a:lnTo>
                  <a:lnTo>
                    <a:pt x="668" y="241"/>
                  </a:lnTo>
                  <a:lnTo>
                    <a:pt x="698" y="204"/>
                  </a:lnTo>
                  <a:lnTo>
                    <a:pt x="853" y="14"/>
                  </a:lnTo>
                  <a:lnTo>
                    <a:pt x="852" y="14"/>
                  </a:lnTo>
                  <a:close/>
                  <a:moveTo>
                    <a:pt x="1281" y="12"/>
                  </a:moveTo>
                  <a:lnTo>
                    <a:pt x="1293" y="22"/>
                  </a:lnTo>
                  <a:lnTo>
                    <a:pt x="1307" y="25"/>
                  </a:lnTo>
                  <a:lnTo>
                    <a:pt x="1295" y="14"/>
                  </a:lnTo>
                  <a:lnTo>
                    <a:pt x="1281" y="12"/>
                  </a:lnTo>
                  <a:close/>
                  <a:moveTo>
                    <a:pt x="865" y="12"/>
                  </a:moveTo>
                  <a:lnTo>
                    <a:pt x="865" y="14"/>
                  </a:lnTo>
                  <a:lnTo>
                    <a:pt x="859" y="20"/>
                  </a:lnTo>
                  <a:lnTo>
                    <a:pt x="906" y="70"/>
                  </a:lnTo>
                  <a:lnTo>
                    <a:pt x="912" y="62"/>
                  </a:lnTo>
                  <a:lnTo>
                    <a:pt x="867" y="15"/>
                  </a:lnTo>
                  <a:lnTo>
                    <a:pt x="865" y="12"/>
                  </a:lnTo>
                  <a:close/>
                  <a:moveTo>
                    <a:pt x="13" y="12"/>
                  </a:moveTo>
                  <a:lnTo>
                    <a:pt x="13" y="14"/>
                  </a:lnTo>
                  <a:lnTo>
                    <a:pt x="37" y="17"/>
                  </a:lnTo>
                  <a:lnTo>
                    <a:pt x="39" y="17"/>
                  </a:lnTo>
                  <a:lnTo>
                    <a:pt x="13" y="12"/>
                  </a:lnTo>
                  <a:close/>
                  <a:moveTo>
                    <a:pt x="3694" y="11"/>
                  </a:moveTo>
                  <a:lnTo>
                    <a:pt x="3600" y="40"/>
                  </a:lnTo>
                  <a:lnTo>
                    <a:pt x="3607" y="45"/>
                  </a:lnTo>
                  <a:lnTo>
                    <a:pt x="3701" y="15"/>
                  </a:lnTo>
                  <a:lnTo>
                    <a:pt x="3694" y="11"/>
                  </a:lnTo>
                  <a:close/>
                  <a:moveTo>
                    <a:pt x="3473" y="11"/>
                  </a:moveTo>
                  <a:lnTo>
                    <a:pt x="3464" y="12"/>
                  </a:lnTo>
                  <a:lnTo>
                    <a:pt x="3494" y="34"/>
                  </a:lnTo>
                  <a:lnTo>
                    <a:pt x="3503" y="31"/>
                  </a:lnTo>
                  <a:lnTo>
                    <a:pt x="3473" y="11"/>
                  </a:lnTo>
                  <a:close/>
                  <a:moveTo>
                    <a:pt x="956" y="11"/>
                  </a:moveTo>
                  <a:lnTo>
                    <a:pt x="950" y="18"/>
                  </a:lnTo>
                  <a:lnTo>
                    <a:pt x="957" y="27"/>
                  </a:lnTo>
                  <a:lnTo>
                    <a:pt x="967" y="27"/>
                  </a:lnTo>
                  <a:lnTo>
                    <a:pt x="969" y="25"/>
                  </a:lnTo>
                  <a:lnTo>
                    <a:pt x="956" y="11"/>
                  </a:lnTo>
                  <a:close/>
                  <a:moveTo>
                    <a:pt x="1264" y="10"/>
                  </a:moveTo>
                  <a:lnTo>
                    <a:pt x="1274" y="21"/>
                  </a:lnTo>
                  <a:lnTo>
                    <a:pt x="1290" y="22"/>
                  </a:lnTo>
                  <a:lnTo>
                    <a:pt x="1278" y="11"/>
                  </a:lnTo>
                  <a:lnTo>
                    <a:pt x="1264" y="10"/>
                  </a:lnTo>
                  <a:close/>
                  <a:moveTo>
                    <a:pt x="822" y="10"/>
                  </a:moveTo>
                  <a:lnTo>
                    <a:pt x="666" y="200"/>
                  </a:lnTo>
                  <a:lnTo>
                    <a:pt x="636" y="237"/>
                  </a:lnTo>
                  <a:lnTo>
                    <a:pt x="665" y="241"/>
                  </a:lnTo>
                  <a:lnTo>
                    <a:pt x="695" y="204"/>
                  </a:lnTo>
                  <a:lnTo>
                    <a:pt x="850" y="14"/>
                  </a:lnTo>
                  <a:lnTo>
                    <a:pt x="822" y="10"/>
                  </a:lnTo>
                  <a:close/>
                  <a:moveTo>
                    <a:pt x="539" y="10"/>
                  </a:moveTo>
                  <a:lnTo>
                    <a:pt x="504" y="18"/>
                  </a:lnTo>
                  <a:lnTo>
                    <a:pt x="516" y="35"/>
                  </a:lnTo>
                  <a:lnTo>
                    <a:pt x="519" y="34"/>
                  </a:lnTo>
                  <a:lnTo>
                    <a:pt x="521" y="34"/>
                  </a:lnTo>
                  <a:lnTo>
                    <a:pt x="524" y="32"/>
                  </a:lnTo>
                  <a:lnTo>
                    <a:pt x="525" y="32"/>
                  </a:lnTo>
                  <a:lnTo>
                    <a:pt x="528" y="31"/>
                  </a:lnTo>
                  <a:lnTo>
                    <a:pt x="531" y="28"/>
                  </a:lnTo>
                  <a:lnTo>
                    <a:pt x="534" y="27"/>
                  </a:lnTo>
                  <a:lnTo>
                    <a:pt x="535" y="25"/>
                  </a:lnTo>
                  <a:lnTo>
                    <a:pt x="538" y="24"/>
                  </a:lnTo>
                  <a:lnTo>
                    <a:pt x="539" y="21"/>
                  </a:lnTo>
                  <a:lnTo>
                    <a:pt x="541" y="20"/>
                  </a:lnTo>
                  <a:lnTo>
                    <a:pt x="541" y="17"/>
                  </a:lnTo>
                  <a:lnTo>
                    <a:pt x="542" y="15"/>
                  </a:lnTo>
                  <a:lnTo>
                    <a:pt x="542" y="14"/>
                  </a:lnTo>
                  <a:lnTo>
                    <a:pt x="541" y="12"/>
                  </a:lnTo>
                  <a:lnTo>
                    <a:pt x="541" y="10"/>
                  </a:lnTo>
                  <a:lnTo>
                    <a:pt x="539" y="10"/>
                  </a:lnTo>
                  <a:close/>
                  <a:moveTo>
                    <a:pt x="0" y="10"/>
                  </a:moveTo>
                  <a:lnTo>
                    <a:pt x="14" y="11"/>
                  </a:lnTo>
                  <a:lnTo>
                    <a:pt x="26" y="14"/>
                  </a:lnTo>
                  <a:lnTo>
                    <a:pt x="36" y="15"/>
                  </a:lnTo>
                  <a:lnTo>
                    <a:pt x="47" y="15"/>
                  </a:lnTo>
                  <a:lnTo>
                    <a:pt x="49" y="17"/>
                  </a:lnTo>
                  <a:lnTo>
                    <a:pt x="43" y="17"/>
                  </a:lnTo>
                  <a:lnTo>
                    <a:pt x="44" y="18"/>
                  </a:lnTo>
                  <a:lnTo>
                    <a:pt x="33" y="18"/>
                  </a:lnTo>
                  <a:lnTo>
                    <a:pt x="24" y="17"/>
                  </a:lnTo>
                  <a:lnTo>
                    <a:pt x="11" y="14"/>
                  </a:lnTo>
                  <a:lnTo>
                    <a:pt x="0" y="12"/>
                  </a:lnTo>
                  <a:lnTo>
                    <a:pt x="0" y="10"/>
                  </a:lnTo>
                  <a:close/>
                  <a:moveTo>
                    <a:pt x="1109" y="8"/>
                  </a:moveTo>
                  <a:lnTo>
                    <a:pt x="1083" y="42"/>
                  </a:lnTo>
                  <a:lnTo>
                    <a:pt x="1146" y="50"/>
                  </a:lnTo>
                  <a:lnTo>
                    <a:pt x="1173" y="15"/>
                  </a:lnTo>
                  <a:lnTo>
                    <a:pt x="1116" y="8"/>
                  </a:lnTo>
                  <a:lnTo>
                    <a:pt x="1117" y="12"/>
                  </a:lnTo>
                  <a:lnTo>
                    <a:pt x="1117" y="14"/>
                  </a:lnTo>
                  <a:lnTo>
                    <a:pt x="1111" y="14"/>
                  </a:lnTo>
                  <a:lnTo>
                    <a:pt x="1109" y="8"/>
                  </a:lnTo>
                  <a:close/>
                  <a:moveTo>
                    <a:pt x="3484" y="7"/>
                  </a:moveTo>
                  <a:lnTo>
                    <a:pt x="3475" y="10"/>
                  </a:lnTo>
                  <a:lnTo>
                    <a:pt x="3504" y="31"/>
                  </a:lnTo>
                  <a:lnTo>
                    <a:pt x="3513" y="28"/>
                  </a:lnTo>
                  <a:lnTo>
                    <a:pt x="3484" y="7"/>
                  </a:lnTo>
                  <a:close/>
                  <a:moveTo>
                    <a:pt x="2220" y="7"/>
                  </a:moveTo>
                  <a:lnTo>
                    <a:pt x="2217" y="12"/>
                  </a:lnTo>
                  <a:lnTo>
                    <a:pt x="2248" y="17"/>
                  </a:lnTo>
                  <a:lnTo>
                    <a:pt x="2290" y="22"/>
                  </a:lnTo>
                  <a:lnTo>
                    <a:pt x="2291" y="20"/>
                  </a:lnTo>
                  <a:lnTo>
                    <a:pt x="2263" y="15"/>
                  </a:lnTo>
                  <a:lnTo>
                    <a:pt x="2264" y="12"/>
                  </a:lnTo>
                  <a:lnTo>
                    <a:pt x="2251" y="11"/>
                  </a:lnTo>
                  <a:lnTo>
                    <a:pt x="2220" y="7"/>
                  </a:lnTo>
                  <a:close/>
                  <a:moveTo>
                    <a:pt x="1246" y="7"/>
                  </a:moveTo>
                  <a:lnTo>
                    <a:pt x="1257" y="18"/>
                  </a:lnTo>
                  <a:lnTo>
                    <a:pt x="1271" y="20"/>
                  </a:lnTo>
                  <a:lnTo>
                    <a:pt x="1261" y="10"/>
                  </a:lnTo>
                  <a:lnTo>
                    <a:pt x="1246" y="7"/>
                  </a:lnTo>
                  <a:close/>
                  <a:moveTo>
                    <a:pt x="793" y="7"/>
                  </a:moveTo>
                  <a:lnTo>
                    <a:pt x="636" y="197"/>
                  </a:lnTo>
                  <a:lnTo>
                    <a:pt x="606" y="233"/>
                  </a:lnTo>
                  <a:lnTo>
                    <a:pt x="635" y="237"/>
                  </a:lnTo>
                  <a:lnTo>
                    <a:pt x="665" y="200"/>
                  </a:lnTo>
                  <a:lnTo>
                    <a:pt x="820" y="10"/>
                  </a:lnTo>
                  <a:lnTo>
                    <a:pt x="793" y="7"/>
                  </a:lnTo>
                  <a:close/>
                  <a:moveTo>
                    <a:pt x="1228" y="5"/>
                  </a:moveTo>
                  <a:lnTo>
                    <a:pt x="1240" y="17"/>
                  </a:lnTo>
                  <a:lnTo>
                    <a:pt x="1254" y="18"/>
                  </a:lnTo>
                  <a:lnTo>
                    <a:pt x="1243" y="7"/>
                  </a:lnTo>
                  <a:lnTo>
                    <a:pt x="1228" y="5"/>
                  </a:lnTo>
                  <a:close/>
                  <a:moveTo>
                    <a:pt x="3495" y="4"/>
                  </a:moveTo>
                  <a:lnTo>
                    <a:pt x="3485" y="7"/>
                  </a:lnTo>
                  <a:lnTo>
                    <a:pt x="3515" y="28"/>
                  </a:lnTo>
                  <a:lnTo>
                    <a:pt x="3524" y="25"/>
                  </a:lnTo>
                  <a:lnTo>
                    <a:pt x="3495" y="4"/>
                  </a:lnTo>
                  <a:close/>
                  <a:moveTo>
                    <a:pt x="2221" y="4"/>
                  </a:moveTo>
                  <a:lnTo>
                    <a:pt x="2221" y="5"/>
                  </a:lnTo>
                  <a:lnTo>
                    <a:pt x="2251" y="10"/>
                  </a:lnTo>
                  <a:lnTo>
                    <a:pt x="2266" y="11"/>
                  </a:lnTo>
                  <a:lnTo>
                    <a:pt x="2266" y="10"/>
                  </a:lnTo>
                  <a:lnTo>
                    <a:pt x="2253" y="8"/>
                  </a:lnTo>
                  <a:lnTo>
                    <a:pt x="2221" y="4"/>
                  </a:lnTo>
                  <a:close/>
                  <a:moveTo>
                    <a:pt x="872" y="4"/>
                  </a:moveTo>
                  <a:lnTo>
                    <a:pt x="866" y="11"/>
                  </a:lnTo>
                  <a:lnTo>
                    <a:pt x="870" y="15"/>
                  </a:lnTo>
                  <a:lnTo>
                    <a:pt x="885" y="17"/>
                  </a:lnTo>
                  <a:lnTo>
                    <a:pt x="872" y="4"/>
                  </a:lnTo>
                  <a:close/>
                  <a:moveTo>
                    <a:pt x="1211" y="2"/>
                  </a:moveTo>
                  <a:lnTo>
                    <a:pt x="1223" y="14"/>
                  </a:lnTo>
                  <a:lnTo>
                    <a:pt x="1237" y="15"/>
                  </a:lnTo>
                  <a:lnTo>
                    <a:pt x="1226" y="5"/>
                  </a:lnTo>
                  <a:lnTo>
                    <a:pt x="1211" y="2"/>
                  </a:lnTo>
                  <a:close/>
                  <a:moveTo>
                    <a:pt x="962" y="2"/>
                  </a:moveTo>
                  <a:lnTo>
                    <a:pt x="956" y="10"/>
                  </a:lnTo>
                  <a:lnTo>
                    <a:pt x="970" y="24"/>
                  </a:lnTo>
                  <a:lnTo>
                    <a:pt x="976" y="17"/>
                  </a:lnTo>
                  <a:lnTo>
                    <a:pt x="962" y="2"/>
                  </a:lnTo>
                  <a:close/>
                  <a:moveTo>
                    <a:pt x="763" y="2"/>
                  </a:moveTo>
                  <a:lnTo>
                    <a:pt x="606" y="193"/>
                  </a:lnTo>
                  <a:lnTo>
                    <a:pt x="576" y="228"/>
                  </a:lnTo>
                  <a:lnTo>
                    <a:pt x="605" y="233"/>
                  </a:lnTo>
                  <a:lnTo>
                    <a:pt x="635" y="197"/>
                  </a:lnTo>
                  <a:lnTo>
                    <a:pt x="792" y="7"/>
                  </a:lnTo>
                  <a:lnTo>
                    <a:pt x="763" y="2"/>
                  </a:lnTo>
                  <a:close/>
                  <a:moveTo>
                    <a:pt x="3505" y="1"/>
                  </a:moveTo>
                  <a:lnTo>
                    <a:pt x="3497" y="2"/>
                  </a:lnTo>
                  <a:lnTo>
                    <a:pt x="3525" y="24"/>
                  </a:lnTo>
                  <a:lnTo>
                    <a:pt x="3535" y="21"/>
                  </a:lnTo>
                  <a:lnTo>
                    <a:pt x="3505" y="1"/>
                  </a:lnTo>
                  <a:close/>
                  <a:moveTo>
                    <a:pt x="1194" y="1"/>
                  </a:moveTo>
                  <a:lnTo>
                    <a:pt x="1204" y="12"/>
                  </a:lnTo>
                  <a:lnTo>
                    <a:pt x="1218" y="14"/>
                  </a:lnTo>
                  <a:lnTo>
                    <a:pt x="1208" y="2"/>
                  </a:lnTo>
                  <a:lnTo>
                    <a:pt x="1194" y="1"/>
                  </a:lnTo>
                  <a:close/>
                  <a:moveTo>
                    <a:pt x="750" y="1"/>
                  </a:moveTo>
                  <a:lnTo>
                    <a:pt x="594" y="191"/>
                  </a:lnTo>
                  <a:lnTo>
                    <a:pt x="566" y="223"/>
                  </a:lnTo>
                  <a:lnTo>
                    <a:pt x="578" y="218"/>
                  </a:lnTo>
                  <a:lnTo>
                    <a:pt x="579" y="218"/>
                  </a:lnTo>
                  <a:lnTo>
                    <a:pt x="582" y="220"/>
                  </a:lnTo>
                  <a:lnTo>
                    <a:pt x="564" y="227"/>
                  </a:lnTo>
                  <a:lnTo>
                    <a:pt x="575" y="228"/>
                  </a:lnTo>
                  <a:lnTo>
                    <a:pt x="582" y="220"/>
                  </a:lnTo>
                  <a:lnTo>
                    <a:pt x="605" y="193"/>
                  </a:lnTo>
                  <a:lnTo>
                    <a:pt x="762" y="2"/>
                  </a:lnTo>
                  <a:lnTo>
                    <a:pt x="750" y="1"/>
                  </a:lnTo>
                  <a:close/>
                  <a:moveTo>
                    <a:pt x="735" y="0"/>
                  </a:moveTo>
                  <a:lnTo>
                    <a:pt x="576" y="188"/>
                  </a:lnTo>
                  <a:lnTo>
                    <a:pt x="546" y="225"/>
                  </a:lnTo>
                  <a:lnTo>
                    <a:pt x="559" y="227"/>
                  </a:lnTo>
                  <a:lnTo>
                    <a:pt x="556" y="217"/>
                  </a:lnTo>
                  <a:lnTo>
                    <a:pt x="559" y="215"/>
                  </a:lnTo>
                  <a:lnTo>
                    <a:pt x="562" y="215"/>
                  </a:lnTo>
                  <a:lnTo>
                    <a:pt x="564" y="223"/>
                  </a:lnTo>
                  <a:lnTo>
                    <a:pt x="591" y="190"/>
                  </a:lnTo>
                  <a:lnTo>
                    <a:pt x="749" y="1"/>
                  </a:lnTo>
                  <a:lnTo>
                    <a:pt x="735" y="0"/>
                  </a:lnTo>
                  <a:close/>
                  <a:moveTo>
                    <a:pt x="541" y="0"/>
                  </a:moveTo>
                  <a:lnTo>
                    <a:pt x="544" y="0"/>
                  </a:lnTo>
                  <a:lnTo>
                    <a:pt x="545" y="1"/>
                  </a:lnTo>
                  <a:lnTo>
                    <a:pt x="546" y="1"/>
                  </a:lnTo>
                  <a:lnTo>
                    <a:pt x="546" y="2"/>
                  </a:lnTo>
                  <a:lnTo>
                    <a:pt x="548" y="2"/>
                  </a:lnTo>
                  <a:lnTo>
                    <a:pt x="548" y="4"/>
                  </a:lnTo>
                  <a:lnTo>
                    <a:pt x="549" y="4"/>
                  </a:lnTo>
                  <a:lnTo>
                    <a:pt x="552" y="10"/>
                  </a:lnTo>
                  <a:lnTo>
                    <a:pt x="554" y="11"/>
                  </a:lnTo>
                  <a:lnTo>
                    <a:pt x="554" y="17"/>
                  </a:lnTo>
                  <a:lnTo>
                    <a:pt x="549" y="25"/>
                  </a:lnTo>
                  <a:lnTo>
                    <a:pt x="548" y="27"/>
                  </a:lnTo>
                  <a:lnTo>
                    <a:pt x="546" y="27"/>
                  </a:lnTo>
                  <a:lnTo>
                    <a:pt x="546" y="28"/>
                  </a:lnTo>
                  <a:lnTo>
                    <a:pt x="545" y="28"/>
                  </a:lnTo>
                  <a:lnTo>
                    <a:pt x="545" y="27"/>
                  </a:lnTo>
                  <a:lnTo>
                    <a:pt x="546" y="25"/>
                  </a:lnTo>
                  <a:lnTo>
                    <a:pt x="548" y="22"/>
                  </a:lnTo>
                  <a:lnTo>
                    <a:pt x="551" y="20"/>
                  </a:lnTo>
                  <a:lnTo>
                    <a:pt x="551" y="10"/>
                  </a:lnTo>
                  <a:lnTo>
                    <a:pt x="541"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8" name="Freeform 182"/>
            <p:cNvSpPr>
              <a:spLocks noEditPoints="1"/>
            </p:cNvSpPr>
            <p:nvPr/>
          </p:nvSpPr>
          <p:spPr bwMode="auto">
            <a:xfrm>
              <a:off x="2357438" y="1984375"/>
              <a:ext cx="7340600" cy="936625"/>
            </a:xfrm>
            <a:custGeom>
              <a:avLst/>
              <a:gdLst/>
              <a:ahLst/>
              <a:cxnLst>
                <a:cxn ang="0">
                  <a:pos x="545" y="130"/>
                </a:cxn>
                <a:cxn ang="0">
                  <a:pos x="531" y="140"/>
                </a:cxn>
                <a:cxn ang="0">
                  <a:pos x="3548" y="166"/>
                </a:cxn>
                <a:cxn ang="0">
                  <a:pos x="3547" y="127"/>
                </a:cxn>
                <a:cxn ang="0">
                  <a:pos x="1134" y="111"/>
                </a:cxn>
                <a:cxn ang="0">
                  <a:pos x="2229" y="101"/>
                </a:cxn>
                <a:cxn ang="0">
                  <a:pos x="467" y="146"/>
                </a:cxn>
                <a:cxn ang="0">
                  <a:pos x="3545" y="166"/>
                </a:cxn>
                <a:cxn ang="0">
                  <a:pos x="511" y="111"/>
                </a:cxn>
                <a:cxn ang="0">
                  <a:pos x="449" y="97"/>
                </a:cxn>
                <a:cxn ang="0">
                  <a:pos x="2169" y="93"/>
                </a:cxn>
                <a:cxn ang="0">
                  <a:pos x="66" y="100"/>
                </a:cxn>
                <a:cxn ang="0">
                  <a:pos x="7" y="91"/>
                </a:cxn>
                <a:cxn ang="0">
                  <a:pos x="7" y="91"/>
                </a:cxn>
                <a:cxn ang="0">
                  <a:pos x="2260" y="86"/>
                </a:cxn>
                <a:cxn ang="0">
                  <a:pos x="2270" y="87"/>
                </a:cxn>
                <a:cxn ang="0">
                  <a:pos x="2077" y="81"/>
                </a:cxn>
                <a:cxn ang="0">
                  <a:pos x="2112" y="216"/>
                </a:cxn>
                <a:cxn ang="0">
                  <a:pos x="2213" y="129"/>
                </a:cxn>
                <a:cxn ang="0">
                  <a:pos x="2100" y="160"/>
                </a:cxn>
                <a:cxn ang="0">
                  <a:pos x="990" y="76"/>
                </a:cxn>
                <a:cxn ang="0">
                  <a:pos x="2022" y="83"/>
                </a:cxn>
                <a:cxn ang="0">
                  <a:pos x="475" y="74"/>
                </a:cxn>
                <a:cxn ang="0">
                  <a:pos x="320" y="375"/>
                </a:cxn>
                <a:cxn ang="0">
                  <a:pos x="250" y="313"/>
                </a:cxn>
                <a:cxn ang="0">
                  <a:pos x="391" y="299"/>
                </a:cxn>
                <a:cxn ang="0">
                  <a:pos x="419" y="280"/>
                </a:cxn>
                <a:cxn ang="0">
                  <a:pos x="331" y="213"/>
                </a:cxn>
                <a:cxn ang="0">
                  <a:pos x="458" y="223"/>
                </a:cxn>
                <a:cxn ang="0">
                  <a:pos x="475" y="181"/>
                </a:cxn>
                <a:cxn ang="0">
                  <a:pos x="461" y="150"/>
                </a:cxn>
                <a:cxn ang="0">
                  <a:pos x="484" y="184"/>
                </a:cxn>
                <a:cxn ang="0">
                  <a:pos x="2019" y="83"/>
                </a:cxn>
                <a:cxn ang="0">
                  <a:pos x="940" y="69"/>
                </a:cxn>
                <a:cxn ang="0">
                  <a:pos x="1853" y="187"/>
                </a:cxn>
                <a:cxn ang="0">
                  <a:pos x="956" y="117"/>
                </a:cxn>
                <a:cxn ang="0">
                  <a:pos x="2326" y="71"/>
                </a:cxn>
                <a:cxn ang="0">
                  <a:pos x="114" y="56"/>
                </a:cxn>
                <a:cxn ang="0">
                  <a:pos x="3243" y="183"/>
                </a:cxn>
                <a:cxn ang="0">
                  <a:pos x="3718" y="74"/>
                </a:cxn>
                <a:cxn ang="0">
                  <a:pos x="0" y="89"/>
                </a:cxn>
                <a:cxn ang="0">
                  <a:pos x="56" y="48"/>
                </a:cxn>
                <a:cxn ang="0">
                  <a:pos x="601" y="58"/>
                </a:cxn>
                <a:cxn ang="0">
                  <a:pos x="111" y="54"/>
                </a:cxn>
                <a:cxn ang="0">
                  <a:pos x="4" y="48"/>
                </a:cxn>
                <a:cxn ang="0">
                  <a:pos x="3129" y="37"/>
                </a:cxn>
                <a:cxn ang="0">
                  <a:pos x="3929" y="79"/>
                </a:cxn>
                <a:cxn ang="0">
                  <a:pos x="3434" y="31"/>
                </a:cxn>
                <a:cxn ang="0">
                  <a:pos x="103" y="27"/>
                </a:cxn>
                <a:cxn ang="0">
                  <a:pos x="605" y="60"/>
                </a:cxn>
                <a:cxn ang="0">
                  <a:pos x="574" y="69"/>
                </a:cxn>
                <a:cxn ang="0">
                  <a:pos x="478" y="67"/>
                </a:cxn>
                <a:cxn ang="0">
                  <a:pos x="535" y="76"/>
                </a:cxn>
                <a:cxn ang="0">
                  <a:pos x="3782" y="24"/>
                </a:cxn>
                <a:cxn ang="0">
                  <a:pos x="3792" y="21"/>
                </a:cxn>
                <a:cxn ang="0">
                  <a:pos x="3832" y="38"/>
                </a:cxn>
                <a:cxn ang="0">
                  <a:pos x="2281" y="84"/>
                </a:cxn>
                <a:cxn ang="0">
                  <a:pos x="1813" y="8"/>
                </a:cxn>
                <a:cxn ang="0">
                  <a:pos x="3963" y="34"/>
                </a:cxn>
                <a:cxn ang="0">
                  <a:pos x="1736" y="3"/>
                </a:cxn>
                <a:cxn ang="0">
                  <a:pos x="1987" y="37"/>
                </a:cxn>
                <a:cxn ang="0">
                  <a:pos x="1999" y="1"/>
                </a:cxn>
              </a:cxnLst>
              <a:rect l="0" t="0" r="r" b="b"/>
              <a:pathLst>
                <a:path w="4624" h="590">
                  <a:moveTo>
                    <a:pt x="3675" y="107"/>
                  </a:moveTo>
                  <a:lnTo>
                    <a:pt x="3581" y="136"/>
                  </a:lnTo>
                  <a:lnTo>
                    <a:pt x="3598" y="149"/>
                  </a:lnTo>
                  <a:lnTo>
                    <a:pt x="3692" y="119"/>
                  </a:lnTo>
                  <a:lnTo>
                    <a:pt x="3675" y="107"/>
                  </a:lnTo>
                  <a:close/>
                  <a:moveTo>
                    <a:pt x="1176" y="107"/>
                  </a:moveTo>
                  <a:lnTo>
                    <a:pt x="1187" y="119"/>
                  </a:lnTo>
                  <a:lnTo>
                    <a:pt x="1201" y="120"/>
                  </a:lnTo>
                  <a:lnTo>
                    <a:pt x="1190" y="110"/>
                  </a:lnTo>
                  <a:lnTo>
                    <a:pt x="1176" y="107"/>
                  </a:lnTo>
                  <a:close/>
                  <a:moveTo>
                    <a:pt x="3517" y="106"/>
                  </a:moveTo>
                  <a:lnTo>
                    <a:pt x="3507" y="109"/>
                  </a:lnTo>
                  <a:lnTo>
                    <a:pt x="3537" y="130"/>
                  </a:lnTo>
                  <a:lnTo>
                    <a:pt x="3545" y="127"/>
                  </a:lnTo>
                  <a:lnTo>
                    <a:pt x="3517" y="106"/>
                  </a:lnTo>
                  <a:close/>
                  <a:moveTo>
                    <a:pt x="1158" y="106"/>
                  </a:moveTo>
                  <a:lnTo>
                    <a:pt x="1170" y="116"/>
                  </a:lnTo>
                  <a:lnTo>
                    <a:pt x="1184" y="119"/>
                  </a:lnTo>
                  <a:lnTo>
                    <a:pt x="1173" y="107"/>
                  </a:lnTo>
                  <a:lnTo>
                    <a:pt x="1158" y="106"/>
                  </a:lnTo>
                  <a:close/>
                  <a:moveTo>
                    <a:pt x="518" y="106"/>
                  </a:moveTo>
                  <a:lnTo>
                    <a:pt x="525" y="106"/>
                  </a:lnTo>
                  <a:lnTo>
                    <a:pt x="528" y="107"/>
                  </a:lnTo>
                  <a:lnTo>
                    <a:pt x="529" y="107"/>
                  </a:lnTo>
                  <a:lnTo>
                    <a:pt x="532" y="109"/>
                  </a:lnTo>
                  <a:lnTo>
                    <a:pt x="534" y="109"/>
                  </a:lnTo>
                  <a:lnTo>
                    <a:pt x="536" y="110"/>
                  </a:lnTo>
                  <a:lnTo>
                    <a:pt x="541" y="111"/>
                  </a:lnTo>
                  <a:lnTo>
                    <a:pt x="544" y="114"/>
                  </a:lnTo>
                  <a:lnTo>
                    <a:pt x="545" y="117"/>
                  </a:lnTo>
                  <a:lnTo>
                    <a:pt x="548" y="120"/>
                  </a:lnTo>
                  <a:lnTo>
                    <a:pt x="548" y="127"/>
                  </a:lnTo>
                  <a:lnTo>
                    <a:pt x="545" y="130"/>
                  </a:lnTo>
                  <a:lnTo>
                    <a:pt x="544" y="133"/>
                  </a:lnTo>
                  <a:lnTo>
                    <a:pt x="544" y="134"/>
                  </a:lnTo>
                  <a:lnTo>
                    <a:pt x="542" y="134"/>
                  </a:lnTo>
                  <a:lnTo>
                    <a:pt x="541" y="137"/>
                  </a:lnTo>
                  <a:lnTo>
                    <a:pt x="535" y="140"/>
                  </a:lnTo>
                  <a:lnTo>
                    <a:pt x="531" y="143"/>
                  </a:lnTo>
                  <a:lnTo>
                    <a:pt x="528" y="144"/>
                  </a:lnTo>
                  <a:lnTo>
                    <a:pt x="515" y="149"/>
                  </a:lnTo>
                  <a:lnTo>
                    <a:pt x="509" y="149"/>
                  </a:lnTo>
                  <a:lnTo>
                    <a:pt x="514" y="147"/>
                  </a:lnTo>
                  <a:lnTo>
                    <a:pt x="516" y="146"/>
                  </a:lnTo>
                  <a:lnTo>
                    <a:pt x="521" y="146"/>
                  </a:lnTo>
                  <a:lnTo>
                    <a:pt x="535" y="139"/>
                  </a:lnTo>
                  <a:lnTo>
                    <a:pt x="538" y="136"/>
                  </a:lnTo>
                  <a:lnTo>
                    <a:pt x="541" y="134"/>
                  </a:lnTo>
                  <a:lnTo>
                    <a:pt x="541" y="133"/>
                  </a:lnTo>
                  <a:lnTo>
                    <a:pt x="542" y="133"/>
                  </a:lnTo>
                  <a:lnTo>
                    <a:pt x="544" y="131"/>
                  </a:lnTo>
                  <a:lnTo>
                    <a:pt x="544" y="130"/>
                  </a:lnTo>
                  <a:lnTo>
                    <a:pt x="545" y="127"/>
                  </a:lnTo>
                  <a:lnTo>
                    <a:pt x="545" y="121"/>
                  </a:lnTo>
                  <a:lnTo>
                    <a:pt x="544" y="119"/>
                  </a:lnTo>
                  <a:lnTo>
                    <a:pt x="538" y="113"/>
                  </a:lnTo>
                  <a:lnTo>
                    <a:pt x="532" y="119"/>
                  </a:lnTo>
                  <a:lnTo>
                    <a:pt x="539" y="117"/>
                  </a:lnTo>
                  <a:lnTo>
                    <a:pt x="541" y="117"/>
                  </a:lnTo>
                  <a:lnTo>
                    <a:pt x="544" y="120"/>
                  </a:lnTo>
                  <a:lnTo>
                    <a:pt x="544" y="129"/>
                  </a:lnTo>
                  <a:lnTo>
                    <a:pt x="542" y="130"/>
                  </a:lnTo>
                  <a:lnTo>
                    <a:pt x="541" y="133"/>
                  </a:lnTo>
                  <a:lnTo>
                    <a:pt x="536" y="137"/>
                  </a:lnTo>
                  <a:lnTo>
                    <a:pt x="534" y="137"/>
                  </a:lnTo>
                  <a:lnTo>
                    <a:pt x="531" y="140"/>
                  </a:lnTo>
                  <a:lnTo>
                    <a:pt x="528" y="141"/>
                  </a:lnTo>
                  <a:lnTo>
                    <a:pt x="526" y="141"/>
                  </a:lnTo>
                  <a:lnTo>
                    <a:pt x="521" y="144"/>
                  </a:lnTo>
                  <a:lnTo>
                    <a:pt x="519" y="144"/>
                  </a:lnTo>
                  <a:lnTo>
                    <a:pt x="516" y="146"/>
                  </a:lnTo>
                  <a:lnTo>
                    <a:pt x="515" y="146"/>
                  </a:lnTo>
                  <a:lnTo>
                    <a:pt x="512" y="141"/>
                  </a:lnTo>
                  <a:lnTo>
                    <a:pt x="506" y="149"/>
                  </a:lnTo>
                  <a:lnTo>
                    <a:pt x="509" y="149"/>
                  </a:lnTo>
                  <a:lnTo>
                    <a:pt x="502" y="150"/>
                  </a:lnTo>
                  <a:lnTo>
                    <a:pt x="499" y="150"/>
                  </a:lnTo>
                  <a:lnTo>
                    <a:pt x="499" y="149"/>
                  </a:lnTo>
                  <a:lnTo>
                    <a:pt x="504" y="149"/>
                  </a:lnTo>
                  <a:lnTo>
                    <a:pt x="511" y="141"/>
                  </a:lnTo>
                  <a:lnTo>
                    <a:pt x="501" y="127"/>
                  </a:lnTo>
                  <a:lnTo>
                    <a:pt x="529" y="120"/>
                  </a:lnTo>
                  <a:lnTo>
                    <a:pt x="536" y="111"/>
                  </a:lnTo>
                  <a:lnTo>
                    <a:pt x="535" y="111"/>
                  </a:lnTo>
                  <a:lnTo>
                    <a:pt x="532" y="110"/>
                  </a:lnTo>
                  <a:lnTo>
                    <a:pt x="531" y="110"/>
                  </a:lnTo>
                  <a:lnTo>
                    <a:pt x="528" y="109"/>
                  </a:lnTo>
                  <a:lnTo>
                    <a:pt x="526" y="109"/>
                  </a:lnTo>
                  <a:lnTo>
                    <a:pt x="524" y="107"/>
                  </a:lnTo>
                  <a:lnTo>
                    <a:pt x="519" y="107"/>
                  </a:lnTo>
                  <a:lnTo>
                    <a:pt x="518" y="106"/>
                  </a:lnTo>
                  <a:close/>
                  <a:moveTo>
                    <a:pt x="3745" y="104"/>
                  </a:moveTo>
                  <a:lnTo>
                    <a:pt x="3695" y="119"/>
                  </a:lnTo>
                  <a:lnTo>
                    <a:pt x="3704" y="124"/>
                  </a:lnTo>
                  <a:lnTo>
                    <a:pt x="3704" y="126"/>
                  </a:lnTo>
                  <a:lnTo>
                    <a:pt x="3607" y="156"/>
                  </a:lnTo>
                  <a:lnTo>
                    <a:pt x="3605" y="156"/>
                  </a:lnTo>
                  <a:lnTo>
                    <a:pt x="3598" y="150"/>
                  </a:lnTo>
                  <a:lnTo>
                    <a:pt x="3548" y="166"/>
                  </a:lnTo>
                  <a:lnTo>
                    <a:pt x="3571" y="181"/>
                  </a:lnTo>
                  <a:lnTo>
                    <a:pt x="3627" y="170"/>
                  </a:lnTo>
                  <a:lnTo>
                    <a:pt x="3678" y="157"/>
                  </a:lnTo>
                  <a:lnTo>
                    <a:pt x="3725" y="140"/>
                  </a:lnTo>
                  <a:lnTo>
                    <a:pt x="3768" y="120"/>
                  </a:lnTo>
                  <a:lnTo>
                    <a:pt x="3745" y="104"/>
                  </a:lnTo>
                  <a:close/>
                  <a:moveTo>
                    <a:pt x="2227" y="104"/>
                  </a:moveTo>
                  <a:lnTo>
                    <a:pt x="2224" y="109"/>
                  </a:lnTo>
                  <a:lnTo>
                    <a:pt x="2231" y="109"/>
                  </a:lnTo>
                  <a:lnTo>
                    <a:pt x="2227" y="104"/>
                  </a:lnTo>
                  <a:close/>
                  <a:moveTo>
                    <a:pt x="1009" y="104"/>
                  </a:moveTo>
                  <a:lnTo>
                    <a:pt x="982" y="139"/>
                  </a:lnTo>
                  <a:lnTo>
                    <a:pt x="1080" y="151"/>
                  </a:lnTo>
                  <a:lnTo>
                    <a:pt x="982" y="140"/>
                  </a:lnTo>
                  <a:lnTo>
                    <a:pt x="976" y="146"/>
                  </a:lnTo>
                  <a:lnTo>
                    <a:pt x="1074" y="157"/>
                  </a:lnTo>
                  <a:lnTo>
                    <a:pt x="1080" y="151"/>
                  </a:lnTo>
                  <a:lnTo>
                    <a:pt x="1107" y="117"/>
                  </a:lnTo>
                  <a:lnTo>
                    <a:pt x="1107" y="116"/>
                  </a:lnTo>
                  <a:lnTo>
                    <a:pt x="1096" y="121"/>
                  </a:lnTo>
                  <a:lnTo>
                    <a:pt x="1094" y="121"/>
                  </a:lnTo>
                  <a:lnTo>
                    <a:pt x="1091" y="120"/>
                  </a:lnTo>
                  <a:lnTo>
                    <a:pt x="1091" y="119"/>
                  </a:lnTo>
                  <a:lnTo>
                    <a:pt x="1100" y="116"/>
                  </a:lnTo>
                  <a:lnTo>
                    <a:pt x="1009" y="104"/>
                  </a:lnTo>
                  <a:close/>
                  <a:moveTo>
                    <a:pt x="879" y="104"/>
                  </a:moveTo>
                  <a:lnTo>
                    <a:pt x="873" y="111"/>
                  </a:lnTo>
                  <a:lnTo>
                    <a:pt x="887" y="126"/>
                  </a:lnTo>
                  <a:lnTo>
                    <a:pt x="902" y="129"/>
                  </a:lnTo>
                  <a:lnTo>
                    <a:pt x="879" y="104"/>
                  </a:lnTo>
                  <a:close/>
                  <a:moveTo>
                    <a:pt x="3527" y="103"/>
                  </a:moveTo>
                  <a:lnTo>
                    <a:pt x="3518" y="106"/>
                  </a:lnTo>
                  <a:lnTo>
                    <a:pt x="3547" y="127"/>
                  </a:lnTo>
                  <a:lnTo>
                    <a:pt x="3557" y="124"/>
                  </a:lnTo>
                  <a:lnTo>
                    <a:pt x="3527" y="103"/>
                  </a:lnTo>
                  <a:close/>
                  <a:moveTo>
                    <a:pt x="2286" y="103"/>
                  </a:moveTo>
                  <a:lnTo>
                    <a:pt x="2284" y="106"/>
                  </a:lnTo>
                  <a:lnTo>
                    <a:pt x="2276" y="106"/>
                  </a:lnTo>
                  <a:lnTo>
                    <a:pt x="2297" y="123"/>
                  </a:lnTo>
                  <a:lnTo>
                    <a:pt x="2313" y="126"/>
                  </a:lnTo>
                  <a:lnTo>
                    <a:pt x="2286" y="103"/>
                  </a:lnTo>
                  <a:close/>
                  <a:moveTo>
                    <a:pt x="2258" y="103"/>
                  </a:moveTo>
                  <a:lnTo>
                    <a:pt x="2260" y="104"/>
                  </a:lnTo>
                  <a:lnTo>
                    <a:pt x="2271" y="114"/>
                  </a:lnTo>
                  <a:lnTo>
                    <a:pt x="2280" y="114"/>
                  </a:lnTo>
                  <a:lnTo>
                    <a:pt x="2280" y="116"/>
                  </a:lnTo>
                  <a:lnTo>
                    <a:pt x="2277" y="119"/>
                  </a:lnTo>
                  <a:lnTo>
                    <a:pt x="2280" y="121"/>
                  </a:lnTo>
                  <a:lnTo>
                    <a:pt x="2294" y="123"/>
                  </a:lnTo>
                  <a:lnTo>
                    <a:pt x="2273" y="104"/>
                  </a:lnTo>
                  <a:lnTo>
                    <a:pt x="2261" y="103"/>
                  </a:lnTo>
                  <a:lnTo>
                    <a:pt x="2258" y="103"/>
                  </a:lnTo>
                  <a:close/>
                  <a:moveTo>
                    <a:pt x="1141" y="103"/>
                  </a:moveTo>
                  <a:lnTo>
                    <a:pt x="1151" y="114"/>
                  </a:lnTo>
                  <a:lnTo>
                    <a:pt x="1167" y="116"/>
                  </a:lnTo>
                  <a:lnTo>
                    <a:pt x="1156" y="104"/>
                  </a:lnTo>
                  <a:lnTo>
                    <a:pt x="1141" y="103"/>
                  </a:lnTo>
                  <a:close/>
                  <a:moveTo>
                    <a:pt x="2240" y="101"/>
                  </a:moveTo>
                  <a:lnTo>
                    <a:pt x="2253" y="111"/>
                  </a:lnTo>
                  <a:lnTo>
                    <a:pt x="2256" y="111"/>
                  </a:lnTo>
                  <a:lnTo>
                    <a:pt x="2267" y="113"/>
                  </a:lnTo>
                  <a:lnTo>
                    <a:pt x="2258" y="106"/>
                  </a:lnTo>
                  <a:lnTo>
                    <a:pt x="2256" y="103"/>
                  </a:lnTo>
                  <a:lnTo>
                    <a:pt x="2240" y="101"/>
                  </a:lnTo>
                  <a:close/>
                  <a:moveTo>
                    <a:pt x="1124" y="101"/>
                  </a:moveTo>
                  <a:lnTo>
                    <a:pt x="1134" y="111"/>
                  </a:lnTo>
                  <a:lnTo>
                    <a:pt x="1148" y="114"/>
                  </a:lnTo>
                  <a:lnTo>
                    <a:pt x="1139" y="103"/>
                  </a:lnTo>
                  <a:lnTo>
                    <a:pt x="1124" y="101"/>
                  </a:lnTo>
                  <a:close/>
                  <a:moveTo>
                    <a:pt x="1006" y="101"/>
                  </a:moveTo>
                  <a:lnTo>
                    <a:pt x="977" y="137"/>
                  </a:lnTo>
                  <a:lnTo>
                    <a:pt x="980" y="139"/>
                  </a:lnTo>
                  <a:lnTo>
                    <a:pt x="1007" y="103"/>
                  </a:lnTo>
                  <a:lnTo>
                    <a:pt x="1009" y="103"/>
                  </a:lnTo>
                  <a:lnTo>
                    <a:pt x="1103" y="114"/>
                  </a:lnTo>
                  <a:lnTo>
                    <a:pt x="1104" y="114"/>
                  </a:lnTo>
                  <a:lnTo>
                    <a:pt x="1006" y="101"/>
                  </a:lnTo>
                  <a:close/>
                  <a:moveTo>
                    <a:pt x="969" y="101"/>
                  </a:moveTo>
                  <a:lnTo>
                    <a:pt x="963" y="110"/>
                  </a:lnTo>
                  <a:lnTo>
                    <a:pt x="977" y="124"/>
                  </a:lnTo>
                  <a:lnTo>
                    <a:pt x="983" y="117"/>
                  </a:lnTo>
                  <a:lnTo>
                    <a:pt x="969" y="101"/>
                  </a:lnTo>
                  <a:close/>
                  <a:moveTo>
                    <a:pt x="3538" y="100"/>
                  </a:moveTo>
                  <a:lnTo>
                    <a:pt x="3530" y="103"/>
                  </a:lnTo>
                  <a:lnTo>
                    <a:pt x="3558" y="123"/>
                  </a:lnTo>
                  <a:lnTo>
                    <a:pt x="3567" y="120"/>
                  </a:lnTo>
                  <a:lnTo>
                    <a:pt x="3538" y="100"/>
                  </a:lnTo>
                  <a:close/>
                  <a:moveTo>
                    <a:pt x="676" y="100"/>
                  </a:moveTo>
                  <a:lnTo>
                    <a:pt x="516" y="290"/>
                  </a:lnTo>
                  <a:lnTo>
                    <a:pt x="265" y="586"/>
                  </a:lnTo>
                  <a:lnTo>
                    <a:pt x="288" y="589"/>
                  </a:lnTo>
                  <a:lnTo>
                    <a:pt x="295" y="590"/>
                  </a:lnTo>
                  <a:lnTo>
                    <a:pt x="545" y="293"/>
                  </a:lnTo>
                  <a:lnTo>
                    <a:pt x="703" y="104"/>
                  </a:lnTo>
                  <a:lnTo>
                    <a:pt x="698" y="103"/>
                  </a:lnTo>
                  <a:lnTo>
                    <a:pt x="676" y="100"/>
                  </a:lnTo>
                  <a:close/>
                  <a:moveTo>
                    <a:pt x="2223" y="99"/>
                  </a:moveTo>
                  <a:lnTo>
                    <a:pt x="2226" y="101"/>
                  </a:lnTo>
                  <a:lnTo>
                    <a:pt x="2229" y="101"/>
                  </a:lnTo>
                  <a:lnTo>
                    <a:pt x="2227" y="103"/>
                  </a:lnTo>
                  <a:lnTo>
                    <a:pt x="2236" y="110"/>
                  </a:lnTo>
                  <a:lnTo>
                    <a:pt x="2250" y="111"/>
                  </a:lnTo>
                  <a:lnTo>
                    <a:pt x="2237" y="100"/>
                  </a:lnTo>
                  <a:lnTo>
                    <a:pt x="2223" y="99"/>
                  </a:lnTo>
                  <a:close/>
                  <a:moveTo>
                    <a:pt x="1106" y="99"/>
                  </a:moveTo>
                  <a:lnTo>
                    <a:pt x="1117" y="110"/>
                  </a:lnTo>
                  <a:lnTo>
                    <a:pt x="1131" y="111"/>
                  </a:lnTo>
                  <a:lnTo>
                    <a:pt x="1121" y="100"/>
                  </a:lnTo>
                  <a:lnTo>
                    <a:pt x="1106" y="99"/>
                  </a:lnTo>
                  <a:close/>
                  <a:moveTo>
                    <a:pt x="452" y="99"/>
                  </a:moveTo>
                  <a:lnTo>
                    <a:pt x="481" y="103"/>
                  </a:lnTo>
                  <a:lnTo>
                    <a:pt x="481" y="101"/>
                  </a:lnTo>
                  <a:lnTo>
                    <a:pt x="454" y="99"/>
                  </a:lnTo>
                  <a:lnTo>
                    <a:pt x="452" y="99"/>
                  </a:lnTo>
                  <a:close/>
                  <a:moveTo>
                    <a:pt x="438" y="99"/>
                  </a:moveTo>
                  <a:lnTo>
                    <a:pt x="441" y="99"/>
                  </a:lnTo>
                  <a:lnTo>
                    <a:pt x="441" y="100"/>
                  </a:lnTo>
                  <a:lnTo>
                    <a:pt x="438" y="100"/>
                  </a:lnTo>
                  <a:lnTo>
                    <a:pt x="438" y="101"/>
                  </a:lnTo>
                  <a:lnTo>
                    <a:pt x="437" y="101"/>
                  </a:lnTo>
                  <a:lnTo>
                    <a:pt x="435" y="103"/>
                  </a:lnTo>
                  <a:lnTo>
                    <a:pt x="408" y="134"/>
                  </a:lnTo>
                  <a:lnTo>
                    <a:pt x="407" y="134"/>
                  </a:lnTo>
                  <a:lnTo>
                    <a:pt x="407" y="136"/>
                  </a:lnTo>
                  <a:lnTo>
                    <a:pt x="408" y="137"/>
                  </a:lnTo>
                  <a:lnTo>
                    <a:pt x="411" y="137"/>
                  </a:lnTo>
                  <a:lnTo>
                    <a:pt x="411" y="139"/>
                  </a:lnTo>
                  <a:lnTo>
                    <a:pt x="414" y="139"/>
                  </a:lnTo>
                  <a:lnTo>
                    <a:pt x="467" y="146"/>
                  </a:lnTo>
                  <a:lnTo>
                    <a:pt x="445" y="144"/>
                  </a:lnTo>
                  <a:lnTo>
                    <a:pt x="467" y="147"/>
                  </a:lnTo>
                  <a:lnTo>
                    <a:pt x="467" y="146"/>
                  </a:lnTo>
                  <a:lnTo>
                    <a:pt x="478" y="146"/>
                  </a:lnTo>
                  <a:lnTo>
                    <a:pt x="478" y="147"/>
                  </a:lnTo>
                  <a:lnTo>
                    <a:pt x="475" y="147"/>
                  </a:lnTo>
                  <a:lnTo>
                    <a:pt x="474" y="149"/>
                  </a:lnTo>
                  <a:lnTo>
                    <a:pt x="484" y="149"/>
                  </a:lnTo>
                  <a:lnTo>
                    <a:pt x="487" y="150"/>
                  </a:lnTo>
                  <a:lnTo>
                    <a:pt x="478" y="150"/>
                  </a:lnTo>
                  <a:lnTo>
                    <a:pt x="414" y="141"/>
                  </a:lnTo>
                  <a:lnTo>
                    <a:pt x="408" y="141"/>
                  </a:lnTo>
                  <a:lnTo>
                    <a:pt x="408" y="140"/>
                  </a:lnTo>
                  <a:lnTo>
                    <a:pt x="412" y="140"/>
                  </a:lnTo>
                  <a:lnTo>
                    <a:pt x="409" y="139"/>
                  </a:lnTo>
                  <a:lnTo>
                    <a:pt x="407" y="139"/>
                  </a:lnTo>
                  <a:lnTo>
                    <a:pt x="405" y="137"/>
                  </a:lnTo>
                  <a:lnTo>
                    <a:pt x="405" y="134"/>
                  </a:lnTo>
                  <a:lnTo>
                    <a:pt x="432" y="103"/>
                  </a:lnTo>
                  <a:lnTo>
                    <a:pt x="434" y="103"/>
                  </a:lnTo>
                  <a:lnTo>
                    <a:pt x="434" y="101"/>
                  </a:lnTo>
                  <a:lnTo>
                    <a:pt x="435" y="101"/>
                  </a:lnTo>
                  <a:lnTo>
                    <a:pt x="435" y="100"/>
                  </a:lnTo>
                  <a:lnTo>
                    <a:pt x="437" y="100"/>
                  </a:lnTo>
                  <a:lnTo>
                    <a:pt x="438" y="99"/>
                  </a:lnTo>
                  <a:close/>
                  <a:moveTo>
                    <a:pt x="3765" y="97"/>
                  </a:moveTo>
                  <a:lnTo>
                    <a:pt x="3747" y="103"/>
                  </a:lnTo>
                  <a:lnTo>
                    <a:pt x="3771" y="120"/>
                  </a:lnTo>
                  <a:lnTo>
                    <a:pt x="3771" y="121"/>
                  </a:lnTo>
                  <a:lnTo>
                    <a:pt x="3727" y="140"/>
                  </a:lnTo>
                  <a:lnTo>
                    <a:pt x="3704" y="150"/>
                  </a:lnTo>
                  <a:lnTo>
                    <a:pt x="3679" y="157"/>
                  </a:lnTo>
                  <a:lnTo>
                    <a:pt x="3627" y="171"/>
                  </a:lnTo>
                  <a:lnTo>
                    <a:pt x="3571" y="183"/>
                  </a:lnTo>
                  <a:lnTo>
                    <a:pt x="3570" y="183"/>
                  </a:lnTo>
                  <a:lnTo>
                    <a:pt x="3545" y="166"/>
                  </a:lnTo>
                  <a:lnTo>
                    <a:pt x="3528" y="171"/>
                  </a:lnTo>
                  <a:lnTo>
                    <a:pt x="3595" y="220"/>
                  </a:lnTo>
                  <a:lnTo>
                    <a:pt x="3662" y="207"/>
                  </a:lnTo>
                  <a:lnTo>
                    <a:pt x="3725" y="190"/>
                  </a:lnTo>
                  <a:lnTo>
                    <a:pt x="3782" y="169"/>
                  </a:lnTo>
                  <a:lnTo>
                    <a:pt x="3834" y="146"/>
                  </a:lnTo>
                  <a:lnTo>
                    <a:pt x="3765" y="97"/>
                  </a:lnTo>
                  <a:close/>
                  <a:moveTo>
                    <a:pt x="2204" y="97"/>
                  </a:moveTo>
                  <a:lnTo>
                    <a:pt x="2217" y="107"/>
                  </a:lnTo>
                  <a:lnTo>
                    <a:pt x="2223" y="109"/>
                  </a:lnTo>
                  <a:lnTo>
                    <a:pt x="2226" y="103"/>
                  </a:lnTo>
                  <a:lnTo>
                    <a:pt x="2220" y="99"/>
                  </a:lnTo>
                  <a:lnTo>
                    <a:pt x="2204" y="97"/>
                  </a:lnTo>
                  <a:close/>
                  <a:moveTo>
                    <a:pt x="1089" y="97"/>
                  </a:moveTo>
                  <a:lnTo>
                    <a:pt x="1100" y="107"/>
                  </a:lnTo>
                  <a:lnTo>
                    <a:pt x="1114" y="110"/>
                  </a:lnTo>
                  <a:lnTo>
                    <a:pt x="1103" y="99"/>
                  </a:lnTo>
                  <a:lnTo>
                    <a:pt x="1089" y="97"/>
                  </a:lnTo>
                  <a:close/>
                  <a:moveTo>
                    <a:pt x="648" y="97"/>
                  </a:moveTo>
                  <a:lnTo>
                    <a:pt x="487" y="286"/>
                  </a:lnTo>
                  <a:lnTo>
                    <a:pt x="235" y="582"/>
                  </a:lnTo>
                  <a:lnTo>
                    <a:pt x="264" y="586"/>
                  </a:lnTo>
                  <a:lnTo>
                    <a:pt x="515" y="289"/>
                  </a:lnTo>
                  <a:lnTo>
                    <a:pt x="675" y="100"/>
                  </a:lnTo>
                  <a:lnTo>
                    <a:pt x="648" y="97"/>
                  </a:lnTo>
                  <a:close/>
                  <a:moveTo>
                    <a:pt x="451" y="97"/>
                  </a:moveTo>
                  <a:lnTo>
                    <a:pt x="454" y="97"/>
                  </a:lnTo>
                  <a:lnTo>
                    <a:pt x="518" y="106"/>
                  </a:lnTo>
                  <a:lnTo>
                    <a:pt x="511" y="106"/>
                  </a:lnTo>
                  <a:lnTo>
                    <a:pt x="511" y="107"/>
                  </a:lnTo>
                  <a:lnTo>
                    <a:pt x="512" y="107"/>
                  </a:lnTo>
                  <a:lnTo>
                    <a:pt x="512" y="111"/>
                  </a:lnTo>
                  <a:lnTo>
                    <a:pt x="511" y="111"/>
                  </a:lnTo>
                  <a:lnTo>
                    <a:pt x="509" y="113"/>
                  </a:lnTo>
                  <a:lnTo>
                    <a:pt x="484" y="144"/>
                  </a:lnTo>
                  <a:lnTo>
                    <a:pt x="481" y="144"/>
                  </a:lnTo>
                  <a:lnTo>
                    <a:pt x="481" y="143"/>
                  </a:lnTo>
                  <a:lnTo>
                    <a:pt x="506" y="113"/>
                  </a:lnTo>
                  <a:lnTo>
                    <a:pt x="508" y="113"/>
                  </a:lnTo>
                  <a:lnTo>
                    <a:pt x="509" y="111"/>
                  </a:lnTo>
                  <a:lnTo>
                    <a:pt x="509" y="109"/>
                  </a:lnTo>
                  <a:lnTo>
                    <a:pt x="508" y="107"/>
                  </a:lnTo>
                  <a:lnTo>
                    <a:pt x="505" y="107"/>
                  </a:lnTo>
                  <a:lnTo>
                    <a:pt x="504" y="106"/>
                  </a:lnTo>
                  <a:lnTo>
                    <a:pt x="509" y="106"/>
                  </a:lnTo>
                  <a:lnTo>
                    <a:pt x="482" y="101"/>
                  </a:lnTo>
                  <a:lnTo>
                    <a:pt x="482" y="103"/>
                  </a:lnTo>
                  <a:lnTo>
                    <a:pt x="502" y="106"/>
                  </a:lnTo>
                  <a:lnTo>
                    <a:pt x="451" y="100"/>
                  </a:lnTo>
                  <a:lnTo>
                    <a:pt x="449" y="100"/>
                  </a:lnTo>
                  <a:lnTo>
                    <a:pt x="448" y="99"/>
                  </a:lnTo>
                  <a:lnTo>
                    <a:pt x="451" y="99"/>
                  </a:lnTo>
                  <a:lnTo>
                    <a:pt x="451" y="97"/>
                  </a:lnTo>
                  <a:close/>
                  <a:moveTo>
                    <a:pt x="3548" y="96"/>
                  </a:moveTo>
                  <a:lnTo>
                    <a:pt x="3540" y="99"/>
                  </a:lnTo>
                  <a:lnTo>
                    <a:pt x="3570" y="120"/>
                  </a:lnTo>
                  <a:lnTo>
                    <a:pt x="3578" y="117"/>
                  </a:lnTo>
                  <a:lnTo>
                    <a:pt x="3548" y="96"/>
                  </a:lnTo>
                  <a:close/>
                  <a:moveTo>
                    <a:pt x="886" y="96"/>
                  </a:moveTo>
                  <a:lnTo>
                    <a:pt x="880" y="103"/>
                  </a:lnTo>
                  <a:lnTo>
                    <a:pt x="905" y="129"/>
                  </a:lnTo>
                  <a:lnTo>
                    <a:pt x="919" y="130"/>
                  </a:lnTo>
                  <a:lnTo>
                    <a:pt x="886" y="96"/>
                  </a:lnTo>
                  <a:close/>
                  <a:moveTo>
                    <a:pt x="439" y="96"/>
                  </a:moveTo>
                  <a:lnTo>
                    <a:pt x="449" y="96"/>
                  </a:lnTo>
                  <a:lnTo>
                    <a:pt x="449" y="97"/>
                  </a:lnTo>
                  <a:lnTo>
                    <a:pt x="445" y="97"/>
                  </a:lnTo>
                  <a:lnTo>
                    <a:pt x="445" y="99"/>
                  </a:lnTo>
                  <a:lnTo>
                    <a:pt x="444" y="99"/>
                  </a:lnTo>
                  <a:lnTo>
                    <a:pt x="444" y="97"/>
                  </a:lnTo>
                  <a:lnTo>
                    <a:pt x="439" y="97"/>
                  </a:lnTo>
                  <a:lnTo>
                    <a:pt x="439" y="96"/>
                  </a:lnTo>
                  <a:close/>
                  <a:moveTo>
                    <a:pt x="37" y="96"/>
                  </a:moveTo>
                  <a:lnTo>
                    <a:pt x="17" y="119"/>
                  </a:lnTo>
                  <a:lnTo>
                    <a:pt x="44" y="121"/>
                  </a:lnTo>
                  <a:lnTo>
                    <a:pt x="64" y="100"/>
                  </a:lnTo>
                  <a:lnTo>
                    <a:pt x="37" y="96"/>
                  </a:lnTo>
                  <a:close/>
                  <a:moveTo>
                    <a:pt x="2291" y="94"/>
                  </a:moveTo>
                  <a:lnTo>
                    <a:pt x="2287" y="101"/>
                  </a:lnTo>
                  <a:lnTo>
                    <a:pt x="2316" y="126"/>
                  </a:lnTo>
                  <a:lnTo>
                    <a:pt x="2324" y="127"/>
                  </a:lnTo>
                  <a:lnTo>
                    <a:pt x="2326" y="123"/>
                  </a:lnTo>
                  <a:lnTo>
                    <a:pt x="2291" y="94"/>
                  </a:lnTo>
                  <a:close/>
                  <a:moveTo>
                    <a:pt x="2187" y="94"/>
                  </a:moveTo>
                  <a:lnTo>
                    <a:pt x="2200" y="106"/>
                  </a:lnTo>
                  <a:lnTo>
                    <a:pt x="2214" y="107"/>
                  </a:lnTo>
                  <a:lnTo>
                    <a:pt x="2201" y="96"/>
                  </a:lnTo>
                  <a:lnTo>
                    <a:pt x="2187" y="94"/>
                  </a:lnTo>
                  <a:close/>
                  <a:moveTo>
                    <a:pt x="1071" y="94"/>
                  </a:moveTo>
                  <a:lnTo>
                    <a:pt x="1083" y="106"/>
                  </a:lnTo>
                  <a:lnTo>
                    <a:pt x="1097" y="107"/>
                  </a:lnTo>
                  <a:lnTo>
                    <a:pt x="1086" y="96"/>
                  </a:lnTo>
                  <a:lnTo>
                    <a:pt x="1071" y="94"/>
                  </a:lnTo>
                  <a:close/>
                  <a:moveTo>
                    <a:pt x="3560" y="93"/>
                  </a:moveTo>
                  <a:lnTo>
                    <a:pt x="3551" y="96"/>
                  </a:lnTo>
                  <a:lnTo>
                    <a:pt x="3580" y="117"/>
                  </a:lnTo>
                  <a:lnTo>
                    <a:pt x="3588" y="114"/>
                  </a:lnTo>
                  <a:lnTo>
                    <a:pt x="3560" y="93"/>
                  </a:lnTo>
                  <a:close/>
                  <a:moveTo>
                    <a:pt x="2169" y="93"/>
                  </a:moveTo>
                  <a:lnTo>
                    <a:pt x="2181" y="103"/>
                  </a:lnTo>
                  <a:lnTo>
                    <a:pt x="2196" y="104"/>
                  </a:lnTo>
                  <a:lnTo>
                    <a:pt x="2184" y="94"/>
                  </a:lnTo>
                  <a:lnTo>
                    <a:pt x="2169" y="93"/>
                  </a:lnTo>
                  <a:close/>
                  <a:moveTo>
                    <a:pt x="1054" y="93"/>
                  </a:moveTo>
                  <a:lnTo>
                    <a:pt x="1064" y="103"/>
                  </a:lnTo>
                  <a:lnTo>
                    <a:pt x="1079" y="104"/>
                  </a:lnTo>
                  <a:lnTo>
                    <a:pt x="1069" y="94"/>
                  </a:lnTo>
                  <a:lnTo>
                    <a:pt x="1054" y="93"/>
                  </a:lnTo>
                  <a:close/>
                  <a:moveTo>
                    <a:pt x="976" y="93"/>
                  </a:moveTo>
                  <a:lnTo>
                    <a:pt x="970" y="100"/>
                  </a:lnTo>
                  <a:lnTo>
                    <a:pt x="984" y="114"/>
                  </a:lnTo>
                  <a:lnTo>
                    <a:pt x="990" y="107"/>
                  </a:lnTo>
                  <a:lnTo>
                    <a:pt x="976" y="93"/>
                  </a:lnTo>
                  <a:close/>
                  <a:moveTo>
                    <a:pt x="618" y="93"/>
                  </a:moveTo>
                  <a:lnTo>
                    <a:pt x="457" y="282"/>
                  </a:lnTo>
                  <a:lnTo>
                    <a:pt x="204" y="578"/>
                  </a:lnTo>
                  <a:lnTo>
                    <a:pt x="233" y="582"/>
                  </a:lnTo>
                  <a:lnTo>
                    <a:pt x="485" y="286"/>
                  </a:lnTo>
                  <a:lnTo>
                    <a:pt x="646" y="97"/>
                  </a:lnTo>
                  <a:lnTo>
                    <a:pt x="618" y="93"/>
                  </a:lnTo>
                  <a:close/>
                  <a:moveTo>
                    <a:pt x="19" y="93"/>
                  </a:moveTo>
                  <a:lnTo>
                    <a:pt x="23" y="93"/>
                  </a:lnTo>
                  <a:lnTo>
                    <a:pt x="80" y="100"/>
                  </a:lnTo>
                  <a:lnTo>
                    <a:pt x="81" y="100"/>
                  </a:lnTo>
                  <a:lnTo>
                    <a:pt x="83" y="99"/>
                  </a:lnTo>
                  <a:lnTo>
                    <a:pt x="76" y="99"/>
                  </a:lnTo>
                  <a:lnTo>
                    <a:pt x="74" y="97"/>
                  </a:lnTo>
                  <a:lnTo>
                    <a:pt x="86" y="97"/>
                  </a:lnTo>
                  <a:lnTo>
                    <a:pt x="81" y="103"/>
                  </a:lnTo>
                  <a:lnTo>
                    <a:pt x="81" y="101"/>
                  </a:lnTo>
                  <a:lnTo>
                    <a:pt x="78" y="101"/>
                  </a:lnTo>
                  <a:lnTo>
                    <a:pt x="66" y="100"/>
                  </a:lnTo>
                  <a:lnTo>
                    <a:pt x="46" y="121"/>
                  </a:lnTo>
                  <a:lnTo>
                    <a:pt x="53" y="123"/>
                  </a:lnTo>
                  <a:lnTo>
                    <a:pt x="61" y="123"/>
                  </a:lnTo>
                  <a:lnTo>
                    <a:pt x="61" y="124"/>
                  </a:lnTo>
                  <a:lnTo>
                    <a:pt x="57" y="127"/>
                  </a:lnTo>
                  <a:lnTo>
                    <a:pt x="58" y="124"/>
                  </a:lnTo>
                  <a:lnTo>
                    <a:pt x="51" y="124"/>
                  </a:lnTo>
                  <a:lnTo>
                    <a:pt x="50" y="123"/>
                  </a:lnTo>
                  <a:lnTo>
                    <a:pt x="43" y="123"/>
                  </a:lnTo>
                  <a:lnTo>
                    <a:pt x="31" y="121"/>
                  </a:lnTo>
                  <a:lnTo>
                    <a:pt x="16" y="119"/>
                  </a:lnTo>
                  <a:lnTo>
                    <a:pt x="0" y="117"/>
                  </a:lnTo>
                  <a:lnTo>
                    <a:pt x="0" y="116"/>
                  </a:lnTo>
                  <a:lnTo>
                    <a:pt x="4" y="116"/>
                  </a:lnTo>
                  <a:lnTo>
                    <a:pt x="9" y="117"/>
                  </a:lnTo>
                  <a:lnTo>
                    <a:pt x="16" y="117"/>
                  </a:lnTo>
                  <a:lnTo>
                    <a:pt x="36" y="96"/>
                  </a:lnTo>
                  <a:lnTo>
                    <a:pt x="21" y="94"/>
                  </a:lnTo>
                  <a:lnTo>
                    <a:pt x="19" y="94"/>
                  </a:lnTo>
                  <a:lnTo>
                    <a:pt x="19" y="93"/>
                  </a:lnTo>
                  <a:close/>
                  <a:moveTo>
                    <a:pt x="437" y="91"/>
                  </a:moveTo>
                  <a:lnTo>
                    <a:pt x="441" y="91"/>
                  </a:lnTo>
                  <a:lnTo>
                    <a:pt x="441" y="93"/>
                  </a:lnTo>
                  <a:lnTo>
                    <a:pt x="438" y="93"/>
                  </a:lnTo>
                  <a:lnTo>
                    <a:pt x="435" y="96"/>
                  </a:lnTo>
                  <a:lnTo>
                    <a:pt x="432" y="96"/>
                  </a:lnTo>
                  <a:lnTo>
                    <a:pt x="437" y="91"/>
                  </a:lnTo>
                  <a:close/>
                  <a:moveTo>
                    <a:pt x="41" y="91"/>
                  </a:moveTo>
                  <a:lnTo>
                    <a:pt x="41" y="93"/>
                  </a:lnTo>
                  <a:lnTo>
                    <a:pt x="67" y="96"/>
                  </a:lnTo>
                  <a:lnTo>
                    <a:pt x="68" y="96"/>
                  </a:lnTo>
                  <a:lnTo>
                    <a:pt x="41" y="91"/>
                  </a:lnTo>
                  <a:close/>
                  <a:moveTo>
                    <a:pt x="7" y="91"/>
                  </a:moveTo>
                  <a:lnTo>
                    <a:pt x="16" y="91"/>
                  </a:lnTo>
                  <a:lnTo>
                    <a:pt x="19" y="93"/>
                  </a:lnTo>
                  <a:lnTo>
                    <a:pt x="9" y="93"/>
                  </a:lnTo>
                  <a:lnTo>
                    <a:pt x="0" y="101"/>
                  </a:lnTo>
                  <a:lnTo>
                    <a:pt x="0" y="100"/>
                  </a:lnTo>
                  <a:lnTo>
                    <a:pt x="7" y="93"/>
                  </a:lnTo>
                  <a:lnTo>
                    <a:pt x="7" y="91"/>
                  </a:lnTo>
                  <a:close/>
                  <a:moveTo>
                    <a:pt x="3570" y="90"/>
                  </a:moveTo>
                  <a:lnTo>
                    <a:pt x="3561" y="93"/>
                  </a:lnTo>
                  <a:lnTo>
                    <a:pt x="3591" y="113"/>
                  </a:lnTo>
                  <a:lnTo>
                    <a:pt x="3600" y="110"/>
                  </a:lnTo>
                  <a:lnTo>
                    <a:pt x="3570" y="90"/>
                  </a:lnTo>
                  <a:close/>
                  <a:moveTo>
                    <a:pt x="2151" y="90"/>
                  </a:moveTo>
                  <a:lnTo>
                    <a:pt x="2164" y="100"/>
                  </a:lnTo>
                  <a:lnTo>
                    <a:pt x="2179" y="103"/>
                  </a:lnTo>
                  <a:lnTo>
                    <a:pt x="2166" y="91"/>
                  </a:lnTo>
                  <a:lnTo>
                    <a:pt x="2151" y="90"/>
                  </a:lnTo>
                  <a:close/>
                  <a:moveTo>
                    <a:pt x="1037" y="90"/>
                  </a:moveTo>
                  <a:lnTo>
                    <a:pt x="1047" y="101"/>
                  </a:lnTo>
                  <a:lnTo>
                    <a:pt x="1061" y="103"/>
                  </a:lnTo>
                  <a:lnTo>
                    <a:pt x="1051" y="91"/>
                  </a:lnTo>
                  <a:lnTo>
                    <a:pt x="1037" y="90"/>
                  </a:lnTo>
                  <a:close/>
                  <a:moveTo>
                    <a:pt x="589" y="90"/>
                  </a:moveTo>
                  <a:lnTo>
                    <a:pt x="427" y="277"/>
                  </a:lnTo>
                  <a:lnTo>
                    <a:pt x="357" y="359"/>
                  </a:lnTo>
                  <a:lnTo>
                    <a:pt x="173" y="573"/>
                  </a:lnTo>
                  <a:lnTo>
                    <a:pt x="203" y="578"/>
                  </a:lnTo>
                  <a:lnTo>
                    <a:pt x="455" y="282"/>
                  </a:lnTo>
                  <a:lnTo>
                    <a:pt x="616" y="93"/>
                  </a:lnTo>
                  <a:lnTo>
                    <a:pt x="589" y="90"/>
                  </a:lnTo>
                  <a:close/>
                  <a:moveTo>
                    <a:pt x="0" y="90"/>
                  </a:moveTo>
                  <a:lnTo>
                    <a:pt x="4" y="90"/>
                  </a:lnTo>
                  <a:lnTo>
                    <a:pt x="7" y="91"/>
                  </a:lnTo>
                  <a:lnTo>
                    <a:pt x="0" y="91"/>
                  </a:lnTo>
                  <a:lnTo>
                    <a:pt x="0" y="90"/>
                  </a:lnTo>
                  <a:close/>
                  <a:moveTo>
                    <a:pt x="2133" y="87"/>
                  </a:moveTo>
                  <a:lnTo>
                    <a:pt x="2146" y="99"/>
                  </a:lnTo>
                  <a:lnTo>
                    <a:pt x="2160" y="100"/>
                  </a:lnTo>
                  <a:lnTo>
                    <a:pt x="2149" y="90"/>
                  </a:lnTo>
                  <a:lnTo>
                    <a:pt x="2133" y="87"/>
                  </a:lnTo>
                  <a:close/>
                  <a:moveTo>
                    <a:pt x="1020" y="87"/>
                  </a:moveTo>
                  <a:lnTo>
                    <a:pt x="1030" y="99"/>
                  </a:lnTo>
                  <a:lnTo>
                    <a:pt x="1044" y="100"/>
                  </a:lnTo>
                  <a:lnTo>
                    <a:pt x="1034" y="90"/>
                  </a:lnTo>
                  <a:lnTo>
                    <a:pt x="1020" y="87"/>
                  </a:lnTo>
                  <a:close/>
                  <a:moveTo>
                    <a:pt x="893" y="87"/>
                  </a:moveTo>
                  <a:lnTo>
                    <a:pt x="887" y="94"/>
                  </a:lnTo>
                  <a:lnTo>
                    <a:pt x="922" y="130"/>
                  </a:lnTo>
                  <a:lnTo>
                    <a:pt x="936" y="133"/>
                  </a:lnTo>
                  <a:lnTo>
                    <a:pt x="893" y="87"/>
                  </a:lnTo>
                  <a:close/>
                  <a:moveTo>
                    <a:pt x="3581" y="86"/>
                  </a:moveTo>
                  <a:lnTo>
                    <a:pt x="3572" y="89"/>
                  </a:lnTo>
                  <a:lnTo>
                    <a:pt x="3601" y="110"/>
                  </a:lnTo>
                  <a:lnTo>
                    <a:pt x="3610" y="107"/>
                  </a:lnTo>
                  <a:lnTo>
                    <a:pt x="3581" y="86"/>
                  </a:lnTo>
                  <a:close/>
                  <a:moveTo>
                    <a:pt x="2296" y="86"/>
                  </a:moveTo>
                  <a:lnTo>
                    <a:pt x="2293" y="93"/>
                  </a:lnTo>
                  <a:lnTo>
                    <a:pt x="2327" y="121"/>
                  </a:lnTo>
                  <a:lnTo>
                    <a:pt x="2331" y="114"/>
                  </a:lnTo>
                  <a:lnTo>
                    <a:pt x="2296" y="86"/>
                  </a:lnTo>
                  <a:close/>
                  <a:moveTo>
                    <a:pt x="2260" y="86"/>
                  </a:moveTo>
                  <a:lnTo>
                    <a:pt x="2254" y="97"/>
                  </a:lnTo>
                  <a:lnTo>
                    <a:pt x="2264" y="97"/>
                  </a:lnTo>
                  <a:lnTo>
                    <a:pt x="2274" y="99"/>
                  </a:lnTo>
                  <a:lnTo>
                    <a:pt x="2267" y="93"/>
                  </a:lnTo>
                  <a:lnTo>
                    <a:pt x="2260" y="86"/>
                  </a:lnTo>
                  <a:close/>
                  <a:moveTo>
                    <a:pt x="2116" y="86"/>
                  </a:moveTo>
                  <a:lnTo>
                    <a:pt x="2129" y="96"/>
                  </a:lnTo>
                  <a:lnTo>
                    <a:pt x="2143" y="99"/>
                  </a:lnTo>
                  <a:lnTo>
                    <a:pt x="2130" y="87"/>
                  </a:lnTo>
                  <a:lnTo>
                    <a:pt x="2116" y="86"/>
                  </a:lnTo>
                  <a:close/>
                  <a:moveTo>
                    <a:pt x="983" y="84"/>
                  </a:moveTo>
                  <a:lnTo>
                    <a:pt x="977" y="91"/>
                  </a:lnTo>
                  <a:lnTo>
                    <a:pt x="992" y="106"/>
                  </a:lnTo>
                  <a:lnTo>
                    <a:pt x="997" y="99"/>
                  </a:lnTo>
                  <a:lnTo>
                    <a:pt x="983" y="84"/>
                  </a:lnTo>
                  <a:close/>
                  <a:moveTo>
                    <a:pt x="3715" y="83"/>
                  </a:moveTo>
                  <a:lnTo>
                    <a:pt x="3518" y="144"/>
                  </a:lnTo>
                  <a:lnTo>
                    <a:pt x="3547" y="164"/>
                  </a:lnTo>
                  <a:lnTo>
                    <a:pt x="3597" y="149"/>
                  </a:lnTo>
                  <a:lnTo>
                    <a:pt x="3578" y="136"/>
                  </a:lnTo>
                  <a:lnTo>
                    <a:pt x="3675" y="106"/>
                  </a:lnTo>
                  <a:lnTo>
                    <a:pt x="3677" y="106"/>
                  </a:lnTo>
                  <a:lnTo>
                    <a:pt x="3694" y="119"/>
                  </a:lnTo>
                  <a:lnTo>
                    <a:pt x="3744" y="103"/>
                  </a:lnTo>
                  <a:lnTo>
                    <a:pt x="3715" y="83"/>
                  </a:lnTo>
                  <a:close/>
                  <a:moveTo>
                    <a:pt x="3591" y="83"/>
                  </a:moveTo>
                  <a:lnTo>
                    <a:pt x="3582" y="86"/>
                  </a:lnTo>
                  <a:lnTo>
                    <a:pt x="3612" y="107"/>
                  </a:lnTo>
                  <a:lnTo>
                    <a:pt x="3621" y="104"/>
                  </a:lnTo>
                  <a:lnTo>
                    <a:pt x="3591" y="83"/>
                  </a:lnTo>
                  <a:close/>
                  <a:moveTo>
                    <a:pt x="2261" y="83"/>
                  </a:moveTo>
                  <a:lnTo>
                    <a:pt x="2260" y="84"/>
                  </a:lnTo>
                  <a:lnTo>
                    <a:pt x="2277" y="99"/>
                  </a:lnTo>
                  <a:lnTo>
                    <a:pt x="2283" y="87"/>
                  </a:lnTo>
                  <a:lnTo>
                    <a:pt x="2270" y="90"/>
                  </a:lnTo>
                  <a:lnTo>
                    <a:pt x="2268" y="90"/>
                  </a:lnTo>
                  <a:lnTo>
                    <a:pt x="2267" y="87"/>
                  </a:lnTo>
                  <a:lnTo>
                    <a:pt x="2270" y="87"/>
                  </a:lnTo>
                  <a:lnTo>
                    <a:pt x="2281" y="86"/>
                  </a:lnTo>
                  <a:lnTo>
                    <a:pt x="2261" y="83"/>
                  </a:lnTo>
                  <a:close/>
                  <a:moveTo>
                    <a:pt x="2097" y="83"/>
                  </a:moveTo>
                  <a:lnTo>
                    <a:pt x="2110" y="94"/>
                  </a:lnTo>
                  <a:lnTo>
                    <a:pt x="2124" y="96"/>
                  </a:lnTo>
                  <a:lnTo>
                    <a:pt x="2113" y="86"/>
                  </a:lnTo>
                  <a:lnTo>
                    <a:pt x="2097" y="83"/>
                  </a:lnTo>
                  <a:close/>
                  <a:moveTo>
                    <a:pt x="532" y="83"/>
                  </a:moveTo>
                  <a:lnTo>
                    <a:pt x="515" y="101"/>
                  </a:lnTo>
                  <a:lnTo>
                    <a:pt x="516" y="101"/>
                  </a:lnTo>
                  <a:lnTo>
                    <a:pt x="521" y="103"/>
                  </a:lnTo>
                  <a:lnTo>
                    <a:pt x="526" y="103"/>
                  </a:lnTo>
                  <a:lnTo>
                    <a:pt x="528" y="104"/>
                  </a:lnTo>
                  <a:lnTo>
                    <a:pt x="532" y="104"/>
                  </a:lnTo>
                  <a:lnTo>
                    <a:pt x="535" y="106"/>
                  </a:lnTo>
                  <a:lnTo>
                    <a:pt x="536" y="106"/>
                  </a:lnTo>
                  <a:lnTo>
                    <a:pt x="539" y="107"/>
                  </a:lnTo>
                  <a:lnTo>
                    <a:pt x="559" y="86"/>
                  </a:lnTo>
                  <a:lnTo>
                    <a:pt x="532" y="83"/>
                  </a:lnTo>
                  <a:close/>
                  <a:moveTo>
                    <a:pt x="2080" y="81"/>
                  </a:moveTo>
                  <a:lnTo>
                    <a:pt x="2093" y="91"/>
                  </a:lnTo>
                  <a:lnTo>
                    <a:pt x="2107" y="94"/>
                  </a:lnTo>
                  <a:lnTo>
                    <a:pt x="2094" y="83"/>
                  </a:lnTo>
                  <a:lnTo>
                    <a:pt x="2080" y="81"/>
                  </a:lnTo>
                  <a:close/>
                  <a:moveTo>
                    <a:pt x="3602" y="80"/>
                  </a:moveTo>
                  <a:lnTo>
                    <a:pt x="3594" y="83"/>
                  </a:lnTo>
                  <a:lnTo>
                    <a:pt x="3622" y="103"/>
                  </a:lnTo>
                  <a:lnTo>
                    <a:pt x="3631" y="101"/>
                  </a:lnTo>
                  <a:lnTo>
                    <a:pt x="3602" y="80"/>
                  </a:lnTo>
                  <a:close/>
                  <a:moveTo>
                    <a:pt x="2063" y="79"/>
                  </a:moveTo>
                  <a:lnTo>
                    <a:pt x="2074" y="90"/>
                  </a:lnTo>
                  <a:lnTo>
                    <a:pt x="2090" y="91"/>
                  </a:lnTo>
                  <a:lnTo>
                    <a:pt x="2077" y="81"/>
                  </a:lnTo>
                  <a:lnTo>
                    <a:pt x="2063" y="79"/>
                  </a:lnTo>
                  <a:close/>
                  <a:moveTo>
                    <a:pt x="3735" y="77"/>
                  </a:moveTo>
                  <a:lnTo>
                    <a:pt x="3717" y="83"/>
                  </a:lnTo>
                  <a:lnTo>
                    <a:pt x="3745" y="103"/>
                  </a:lnTo>
                  <a:lnTo>
                    <a:pt x="3764" y="97"/>
                  </a:lnTo>
                  <a:lnTo>
                    <a:pt x="3735" y="77"/>
                  </a:lnTo>
                  <a:close/>
                  <a:moveTo>
                    <a:pt x="3612" y="77"/>
                  </a:moveTo>
                  <a:lnTo>
                    <a:pt x="3604" y="79"/>
                  </a:lnTo>
                  <a:lnTo>
                    <a:pt x="3634" y="100"/>
                  </a:lnTo>
                  <a:lnTo>
                    <a:pt x="3642" y="97"/>
                  </a:lnTo>
                  <a:lnTo>
                    <a:pt x="3612" y="77"/>
                  </a:lnTo>
                  <a:close/>
                  <a:moveTo>
                    <a:pt x="2301" y="77"/>
                  </a:moveTo>
                  <a:lnTo>
                    <a:pt x="2297" y="84"/>
                  </a:lnTo>
                  <a:lnTo>
                    <a:pt x="2331" y="113"/>
                  </a:lnTo>
                  <a:lnTo>
                    <a:pt x="2336" y="106"/>
                  </a:lnTo>
                  <a:lnTo>
                    <a:pt x="2301" y="77"/>
                  </a:lnTo>
                  <a:close/>
                  <a:moveTo>
                    <a:pt x="2044" y="77"/>
                  </a:moveTo>
                  <a:lnTo>
                    <a:pt x="2057" y="87"/>
                  </a:lnTo>
                  <a:lnTo>
                    <a:pt x="2072" y="90"/>
                  </a:lnTo>
                  <a:lnTo>
                    <a:pt x="2060" y="79"/>
                  </a:lnTo>
                  <a:lnTo>
                    <a:pt x="2044" y="77"/>
                  </a:lnTo>
                  <a:close/>
                  <a:moveTo>
                    <a:pt x="1930" y="77"/>
                  </a:moveTo>
                  <a:lnTo>
                    <a:pt x="1935" y="84"/>
                  </a:lnTo>
                  <a:lnTo>
                    <a:pt x="1930" y="86"/>
                  </a:lnTo>
                  <a:lnTo>
                    <a:pt x="1929" y="86"/>
                  </a:lnTo>
                  <a:lnTo>
                    <a:pt x="1926" y="79"/>
                  </a:lnTo>
                  <a:lnTo>
                    <a:pt x="1856" y="189"/>
                  </a:lnTo>
                  <a:lnTo>
                    <a:pt x="2024" y="210"/>
                  </a:lnTo>
                  <a:lnTo>
                    <a:pt x="2027" y="209"/>
                  </a:lnTo>
                  <a:lnTo>
                    <a:pt x="2029" y="210"/>
                  </a:lnTo>
                  <a:lnTo>
                    <a:pt x="2126" y="222"/>
                  </a:lnTo>
                  <a:lnTo>
                    <a:pt x="2133" y="219"/>
                  </a:lnTo>
                  <a:lnTo>
                    <a:pt x="2112" y="216"/>
                  </a:lnTo>
                  <a:lnTo>
                    <a:pt x="2112" y="214"/>
                  </a:lnTo>
                  <a:lnTo>
                    <a:pt x="2134" y="217"/>
                  </a:lnTo>
                  <a:lnTo>
                    <a:pt x="2136" y="217"/>
                  </a:lnTo>
                  <a:lnTo>
                    <a:pt x="2137" y="219"/>
                  </a:lnTo>
                  <a:lnTo>
                    <a:pt x="2191" y="224"/>
                  </a:lnTo>
                  <a:lnTo>
                    <a:pt x="2204" y="227"/>
                  </a:lnTo>
                  <a:lnTo>
                    <a:pt x="2193" y="226"/>
                  </a:lnTo>
                  <a:lnTo>
                    <a:pt x="2201" y="232"/>
                  </a:lnTo>
                  <a:lnTo>
                    <a:pt x="2204" y="227"/>
                  </a:lnTo>
                  <a:lnTo>
                    <a:pt x="2204" y="226"/>
                  </a:lnTo>
                  <a:lnTo>
                    <a:pt x="2206" y="226"/>
                  </a:lnTo>
                  <a:lnTo>
                    <a:pt x="2234" y="229"/>
                  </a:lnTo>
                  <a:lnTo>
                    <a:pt x="2236" y="226"/>
                  </a:lnTo>
                  <a:lnTo>
                    <a:pt x="2229" y="226"/>
                  </a:lnTo>
                  <a:lnTo>
                    <a:pt x="2224" y="224"/>
                  </a:lnTo>
                  <a:lnTo>
                    <a:pt x="2221" y="224"/>
                  </a:lnTo>
                  <a:lnTo>
                    <a:pt x="2217" y="223"/>
                  </a:lnTo>
                  <a:lnTo>
                    <a:pt x="2214" y="223"/>
                  </a:lnTo>
                  <a:lnTo>
                    <a:pt x="2211" y="222"/>
                  </a:lnTo>
                  <a:lnTo>
                    <a:pt x="2216" y="222"/>
                  </a:lnTo>
                  <a:lnTo>
                    <a:pt x="2220" y="223"/>
                  </a:lnTo>
                  <a:lnTo>
                    <a:pt x="2226" y="223"/>
                  </a:lnTo>
                  <a:lnTo>
                    <a:pt x="2229" y="224"/>
                  </a:lnTo>
                  <a:lnTo>
                    <a:pt x="2236" y="224"/>
                  </a:lnTo>
                  <a:lnTo>
                    <a:pt x="2286" y="137"/>
                  </a:lnTo>
                  <a:lnTo>
                    <a:pt x="2288" y="131"/>
                  </a:lnTo>
                  <a:lnTo>
                    <a:pt x="2247" y="127"/>
                  </a:lnTo>
                  <a:lnTo>
                    <a:pt x="2216" y="123"/>
                  </a:lnTo>
                  <a:lnTo>
                    <a:pt x="2213" y="127"/>
                  </a:lnTo>
                  <a:lnTo>
                    <a:pt x="2244" y="131"/>
                  </a:lnTo>
                  <a:lnTo>
                    <a:pt x="2286" y="137"/>
                  </a:lnTo>
                  <a:lnTo>
                    <a:pt x="2244" y="133"/>
                  </a:lnTo>
                  <a:lnTo>
                    <a:pt x="2213" y="129"/>
                  </a:lnTo>
                  <a:lnTo>
                    <a:pt x="2197" y="154"/>
                  </a:lnTo>
                  <a:lnTo>
                    <a:pt x="2196" y="154"/>
                  </a:lnTo>
                  <a:lnTo>
                    <a:pt x="2210" y="129"/>
                  </a:lnTo>
                  <a:lnTo>
                    <a:pt x="2102" y="114"/>
                  </a:lnTo>
                  <a:lnTo>
                    <a:pt x="2211" y="127"/>
                  </a:lnTo>
                  <a:lnTo>
                    <a:pt x="2214" y="123"/>
                  </a:lnTo>
                  <a:lnTo>
                    <a:pt x="2104" y="109"/>
                  </a:lnTo>
                  <a:lnTo>
                    <a:pt x="2104" y="110"/>
                  </a:lnTo>
                  <a:lnTo>
                    <a:pt x="2103" y="110"/>
                  </a:lnTo>
                  <a:lnTo>
                    <a:pt x="2103" y="111"/>
                  </a:lnTo>
                  <a:lnTo>
                    <a:pt x="2102" y="113"/>
                  </a:lnTo>
                  <a:lnTo>
                    <a:pt x="2102" y="114"/>
                  </a:lnTo>
                  <a:lnTo>
                    <a:pt x="2096" y="131"/>
                  </a:lnTo>
                  <a:lnTo>
                    <a:pt x="2096" y="137"/>
                  </a:lnTo>
                  <a:lnTo>
                    <a:pt x="2099" y="149"/>
                  </a:lnTo>
                  <a:lnTo>
                    <a:pt x="2102" y="157"/>
                  </a:lnTo>
                  <a:lnTo>
                    <a:pt x="2106" y="166"/>
                  </a:lnTo>
                  <a:lnTo>
                    <a:pt x="2113" y="173"/>
                  </a:lnTo>
                  <a:lnTo>
                    <a:pt x="2120" y="181"/>
                  </a:lnTo>
                  <a:lnTo>
                    <a:pt x="2124" y="184"/>
                  </a:lnTo>
                  <a:lnTo>
                    <a:pt x="2129" y="189"/>
                  </a:lnTo>
                  <a:lnTo>
                    <a:pt x="2134" y="191"/>
                  </a:lnTo>
                  <a:lnTo>
                    <a:pt x="2143" y="197"/>
                  </a:lnTo>
                  <a:lnTo>
                    <a:pt x="2173" y="210"/>
                  </a:lnTo>
                  <a:lnTo>
                    <a:pt x="2184" y="214"/>
                  </a:lnTo>
                  <a:lnTo>
                    <a:pt x="2196" y="217"/>
                  </a:lnTo>
                  <a:lnTo>
                    <a:pt x="2199" y="219"/>
                  </a:lnTo>
                  <a:lnTo>
                    <a:pt x="2194" y="219"/>
                  </a:lnTo>
                  <a:lnTo>
                    <a:pt x="2167" y="210"/>
                  </a:lnTo>
                  <a:lnTo>
                    <a:pt x="2146" y="200"/>
                  </a:lnTo>
                  <a:lnTo>
                    <a:pt x="2126" y="189"/>
                  </a:lnTo>
                  <a:lnTo>
                    <a:pt x="2112" y="174"/>
                  </a:lnTo>
                  <a:lnTo>
                    <a:pt x="2100" y="160"/>
                  </a:lnTo>
                  <a:lnTo>
                    <a:pt x="2094" y="146"/>
                  </a:lnTo>
                  <a:lnTo>
                    <a:pt x="2094" y="130"/>
                  </a:lnTo>
                  <a:lnTo>
                    <a:pt x="2099" y="114"/>
                  </a:lnTo>
                  <a:lnTo>
                    <a:pt x="2102" y="109"/>
                  </a:lnTo>
                  <a:lnTo>
                    <a:pt x="2103" y="107"/>
                  </a:lnTo>
                  <a:lnTo>
                    <a:pt x="2214" y="121"/>
                  </a:lnTo>
                  <a:lnTo>
                    <a:pt x="2217" y="116"/>
                  </a:lnTo>
                  <a:lnTo>
                    <a:pt x="2200" y="113"/>
                  </a:lnTo>
                  <a:lnTo>
                    <a:pt x="2201" y="113"/>
                  </a:lnTo>
                  <a:lnTo>
                    <a:pt x="2219" y="114"/>
                  </a:lnTo>
                  <a:lnTo>
                    <a:pt x="2220" y="113"/>
                  </a:lnTo>
                  <a:lnTo>
                    <a:pt x="1930" y="77"/>
                  </a:lnTo>
                  <a:close/>
                  <a:moveTo>
                    <a:pt x="1009" y="77"/>
                  </a:moveTo>
                  <a:lnTo>
                    <a:pt x="1012" y="80"/>
                  </a:lnTo>
                  <a:lnTo>
                    <a:pt x="1014" y="77"/>
                  </a:lnTo>
                  <a:lnTo>
                    <a:pt x="1009" y="77"/>
                  </a:lnTo>
                  <a:close/>
                  <a:moveTo>
                    <a:pt x="900" y="77"/>
                  </a:moveTo>
                  <a:lnTo>
                    <a:pt x="895" y="84"/>
                  </a:lnTo>
                  <a:lnTo>
                    <a:pt x="940" y="133"/>
                  </a:lnTo>
                  <a:lnTo>
                    <a:pt x="942" y="133"/>
                  </a:lnTo>
                  <a:lnTo>
                    <a:pt x="947" y="127"/>
                  </a:lnTo>
                  <a:lnTo>
                    <a:pt x="900" y="77"/>
                  </a:lnTo>
                  <a:close/>
                  <a:moveTo>
                    <a:pt x="542" y="77"/>
                  </a:moveTo>
                  <a:lnTo>
                    <a:pt x="565" y="77"/>
                  </a:lnTo>
                  <a:lnTo>
                    <a:pt x="559" y="79"/>
                  </a:lnTo>
                  <a:lnTo>
                    <a:pt x="545" y="79"/>
                  </a:lnTo>
                  <a:lnTo>
                    <a:pt x="542" y="77"/>
                  </a:lnTo>
                  <a:close/>
                  <a:moveTo>
                    <a:pt x="519" y="77"/>
                  </a:moveTo>
                  <a:lnTo>
                    <a:pt x="528" y="77"/>
                  </a:lnTo>
                  <a:lnTo>
                    <a:pt x="529" y="79"/>
                  </a:lnTo>
                  <a:lnTo>
                    <a:pt x="524" y="79"/>
                  </a:lnTo>
                  <a:lnTo>
                    <a:pt x="519" y="77"/>
                  </a:lnTo>
                  <a:close/>
                  <a:moveTo>
                    <a:pt x="990" y="76"/>
                  </a:moveTo>
                  <a:lnTo>
                    <a:pt x="984" y="83"/>
                  </a:lnTo>
                  <a:lnTo>
                    <a:pt x="999" y="97"/>
                  </a:lnTo>
                  <a:lnTo>
                    <a:pt x="1000" y="96"/>
                  </a:lnTo>
                  <a:lnTo>
                    <a:pt x="1010" y="96"/>
                  </a:lnTo>
                  <a:lnTo>
                    <a:pt x="990" y="76"/>
                  </a:lnTo>
                  <a:close/>
                  <a:moveTo>
                    <a:pt x="2027" y="74"/>
                  </a:moveTo>
                  <a:lnTo>
                    <a:pt x="2039" y="86"/>
                  </a:lnTo>
                  <a:lnTo>
                    <a:pt x="2054" y="87"/>
                  </a:lnTo>
                  <a:lnTo>
                    <a:pt x="2042" y="77"/>
                  </a:lnTo>
                  <a:lnTo>
                    <a:pt x="2027" y="74"/>
                  </a:lnTo>
                  <a:close/>
                  <a:moveTo>
                    <a:pt x="992" y="74"/>
                  </a:moveTo>
                  <a:lnTo>
                    <a:pt x="1013" y="97"/>
                  </a:lnTo>
                  <a:lnTo>
                    <a:pt x="1027" y="99"/>
                  </a:lnTo>
                  <a:lnTo>
                    <a:pt x="1016" y="87"/>
                  </a:lnTo>
                  <a:lnTo>
                    <a:pt x="1007" y="86"/>
                  </a:lnTo>
                  <a:lnTo>
                    <a:pt x="1010" y="81"/>
                  </a:lnTo>
                  <a:lnTo>
                    <a:pt x="1006" y="76"/>
                  </a:lnTo>
                  <a:lnTo>
                    <a:pt x="992" y="74"/>
                  </a:lnTo>
                  <a:close/>
                  <a:moveTo>
                    <a:pt x="579" y="74"/>
                  </a:moveTo>
                  <a:lnTo>
                    <a:pt x="576" y="76"/>
                  </a:lnTo>
                  <a:lnTo>
                    <a:pt x="579" y="74"/>
                  </a:lnTo>
                  <a:close/>
                  <a:moveTo>
                    <a:pt x="474" y="74"/>
                  </a:moveTo>
                  <a:lnTo>
                    <a:pt x="457" y="94"/>
                  </a:lnTo>
                  <a:lnTo>
                    <a:pt x="484" y="97"/>
                  </a:lnTo>
                  <a:lnTo>
                    <a:pt x="501" y="79"/>
                  </a:lnTo>
                  <a:lnTo>
                    <a:pt x="474" y="74"/>
                  </a:lnTo>
                  <a:close/>
                  <a:moveTo>
                    <a:pt x="3624" y="73"/>
                  </a:moveTo>
                  <a:lnTo>
                    <a:pt x="3615" y="76"/>
                  </a:lnTo>
                  <a:lnTo>
                    <a:pt x="3644" y="97"/>
                  </a:lnTo>
                  <a:lnTo>
                    <a:pt x="3652" y="94"/>
                  </a:lnTo>
                  <a:lnTo>
                    <a:pt x="3624" y="73"/>
                  </a:lnTo>
                  <a:close/>
                  <a:moveTo>
                    <a:pt x="2009" y="73"/>
                  </a:moveTo>
                  <a:lnTo>
                    <a:pt x="2022" y="83"/>
                  </a:lnTo>
                  <a:lnTo>
                    <a:pt x="2036" y="84"/>
                  </a:lnTo>
                  <a:lnTo>
                    <a:pt x="2024" y="74"/>
                  </a:lnTo>
                  <a:lnTo>
                    <a:pt x="2009" y="73"/>
                  </a:lnTo>
                  <a:close/>
                  <a:moveTo>
                    <a:pt x="1746" y="73"/>
                  </a:moveTo>
                  <a:lnTo>
                    <a:pt x="1759" y="80"/>
                  </a:lnTo>
                  <a:lnTo>
                    <a:pt x="1762" y="81"/>
                  </a:lnTo>
                  <a:lnTo>
                    <a:pt x="1758" y="81"/>
                  </a:lnTo>
                  <a:lnTo>
                    <a:pt x="1739" y="86"/>
                  </a:lnTo>
                  <a:lnTo>
                    <a:pt x="1738" y="86"/>
                  </a:lnTo>
                  <a:lnTo>
                    <a:pt x="1738" y="84"/>
                  </a:lnTo>
                  <a:lnTo>
                    <a:pt x="1736" y="83"/>
                  </a:lnTo>
                  <a:lnTo>
                    <a:pt x="1738" y="83"/>
                  </a:lnTo>
                  <a:lnTo>
                    <a:pt x="1751" y="80"/>
                  </a:lnTo>
                  <a:lnTo>
                    <a:pt x="1742" y="74"/>
                  </a:lnTo>
                  <a:lnTo>
                    <a:pt x="1746" y="73"/>
                  </a:lnTo>
                  <a:close/>
                  <a:moveTo>
                    <a:pt x="974" y="73"/>
                  </a:moveTo>
                  <a:lnTo>
                    <a:pt x="983" y="81"/>
                  </a:lnTo>
                  <a:lnTo>
                    <a:pt x="989" y="74"/>
                  </a:lnTo>
                  <a:lnTo>
                    <a:pt x="974" y="73"/>
                  </a:lnTo>
                  <a:close/>
                  <a:moveTo>
                    <a:pt x="594" y="73"/>
                  </a:moveTo>
                  <a:lnTo>
                    <a:pt x="589" y="76"/>
                  </a:lnTo>
                  <a:lnTo>
                    <a:pt x="582" y="77"/>
                  </a:lnTo>
                  <a:lnTo>
                    <a:pt x="576" y="79"/>
                  </a:lnTo>
                  <a:lnTo>
                    <a:pt x="582" y="76"/>
                  </a:lnTo>
                  <a:lnTo>
                    <a:pt x="588" y="74"/>
                  </a:lnTo>
                  <a:lnTo>
                    <a:pt x="591" y="74"/>
                  </a:lnTo>
                  <a:lnTo>
                    <a:pt x="594" y="73"/>
                  </a:lnTo>
                  <a:close/>
                  <a:moveTo>
                    <a:pt x="582" y="73"/>
                  </a:moveTo>
                  <a:lnTo>
                    <a:pt x="585" y="73"/>
                  </a:lnTo>
                  <a:lnTo>
                    <a:pt x="579" y="74"/>
                  </a:lnTo>
                  <a:lnTo>
                    <a:pt x="582" y="73"/>
                  </a:lnTo>
                  <a:close/>
                  <a:moveTo>
                    <a:pt x="477" y="73"/>
                  </a:moveTo>
                  <a:lnTo>
                    <a:pt x="475" y="74"/>
                  </a:lnTo>
                  <a:lnTo>
                    <a:pt x="502" y="77"/>
                  </a:lnTo>
                  <a:lnTo>
                    <a:pt x="504" y="76"/>
                  </a:lnTo>
                  <a:lnTo>
                    <a:pt x="477" y="73"/>
                  </a:lnTo>
                  <a:close/>
                  <a:moveTo>
                    <a:pt x="445" y="71"/>
                  </a:moveTo>
                  <a:lnTo>
                    <a:pt x="278" y="259"/>
                  </a:lnTo>
                  <a:lnTo>
                    <a:pt x="19" y="552"/>
                  </a:lnTo>
                  <a:lnTo>
                    <a:pt x="47" y="556"/>
                  </a:lnTo>
                  <a:lnTo>
                    <a:pt x="213" y="367"/>
                  </a:lnTo>
                  <a:lnTo>
                    <a:pt x="198" y="366"/>
                  </a:lnTo>
                  <a:lnTo>
                    <a:pt x="194" y="366"/>
                  </a:lnTo>
                  <a:lnTo>
                    <a:pt x="194" y="365"/>
                  </a:lnTo>
                  <a:lnTo>
                    <a:pt x="197" y="360"/>
                  </a:lnTo>
                  <a:lnTo>
                    <a:pt x="200" y="360"/>
                  </a:lnTo>
                  <a:lnTo>
                    <a:pt x="200" y="362"/>
                  </a:lnTo>
                  <a:lnTo>
                    <a:pt x="198" y="362"/>
                  </a:lnTo>
                  <a:lnTo>
                    <a:pt x="197" y="365"/>
                  </a:lnTo>
                  <a:lnTo>
                    <a:pt x="198" y="365"/>
                  </a:lnTo>
                  <a:lnTo>
                    <a:pt x="260" y="373"/>
                  </a:lnTo>
                  <a:lnTo>
                    <a:pt x="268" y="373"/>
                  </a:lnTo>
                  <a:lnTo>
                    <a:pt x="268" y="375"/>
                  </a:lnTo>
                  <a:lnTo>
                    <a:pt x="258" y="375"/>
                  </a:lnTo>
                  <a:lnTo>
                    <a:pt x="258" y="373"/>
                  </a:lnTo>
                  <a:lnTo>
                    <a:pt x="245" y="372"/>
                  </a:lnTo>
                  <a:lnTo>
                    <a:pt x="80" y="560"/>
                  </a:lnTo>
                  <a:lnTo>
                    <a:pt x="108" y="565"/>
                  </a:lnTo>
                  <a:lnTo>
                    <a:pt x="274" y="376"/>
                  </a:lnTo>
                  <a:lnTo>
                    <a:pt x="268" y="376"/>
                  </a:lnTo>
                  <a:lnTo>
                    <a:pt x="268" y="375"/>
                  </a:lnTo>
                  <a:lnTo>
                    <a:pt x="278" y="375"/>
                  </a:lnTo>
                  <a:lnTo>
                    <a:pt x="280" y="376"/>
                  </a:lnTo>
                  <a:lnTo>
                    <a:pt x="307" y="376"/>
                  </a:lnTo>
                  <a:lnTo>
                    <a:pt x="312" y="375"/>
                  </a:lnTo>
                  <a:lnTo>
                    <a:pt x="320" y="375"/>
                  </a:lnTo>
                  <a:lnTo>
                    <a:pt x="325" y="372"/>
                  </a:lnTo>
                  <a:lnTo>
                    <a:pt x="331" y="370"/>
                  </a:lnTo>
                  <a:lnTo>
                    <a:pt x="337" y="367"/>
                  </a:lnTo>
                  <a:lnTo>
                    <a:pt x="342" y="366"/>
                  </a:lnTo>
                  <a:lnTo>
                    <a:pt x="351" y="360"/>
                  </a:lnTo>
                  <a:lnTo>
                    <a:pt x="354" y="357"/>
                  </a:lnTo>
                  <a:lnTo>
                    <a:pt x="355" y="357"/>
                  </a:lnTo>
                  <a:lnTo>
                    <a:pt x="355" y="356"/>
                  </a:lnTo>
                  <a:lnTo>
                    <a:pt x="357" y="353"/>
                  </a:lnTo>
                  <a:lnTo>
                    <a:pt x="358" y="352"/>
                  </a:lnTo>
                  <a:lnTo>
                    <a:pt x="360" y="349"/>
                  </a:lnTo>
                  <a:lnTo>
                    <a:pt x="360" y="342"/>
                  </a:lnTo>
                  <a:lnTo>
                    <a:pt x="358" y="340"/>
                  </a:lnTo>
                  <a:lnTo>
                    <a:pt x="357" y="337"/>
                  </a:lnTo>
                  <a:lnTo>
                    <a:pt x="348" y="329"/>
                  </a:lnTo>
                  <a:lnTo>
                    <a:pt x="370" y="303"/>
                  </a:lnTo>
                  <a:lnTo>
                    <a:pt x="344" y="303"/>
                  </a:lnTo>
                  <a:lnTo>
                    <a:pt x="342" y="302"/>
                  </a:lnTo>
                  <a:lnTo>
                    <a:pt x="340" y="302"/>
                  </a:lnTo>
                  <a:lnTo>
                    <a:pt x="322" y="322"/>
                  </a:lnTo>
                  <a:lnTo>
                    <a:pt x="325" y="322"/>
                  </a:lnTo>
                  <a:lnTo>
                    <a:pt x="327" y="323"/>
                  </a:lnTo>
                  <a:lnTo>
                    <a:pt x="332" y="323"/>
                  </a:lnTo>
                  <a:lnTo>
                    <a:pt x="334" y="324"/>
                  </a:lnTo>
                  <a:lnTo>
                    <a:pt x="338" y="324"/>
                  </a:lnTo>
                  <a:lnTo>
                    <a:pt x="340" y="326"/>
                  </a:lnTo>
                  <a:lnTo>
                    <a:pt x="335" y="326"/>
                  </a:lnTo>
                  <a:lnTo>
                    <a:pt x="331" y="324"/>
                  </a:lnTo>
                  <a:lnTo>
                    <a:pt x="328" y="324"/>
                  </a:lnTo>
                  <a:lnTo>
                    <a:pt x="324" y="323"/>
                  </a:lnTo>
                  <a:lnTo>
                    <a:pt x="254" y="314"/>
                  </a:lnTo>
                  <a:lnTo>
                    <a:pt x="251" y="314"/>
                  </a:lnTo>
                  <a:lnTo>
                    <a:pt x="250" y="313"/>
                  </a:lnTo>
                  <a:lnTo>
                    <a:pt x="255" y="313"/>
                  </a:lnTo>
                  <a:lnTo>
                    <a:pt x="261" y="314"/>
                  </a:lnTo>
                  <a:lnTo>
                    <a:pt x="278" y="293"/>
                  </a:lnTo>
                  <a:lnTo>
                    <a:pt x="264" y="292"/>
                  </a:lnTo>
                  <a:lnTo>
                    <a:pt x="260" y="292"/>
                  </a:lnTo>
                  <a:lnTo>
                    <a:pt x="263" y="287"/>
                  </a:lnTo>
                  <a:lnTo>
                    <a:pt x="264" y="286"/>
                  </a:lnTo>
                  <a:lnTo>
                    <a:pt x="265" y="287"/>
                  </a:lnTo>
                  <a:lnTo>
                    <a:pt x="270" y="287"/>
                  </a:lnTo>
                  <a:lnTo>
                    <a:pt x="271" y="289"/>
                  </a:lnTo>
                  <a:lnTo>
                    <a:pt x="264" y="289"/>
                  </a:lnTo>
                  <a:lnTo>
                    <a:pt x="263" y="290"/>
                  </a:lnTo>
                  <a:lnTo>
                    <a:pt x="264" y="290"/>
                  </a:lnTo>
                  <a:lnTo>
                    <a:pt x="324" y="299"/>
                  </a:lnTo>
                  <a:lnTo>
                    <a:pt x="332" y="299"/>
                  </a:lnTo>
                  <a:lnTo>
                    <a:pt x="332" y="300"/>
                  </a:lnTo>
                  <a:lnTo>
                    <a:pt x="322" y="300"/>
                  </a:lnTo>
                  <a:lnTo>
                    <a:pt x="310" y="297"/>
                  </a:lnTo>
                  <a:lnTo>
                    <a:pt x="292" y="317"/>
                  </a:lnTo>
                  <a:lnTo>
                    <a:pt x="321" y="322"/>
                  </a:lnTo>
                  <a:lnTo>
                    <a:pt x="338" y="302"/>
                  </a:lnTo>
                  <a:lnTo>
                    <a:pt x="332" y="302"/>
                  </a:lnTo>
                  <a:lnTo>
                    <a:pt x="332" y="300"/>
                  </a:lnTo>
                  <a:lnTo>
                    <a:pt x="340" y="300"/>
                  </a:lnTo>
                  <a:lnTo>
                    <a:pt x="344" y="302"/>
                  </a:lnTo>
                  <a:lnTo>
                    <a:pt x="371" y="302"/>
                  </a:lnTo>
                  <a:lnTo>
                    <a:pt x="377" y="300"/>
                  </a:lnTo>
                  <a:lnTo>
                    <a:pt x="384" y="300"/>
                  </a:lnTo>
                  <a:lnTo>
                    <a:pt x="392" y="297"/>
                  </a:lnTo>
                  <a:lnTo>
                    <a:pt x="395" y="297"/>
                  </a:lnTo>
                  <a:lnTo>
                    <a:pt x="399" y="296"/>
                  </a:lnTo>
                  <a:lnTo>
                    <a:pt x="397" y="297"/>
                  </a:lnTo>
                  <a:lnTo>
                    <a:pt x="391" y="299"/>
                  </a:lnTo>
                  <a:lnTo>
                    <a:pt x="385" y="302"/>
                  </a:lnTo>
                  <a:lnTo>
                    <a:pt x="378" y="302"/>
                  </a:lnTo>
                  <a:lnTo>
                    <a:pt x="372" y="303"/>
                  </a:lnTo>
                  <a:lnTo>
                    <a:pt x="350" y="329"/>
                  </a:lnTo>
                  <a:lnTo>
                    <a:pt x="351" y="329"/>
                  </a:lnTo>
                  <a:lnTo>
                    <a:pt x="351" y="330"/>
                  </a:lnTo>
                  <a:lnTo>
                    <a:pt x="352" y="330"/>
                  </a:lnTo>
                  <a:lnTo>
                    <a:pt x="354" y="332"/>
                  </a:lnTo>
                  <a:lnTo>
                    <a:pt x="355" y="332"/>
                  </a:lnTo>
                  <a:lnTo>
                    <a:pt x="355" y="333"/>
                  </a:lnTo>
                  <a:lnTo>
                    <a:pt x="357" y="333"/>
                  </a:lnTo>
                  <a:lnTo>
                    <a:pt x="360" y="336"/>
                  </a:lnTo>
                  <a:lnTo>
                    <a:pt x="361" y="339"/>
                  </a:lnTo>
                  <a:lnTo>
                    <a:pt x="361" y="340"/>
                  </a:lnTo>
                  <a:lnTo>
                    <a:pt x="362" y="343"/>
                  </a:lnTo>
                  <a:lnTo>
                    <a:pt x="362" y="349"/>
                  </a:lnTo>
                  <a:lnTo>
                    <a:pt x="361" y="352"/>
                  </a:lnTo>
                  <a:lnTo>
                    <a:pt x="360" y="353"/>
                  </a:lnTo>
                  <a:lnTo>
                    <a:pt x="360" y="355"/>
                  </a:lnTo>
                  <a:lnTo>
                    <a:pt x="421" y="283"/>
                  </a:lnTo>
                  <a:lnTo>
                    <a:pt x="422" y="282"/>
                  </a:lnTo>
                  <a:lnTo>
                    <a:pt x="421" y="282"/>
                  </a:lnTo>
                  <a:lnTo>
                    <a:pt x="421" y="283"/>
                  </a:lnTo>
                  <a:lnTo>
                    <a:pt x="417" y="287"/>
                  </a:lnTo>
                  <a:lnTo>
                    <a:pt x="408" y="293"/>
                  </a:lnTo>
                  <a:lnTo>
                    <a:pt x="402" y="294"/>
                  </a:lnTo>
                  <a:lnTo>
                    <a:pt x="415" y="286"/>
                  </a:lnTo>
                  <a:lnTo>
                    <a:pt x="417" y="286"/>
                  </a:lnTo>
                  <a:lnTo>
                    <a:pt x="417" y="284"/>
                  </a:lnTo>
                  <a:lnTo>
                    <a:pt x="418" y="284"/>
                  </a:lnTo>
                  <a:lnTo>
                    <a:pt x="418" y="283"/>
                  </a:lnTo>
                  <a:lnTo>
                    <a:pt x="419" y="282"/>
                  </a:lnTo>
                  <a:lnTo>
                    <a:pt x="419" y="280"/>
                  </a:lnTo>
                  <a:lnTo>
                    <a:pt x="421" y="280"/>
                  </a:lnTo>
                  <a:lnTo>
                    <a:pt x="421" y="279"/>
                  </a:lnTo>
                  <a:lnTo>
                    <a:pt x="422" y="279"/>
                  </a:lnTo>
                  <a:lnTo>
                    <a:pt x="422" y="274"/>
                  </a:lnTo>
                  <a:lnTo>
                    <a:pt x="424" y="273"/>
                  </a:lnTo>
                  <a:lnTo>
                    <a:pt x="424" y="270"/>
                  </a:lnTo>
                  <a:lnTo>
                    <a:pt x="422" y="269"/>
                  </a:lnTo>
                  <a:lnTo>
                    <a:pt x="422" y="266"/>
                  </a:lnTo>
                  <a:lnTo>
                    <a:pt x="421" y="263"/>
                  </a:lnTo>
                  <a:lnTo>
                    <a:pt x="417" y="259"/>
                  </a:lnTo>
                  <a:lnTo>
                    <a:pt x="414" y="259"/>
                  </a:lnTo>
                  <a:lnTo>
                    <a:pt x="411" y="256"/>
                  </a:lnTo>
                  <a:lnTo>
                    <a:pt x="408" y="254"/>
                  </a:lnTo>
                  <a:lnTo>
                    <a:pt x="405" y="254"/>
                  </a:lnTo>
                  <a:lnTo>
                    <a:pt x="402" y="253"/>
                  </a:lnTo>
                  <a:lnTo>
                    <a:pt x="398" y="253"/>
                  </a:lnTo>
                  <a:lnTo>
                    <a:pt x="395" y="252"/>
                  </a:lnTo>
                  <a:lnTo>
                    <a:pt x="391" y="252"/>
                  </a:lnTo>
                  <a:lnTo>
                    <a:pt x="388" y="250"/>
                  </a:lnTo>
                  <a:lnTo>
                    <a:pt x="318" y="242"/>
                  </a:lnTo>
                  <a:lnTo>
                    <a:pt x="314" y="242"/>
                  </a:lnTo>
                  <a:lnTo>
                    <a:pt x="314" y="240"/>
                  </a:lnTo>
                  <a:lnTo>
                    <a:pt x="320" y="240"/>
                  </a:lnTo>
                  <a:lnTo>
                    <a:pt x="325" y="242"/>
                  </a:lnTo>
                  <a:lnTo>
                    <a:pt x="345" y="217"/>
                  </a:lnTo>
                  <a:lnTo>
                    <a:pt x="331" y="216"/>
                  </a:lnTo>
                  <a:lnTo>
                    <a:pt x="327" y="216"/>
                  </a:lnTo>
                  <a:lnTo>
                    <a:pt x="330" y="212"/>
                  </a:lnTo>
                  <a:lnTo>
                    <a:pt x="331" y="210"/>
                  </a:lnTo>
                  <a:lnTo>
                    <a:pt x="332" y="212"/>
                  </a:lnTo>
                  <a:lnTo>
                    <a:pt x="337" y="212"/>
                  </a:lnTo>
                  <a:lnTo>
                    <a:pt x="337" y="213"/>
                  </a:lnTo>
                  <a:lnTo>
                    <a:pt x="331" y="213"/>
                  </a:lnTo>
                  <a:lnTo>
                    <a:pt x="330" y="214"/>
                  </a:lnTo>
                  <a:lnTo>
                    <a:pt x="331" y="214"/>
                  </a:lnTo>
                  <a:lnTo>
                    <a:pt x="391" y="223"/>
                  </a:lnTo>
                  <a:lnTo>
                    <a:pt x="399" y="223"/>
                  </a:lnTo>
                  <a:lnTo>
                    <a:pt x="399" y="224"/>
                  </a:lnTo>
                  <a:lnTo>
                    <a:pt x="391" y="224"/>
                  </a:lnTo>
                  <a:lnTo>
                    <a:pt x="389" y="223"/>
                  </a:lnTo>
                  <a:lnTo>
                    <a:pt x="377" y="222"/>
                  </a:lnTo>
                  <a:lnTo>
                    <a:pt x="357" y="244"/>
                  </a:lnTo>
                  <a:lnTo>
                    <a:pt x="384" y="249"/>
                  </a:lnTo>
                  <a:lnTo>
                    <a:pt x="405" y="226"/>
                  </a:lnTo>
                  <a:lnTo>
                    <a:pt x="401" y="226"/>
                  </a:lnTo>
                  <a:lnTo>
                    <a:pt x="401" y="224"/>
                  </a:lnTo>
                  <a:lnTo>
                    <a:pt x="409" y="224"/>
                  </a:lnTo>
                  <a:lnTo>
                    <a:pt x="411" y="226"/>
                  </a:lnTo>
                  <a:lnTo>
                    <a:pt x="441" y="226"/>
                  </a:lnTo>
                  <a:lnTo>
                    <a:pt x="445" y="224"/>
                  </a:lnTo>
                  <a:lnTo>
                    <a:pt x="449" y="224"/>
                  </a:lnTo>
                  <a:lnTo>
                    <a:pt x="455" y="222"/>
                  </a:lnTo>
                  <a:lnTo>
                    <a:pt x="461" y="220"/>
                  </a:lnTo>
                  <a:lnTo>
                    <a:pt x="464" y="220"/>
                  </a:lnTo>
                  <a:lnTo>
                    <a:pt x="467" y="219"/>
                  </a:lnTo>
                  <a:lnTo>
                    <a:pt x="468" y="217"/>
                  </a:lnTo>
                  <a:lnTo>
                    <a:pt x="479" y="212"/>
                  </a:lnTo>
                  <a:lnTo>
                    <a:pt x="482" y="209"/>
                  </a:lnTo>
                  <a:lnTo>
                    <a:pt x="484" y="209"/>
                  </a:lnTo>
                  <a:lnTo>
                    <a:pt x="484" y="210"/>
                  </a:lnTo>
                  <a:lnTo>
                    <a:pt x="482" y="210"/>
                  </a:lnTo>
                  <a:lnTo>
                    <a:pt x="482" y="212"/>
                  </a:lnTo>
                  <a:lnTo>
                    <a:pt x="474" y="217"/>
                  </a:lnTo>
                  <a:lnTo>
                    <a:pt x="468" y="219"/>
                  </a:lnTo>
                  <a:lnTo>
                    <a:pt x="462" y="222"/>
                  </a:lnTo>
                  <a:lnTo>
                    <a:pt x="458" y="223"/>
                  </a:lnTo>
                  <a:lnTo>
                    <a:pt x="455" y="224"/>
                  </a:lnTo>
                  <a:lnTo>
                    <a:pt x="451" y="224"/>
                  </a:lnTo>
                  <a:lnTo>
                    <a:pt x="444" y="226"/>
                  </a:lnTo>
                  <a:lnTo>
                    <a:pt x="438" y="227"/>
                  </a:lnTo>
                  <a:lnTo>
                    <a:pt x="414" y="256"/>
                  </a:lnTo>
                  <a:lnTo>
                    <a:pt x="415" y="256"/>
                  </a:lnTo>
                  <a:lnTo>
                    <a:pt x="415" y="257"/>
                  </a:lnTo>
                  <a:lnTo>
                    <a:pt x="417" y="257"/>
                  </a:lnTo>
                  <a:lnTo>
                    <a:pt x="418" y="259"/>
                  </a:lnTo>
                  <a:lnTo>
                    <a:pt x="419" y="259"/>
                  </a:lnTo>
                  <a:lnTo>
                    <a:pt x="419" y="260"/>
                  </a:lnTo>
                  <a:lnTo>
                    <a:pt x="421" y="260"/>
                  </a:lnTo>
                  <a:lnTo>
                    <a:pt x="421" y="262"/>
                  </a:lnTo>
                  <a:lnTo>
                    <a:pt x="422" y="263"/>
                  </a:lnTo>
                  <a:lnTo>
                    <a:pt x="424" y="266"/>
                  </a:lnTo>
                  <a:lnTo>
                    <a:pt x="425" y="266"/>
                  </a:lnTo>
                  <a:lnTo>
                    <a:pt x="425" y="274"/>
                  </a:lnTo>
                  <a:lnTo>
                    <a:pt x="424" y="277"/>
                  </a:lnTo>
                  <a:lnTo>
                    <a:pt x="424" y="279"/>
                  </a:lnTo>
                  <a:lnTo>
                    <a:pt x="425" y="277"/>
                  </a:lnTo>
                  <a:lnTo>
                    <a:pt x="487" y="207"/>
                  </a:lnTo>
                  <a:lnTo>
                    <a:pt x="485" y="207"/>
                  </a:lnTo>
                  <a:lnTo>
                    <a:pt x="485" y="209"/>
                  </a:lnTo>
                  <a:lnTo>
                    <a:pt x="484" y="209"/>
                  </a:lnTo>
                  <a:lnTo>
                    <a:pt x="484" y="207"/>
                  </a:lnTo>
                  <a:lnTo>
                    <a:pt x="487" y="204"/>
                  </a:lnTo>
                  <a:lnTo>
                    <a:pt x="487" y="202"/>
                  </a:lnTo>
                  <a:lnTo>
                    <a:pt x="488" y="199"/>
                  </a:lnTo>
                  <a:lnTo>
                    <a:pt x="488" y="193"/>
                  </a:lnTo>
                  <a:lnTo>
                    <a:pt x="487" y="191"/>
                  </a:lnTo>
                  <a:lnTo>
                    <a:pt x="485" y="189"/>
                  </a:lnTo>
                  <a:lnTo>
                    <a:pt x="478" y="181"/>
                  </a:lnTo>
                  <a:lnTo>
                    <a:pt x="475" y="181"/>
                  </a:lnTo>
                  <a:lnTo>
                    <a:pt x="472" y="180"/>
                  </a:lnTo>
                  <a:lnTo>
                    <a:pt x="464" y="177"/>
                  </a:lnTo>
                  <a:lnTo>
                    <a:pt x="461" y="177"/>
                  </a:lnTo>
                  <a:lnTo>
                    <a:pt x="457" y="176"/>
                  </a:lnTo>
                  <a:lnTo>
                    <a:pt x="452" y="176"/>
                  </a:lnTo>
                  <a:lnTo>
                    <a:pt x="384" y="167"/>
                  </a:lnTo>
                  <a:lnTo>
                    <a:pt x="382" y="167"/>
                  </a:lnTo>
                  <a:lnTo>
                    <a:pt x="380" y="166"/>
                  </a:lnTo>
                  <a:lnTo>
                    <a:pt x="374" y="166"/>
                  </a:lnTo>
                  <a:lnTo>
                    <a:pt x="371" y="167"/>
                  </a:lnTo>
                  <a:lnTo>
                    <a:pt x="378" y="167"/>
                  </a:lnTo>
                  <a:lnTo>
                    <a:pt x="380" y="169"/>
                  </a:lnTo>
                  <a:lnTo>
                    <a:pt x="368" y="169"/>
                  </a:lnTo>
                  <a:lnTo>
                    <a:pt x="372" y="164"/>
                  </a:lnTo>
                  <a:lnTo>
                    <a:pt x="372" y="163"/>
                  </a:lnTo>
                  <a:lnTo>
                    <a:pt x="374" y="164"/>
                  </a:lnTo>
                  <a:lnTo>
                    <a:pt x="380" y="164"/>
                  </a:lnTo>
                  <a:lnTo>
                    <a:pt x="381" y="166"/>
                  </a:lnTo>
                  <a:lnTo>
                    <a:pt x="385" y="166"/>
                  </a:lnTo>
                  <a:lnTo>
                    <a:pt x="391" y="167"/>
                  </a:lnTo>
                  <a:lnTo>
                    <a:pt x="411" y="144"/>
                  </a:lnTo>
                  <a:lnTo>
                    <a:pt x="397" y="143"/>
                  </a:lnTo>
                  <a:lnTo>
                    <a:pt x="392" y="143"/>
                  </a:lnTo>
                  <a:lnTo>
                    <a:pt x="392" y="141"/>
                  </a:lnTo>
                  <a:lnTo>
                    <a:pt x="395" y="137"/>
                  </a:lnTo>
                  <a:lnTo>
                    <a:pt x="398" y="137"/>
                  </a:lnTo>
                  <a:lnTo>
                    <a:pt x="398" y="139"/>
                  </a:lnTo>
                  <a:lnTo>
                    <a:pt x="397" y="139"/>
                  </a:lnTo>
                  <a:lnTo>
                    <a:pt x="395" y="141"/>
                  </a:lnTo>
                  <a:lnTo>
                    <a:pt x="397" y="141"/>
                  </a:lnTo>
                  <a:lnTo>
                    <a:pt x="455" y="149"/>
                  </a:lnTo>
                  <a:lnTo>
                    <a:pt x="459" y="149"/>
                  </a:lnTo>
                  <a:lnTo>
                    <a:pt x="461" y="150"/>
                  </a:lnTo>
                  <a:lnTo>
                    <a:pt x="454" y="150"/>
                  </a:lnTo>
                  <a:lnTo>
                    <a:pt x="441" y="149"/>
                  </a:lnTo>
                  <a:lnTo>
                    <a:pt x="422" y="170"/>
                  </a:lnTo>
                  <a:lnTo>
                    <a:pt x="449" y="174"/>
                  </a:lnTo>
                  <a:lnTo>
                    <a:pt x="469" y="151"/>
                  </a:lnTo>
                  <a:lnTo>
                    <a:pt x="461" y="151"/>
                  </a:lnTo>
                  <a:lnTo>
                    <a:pt x="461" y="150"/>
                  </a:lnTo>
                  <a:lnTo>
                    <a:pt x="471" y="150"/>
                  </a:lnTo>
                  <a:lnTo>
                    <a:pt x="471" y="151"/>
                  </a:lnTo>
                  <a:lnTo>
                    <a:pt x="451" y="174"/>
                  </a:lnTo>
                  <a:lnTo>
                    <a:pt x="457" y="174"/>
                  </a:lnTo>
                  <a:lnTo>
                    <a:pt x="458" y="176"/>
                  </a:lnTo>
                  <a:lnTo>
                    <a:pt x="462" y="176"/>
                  </a:lnTo>
                  <a:lnTo>
                    <a:pt x="465" y="177"/>
                  </a:lnTo>
                  <a:lnTo>
                    <a:pt x="469" y="177"/>
                  </a:lnTo>
                  <a:lnTo>
                    <a:pt x="471" y="179"/>
                  </a:lnTo>
                  <a:lnTo>
                    <a:pt x="474" y="179"/>
                  </a:lnTo>
                  <a:lnTo>
                    <a:pt x="477" y="180"/>
                  </a:lnTo>
                  <a:lnTo>
                    <a:pt x="501" y="153"/>
                  </a:lnTo>
                  <a:lnTo>
                    <a:pt x="499" y="153"/>
                  </a:lnTo>
                  <a:lnTo>
                    <a:pt x="501" y="151"/>
                  </a:lnTo>
                  <a:lnTo>
                    <a:pt x="506" y="151"/>
                  </a:lnTo>
                  <a:lnTo>
                    <a:pt x="514" y="150"/>
                  </a:lnTo>
                  <a:lnTo>
                    <a:pt x="518" y="150"/>
                  </a:lnTo>
                  <a:lnTo>
                    <a:pt x="515" y="151"/>
                  </a:lnTo>
                  <a:lnTo>
                    <a:pt x="508" y="151"/>
                  </a:lnTo>
                  <a:lnTo>
                    <a:pt x="502" y="153"/>
                  </a:lnTo>
                  <a:lnTo>
                    <a:pt x="478" y="180"/>
                  </a:lnTo>
                  <a:lnTo>
                    <a:pt x="479" y="181"/>
                  </a:lnTo>
                  <a:lnTo>
                    <a:pt x="481" y="181"/>
                  </a:lnTo>
                  <a:lnTo>
                    <a:pt x="481" y="183"/>
                  </a:lnTo>
                  <a:lnTo>
                    <a:pt x="482" y="183"/>
                  </a:lnTo>
                  <a:lnTo>
                    <a:pt x="484" y="184"/>
                  </a:lnTo>
                  <a:lnTo>
                    <a:pt x="485" y="184"/>
                  </a:lnTo>
                  <a:lnTo>
                    <a:pt x="485" y="186"/>
                  </a:lnTo>
                  <a:lnTo>
                    <a:pt x="487" y="186"/>
                  </a:lnTo>
                  <a:lnTo>
                    <a:pt x="491" y="194"/>
                  </a:lnTo>
                  <a:lnTo>
                    <a:pt x="491" y="199"/>
                  </a:lnTo>
                  <a:lnTo>
                    <a:pt x="489" y="202"/>
                  </a:lnTo>
                  <a:lnTo>
                    <a:pt x="489" y="204"/>
                  </a:lnTo>
                  <a:lnTo>
                    <a:pt x="549" y="134"/>
                  </a:lnTo>
                  <a:lnTo>
                    <a:pt x="588" y="90"/>
                  </a:lnTo>
                  <a:lnTo>
                    <a:pt x="561" y="86"/>
                  </a:lnTo>
                  <a:lnTo>
                    <a:pt x="541" y="109"/>
                  </a:lnTo>
                  <a:lnTo>
                    <a:pt x="538" y="109"/>
                  </a:lnTo>
                  <a:lnTo>
                    <a:pt x="535" y="107"/>
                  </a:lnTo>
                  <a:lnTo>
                    <a:pt x="534" y="107"/>
                  </a:lnTo>
                  <a:lnTo>
                    <a:pt x="531" y="106"/>
                  </a:lnTo>
                  <a:lnTo>
                    <a:pt x="526" y="104"/>
                  </a:lnTo>
                  <a:lnTo>
                    <a:pt x="519" y="104"/>
                  </a:lnTo>
                  <a:lnTo>
                    <a:pt x="516" y="103"/>
                  </a:lnTo>
                  <a:lnTo>
                    <a:pt x="448" y="94"/>
                  </a:lnTo>
                  <a:lnTo>
                    <a:pt x="442" y="94"/>
                  </a:lnTo>
                  <a:lnTo>
                    <a:pt x="441" y="93"/>
                  </a:lnTo>
                  <a:lnTo>
                    <a:pt x="449" y="93"/>
                  </a:lnTo>
                  <a:lnTo>
                    <a:pt x="455" y="94"/>
                  </a:lnTo>
                  <a:lnTo>
                    <a:pt x="472" y="74"/>
                  </a:lnTo>
                  <a:lnTo>
                    <a:pt x="445" y="71"/>
                  </a:lnTo>
                  <a:close/>
                  <a:moveTo>
                    <a:pt x="3634" y="70"/>
                  </a:moveTo>
                  <a:lnTo>
                    <a:pt x="3625" y="73"/>
                  </a:lnTo>
                  <a:lnTo>
                    <a:pt x="3655" y="93"/>
                  </a:lnTo>
                  <a:lnTo>
                    <a:pt x="3664" y="91"/>
                  </a:lnTo>
                  <a:lnTo>
                    <a:pt x="3634" y="70"/>
                  </a:lnTo>
                  <a:close/>
                  <a:moveTo>
                    <a:pt x="1992" y="70"/>
                  </a:moveTo>
                  <a:lnTo>
                    <a:pt x="2003" y="81"/>
                  </a:lnTo>
                  <a:lnTo>
                    <a:pt x="2019" y="83"/>
                  </a:lnTo>
                  <a:lnTo>
                    <a:pt x="2006" y="73"/>
                  </a:lnTo>
                  <a:lnTo>
                    <a:pt x="1992" y="70"/>
                  </a:lnTo>
                  <a:close/>
                  <a:moveTo>
                    <a:pt x="957" y="70"/>
                  </a:moveTo>
                  <a:lnTo>
                    <a:pt x="976" y="90"/>
                  </a:lnTo>
                  <a:lnTo>
                    <a:pt x="982" y="83"/>
                  </a:lnTo>
                  <a:lnTo>
                    <a:pt x="972" y="71"/>
                  </a:lnTo>
                  <a:lnTo>
                    <a:pt x="957" y="70"/>
                  </a:lnTo>
                  <a:close/>
                  <a:moveTo>
                    <a:pt x="592" y="70"/>
                  </a:moveTo>
                  <a:lnTo>
                    <a:pt x="586" y="73"/>
                  </a:lnTo>
                  <a:lnTo>
                    <a:pt x="585" y="73"/>
                  </a:lnTo>
                  <a:lnTo>
                    <a:pt x="591" y="70"/>
                  </a:lnTo>
                  <a:lnTo>
                    <a:pt x="592" y="70"/>
                  </a:lnTo>
                  <a:close/>
                  <a:moveTo>
                    <a:pt x="3023" y="69"/>
                  </a:moveTo>
                  <a:lnTo>
                    <a:pt x="3020" y="70"/>
                  </a:lnTo>
                  <a:lnTo>
                    <a:pt x="3076" y="113"/>
                  </a:lnTo>
                  <a:lnTo>
                    <a:pt x="3154" y="173"/>
                  </a:lnTo>
                  <a:lnTo>
                    <a:pt x="3190" y="200"/>
                  </a:lnTo>
                  <a:lnTo>
                    <a:pt x="3194" y="199"/>
                  </a:lnTo>
                  <a:lnTo>
                    <a:pt x="3162" y="173"/>
                  </a:lnTo>
                  <a:lnTo>
                    <a:pt x="3077" y="110"/>
                  </a:lnTo>
                  <a:lnTo>
                    <a:pt x="3023" y="69"/>
                  </a:lnTo>
                  <a:close/>
                  <a:moveTo>
                    <a:pt x="2306" y="69"/>
                  </a:moveTo>
                  <a:lnTo>
                    <a:pt x="2303" y="76"/>
                  </a:lnTo>
                  <a:lnTo>
                    <a:pt x="2337" y="104"/>
                  </a:lnTo>
                  <a:lnTo>
                    <a:pt x="2340" y="97"/>
                  </a:lnTo>
                  <a:lnTo>
                    <a:pt x="2307" y="69"/>
                  </a:lnTo>
                  <a:lnTo>
                    <a:pt x="2306" y="69"/>
                  </a:lnTo>
                  <a:close/>
                  <a:moveTo>
                    <a:pt x="1975" y="69"/>
                  </a:moveTo>
                  <a:lnTo>
                    <a:pt x="1986" y="79"/>
                  </a:lnTo>
                  <a:lnTo>
                    <a:pt x="2000" y="80"/>
                  </a:lnTo>
                  <a:lnTo>
                    <a:pt x="1989" y="70"/>
                  </a:lnTo>
                  <a:lnTo>
                    <a:pt x="1975" y="69"/>
                  </a:lnTo>
                  <a:close/>
                  <a:moveTo>
                    <a:pt x="940" y="69"/>
                  </a:moveTo>
                  <a:lnTo>
                    <a:pt x="969" y="99"/>
                  </a:lnTo>
                  <a:lnTo>
                    <a:pt x="974" y="91"/>
                  </a:lnTo>
                  <a:lnTo>
                    <a:pt x="954" y="70"/>
                  </a:lnTo>
                  <a:lnTo>
                    <a:pt x="940" y="69"/>
                  </a:lnTo>
                  <a:close/>
                  <a:moveTo>
                    <a:pt x="907" y="69"/>
                  </a:moveTo>
                  <a:lnTo>
                    <a:pt x="902" y="76"/>
                  </a:lnTo>
                  <a:lnTo>
                    <a:pt x="949" y="126"/>
                  </a:lnTo>
                  <a:lnTo>
                    <a:pt x="954" y="119"/>
                  </a:lnTo>
                  <a:lnTo>
                    <a:pt x="907" y="69"/>
                  </a:lnTo>
                  <a:close/>
                  <a:moveTo>
                    <a:pt x="479" y="69"/>
                  </a:moveTo>
                  <a:lnTo>
                    <a:pt x="506" y="71"/>
                  </a:lnTo>
                  <a:lnTo>
                    <a:pt x="508" y="71"/>
                  </a:lnTo>
                  <a:lnTo>
                    <a:pt x="479" y="69"/>
                  </a:lnTo>
                  <a:close/>
                  <a:moveTo>
                    <a:pt x="3645" y="67"/>
                  </a:moveTo>
                  <a:lnTo>
                    <a:pt x="3635" y="70"/>
                  </a:lnTo>
                  <a:lnTo>
                    <a:pt x="3665" y="90"/>
                  </a:lnTo>
                  <a:lnTo>
                    <a:pt x="3674" y="87"/>
                  </a:lnTo>
                  <a:lnTo>
                    <a:pt x="3645" y="67"/>
                  </a:lnTo>
                  <a:close/>
                  <a:moveTo>
                    <a:pt x="2130" y="67"/>
                  </a:moveTo>
                  <a:lnTo>
                    <a:pt x="2094" y="77"/>
                  </a:lnTo>
                  <a:lnTo>
                    <a:pt x="2251" y="96"/>
                  </a:lnTo>
                  <a:lnTo>
                    <a:pt x="2258" y="84"/>
                  </a:lnTo>
                  <a:lnTo>
                    <a:pt x="2254" y="81"/>
                  </a:lnTo>
                  <a:lnTo>
                    <a:pt x="2130" y="67"/>
                  </a:lnTo>
                  <a:close/>
                  <a:moveTo>
                    <a:pt x="1845" y="67"/>
                  </a:moveTo>
                  <a:lnTo>
                    <a:pt x="1849" y="74"/>
                  </a:lnTo>
                  <a:lnTo>
                    <a:pt x="1843" y="74"/>
                  </a:lnTo>
                  <a:lnTo>
                    <a:pt x="1839" y="69"/>
                  </a:lnTo>
                  <a:lnTo>
                    <a:pt x="1771" y="174"/>
                  </a:lnTo>
                  <a:lnTo>
                    <a:pt x="1782" y="170"/>
                  </a:lnTo>
                  <a:lnTo>
                    <a:pt x="1785" y="171"/>
                  </a:lnTo>
                  <a:lnTo>
                    <a:pt x="1772" y="177"/>
                  </a:lnTo>
                  <a:lnTo>
                    <a:pt x="1853" y="187"/>
                  </a:lnTo>
                  <a:lnTo>
                    <a:pt x="1923" y="79"/>
                  </a:lnTo>
                  <a:lnTo>
                    <a:pt x="1913" y="83"/>
                  </a:lnTo>
                  <a:lnTo>
                    <a:pt x="1910" y="83"/>
                  </a:lnTo>
                  <a:lnTo>
                    <a:pt x="1909" y="81"/>
                  </a:lnTo>
                  <a:lnTo>
                    <a:pt x="1920" y="76"/>
                  </a:lnTo>
                  <a:lnTo>
                    <a:pt x="1845" y="67"/>
                  </a:lnTo>
                  <a:close/>
                  <a:moveTo>
                    <a:pt x="11" y="67"/>
                  </a:moveTo>
                  <a:lnTo>
                    <a:pt x="16" y="67"/>
                  </a:lnTo>
                  <a:lnTo>
                    <a:pt x="7" y="70"/>
                  </a:lnTo>
                  <a:lnTo>
                    <a:pt x="3" y="70"/>
                  </a:lnTo>
                  <a:lnTo>
                    <a:pt x="0" y="71"/>
                  </a:lnTo>
                  <a:lnTo>
                    <a:pt x="0" y="70"/>
                  </a:lnTo>
                  <a:lnTo>
                    <a:pt x="4" y="69"/>
                  </a:lnTo>
                  <a:lnTo>
                    <a:pt x="9" y="69"/>
                  </a:lnTo>
                  <a:lnTo>
                    <a:pt x="11" y="67"/>
                  </a:lnTo>
                  <a:close/>
                  <a:moveTo>
                    <a:pt x="1956" y="66"/>
                  </a:moveTo>
                  <a:lnTo>
                    <a:pt x="1969" y="77"/>
                  </a:lnTo>
                  <a:lnTo>
                    <a:pt x="1983" y="79"/>
                  </a:lnTo>
                  <a:lnTo>
                    <a:pt x="1972" y="67"/>
                  </a:lnTo>
                  <a:lnTo>
                    <a:pt x="1956" y="66"/>
                  </a:lnTo>
                  <a:close/>
                  <a:moveTo>
                    <a:pt x="923" y="66"/>
                  </a:moveTo>
                  <a:lnTo>
                    <a:pt x="962" y="109"/>
                  </a:lnTo>
                  <a:lnTo>
                    <a:pt x="967" y="100"/>
                  </a:lnTo>
                  <a:lnTo>
                    <a:pt x="937" y="67"/>
                  </a:lnTo>
                  <a:lnTo>
                    <a:pt x="923" y="66"/>
                  </a:lnTo>
                  <a:close/>
                  <a:moveTo>
                    <a:pt x="1939" y="64"/>
                  </a:moveTo>
                  <a:lnTo>
                    <a:pt x="1950" y="74"/>
                  </a:lnTo>
                  <a:lnTo>
                    <a:pt x="1966" y="76"/>
                  </a:lnTo>
                  <a:lnTo>
                    <a:pt x="1953" y="66"/>
                  </a:lnTo>
                  <a:lnTo>
                    <a:pt x="1939" y="64"/>
                  </a:lnTo>
                  <a:close/>
                  <a:moveTo>
                    <a:pt x="912" y="64"/>
                  </a:moveTo>
                  <a:lnTo>
                    <a:pt x="909" y="67"/>
                  </a:lnTo>
                  <a:lnTo>
                    <a:pt x="956" y="117"/>
                  </a:lnTo>
                  <a:lnTo>
                    <a:pt x="962" y="110"/>
                  </a:lnTo>
                  <a:lnTo>
                    <a:pt x="919" y="66"/>
                  </a:lnTo>
                  <a:lnTo>
                    <a:pt x="912" y="64"/>
                  </a:lnTo>
                  <a:close/>
                  <a:moveTo>
                    <a:pt x="3655" y="63"/>
                  </a:moveTo>
                  <a:lnTo>
                    <a:pt x="3647" y="66"/>
                  </a:lnTo>
                  <a:lnTo>
                    <a:pt x="3677" y="87"/>
                  </a:lnTo>
                  <a:lnTo>
                    <a:pt x="3685" y="84"/>
                  </a:lnTo>
                  <a:lnTo>
                    <a:pt x="3655" y="63"/>
                  </a:lnTo>
                  <a:close/>
                  <a:moveTo>
                    <a:pt x="2100" y="63"/>
                  </a:moveTo>
                  <a:lnTo>
                    <a:pt x="2093" y="76"/>
                  </a:lnTo>
                  <a:lnTo>
                    <a:pt x="2127" y="66"/>
                  </a:lnTo>
                  <a:lnTo>
                    <a:pt x="2100" y="63"/>
                  </a:lnTo>
                  <a:close/>
                  <a:moveTo>
                    <a:pt x="1922" y="61"/>
                  </a:moveTo>
                  <a:lnTo>
                    <a:pt x="1933" y="73"/>
                  </a:lnTo>
                  <a:lnTo>
                    <a:pt x="1947" y="74"/>
                  </a:lnTo>
                  <a:lnTo>
                    <a:pt x="1936" y="63"/>
                  </a:lnTo>
                  <a:lnTo>
                    <a:pt x="1922" y="61"/>
                  </a:lnTo>
                  <a:close/>
                  <a:moveTo>
                    <a:pt x="902" y="61"/>
                  </a:moveTo>
                  <a:lnTo>
                    <a:pt x="852" y="121"/>
                  </a:lnTo>
                  <a:lnTo>
                    <a:pt x="853" y="121"/>
                  </a:lnTo>
                  <a:lnTo>
                    <a:pt x="903" y="61"/>
                  </a:lnTo>
                  <a:lnTo>
                    <a:pt x="902" y="61"/>
                  </a:lnTo>
                  <a:close/>
                  <a:moveTo>
                    <a:pt x="3665" y="60"/>
                  </a:moveTo>
                  <a:lnTo>
                    <a:pt x="3657" y="63"/>
                  </a:lnTo>
                  <a:lnTo>
                    <a:pt x="3687" y="84"/>
                  </a:lnTo>
                  <a:lnTo>
                    <a:pt x="3695" y="81"/>
                  </a:lnTo>
                  <a:lnTo>
                    <a:pt x="3665" y="60"/>
                  </a:lnTo>
                  <a:close/>
                  <a:moveTo>
                    <a:pt x="2311" y="60"/>
                  </a:moveTo>
                  <a:lnTo>
                    <a:pt x="2307" y="67"/>
                  </a:lnTo>
                  <a:lnTo>
                    <a:pt x="2311" y="70"/>
                  </a:lnTo>
                  <a:lnTo>
                    <a:pt x="2341" y="96"/>
                  </a:lnTo>
                  <a:lnTo>
                    <a:pt x="2346" y="89"/>
                  </a:lnTo>
                  <a:lnTo>
                    <a:pt x="2326" y="71"/>
                  </a:lnTo>
                  <a:lnTo>
                    <a:pt x="2311" y="60"/>
                  </a:lnTo>
                  <a:close/>
                  <a:moveTo>
                    <a:pt x="1903" y="60"/>
                  </a:moveTo>
                  <a:lnTo>
                    <a:pt x="1915" y="70"/>
                  </a:lnTo>
                  <a:lnTo>
                    <a:pt x="1930" y="71"/>
                  </a:lnTo>
                  <a:lnTo>
                    <a:pt x="1917" y="61"/>
                  </a:lnTo>
                  <a:lnTo>
                    <a:pt x="1903" y="60"/>
                  </a:lnTo>
                  <a:close/>
                  <a:moveTo>
                    <a:pt x="905" y="57"/>
                  </a:moveTo>
                  <a:lnTo>
                    <a:pt x="903" y="60"/>
                  </a:lnTo>
                  <a:lnTo>
                    <a:pt x="905" y="58"/>
                  </a:lnTo>
                  <a:lnTo>
                    <a:pt x="906" y="58"/>
                  </a:lnTo>
                  <a:lnTo>
                    <a:pt x="905" y="57"/>
                  </a:lnTo>
                  <a:close/>
                  <a:moveTo>
                    <a:pt x="3677" y="57"/>
                  </a:moveTo>
                  <a:lnTo>
                    <a:pt x="3668" y="60"/>
                  </a:lnTo>
                  <a:lnTo>
                    <a:pt x="3697" y="80"/>
                  </a:lnTo>
                  <a:lnTo>
                    <a:pt x="3707" y="77"/>
                  </a:lnTo>
                  <a:lnTo>
                    <a:pt x="3677" y="57"/>
                  </a:lnTo>
                  <a:close/>
                  <a:moveTo>
                    <a:pt x="1886" y="57"/>
                  </a:moveTo>
                  <a:lnTo>
                    <a:pt x="1898" y="69"/>
                  </a:lnTo>
                  <a:lnTo>
                    <a:pt x="1912" y="70"/>
                  </a:lnTo>
                  <a:lnTo>
                    <a:pt x="1900" y="58"/>
                  </a:lnTo>
                  <a:lnTo>
                    <a:pt x="1886" y="57"/>
                  </a:lnTo>
                  <a:close/>
                  <a:moveTo>
                    <a:pt x="873" y="57"/>
                  </a:moveTo>
                  <a:lnTo>
                    <a:pt x="823" y="119"/>
                  </a:lnTo>
                  <a:lnTo>
                    <a:pt x="850" y="121"/>
                  </a:lnTo>
                  <a:lnTo>
                    <a:pt x="900" y="61"/>
                  </a:lnTo>
                  <a:lnTo>
                    <a:pt x="873" y="57"/>
                  </a:lnTo>
                  <a:close/>
                  <a:moveTo>
                    <a:pt x="1869" y="56"/>
                  </a:moveTo>
                  <a:lnTo>
                    <a:pt x="1880" y="66"/>
                  </a:lnTo>
                  <a:lnTo>
                    <a:pt x="1895" y="67"/>
                  </a:lnTo>
                  <a:lnTo>
                    <a:pt x="1883" y="57"/>
                  </a:lnTo>
                  <a:lnTo>
                    <a:pt x="1869" y="56"/>
                  </a:lnTo>
                  <a:close/>
                  <a:moveTo>
                    <a:pt x="111" y="56"/>
                  </a:moveTo>
                  <a:lnTo>
                    <a:pt x="114" y="56"/>
                  </a:lnTo>
                  <a:lnTo>
                    <a:pt x="116" y="57"/>
                  </a:lnTo>
                  <a:lnTo>
                    <a:pt x="116" y="60"/>
                  </a:lnTo>
                  <a:lnTo>
                    <a:pt x="114" y="61"/>
                  </a:lnTo>
                  <a:lnTo>
                    <a:pt x="86" y="93"/>
                  </a:lnTo>
                  <a:lnTo>
                    <a:pt x="84" y="93"/>
                  </a:lnTo>
                  <a:lnTo>
                    <a:pt x="83" y="94"/>
                  </a:lnTo>
                  <a:lnTo>
                    <a:pt x="80" y="94"/>
                  </a:lnTo>
                  <a:lnTo>
                    <a:pt x="80" y="93"/>
                  </a:lnTo>
                  <a:lnTo>
                    <a:pt x="83" y="93"/>
                  </a:lnTo>
                  <a:lnTo>
                    <a:pt x="83" y="91"/>
                  </a:lnTo>
                  <a:lnTo>
                    <a:pt x="111" y="61"/>
                  </a:lnTo>
                  <a:lnTo>
                    <a:pt x="113" y="61"/>
                  </a:lnTo>
                  <a:lnTo>
                    <a:pt x="113" y="60"/>
                  </a:lnTo>
                  <a:lnTo>
                    <a:pt x="114" y="60"/>
                  </a:lnTo>
                  <a:lnTo>
                    <a:pt x="114" y="57"/>
                  </a:lnTo>
                  <a:lnTo>
                    <a:pt x="111" y="57"/>
                  </a:lnTo>
                  <a:lnTo>
                    <a:pt x="111" y="56"/>
                  </a:lnTo>
                  <a:close/>
                  <a:moveTo>
                    <a:pt x="3687" y="54"/>
                  </a:moveTo>
                  <a:lnTo>
                    <a:pt x="3678" y="56"/>
                  </a:lnTo>
                  <a:lnTo>
                    <a:pt x="3708" y="77"/>
                  </a:lnTo>
                  <a:lnTo>
                    <a:pt x="3717" y="74"/>
                  </a:lnTo>
                  <a:lnTo>
                    <a:pt x="3687" y="54"/>
                  </a:lnTo>
                  <a:close/>
                  <a:moveTo>
                    <a:pt x="843" y="54"/>
                  </a:moveTo>
                  <a:lnTo>
                    <a:pt x="793" y="114"/>
                  </a:lnTo>
                  <a:lnTo>
                    <a:pt x="822" y="117"/>
                  </a:lnTo>
                  <a:lnTo>
                    <a:pt x="872" y="57"/>
                  </a:lnTo>
                  <a:lnTo>
                    <a:pt x="843" y="54"/>
                  </a:lnTo>
                  <a:close/>
                  <a:moveTo>
                    <a:pt x="3073" y="53"/>
                  </a:moveTo>
                  <a:lnTo>
                    <a:pt x="3026" y="67"/>
                  </a:lnTo>
                  <a:lnTo>
                    <a:pt x="3077" y="107"/>
                  </a:lnTo>
                  <a:lnTo>
                    <a:pt x="3164" y="174"/>
                  </a:lnTo>
                  <a:lnTo>
                    <a:pt x="3196" y="199"/>
                  </a:lnTo>
                  <a:lnTo>
                    <a:pt x="3243" y="183"/>
                  </a:lnTo>
                  <a:lnTo>
                    <a:pt x="3244" y="183"/>
                  </a:lnTo>
                  <a:lnTo>
                    <a:pt x="3095" y="70"/>
                  </a:lnTo>
                  <a:lnTo>
                    <a:pt x="3073" y="53"/>
                  </a:lnTo>
                  <a:close/>
                  <a:moveTo>
                    <a:pt x="1850" y="53"/>
                  </a:moveTo>
                  <a:lnTo>
                    <a:pt x="1862" y="63"/>
                  </a:lnTo>
                  <a:lnTo>
                    <a:pt x="1878" y="66"/>
                  </a:lnTo>
                  <a:lnTo>
                    <a:pt x="1865" y="54"/>
                  </a:lnTo>
                  <a:lnTo>
                    <a:pt x="1850" y="53"/>
                  </a:lnTo>
                  <a:close/>
                  <a:moveTo>
                    <a:pt x="799" y="53"/>
                  </a:moveTo>
                  <a:lnTo>
                    <a:pt x="752" y="109"/>
                  </a:lnTo>
                  <a:lnTo>
                    <a:pt x="763" y="110"/>
                  </a:lnTo>
                  <a:lnTo>
                    <a:pt x="806" y="58"/>
                  </a:lnTo>
                  <a:lnTo>
                    <a:pt x="802" y="58"/>
                  </a:lnTo>
                  <a:lnTo>
                    <a:pt x="799" y="53"/>
                  </a:lnTo>
                  <a:close/>
                  <a:moveTo>
                    <a:pt x="2316" y="51"/>
                  </a:moveTo>
                  <a:lnTo>
                    <a:pt x="2311" y="58"/>
                  </a:lnTo>
                  <a:lnTo>
                    <a:pt x="2328" y="71"/>
                  </a:lnTo>
                  <a:lnTo>
                    <a:pt x="2346" y="87"/>
                  </a:lnTo>
                  <a:lnTo>
                    <a:pt x="2350" y="80"/>
                  </a:lnTo>
                  <a:lnTo>
                    <a:pt x="2343" y="74"/>
                  </a:lnTo>
                  <a:lnTo>
                    <a:pt x="2316" y="51"/>
                  </a:lnTo>
                  <a:close/>
                  <a:moveTo>
                    <a:pt x="1833" y="51"/>
                  </a:moveTo>
                  <a:lnTo>
                    <a:pt x="1845" y="61"/>
                  </a:lnTo>
                  <a:lnTo>
                    <a:pt x="1859" y="63"/>
                  </a:lnTo>
                  <a:lnTo>
                    <a:pt x="1848" y="53"/>
                  </a:lnTo>
                  <a:lnTo>
                    <a:pt x="1833" y="51"/>
                  </a:lnTo>
                  <a:close/>
                  <a:moveTo>
                    <a:pt x="1785" y="51"/>
                  </a:moveTo>
                  <a:lnTo>
                    <a:pt x="1783" y="54"/>
                  </a:lnTo>
                  <a:lnTo>
                    <a:pt x="1789" y="54"/>
                  </a:lnTo>
                  <a:lnTo>
                    <a:pt x="1785" y="51"/>
                  </a:lnTo>
                  <a:close/>
                  <a:moveTo>
                    <a:pt x="3698" y="50"/>
                  </a:moveTo>
                  <a:lnTo>
                    <a:pt x="3689" y="53"/>
                  </a:lnTo>
                  <a:lnTo>
                    <a:pt x="3718" y="74"/>
                  </a:lnTo>
                  <a:lnTo>
                    <a:pt x="3727" y="71"/>
                  </a:lnTo>
                  <a:lnTo>
                    <a:pt x="3698" y="50"/>
                  </a:lnTo>
                  <a:close/>
                  <a:moveTo>
                    <a:pt x="815" y="50"/>
                  </a:moveTo>
                  <a:lnTo>
                    <a:pt x="765" y="110"/>
                  </a:lnTo>
                  <a:lnTo>
                    <a:pt x="792" y="114"/>
                  </a:lnTo>
                  <a:lnTo>
                    <a:pt x="842" y="53"/>
                  </a:lnTo>
                  <a:lnTo>
                    <a:pt x="815" y="50"/>
                  </a:lnTo>
                  <a:close/>
                  <a:moveTo>
                    <a:pt x="81" y="50"/>
                  </a:moveTo>
                  <a:lnTo>
                    <a:pt x="80" y="51"/>
                  </a:lnTo>
                  <a:lnTo>
                    <a:pt x="106" y="54"/>
                  </a:lnTo>
                  <a:lnTo>
                    <a:pt x="81" y="50"/>
                  </a:lnTo>
                  <a:close/>
                  <a:moveTo>
                    <a:pt x="40" y="50"/>
                  </a:moveTo>
                  <a:lnTo>
                    <a:pt x="41" y="50"/>
                  </a:lnTo>
                  <a:lnTo>
                    <a:pt x="41" y="51"/>
                  </a:lnTo>
                  <a:lnTo>
                    <a:pt x="40" y="53"/>
                  </a:lnTo>
                  <a:lnTo>
                    <a:pt x="11" y="83"/>
                  </a:lnTo>
                  <a:lnTo>
                    <a:pt x="10" y="84"/>
                  </a:lnTo>
                  <a:lnTo>
                    <a:pt x="10" y="86"/>
                  </a:lnTo>
                  <a:lnTo>
                    <a:pt x="13" y="86"/>
                  </a:lnTo>
                  <a:lnTo>
                    <a:pt x="13" y="89"/>
                  </a:lnTo>
                  <a:lnTo>
                    <a:pt x="40" y="91"/>
                  </a:lnTo>
                  <a:lnTo>
                    <a:pt x="17" y="89"/>
                  </a:lnTo>
                  <a:lnTo>
                    <a:pt x="14" y="89"/>
                  </a:lnTo>
                  <a:lnTo>
                    <a:pt x="13" y="87"/>
                  </a:lnTo>
                  <a:lnTo>
                    <a:pt x="19" y="87"/>
                  </a:lnTo>
                  <a:lnTo>
                    <a:pt x="71" y="94"/>
                  </a:lnTo>
                  <a:lnTo>
                    <a:pt x="80" y="94"/>
                  </a:lnTo>
                  <a:lnTo>
                    <a:pt x="78" y="96"/>
                  </a:lnTo>
                  <a:lnTo>
                    <a:pt x="74" y="96"/>
                  </a:lnTo>
                  <a:lnTo>
                    <a:pt x="74" y="97"/>
                  </a:lnTo>
                  <a:lnTo>
                    <a:pt x="66" y="97"/>
                  </a:lnTo>
                  <a:lnTo>
                    <a:pt x="3" y="89"/>
                  </a:lnTo>
                  <a:lnTo>
                    <a:pt x="0" y="89"/>
                  </a:lnTo>
                  <a:lnTo>
                    <a:pt x="0" y="87"/>
                  </a:lnTo>
                  <a:lnTo>
                    <a:pt x="4" y="87"/>
                  </a:lnTo>
                  <a:lnTo>
                    <a:pt x="11" y="89"/>
                  </a:lnTo>
                  <a:lnTo>
                    <a:pt x="11" y="87"/>
                  </a:lnTo>
                  <a:lnTo>
                    <a:pt x="9" y="87"/>
                  </a:lnTo>
                  <a:lnTo>
                    <a:pt x="9" y="86"/>
                  </a:lnTo>
                  <a:lnTo>
                    <a:pt x="7" y="86"/>
                  </a:lnTo>
                  <a:lnTo>
                    <a:pt x="7" y="84"/>
                  </a:lnTo>
                  <a:lnTo>
                    <a:pt x="9" y="83"/>
                  </a:lnTo>
                  <a:lnTo>
                    <a:pt x="37" y="53"/>
                  </a:lnTo>
                  <a:lnTo>
                    <a:pt x="39" y="53"/>
                  </a:lnTo>
                  <a:lnTo>
                    <a:pt x="39" y="51"/>
                  </a:lnTo>
                  <a:lnTo>
                    <a:pt x="40" y="50"/>
                  </a:lnTo>
                  <a:close/>
                  <a:moveTo>
                    <a:pt x="0" y="50"/>
                  </a:moveTo>
                  <a:lnTo>
                    <a:pt x="4" y="50"/>
                  </a:lnTo>
                  <a:lnTo>
                    <a:pt x="3" y="51"/>
                  </a:lnTo>
                  <a:lnTo>
                    <a:pt x="0" y="51"/>
                  </a:lnTo>
                  <a:lnTo>
                    <a:pt x="0" y="50"/>
                  </a:lnTo>
                  <a:close/>
                  <a:moveTo>
                    <a:pt x="1816" y="48"/>
                  </a:moveTo>
                  <a:lnTo>
                    <a:pt x="1828" y="58"/>
                  </a:lnTo>
                  <a:lnTo>
                    <a:pt x="1842" y="61"/>
                  </a:lnTo>
                  <a:lnTo>
                    <a:pt x="1830" y="50"/>
                  </a:lnTo>
                  <a:lnTo>
                    <a:pt x="1816" y="48"/>
                  </a:lnTo>
                  <a:close/>
                  <a:moveTo>
                    <a:pt x="803" y="48"/>
                  </a:moveTo>
                  <a:lnTo>
                    <a:pt x="808" y="57"/>
                  </a:lnTo>
                  <a:lnTo>
                    <a:pt x="813" y="50"/>
                  </a:lnTo>
                  <a:lnTo>
                    <a:pt x="803" y="48"/>
                  </a:lnTo>
                  <a:close/>
                  <a:moveTo>
                    <a:pt x="0" y="48"/>
                  </a:moveTo>
                  <a:lnTo>
                    <a:pt x="1" y="48"/>
                  </a:lnTo>
                  <a:lnTo>
                    <a:pt x="0" y="50"/>
                  </a:lnTo>
                  <a:lnTo>
                    <a:pt x="0" y="48"/>
                  </a:lnTo>
                  <a:close/>
                  <a:moveTo>
                    <a:pt x="56" y="47"/>
                  </a:moveTo>
                  <a:lnTo>
                    <a:pt x="56" y="48"/>
                  </a:lnTo>
                  <a:lnTo>
                    <a:pt x="78" y="51"/>
                  </a:lnTo>
                  <a:lnTo>
                    <a:pt x="80" y="50"/>
                  </a:lnTo>
                  <a:lnTo>
                    <a:pt x="56" y="47"/>
                  </a:lnTo>
                  <a:close/>
                  <a:moveTo>
                    <a:pt x="3708" y="47"/>
                  </a:moveTo>
                  <a:lnTo>
                    <a:pt x="3699" y="50"/>
                  </a:lnTo>
                  <a:lnTo>
                    <a:pt x="3729" y="70"/>
                  </a:lnTo>
                  <a:lnTo>
                    <a:pt x="3738" y="69"/>
                  </a:lnTo>
                  <a:lnTo>
                    <a:pt x="3708" y="47"/>
                  </a:lnTo>
                  <a:close/>
                  <a:moveTo>
                    <a:pt x="786" y="47"/>
                  </a:moveTo>
                  <a:lnTo>
                    <a:pt x="735" y="107"/>
                  </a:lnTo>
                  <a:lnTo>
                    <a:pt x="749" y="109"/>
                  </a:lnTo>
                  <a:lnTo>
                    <a:pt x="796" y="53"/>
                  </a:lnTo>
                  <a:lnTo>
                    <a:pt x="785" y="57"/>
                  </a:lnTo>
                  <a:lnTo>
                    <a:pt x="783" y="56"/>
                  </a:lnTo>
                  <a:lnTo>
                    <a:pt x="782" y="56"/>
                  </a:lnTo>
                  <a:lnTo>
                    <a:pt x="782" y="54"/>
                  </a:lnTo>
                  <a:lnTo>
                    <a:pt x="799" y="48"/>
                  </a:lnTo>
                  <a:lnTo>
                    <a:pt x="786" y="47"/>
                  </a:lnTo>
                  <a:close/>
                  <a:moveTo>
                    <a:pt x="601" y="47"/>
                  </a:moveTo>
                  <a:lnTo>
                    <a:pt x="574" y="54"/>
                  </a:lnTo>
                  <a:lnTo>
                    <a:pt x="565" y="56"/>
                  </a:lnTo>
                  <a:lnTo>
                    <a:pt x="572" y="64"/>
                  </a:lnTo>
                  <a:lnTo>
                    <a:pt x="579" y="71"/>
                  </a:lnTo>
                  <a:lnTo>
                    <a:pt x="581" y="71"/>
                  </a:lnTo>
                  <a:lnTo>
                    <a:pt x="584" y="70"/>
                  </a:lnTo>
                  <a:lnTo>
                    <a:pt x="585" y="70"/>
                  </a:lnTo>
                  <a:lnTo>
                    <a:pt x="588" y="69"/>
                  </a:lnTo>
                  <a:lnTo>
                    <a:pt x="589" y="69"/>
                  </a:lnTo>
                  <a:lnTo>
                    <a:pt x="592" y="67"/>
                  </a:lnTo>
                  <a:lnTo>
                    <a:pt x="594" y="66"/>
                  </a:lnTo>
                  <a:lnTo>
                    <a:pt x="596" y="64"/>
                  </a:lnTo>
                  <a:lnTo>
                    <a:pt x="601" y="60"/>
                  </a:lnTo>
                  <a:lnTo>
                    <a:pt x="601" y="58"/>
                  </a:lnTo>
                  <a:lnTo>
                    <a:pt x="602" y="58"/>
                  </a:lnTo>
                  <a:lnTo>
                    <a:pt x="602" y="57"/>
                  </a:lnTo>
                  <a:lnTo>
                    <a:pt x="603" y="54"/>
                  </a:lnTo>
                  <a:lnTo>
                    <a:pt x="603" y="50"/>
                  </a:lnTo>
                  <a:lnTo>
                    <a:pt x="602" y="48"/>
                  </a:lnTo>
                  <a:lnTo>
                    <a:pt x="602" y="47"/>
                  </a:lnTo>
                  <a:lnTo>
                    <a:pt x="601" y="47"/>
                  </a:lnTo>
                  <a:close/>
                  <a:moveTo>
                    <a:pt x="0" y="46"/>
                  </a:moveTo>
                  <a:lnTo>
                    <a:pt x="1" y="46"/>
                  </a:lnTo>
                  <a:lnTo>
                    <a:pt x="0" y="47"/>
                  </a:lnTo>
                  <a:lnTo>
                    <a:pt x="0" y="46"/>
                  </a:lnTo>
                  <a:close/>
                  <a:moveTo>
                    <a:pt x="3718" y="44"/>
                  </a:moveTo>
                  <a:lnTo>
                    <a:pt x="3709" y="47"/>
                  </a:lnTo>
                  <a:lnTo>
                    <a:pt x="3739" y="67"/>
                  </a:lnTo>
                  <a:lnTo>
                    <a:pt x="3748" y="64"/>
                  </a:lnTo>
                  <a:lnTo>
                    <a:pt x="3718" y="44"/>
                  </a:lnTo>
                  <a:close/>
                  <a:moveTo>
                    <a:pt x="2210" y="44"/>
                  </a:moveTo>
                  <a:lnTo>
                    <a:pt x="2177" y="53"/>
                  </a:lnTo>
                  <a:lnTo>
                    <a:pt x="2133" y="66"/>
                  </a:lnTo>
                  <a:lnTo>
                    <a:pt x="2253" y="80"/>
                  </a:lnTo>
                  <a:lnTo>
                    <a:pt x="2229" y="60"/>
                  </a:lnTo>
                  <a:lnTo>
                    <a:pt x="2210" y="44"/>
                  </a:lnTo>
                  <a:close/>
                  <a:moveTo>
                    <a:pt x="776" y="44"/>
                  </a:moveTo>
                  <a:lnTo>
                    <a:pt x="778" y="44"/>
                  </a:lnTo>
                  <a:lnTo>
                    <a:pt x="785" y="46"/>
                  </a:lnTo>
                  <a:lnTo>
                    <a:pt x="776" y="46"/>
                  </a:lnTo>
                  <a:lnTo>
                    <a:pt x="776" y="44"/>
                  </a:lnTo>
                  <a:close/>
                  <a:moveTo>
                    <a:pt x="34" y="44"/>
                  </a:moveTo>
                  <a:lnTo>
                    <a:pt x="43" y="44"/>
                  </a:lnTo>
                  <a:lnTo>
                    <a:pt x="107" y="53"/>
                  </a:lnTo>
                  <a:lnTo>
                    <a:pt x="114" y="53"/>
                  </a:lnTo>
                  <a:lnTo>
                    <a:pt x="116" y="54"/>
                  </a:lnTo>
                  <a:lnTo>
                    <a:pt x="111" y="54"/>
                  </a:lnTo>
                  <a:lnTo>
                    <a:pt x="111" y="56"/>
                  </a:lnTo>
                  <a:lnTo>
                    <a:pt x="104" y="56"/>
                  </a:lnTo>
                  <a:lnTo>
                    <a:pt x="54" y="48"/>
                  </a:lnTo>
                  <a:lnTo>
                    <a:pt x="46" y="48"/>
                  </a:lnTo>
                  <a:lnTo>
                    <a:pt x="44" y="50"/>
                  </a:lnTo>
                  <a:lnTo>
                    <a:pt x="41" y="50"/>
                  </a:lnTo>
                  <a:lnTo>
                    <a:pt x="41" y="48"/>
                  </a:lnTo>
                  <a:lnTo>
                    <a:pt x="44" y="48"/>
                  </a:lnTo>
                  <a:lnTo>
                    <a:pt x="46" y="47"/>
                  </a:lnTo>
                  <a:lnTo>
                    <a:pt x="51" y="47"/>
                  </a:lnTo>
                  <a:lnTo>
                    <a:pt x="43" y="46"/>
                  </a:lnTo>
                  <a:lnTo>
                    <a:pt x="37" y="46"/>
                  </a:lnTo>
                  <a:lnTo>
                    <a:pt x="34" y="44"/>
                  </a:lnTo>
                  <a:close/>
                  <a:moveTo>
                    <a:pt x="17" y="44"/>
                  </a:moveTo>
                  <a:lnTo>
                    <a:pt x="27" y="44"/>
                  </a:lnTo>
                  <a:lnTo>
                    <a:pt x="24" y="46"/>
                  </a:lnTo>
                  <a:lnTo>
                    <a:pt x="23" y="46"/>
                  </a:lnTo>
                  <a:lnTo>
                    <a:pt x="13" y="54"/>
                  </a:lnTo>
                  <a:lnTo>
                    <a:pt x="20" y="46"/>
                  </a:lnTo>
                  <a:lnTo>
                    <a:pt x="16" y="46"/>
                  </a:lnTo>
                  <a:lnTo>
                    <a:pt x="13" y="47"/>
                  </a:lnTo>
                  <a:lnTo>
                    <a:pt x="9" y="47"/>
                  </a:lnTo>
                  <a:lnTo>
                    <a:pt x="6" y="48"/>
                  </a:lnTo>
                  <a:lnTo>
                    <a:pt x="9" y="48"/>
                  </a:lnTo>
                  <a:lnTo>
                    <a:pt x="21" y="66"/>
                  </a:lnTo>
                  <a:lnTo>
                    <a:pt x="20" y="66"/>
                  </a:lnTo>
                  <a:lnTo>
                    <a:pt x="19" y="67"/>
                  </a:lnTo>
                  <a:lnTo>
                    <a:pt x="16" y="67"/>
                  </a:lnTo>
                  <a:lnTo>
                    <a:pt x="17" y="66"/>
                  </a:lnTo>
                  <a:lnTo>
                    <a:pt x="19" y="66"/>
                  </a:lnTo>
                  <a:lnTo>
                    <a:pt x="7" y="50"/>
                  </a:lnTo>
                  <a:lnTo>
                    <a:pt x="4" y="50"/>
                  </a:lnTo>
                  <a:lnTo>
                    <a:pt x="4" y="48"/>
                  </a:lnTo>
                  <a:lnTo>
                    <a:pt x="1" y="48"/>
                  </a:lnTo>
                  <a:lnTo>
                    <a:pt x="4" y="47"/>
                  </a:lnTo>
                  <a:lnTo>
                    <a:pt x="7" y="47"/>
                  </a:lnTo>
                  <a:lnTo>
                    <a:pt x="9" y="46"/>
                  </a:lnTo>
                  <a:lnTo>
                    <a:pt x="14" y="46"/>
                  </a:lnTo>
                  <a:lnTo>
                    <a:pt x="17" y="44"/>
                  </a:lnTo>
                  <a:close/>
                  <a:moveTo>
                    <a:pt x="2321" y="43"/>
                  </a:moveTo>
                  <a:lnTo>
                    <a:pt x="2317" y="48"/>
                  </a:lnTo>
                  <a:lnTo>
                    <a:pt x="2347" y="74"/>
                  </a:lnTo>
                  <a:lnTo>
                    <a:pt x="2351" y="79"/>
                  </a:lnTo>
                  <a:lnTo>
                    <a:pt x="2353" y="74"/>
                  </a:lnTo>
                  <a:lnTo>
                    <a:pt x="2355" y="71"/>
                  </a:lnTo>
                  <a:lnTo>
                    <a:pt x="2321" y="43"/>
                  </a:lnTo>
                  <a:close/>
                  <a:moveTo>
                    <a:pt x="1791" y="43"/>
                  </a:moveTo>
                  <a:lnTo>
                    <a:pt x="1786" y="50"/>
                  </a:lnTo>
                  <a:lnTo>
                    <a:pt x="1792" y="54"/>
                  </a:lnTo>
                  <a:lnTo>
                    <a:pt x="1806" y="57"/>
                  </a:lnTo>
                  <a:lnTo>
                    <a:pt x="1791" y="43"/>
                  </a:lnTo>
                  <a:close/>
                  <a:moveTo>
                    <a:pt x="820" y="41"/>
                  </a:moveTo>
                  <a:lnTo>
                    <a:pt x="805" y="47"/>
                  </a:lnTo>
                  <a:lnTo>
                    <a:pt x="815" y="48"/>
                  </a:lnTo>
                  <a:lnTo>
                    <a:pt x="820" y="41"/>
                  </a:lnTo>
                  <a:close/>
                  <a:moveTo>
                    <a:pt x="3729" y="40"/>
                  </a:moveTo>
                  <a:lnTo>
                    <a:pt x="3721" y="43"/>
                  </a:lnTo>
                  <a:lnTo>
                    <a:pt x="3751" y="64"/>
                  </a:lnTo>
                  <a:lnTo>
                    <a:pt x="3759" y="61"/>
                  </a:lnTo>
                  <a:lnTo>
                    <a:pt x="3729" y="40"/>
                  </a:lnTo>
                  <a:close/>
                  <a:moveTo>
                    <a:pt x="3739" y="37"/>
                  </a:moveTo>
                  <a:lnTo>
                    <a:pt x="3731" y="40"/>
                  </a:lnTo>
                  <a:lnTo>
                    <a:pt x="3761" y="61"/>
                  </a:lnTo>
                  <a:lnTo>
                    <a:pt x="3769" y="58"/>
                  </a:lnTo>
                  <a:lnTo>
                    <a:pt x="3739" y="37"/>
                  </a:lnTo>
                  <a:close/>
                  <a:moveTo>
                    <a:pt x="3129" y="37"/>
                  </a:moveTo>
                  <a:lnTo>
                    <a:pt x="3106" y="44"/>
                  </a:lnTo>
                  <a:lnTo>
                    <a:pt x="3076" y="53"/>
                  </a:lnTo>
                  <a:lnTo>
                    <a:pt x="3096" y="67"/>
                  </a:lnTo>
                  <a:lnTo>
                    <a:pt x="3247" y="183"/>
                  </a:lnTo>
                  <a:lnTo>
                    <a:pt x="3301" y="166"/>
                  </a:lnTo>
                  <a:lnTo>
                    <a:pt x="3129" y="37"/>
                  </a:lnTo>
                  <a:close/>
                  <a:moveTo>
                    <a:pt x="1890" y="37"/>
                  </a:moveTo>
                  <a:lnTo>
                    <a:pt x="1882" y="48"/>
                  </a:lnTo>
                  <a:lnTo>
                    <a:pt x="1892" y="44"/>
                  </a:lnTo>
                  <a:lnTo>
                    <a:pt x="1893" y="44"/>
                  </a:lnTo>
                  <a:lnTo>
                    <a:pt x="1896" y="46"/>
                  </a:lnTo>
                  <a:lnTo>
                    <a:pt x="1896" y="47"/>
                  </a:lnTo>
                  <a:lnTo>
                    <a:pt x="1885" y="51"/>
                  </a:lnTo>
                  <a:lnTo>
                    <a:pt x="2090" y="77"/>
                  </a:lnTo>
                  <a:lnTo>
                    <a:pt x="2099" y="63"/>
                  </a:lnTo>
                  <a:lnTo>
                    <a:pt x="1890" y="37"/>
                  </a:lnTo>
                  <a:close/>
                  <a:moveTo>
                    <a:pt x="3962" y="36"/>
                  </a:moveTo>
                  <a:lnTo>
                    <a:pt x="3912" y="51"/>
                  </a:lnTo>
                  <a:lnTo>
                    <a:pt x="3766" y="97"/>
                  </a:lnTo>
                  <a:lnTo>
                    <a:pt x="3835" y="144"/>
                  </a:lnTo>
                  <a:lnTo>
                    <a:pt x="3852" y="136"/>
                  </a:lnTo>
                  <a:lnTo>
                    <a:pt x="3856" y="133"/>
                  </a:lnTo>
                  <a:lnTo>
                    <a:pt x="3862" y="129"/>
                  </a:lnTo>
                  <a:lnTo>
                    <a:pt x="3868" y="126"/>
                  </a:lnTo>
                  <a:lnTo>
                    <a:pt x="3872" y="123"/>
                  </a:lnTo>
                  <a:lnTo>
                    <a:pt x="3878" y="119"/>
                  </a:lnTo>
                  <a:lnTo>
                    <a:pt x="3882" y="116"/>
                  </a:lnTo>
                  <a:lnTo>
                    <a:pt x="3888" y="113"/>
                  </a:lnTo>
                  <a:lnTo>
                    <a:pt x="3892" y="109"/>
                  </a:lnTo>
                  <a:lnTo>
                    <a:pt x="3896" y="106"/>
                  </a:lnTo>
                  <a:lnTo>
                    <a:pt x="3916" y="89"/>
                  </a:lnTo>
                  <a:lnTo>
                    <a:pt x="3923" y="84"/>
                  </a:lnTo>
                  <a:lnTo>
                    <a:pt x="3929" y="79"/>
                  </a:lnTo>
                  <a:lnTo>
                    <a:pt x="3935" y="71"/>
                  </a:lnTo>
                  <a:lnTo>
                    <a:pt x="3949" y="54"/>
                  </a:lnTo>
                  <a:lnTo>
                    <a:pt x="3955" y="48"/>
                  </a:lnTo>
                  <a:lnTo>
                    <a:pt x="3959" y="43"/>
                  </a:lnTo>
                  <a:lnTo>
                    <a:pt x="3962" y="36"/>
                  </a:lnTo>
                  <a:close/>
                  <a:moveTo>
                    <a:pt x="3751" y="34"/>
                  </a:moveTo>
                  <a:lnTo>
                    <a:pt x="3741" y="37"/>
                  </a:lnTo>
                  <a:lnTo>
                    <a:pt x="3771" y="57"/>
                  </a:lnTo>
                  <a:lnTo>
                    <a:pt x="3779" y="54"/>
                  </a:lnTo>
                  <a:lnTo>
                    <a:pt x="3751" y="34"/>
                  </a:lnTo>
                  <a:close/>
                  <a:moveTo>
                    <a:pt x="1796" y="34"/>
                  </a:moveTo>
                  <a:lnTo>
                    <a:pt x="1792" y="41"/>
                  </a:lnTo>
                  <a:lnTo>
                    <a:pt x="1810" y="57"/>
                  </a:lnTo>
                  <a:lnTo>
                    <a:pt x="1825" y="58"/>
                  </a:lnTo>
                  <a:lnTo>
                    <a:pt x="1813" y="48"/>
                  </a:lnTo>
                  <a:lnTo>
                    <a:pt x="1806" y="47"/>
                  </a:lnTo>
                  <a:lnTo>
                    <a:pt x="1808" y="44"/>
                  </a:lnTo>
                  <a:lnTo>
                    <a:pt x="1796" y="34"/>
                  </a:lnTo>
                  <a:close/>
                  <a:moveTo>
                    <a:pt x="2326" y="33"/>
                  </a:moveTo>
                  <a:lnTo>
                    <a:pt x="2321" y="40"/>
                  </a:lnTo>
                  <a:lnTo>
                    <a:pt x="2355" y="70"/>
                  </a:lnTo>
                  <a:lnTo>
                    <a:pt x="2360" y="63"/>
                  </a:lnTo>
                  <a:lnTo>
                    <a:pt x="2326" y="33"/>
                  </a:lnTo>
                  <a:close/>
                  <a:moveTo>
                    <a:pt x="3761" y="31"/>
                  </a:moveTo>
                  <a:lnTo>
                    <a:pt x="3752" y="34"/>
                  </a:lnTo>
                  <a:lnTo>
                    <a:pt x="3782" y="54"/>
                  </a:lnTo>
                  <a:lnTo>
                    <a:pt x="3791" y="51"/>
                  </a:lnTo>
                  <a:lnTo>
                    <a:pt x="3761" y="31"/>
                  </a:lnTo>
                  <a:close/>
                  <a:moveTo>
                    <a:pt x="3434" y="31"/>
                  </a:moveTo>
                  <a:lnTo>
                    <a:pt x="3381" y="47"/>
                  </a:lnTo>
                  <a:lnTo>
                    <a:pt x="3473" y="113"/>
                  </a:lnTo>
                  <a:lnTo>
                    <a:pt x="3525" y="97"/>
                  </a:lnTo>
                  <a:lnTo>
                    <a:pt x="3434" y="31"/>
                  </a:lnTo>
                  <a:close/>
                  <a:moveTo>
                    <a:pt x="1833" y="30"/>
                  </a:moveTo>
                  <a:lnTo>
                    <a:pt x="1842" y="36"/>
                  </a:lnTo>
                  <a:lnTo>
                    <a:pt x="1839" y="37"/>
                  </a:lnTo>
                  <a:lnTo>
                    <a:pt x="1838" y="37"/>
                  </a:lnTo>
                  <a:lnTo>
                    <a:pt x="1828" y="31"/>
                  </a:lnTo>
                  <a:lnTo>
                    <a:pt x="1820" y="44"/>
                  </a:lnTo>
                  <a:lnTo>
                    <a:pt x="1875" y="50"/>
                  </a:lnTo>
                  <a:lnTo>
                    <a:pt x="1870" y="44"/>
                  </a:lnTo>
                  <a:lnTo>
                    <a:pt x="1870" y="43"/>
                  </a:lnTo>
                  <a:lnTo>
                    <a:pt x="1876" y="43"/>
                  </a:lnTo>
                  <a:lnTo>
                    <a:pt x="1880" y="48"/>
                  </a:lnTo>
                  <a:lnTo>
                    <a:pt x="1888" y="37"/>
                  </a:lnTo>
                  <a:lnTo>
                    <a:pt x="1833" y="30"/>
                  </a:lnTo>
                  <a:close/>
                  <a:moveTo>
                    <a:pt x="2264" y="28"/>
                  </a:moveTo>
                  <a:lnTo>
                    <a:pt x="2261" y="30"/>
                  </a:lnTo>
                  <a:lnTo>
                    <a:pt x="2266" y="31"/>
                  </a:lnTo>
                  <a:lnTo>
                    <a:pt x="2267" y="28"/>
                  </a:lnTo>
                  <a:lnTo>
                    <a:pt x="2264" y="28"/>
                  </a:lnTo>
                  <a:close/>
                  <a:moveTo>
                    <a:pt x="3771" y="27"/>
                  </a:moveTo>
                  <a:lnTo>
                    <a:pt x="3762" y="30"/>
                  </a:lnTo>
                  <a:lnTo>
                    <a:pt x="3792" y="51"/>
                  </a:lnTo>
                  <a:lnTo>
                    <a:pt x="3801" y="48"/>
                  </a:lnTo>
                  <a:lnTo>
                    <a:pt x="3771" y="27"/>
                  </a:lnTo>
                  <a:close/>
                  <a:moveTo>
                    <a:pt x="515" y="27"/>
                  </a:moveTo>
                  <a:lnTo>
                    <a:pt x="542" y="31"/>
                  </a:lnTo>
                  <a:lnTo>
                    <a:pt x="544" y="30"/>
                  </a:lnTo>
                  <a:lnTo>
                    <a:pt x="516" y="27"/>
                  </a:lnTo>
                  <a:lnTo>
                    <a:pt x="515" y="27"/>
                  </a:lnTo>
                  <a:close/>
                  <a:moveTo>
                    <a:pt x="103" y="27"/>
                  </a:moveTo>
                  <a:lnTo>
                    <a:pt x="84" y="47"/>
                  </a:lnTo>
                  <a:lnTo>
                    <a:pt x="111" y="50"/>
                  </a:lnTo>
                  <a:lnTo>
                    <a:pt x="130" y="31"/>
                  </a:lnTo>
                  <a:lnTo>
                    <a:pt x="103" y="27"/>
                  </a:lnTo>
                  <a:close/>
                  <a:moveTo>
                    <a:pt x="7" y="27"/>
                  </a:moveTo>
                  <a:lnTo>
                    <a:pt x="4" y="31"/>
                  </a:lnTo>
                  <a:lnTo>
                    <a:pt x="0" y="36"/>
                  </a:lnTo>
                  <a:lnTo>
                    <a:pt x="0" y="34"/>
                  </a:lnTo>
                  <a:lnTo>
                    <a:pt x="7" y="27"/>
                  </a:lnTo>
                  <a:close/>
                  <a:moveTo>
                    <a:pt x="1802" y="26"/>
                  </a:moveTo>
                  <a:lnTo>
                    <a:pt x="1798" y="33"/>
                  </a:lnTo>
                  <a:lnTo>
                    <a:pt x="1809" y="43"/>
                  </a:lnTo>
                  <a:lnTo>
                    <a:pt x="1813" y="36"/>
                  </a:lnTo>
                  <a:lnTo>
                    <a:pt x="1802" y="26"/>
                  </a:lnTo>
                  <a:close/>
                  <a:moveTo>
                    <a:pt x="509" y="26"/>
                  </a:moveTo>
                  <a:lnTo>
                    <a:pt x="516" y="26"/>
                  </a:lnTo>
                  <a:lnTo>
                    <a:pt x="581" y="34"/>
                  </a:lnTo>
                  <a:lnTo>
                    <a:pt x="586" y="34"/>
                  </a:lnTo>
                  <a:lnTo>
                    <a:pt x="588" y="36"/>
                  </a:lnTo>
                  <a:lnTo>
                    <a:pt x="592" y="36"/>
                  </a:lnTo>
                  <a:lnTo>
                    <a:pt x="595" y="37"/>
                  </a:lnTo>
                  <a:lnTo>
                    <a:pt x="596" y="37"/>
                  </a:lnTo>
                  <a:lnTo>
                    <a:pt x="598" y="38"/>
                  </a:lnTo>
                  <a:lnTo>
                    <a:pt x="602" y="40"/>
                  </a:lnTo>
                  <a:lnTo>
                    <a:pt x="609" y="47"/>
                  </a:lnTo>
                  <a:lnTo>
                    <a:pt x="609" y="57"/>
                  </a:lnTo>
                  <a:lnTo>
                    <a:pt x="608" y="60"/>
                  </a:lnTo>
                  <a:lnTo>
                    <a:pt x="606" y="61"/>
                  </a:lnTo>
                  <a:lnTo>
                    <a:pt x="605" y="61"/>
                  </a:lnTo>
                  <a:lnTo>
                    <a:pt x="605" y="63"/>
                  </a:lnTo>
                  <a:lnTo>
                    <a:pt x="596" y="69"/>
                  </a:lnTo>
                  <a:lnTo>
                    <a:pt x="592" y="70"/>
                  </a:lnTo>
                  <a:lnTo>
                    <a:pt x="594" y="69"/>
                  </a:lnTo>
                  <a:lnTo>
                    <a:pt x="596" y="67"/>
                  </a:lnTo>
                  <a:lnTo>
                    <a:pt x="599" y="64"/>
                  </a:lnTo>
                  <a:lnTo>
                    <a:pt x="602" y="63"/>
                  </a:lnTo>
                  <a:lnTo>
                    <a:pt x="605" y="60"/>
                  </a:lnTo>
                  <a:lnTo>
                    <a:pt x="606" y="57"/>
                  </a:lnTo>
                  <a:lnTo>
                    <a:pt x="606" y="56"/>
                  </a:lnTo>
                  <a:lnTo>
                    <a:pt x="608" y="54"/>
                  </a:lnTo>
                  <a:lnTo>
                    <a:pt x="608" y="53"/>
                  </a:lnTo>
                  <a:lnTo>
                    <a:pt x="606" y="50"/>
                  </a:lnTo>
                  <a:lnTo>
                    <a:pt x="606" y="47"/>
                  </a:lnTo>
                  <a:lnTo>
                    <a:pt x="602" y="43"/>
                  </a:lnTo>
                  <a:lnTo>
                    <a:pt x="599" y="41"/>
                  </a:lnTo>
                  <a:lnTo>
                    <a:pt x="594" y="47"/>
                  </a:lnTo>
                  <a:lnTo>
                    <a:pt x="602" y="46"/>
                  </a:lnTo>
                  <a:lnTo>
                    <a:pt x="603" y="46"/>
                  </a:lnTo>
                  <a:lnTo>
                    <a:pt x="603" y="47"/>
                  </a:lnTo>
                  <a:lnTo>
                    <a:pt x="605" y="47"/>
                  </a:lnTo>
                  <a:lnTo>
                    <a:pt x="605" y="48"/>
                  </a:lnTo>
                  <a:lnTo>
                    <a:pt x="606" y="50"/>
                  </a:lnTo>
                  <a:lnTo>
                    <a:pt x="606" y="53"/>
                  </a:lnTo>
                  <a:lnTo>
                    <a:pt x="605" y="54"/>
                  </a:lnTo>
                  <a:lnTo>
                    <a:pt x="605" y="57"/>
                  </a:lnTo>
                  <a:lnTo>
                    <a:pt x="598" y="64"/>
                  </a:lnTo>
                  <a:lnTo>
                    <a:pt x="595" y="66"/>
                  </a:lnTo>
                  <a:lnTo>
                    <a:pt x="592" y="69"/>
                  </a:lnTo>
                  <a:lnTo>
                    <a:pt x="591" y="69"/>
                  </a:lnTo>
                  <a:lnTo>
                    <a:pt x="588" y="70"/>
                  </a:lnTo>
                  <a:lnTo>
                    <a:pt x="586" y="71"/>
                  </a:lnTo>
                  <a:lnTo>
                    <a:pt x="582" y="71"/>
                  </a:lnTo>
                  <a:lnTo>
                    <a:pt x="578" y="73"/>
                  </a:lnTo>
                  <a:lnTo>
                    <a:pt x="576" y="73"/>
                  </a:lnTo>
                  <a:lnTo>
                    <a:pt x="574" y="70"/>
                  </a:lnTo>
                  <a:lnTo>
                    <a:pt x="569" y="76"/>
                  </a:lnTo>
                  <a:lnTo>
                    <a:pt x="576" y="76"/>
                  </a:lnTo>
                  <a:lnTo>
                    <a:pt x="572" y="77"/>
                  </a:lnTo>
                  <a:lnTo>
                    <a:pt x="566" y="77"/>
                  </a:lnTo>
                  <a:lnTo>
                    <a:pt x="574" y="69"/>
                  </a:lnTo>
                  <a:lnTo>
                    <a:pt x="564" y="56"/>
                  </a:lnTo>
                  <a:lnTo>
                    <a:pt x="592" y="48"/>
                  </a:lnTo>
                  <a:lnTo>
                    <a:pt x="598" y="40"/>
                  </a:lnTo>
                  <a:lnTo>
                    <a:pt x="596" y="40"/>
                  </a:lnTo>
                  <a:lnTo>
                    <a:pt x="595" y="38"/>
                  </a:lnTo>
                  <a:lnTo>
                    <a:pt x="594" y="38"/>
                  </a:lnTo>
                  <a:lnTo>
                    <a:pt x="591" y="37"/>
                  </a:lnTo>
                  <a:lnTo>
                    <a:pt x="589" y="37"/>
                  </a:lnTo>
                  <a:lnTo>
                    <a:pt x="586" y="36"/>
                  </a:lnTo>
                  <a:lnTo>
                    <a:pt x="579" y="36"/>
                  </a:lnTo>
                  <a:lnTo>
                    <a:pt x="574" y="34"/>
                  </a:lnTo>
                  <a:lnTo>
                    <a:pt x="572" y="36"/>
                  </a:lnTo>
                  <a:lnTo>
                    <a:pt x="574" y="36"/>
                  </a:lnTo>
                  <a:lnTo>
                    <a:pt x="574" y="37"/>
                  </a:lnTo>
                  <a:lnTo>
                    <a:pt x="575" y="37"/>
                  </a:lnTo>
                  <a:lnTo>
                    <a:pt x="575" y="38"/>
                  </a:lnTo>
                  <a:lnTo>
                    <a:pt x="574" y="38"/>
                  </a:lnTo>
                  <a:lnTo>
                    <a:pt x="574" y="40"/>
                  </a:lnTo>
                  <a:lnTo>
                    <a:pt x="572" y="41"/>
                  </a:lnTo>
                  <a:lnTo>
                    <a:pt x="572" y="43"/>
                  </a:lnTo>
                  <a:lnTo>
                    <a:pt x="546" y="71"/>
                  </a:lnTo>
                  <a:lnTo>
                    <a:pt x="545" y="73"/>
                  </a:lnTo>
                  <a:lnTo>
                    <a:pt x="544" y="73"/>
                  </a:lnTo>
                  <a:lnTo>
                    <a:pt x="544" y="74"/>
                  </a:lnTo>
                  <a:lnTo>
                    <a:pt x="538" y="74"/>
                  </a:lnTo>
                  <a:lnTo>
                    <a:pt x="536" y="76"/>
                  </a:lnTo>
                  <a:lnTo>
                    <a:pt x="542" y="76"/>
                  </a:lnTo>
                  <a:lnTo>
                    <a:pt x="542" y="77"/>
                  </a:lnTo>
                  <a:lnTo>
                    <a:pt x="541" y="77"/>
                  </a:lnTo>
                  <a:lnTo>
                    <a:pt x="477" y="70"/>
                  </a:lnTo>
                  <a:lnTo>
                    <a:pt x="477" y="69"/>
                  </a:lnTo>
                  <a:lnTo>
                    <a:pt x="478" y="69"/>
                  </a:lnTo>
                  <a:lnTo>
                    <a:pt x="478" y="67"/>
                  </a:lnTo>
                  <a:lnTo>
                    <a:pt x="474" y="67"/>
                  </a:lnTo>
                  <a:lnTo>
                    <a:pt x="474" y="69"/>
                  </a:lnTo>
                  <a:lnTo>
                    <a:pt x="465" y="69"/>
                  </a:lnTo>
                  <a:lnTo>
                    <a:pt x="465" y="67"/>
                  </a:lnTo>
                  <a:lnTo>
                    <a:pt x="472" y="67"/>
                  </a:lnTo>
                  <a:lnTo>
                    <a:pt x="471" y="66"/>
                  </a:lnTo>
                  <a:lnTo>
                    <a:pt x="469" y="66"/>
                  </a:lnTo>
                  <a:lnTo>
                    <a:pt x="468" y="64"/>
                  </a:lnTo>
                  <a:lnTo>
                    <a:pt x="468" y="63"/>
                  </a:lnTo>
                  <a:lnTo>
                    <a:pt x="469" y="61"/>
                  </a:lnTo>
                  <a:lnTo>
                    <a:pt x="495" y="31"/>
                  </a:lnTo>
                  <a:lnTo>
                    <a:pt x="496" y="31"/>
                  </a:lnTo>
                  <a:lnTo>
                    <a:pt x="496" y="30"/>
                  </a:lnTo>
                  <a:lnTo>
                    <a:pt x="498" y="30"/>
                  </a:lnTo>
                  <a:lnTo>
                    <a:pt x="498" y="28"/>
                  </a:lnTo>
                  <a:lnTo>
                    <a:pt x="501" y="28"/>
                  </a:lnTo>
                  <a:lnTo>
                    <a:pt x="501" y="30"/>
                  </a:lnTo>
                  <a:lnTo>
                    <a:pt x="499" y="30"/>
                  </a:lnTo>
                  <a:lnTo>
                    <a:pt x="499" y="31"/>
                  </a:lnTo>
                  <a:lnTo>
                    <a:pt x="498" y="31"/>
                  </a:lnTo>
                  <a:lnTo>
                    <a:pt x="498" y="33"/>
                  </a:lnTo>
                  <a:lnTo>
                    <a:pt x="471" y="63"/>
                  </a:lnTo>
                  <a:lnTo>
                    <a:pt x="471" y="64"/>
                  </a:lnTo>
                  <a:lnTo>
                    <a:pt x="472" y="64"/>
                  </a:lnTo>
                  <a:lnTo>
                    <a:pt x="472" y="66"/>
                  </a:lnTo>
                  <a:lnTo>
                    <a:pt x="477" y="66"/>
                  </a:lnTo>
                  <a:lnTo>
                    <a:pt x="531" y="73"/>
                  </a:lnTo>
                  <a:lnTo>
                    <a:pt x="532" y="73"/>
                  </a:lnTo>
                  <a:lnTo>
                    <a:pt x="535" y="74"/>
                  </a:lnTo>
                  <a:lnTo>
                    <a:pt x="529" y="74"/>
                  </a:lnTo>
                  <a:lnTo>
                    <a:pt x="509" y="71"/>
                  </a:lnTo>
                  <a:lnTo>
                    <a:pt x="508" y="73"/>
                  </a:lnTo>
                  <a:lnTo>
                    <a:pt x="535" y="76"/>
                  </a:lnTo>
                  <a:lnTo>
                    <a:pt x="538" y="73"/>
                  </a:lnTo>
                  <a:lnTo>
                    <a:pt x="542" y="73"/>
                  </a:lnTo>
                  <a:lnTo>
                    <a:pt x="544" y="71"/>
                  </a:lnTo>
                  <a:lnTo>
                    <a:pt x="569" y="41"/>
                  </a:lnTo>
                  <a:lnTo>
                    <a:pt x="571" y="41"/>
                  </a:lnTo>
                  <a:lnTo>
                    <a:pt x="571" y="40"/>
                  </a:lnTo>
                  <a:lnTo>
                    <a:pt x="572" y="40"/>
                  </a:lnTo>
                  <a:lnTo>
                    <a:pt x="572" y="37"/>
                  </a:lnTo>
                  <a:lnTo>
                    <a:pt x="571" y="37"/>
                  </a:lnTo>
                  <a:lnTo>
                    <a:pt x="571" y="36"/>
                  </a:lnTo>
                  <a:lnTo>
                    <a:pt x="572" y="34"/>
                  </a:lnTo>
                  <a:lnTo>
                    <a:pt x="545" y="31"/>
                  </a:lnTo>
                  <a:lnTo>
                    <a:pt x="544" y="31"/>
                  </a:lnTo>
                  <a:lnTo>
                    <a:pt x="566" y="34"/>
                  </a:lnTo>
                  <a:lnTo>
                    <a:pt x="571" y="34"/>
                  </a:lnTo>
                  <a:lnTo>
                    <a:pt x="571" y="36"/>
                  </a:lnTo>
                  <a:lnTo>
                    <a:pt x="565" y="36"/>
                  </a:lnTo>
                  <a:lnTo>
                    <a:pt x="514" y="28"/>
                  </a:lnTo>
                  <a:lnTo>
                    <a:pt x="501" y="28"/>
                  </a:lnTo>
                  <a:lnTo>
                    <a:pt x="502" y="27"/>
                  </a:lnTo>
                  <a:lnTo>
                    <a:pt x="511" y="27"/>
                  </a:lnTo>
                  <a:lnTo>
                    <a:pt x="509" y="26"/>
                  </a:lnTo>
                  <a:close/>
                  <a:moveTo>
                    <a:pt x="138" y="26"/>
                  </a:moveTo>
                  <a:lnTo>
                    <a:pt x="148" y="26"/>
                  </a:lnTo>
                  <a:lnTo>
                    <a:pt x="150" y="27"/>
                  </a:lnTo>
                  <a:lnTo>
                    <a:pt x="138" y="27"/>
                  </a:lnTo>
                  <a:lnTo>
                    <a:pt x="138" y="26"/>
                  </a:lnTo>
                  <a:close/>
                  <a:moveTo>
                    <a:pt x="106" y="26"/>
                  </a:moveTo>
                  <a:lnTo>
                    <a:pt x="104" y="27"/>
                  </a:lnTo>
                  <a:lnTo>
                    <a:pt x="131" y="30"/>
                  </a:lnTo>
                  <a:lnTo>
                    <a:pt x="133" y="28"/>
                  </a:lnTo>
                  <a:lnTo>
                    <a:pt x="106" y="26"/>
                  </a:lnTo>
                  <a:close/>
                  <a:moveTo>
                    <a:pt x="3782" y="24"/>
                  </a:moveTo>
                  <a:lnTo>
                    <a:pt x="3774" y="27"/>
                  </a:lnTo>
                  <a:lnTo>
                    <a:pt x="3804" y="47"/>
                  </a:lnTo>
                  <a:lnTo>
                    <a:pt x="3812" y="46"/>
                  </a:lnTo>
                  <a:lnTo>
                    <a:pt x="3782" y="24"/>
                  </a:lnTo>
                  <a:close/>
                  <a:moveTo>
                    <a:pt x="2331" y="24"/>
                  </a:moveTo>
                  <a:lnTo>
                    <a:pt x="2327" y="31"/>
                  </a:lnTo>
                  <a:lnTo>
                    <a:pt x="2361" y="60"/>
                  </a:lnTo>
                  <a:lnTo>
                    <a:pt x="2365" y="53"/>
                  </a:lnTo>
                  <a:lnTo>
                    <a:pt x="2331" y="24"/>
                  </a:lnTo>
                  <a:close/>
                  <a:moveTo>
                    <a:pt x="74" y="24"/>
                  </a:moveTo>
                  <a:lnTo>
                    <a:pt x="56" y="43"/>
                  </a:lnTo>
                  <a:lnTo>
                    <a:pt x="83" y="47"/>
                  </a:lnTo>
                  <a:lnTo>
                    <a:pt x="101" y="27"/>
                  </a:lnTo>
                  <a:lnTo>
                    <a:pt x="74" y="24"/>
                  </a:lnTo>
                  <a:close/>
                  <a:moveTo>
                    <a:pt x="1869" y="23"/>
                  </a:moveTo>
                  <a:lnTo>
                    <a:pt x="1870" y="23"/>
                  </a:lnTo>
                  <a:lnTo>
                    <a:pt x="1869" y="24"/>
                  </a:lnTo>
                  <a:lnTo>
                    <a:pt x="1869" y="23"/>
                  </a:lnTo>
                  <a:close/>
                  <a:moveTo>
                    <a:pt x="3973" y="21"/>
                  </a:moveTo>
                  <a:lnTo>
                    <a:pt x="3973" y="23"/>
                  </a:lnTo>
                  <a:lnTo>
                    <a:pt x="3972" y="24"/>
                  </a:lnTo>
                  <a:lnTo>
                    <a:pt x="3972" y="26"/>
                  </a:lnTo>
                  <a:lnTo>
                    <a:pt x="3971" y="26"/>
                  </a:lnTo>
                  <a:lnTo>
                    <a:pt x="3971" y="28"/>
                  </a:lnTo>
                  <a:lnTo>
                    <a:pt x="3968" y="31"/>
                  </a:lnTo>
                  <a:lnTo>
                    <a:pt x="3966" y="34"/>
                  </a:lnTo>
                  <a:lnTo>
                    <a:pt x="3985" y="28"/>
                  </a:lnTo>
                  <a:lnTo>
                    <a:pt x="3973" y="21"/>
                  </a:lnTo>
                  <a:close/>
                  <a:moveTo>
                    <a:pt x="3792" y="21"/>
                  </a:moveTo>
                  <a:lnTo>
                    <a:pt x="3784" y="24"/>
                  </a:lnTo>
                  <a:lnTo>
                    <a:pt x="3814" y="44"/>
                  </a:lnTo>
                  <a:lnTo>
                    <a:pt x="3822" y="41"/>
                  </a:lnTo>
                  <a:lnTo>
                    <a:pt x="3792" y="21"/>
                  </a:lnTo>
                  <a:close/>
                  <a:moveTo>
                    <a:pt x="3184" y="20"/>
                  </a:moveTo>
                  <a:lnTo>
                    <a:pt x="3132" y="36"/>
                  </a:lnTo>
                  <a:lnTo>
                    <a:pt x="3304" y="164"/>
                  </a:lnTo>
                  <a:lnTo>
                    <a:pt x="3357" y="149"/>
                  </a:lnTo>
                  <a:lnTo>
                    <a:pt x="3184" y="20"/>
                  </a:lnTo>
                  <a:close/>
                  <a:moveTo>
                    <a:pt x="499" y="20"/>
                  </a:moveTo>
                  <a:lnTo>
                    <a:pt x="501" y="21"/>
                  </a:lnTo>
                  <a:lnTo>
                    <a:pt x="499" y="24"/>
                  </a:lnTo>
                  <a:lnTo>
                    <a:pt x="508" y="24"/>
                  </a:lnTo>
                  <a:lnTo>
                    <a:pt x="508" y="26"/>
                  </a:lnTo>
                  <a:lnTo>
                    <a:pt x="496" y="26"/>
                  </a:lnTo>
                  <a:lnTo>
                    <a:pt x="495" y="24"/>
                  </a:lnTo>
                  <a:lnTo>
                    <a:pt x="499" y="21"/>
                  </a:lnTo>
                  <a:lnTo>
                    <a:pt x="499" y="20"/>
                  </a:lnTo>
                  <a:close/>
                  <a:moveTo>
                    <a:pt x="46" y="20"/>
                  </a:moveTo>
                  <a:lnTo>
                    <a:pt x="26" y="41"/>
                  </a:lnTo>
                  <a:lnTo>
                    <a:pt x="47" y="41"/>
                  </a:lnTo>
                  <a:lnTo>
                    <a:pt x="50" y="43"/>
                  </a:lnTo>
                  <a:lnTo>
                    <a:pt x="54" y="43"/>
                  </a:lnTo>
                  <a:lnTo>
                    <a:pt x="73" y="24"/>
                  </a:lnTo>
                  <a:lnTo>
                    <a:pt x="46" y="20"/>
                  </a:lnTo>
                  <a:close/>
                  <a:moveTo>
                    <a:pt x="16" y="18"/>
                  </a:moveTo>
                  <a:lnTo>
                    <a:pt x="14" y="21"/>
                  </a:lnTo>
                  <a:lnTo>
                    <a:pt x="11" y="24"/>
                  </a:lnTo>
                  <a:lnTo>
                    <a:pt x="7" y="27"/>
                  </a:lnTo>
                  <a:lnTo>
                    <a:pt x="9" y="26"/>
                  </a:lnTo>
                  <a:lnTo>
                    <a:pt x="11" y="21"/>
                  </a:lnTo>
                  <a:lnTo>
                    <a:pt x="14" y="20"/>
                  </a:lnTo>
                  <a:lnTo>
                    <a:pt x="16" y="18"/>
                  </a:lnTo>
                  <a:close/>
                  <a:moveTo>
                    <a:pt x="3802" y="18"/>
                  </a:moveTo>
                  <a:lnTo>
                    <a:pt x="3794" y="21"/>
                  </a:lnTo>
                  <a:lnTo>
                    <a:pt x="3824" y="41"/>
                  </a:lnTo>
                  <a:lnTo>
                    <a:pt x="3832" y="38"/>
                  </a:lnTo>
                  <a:lnTo>
                    <a:pt x="3802" y="18"/>
                  </a:lnTo>
                  <a:close/>
                  <a:moveTo>
                    <a:pt x="2336" y="17"/>
                  </a:moveTo>
                  <a:lnTo>
                    <a:pt x="2331" y="23"/>
                  </a:lnTo>
                  <a:lnTo>
                    <a:pt x="2365" y="51"/>
                  </a:lnTo>
                  <a:lnTo>
                    <a:pt x="2370" y="44"/>
                  </a:lnTo>
                  <a:lnTo>
                    <a:pt x="2336" y="17"/>
                  </a:lnTo>
                  <a:close/>
                  <a:moveTo>
                    <a:pt x="1808" y="17"/>
                  </a:moveTo>
                  <a:lnTo>
                    <a:pt x="1803" y="24"/>
                  </a:lnTo>
                  <a:lnTo>
                    <a:pt x="1815" y="34"/>
                  </a:lnTo>
                  <a:lnTo>
                    <a:pt x="1819" y="27"/>
                  </a:lnTo>
                  <a:lnTo>
                    <a:pt x="1808" y="17"/>
                  </a:lnTo>
                  <a:close/>
                  <a:moveTo>
                    <a:pt x="3814" y="14"/>
                  </a:moveTo>
                  <a:lnTo>
                    <a:pt x="3805" y="17"/>
                  </a:lnTo>
                  <a:lnTo>
                    <a:pt x="3835" y="38"/>
                  </a:lnTo>
                  <a:lnTo>
                    <a:pt x="3844" y="36"/>
                  </a:lnTo>
                  <a:lnTo>
                    <a:pt x="3814" y="14"/>
                  </a:lnTo>
                  <a:close/>
                  <a:moveTo>
                    <a:pt x="3488" y="14"/>
                  </a:moveTo>
                  <a:lnTo>
                    <a:pt x="3437" y="30"/>
                  </a:lnTo>
                  <a:lnTo>
                    <a:pt x="3528" y="96"/>
                  </a:lnTo>
                  <a:lnTo>
                    <a:pt x="3580" y="80"/>
                  </a:lnTo>
                  <a:lnTo>
                    <a:pt x="3488" y="14"/>
                  </a:lnTo>
                  <a:close/>
                  <a:moveTo>
                    <a:pt x="3824" y="11"/>
                  </a:moveTo>
                  <a:lnTo>
                    <a:pt x="3815" y="14"/>
                  </a:lnTo>
                  <a:lnTo>
                    <a:pt x="3845" y="34"/>
                  </a:lnTo>
                  <a:lnTo>
                    <a:pt x="3854" y="33"/>
                  </a:lnTo>
                  <a:lnTo>
                    <a:pt x="3824" y="11"/>
                  </a:lnTo>
                  <a:close/>
                  <a:moveTo>
                    <a:pt x="2327" y="11"/>
                  </a:moveTo>
                  <a:lnTo>
                    <a:pt x="2311" y="16"/>
                  </a:lnTo>
                  <a:lnTo>
                    <a:pt x="2298" y="18"/>
                  </a:lnTo>
                  <a:lnTo>
                    <a:pt x="2271" y="64"/>
                  </a:lnTo>
                  <a:lnTo>
                    <a:pt x="2263" y="81"/>
                  </a:lnTo>
                  <a:lnTo>
                    <a:pt x="2273" y="83"/>
                  </a:lnTo>
                  <a:lnTo>
                    <a:pt x="2281" y="84"/>
                  </a:lnTo>
                  <a:lnTo>
                    <a:pt x="2274" y="80"/>
                  </a:lnTo>
                  <a:lnTo>
                    <a:pt x="2273" y="79"/>
                  </a:lnTo>
                  <a:lnTo>
                    <a:pt x="2274" y="79"/>
                  </a:lnTo>
                  <a:lnTo>
                    <a:pt x="2276" y="77"/>
                  </a:lnTo>
                  <a:lnTo>
                    <a:pt x="2277" y="77"/>
                  </a:lnTo>
                  <a:lnTo>
                    <a:pt x="2286" y="83"/>
                  </a:lnTo>
                  <a:lnTo>
                    <a:pt x="2294" y="67"/>
                  </a:lnTo>
                  <a:lnTo>
                    <a:pt x="2327" y="11"/>
                  </a:lnTo>
                  <a:close/>
                  <a:moveTo>
                    <a:pt x="4624" y="10"/>
                  </a:moveTo>
                  <a:lnTo>
                    <a:pt x="4533" y="38"/>
                  </a:lnTo>
                  <a:lnTo>
                    <a:pt x="4574" y="66"/>
                  </a:lnTo>
                  <a:lnTo>
                    <a:pt x="4611" y="89"/>
                  </a:lnTo>
                  <a:lnTo>
                    <a:pt x="4617" y="53"/>
                  </a:lnTo>
                  <a:lnTo>
                    <a:pt x="4574" y="66"/>
                  </a:lnTo>
                  <a:lnTo>
                    <a:pt x="4615" y="51"/>
                  </a:lnTo>
                  <a:lnTo>
                    <a:pt x="4617" y="51"/>
                  </a:lnTo>
                  <a:lnTo>
                    <a:pt x="4624" y="10"/>
                  </a:lnTo>
                  <a:close/>
                  <a:moveTo>
                    <a:pt x="3834" y="8"/>
                  </a:moveTo>
                  <a:lnTo>
                    <a:pt x="3825" y="11"/>
                  </a:lnTo>
                  <a:lnTo>
                    <a:pt x="3855" y="31"/>
                  </a:lnTo>
                  <a:lnTo>
                    <a:pt x="3864" y="28"/>
                  </a:lnTo>
                  <a:lnTo>
                    <a:pt x="3834" y="8"/>
                  </a:lnTo>
                  <a:close/>
                  <a:moveTo>
                    <a:pt x="2340" y="8"/>
                  </a:moveTo>
                  <a:lnTo>
                    <a:pt x="2337" y="14"/>
                  </a:lnTo>
                  <a:lnTo>
                    <a:pt x="2371" y="43"/>
                  </a:lnTo>
                  <a:lnTo>
                    <a:pt x="2374" y="36"/>
                  </a:lnTo>
                  <a:lnTo>
                    <a:pt x="2340" y="8"/>
                  </a:lnTo>
                  <a:close/>
                  <a:moveTo>
                    <a:pt x="1813" y="8"/>
                  </a:moveTo>
                  <a:lnTo>
                    <a:pt x="1809" y="16"/>
                  </a:lnTo>
                  <a:lnTo>
                    <a:pt x="1820" y="26"/>
                  </a:lnTo>
                  <a:lnTo>
                    <a:pt x="1825" y="18"/>
                  </a:lnTo>
                  <a:lnTo>
                    <a:pt x="1815" y="8"/>
                  </a:lnTo>
                  <a:lnTo>
                    <a:pt x="1813" y="8"/>
                  </a:lnTo>
                  <a:close/>
                  <a:moveTo>
                    <a:pt x="2306" y="7"/>
                  </a:moveTo>
                  <a:lnTo>
                    <a:pt x="2300" y="17"/>
                  </a:lnTo>
                  <a:lnTo>
                    <a:pt x="2313" y="14"/>
                  </a:lnTo>
                  <a:lnTo>
                    <a:pt x="2326" y="10"/>
                  </a:lnTo>
                  <a:lnTo>
                    <a:pt x="2306" y="7"/>
                  </a:lnTo>
                  <a:close/>
                  <a:moveTo>
                    <a:pt x="3844" y="6"/>
                  </a:moveTo>
                  <a:lnTo>
                    <a:pt x="3835" y="8"/>
                  </a:lnTo>
                  <a:lnTo>
                    <a:pt x="3866" y="28"/>
                  </a:lnTo>
                  <a:lnTo>
                    <a:pt x="3875" y="26"/>
                  </a:lnTo>
                  <a:lnTo>
                    <a:pt x="3844" y="6"/>
                  </a:lnTo>
                  <a:close/>
                  <a:moveTo>
                    <a:pt x="3240" y="4"/>
                  </a:moveTo>
                  <a:lnTo>
                    <a:pt x="3189" y="20"/>
                  </a:lnTo>
                  <a:lnTo>
                    <a:pt x="3360" y="147"/>
                  </a:lnTo>
                  <a:lnTo>
                    <a:pt x="3414" y="131"/>
                  </a:lnTo>
                  <a:lnTo>
                    <a:pt x="3240" y="4"/>
                  </a:lnTo>
                  <a:close/>
                  <a:moveTo>
                    <a:pt x="808" y="4"/>
                  </a:moveTo>
                  <a:lnTo>
                    <a:pt x="808" y="7"/>
                  </a:lnTo>
                  <a:lnTo>
                    <a:pt x="809" y="7"/>
                  </a:lnTo>
                  <a:lnTo>
                    <a:pt x="809" y="8"/>
                  </a:lnTo>
                  <a:lnTo>
                    <a:pt x="815" y="8"/>
                  </a:lnTo>
                  <a:lnTo>
                    <a:pt x="815" y="7"/>
                  </a:lnTo>
                  <a:lnTo>
                    <a:pt x="816" y="7"/>
                  </a:lnTo>
                  <a:lnTo>
                    <a:pt x="816" y="4"/>
                  </a:lnTo>
                  <a:lnTo>
                    <a:pt x="808" y="4"/>
                  </a:lnTo>
                  <a:close/>
                  <a:moveTo>
                    <a:pt x="56" y="4"/>
                  </a:moveTo>
                  <a:lnTo>
                    <a:pt x="51" y="6"/>
                  </a:lnTo>
                  <a:lnTo>
                    <a:pt x="56" y="4"/>
                  </a:lnTo>
                  <a:close/>
                  <a:moveTo>
                    <a:pt x="3979" y="1"/>
                  </a:moveTo>
                  <a:lnTo>
                    <a:pt x="3922" y="20"/>
                  </a:lnTo>
                  <a:lnTo>
                    <a:pt x="3738" y="77"/>
                  </a:lnTo>
                  <a:lnTo>
                    <a:pt x="3765" y="96"/>
                  </a:lnTo>
                  <a:lnTo>
                    <a:pt x="3912" y="50"/>
                  </a:lnTo>
                  <a:lnTo>
                    <a:pt x="3963" y="34"/>
                  </a:lnTo>
                  <a:lnTo>
                    <a:pt x="3965" y="33"/>
                  </a:lnTo>
                  <a:lnTo>
                    <a:pt x="3965" y="31"/>
                  </a:lnTo>
                  <a:lnTo>
                    <a:pt x="3966" y="31"/>
                  </a:lnTo>
                  <a:lnTo>
                    <a:pt x="3968" y="28"/>
                  </a:lnTo>
                  <a:lnTo>
                    <a:pt x="3968" y="27"/>
                  </a:lnTo>
                  <a:lnTo>
                    <a:pt x="3969" y="24"/>
                  </a:lnTo>
                  <a:lnTo>
                    <a:pt x="3971" y="23"/>
                  </a:lnTo>
                  <a:lnTo>
                    <a:pt x="3971" y="21"/>
                  </a:lnTo>
                  <a:lnTo>
                    <a:pt x="3972" y="21"/>
                  </a:lnTo>
                  <a:lnTo>
                    <a:pt x="3972" y="20"/>
                  </a:lnTo>
                  <a:lnTo>
                    <a:pt x="3963" y="13"/>
                  </a:lnTo>
                  <a:lnTo>
                    <a:pt x="3965" y="13"/>
                  </a:lnTo>
                  <a:lnTo>
                    <a:pt x="3973" y="18"/>
                  </a:lnTo>
                  <a:lnTo>
                    <a:pt x="3973" y="16"/>
                  </a:lnTo>
                  <a:lnTo>
                    <a:pt x="3975" y="14"/>
                  </a:lnTo>
                  <a:lnTo>
                    <a:pt x="3976" y="11"/>
                  </a:lnTo>
                  <a:lnTo>
                    <a:pt x="3976" y="10"/>
                  </a:lnTo>
                  <a:lnTo>
                    <a:pt x="3978" y="7"/>
                  </a:lnTo>
                  <a:lnTo>
                    <a:pt x="3978" y="6"/>
                  </a:lnTo>
                  <a:lnTo>
                    <a:pt x="3979" y="3"/>
                  </a:lnTo>
                  <a:lnTo>
                    <a:pt x="3979" y="1"/>
                  </a:lnTo>
                  <a:close/>
                  <a:moveTo>
                    <a:pt x="3855" y="1"/>
                  </a:moveTo>
                  <a:lnTo>
                    <a:pt x="3846" y="4"/>
                  </a:lnTo>
                  <a:lnTo>
                    <a:pt x="3876" y="26"/>
                  </a:lnTo>
                  <a:lnTo>
                    <a:pt x="3885" y="23"/>
                  </a:lnTo>
                  <a:lnTo>
                    <a:pt x="3855" y="1"/>
                  </a:lnTo>
                  <a:close/>
                  <a:moveTo>
                    <a:pt x="1771" y="1"/>
                  </a:moveTo>
                  <a:lnTo>
                    <a:pt x="1771" y="4"/>
                  </a:lnTo>
                  <a:lnTo>
                    <a:pt x="1772" y="16"/>
                  </a:lnTo>
                  <a:lnTo>
                    <a:pt x="1772" y="1"/>
                  </a:lnTo>
                  <a:lnTo>
                    <a:pt x="1771" y="1"/>
                  </a:lnTo>
                  <a:close/>
                  <a:moveTo>
                    <a:pt x="1736" y="1"/>
                  </a:moveTo>
                  <a:lnTo>
                    <a:pt x="1736" y="3"/>
                  </a:lnTo>
                  <a:lnTo>
                    <a:pt x="1735" y="3"/>
                  </a:lnTo>
                  <a:lnTo>
                    <a:pt x="1735" y="4"/>
                  </a:lnTo>
                  <a:lnTo>
                    <a:pt x="1742" y="4"/>
                  </a:lnTo>
                  <a:lnTo>
                    <a:pt x="1742" y="6"/>
                  </a:lnTo>
                  <a:lnTo>
                    <a:pt x="1746" y="6"/>
                  </a:lnTo>
                  <a:lnTo>
                    <a:pt x="1746" y="4"/>
                  </a:lnTo>
                  <a:lnTo>
                    <a:pt x="1748" y="4"/>
                  </a:lnTo>
                  <a:lnTo>
                    <a:pt x="1748" y="3"/>
                  </a:lnTo>
                  <a:lnTo>
                    <a:pt x="1742" y="3"/>
                  </a:lnTo>
                  <a:lnTo>
                    <a:pt x="1742" y="1"/>
                  </a:lnTo>
                  <a:lnTo>
                    <a:pt x="1736" y="1"/>
                  </a:lnTo>
                  <a:close/>
                  <a:moveTo>
                    <a:pt x="2346" y="0"/>
                  </a:moveTo>
                  <a:lnTo>
                    <a:pt x="2341" y="6"/>
                  </a:lnTo>
                  <a:lnTo>
                    <a:pt x="2375" y="34"/>
                  </a:lnTo>
                  <a:lnTo>
                    <a:pt x="2380" y="27"/>
                  </a:lnTo>
                  <a:lnTo>
                    <a:pt x="2346" y="0"/>
                  </a:lnTo>
                  <a:close/>
                  <a:moveTo>
                    <a:pt x="1993" y="0"/>
                  </a:moveTo>
                  <a:lnTo>
                    <a:pt x="1999" y="0"/>
                  </a:lnTo>
                  <a:lnTo>
                    <a:pt x="2000" y="1"/>
                  </a:lnTo>
                  <a:lnTo>
                    <a:pt x="2002" y="1"/>
                  </a:lnTo>
                  <a:lnTo>
                    <a:pt x="2003" y="6"/>
                  </a:lnTo>
                  <a:lnTo>
                    <a:pt x="2006" y="8"/>
                  </a:lnTo>
                  <a:lnTo>
                    <a:pt x="2006" y="18"/>
                  </a:lnTo>
                  <a:lnTo>
                    <a:pt x="2003" y="24"/>
                  </a:lnTo>
                  <a:lnTo>
                    <a:pt x="1996" y="31"/>
                  </a:lnTo>
                  <a:lnTo>
                    <a:pt x="1995" y="31"/>
                  </a:lnTo>
                  <a:lnTo>
                    <a:pt x="1995" y="33"/>
                  </a:lnTo>
                  <a:lnTo>
                    <a:pt x="1993" y="33"/>
                  </a:lnTo>
                  <a:lnTo>
                    <a:pt x="1992" y="34"/>
                  </a:lnTo>
                  <a:lnTo>
                    <a:pt x="1990" y="34"/>
                  </a:lnTo>
                  <a:lnTo>
                    <a:pt x="1990" y="36"/>
                  </a:lnTo>
                  <a:lnTo>
                    <a:pt x="1987" y="36"/>
                  </a:lnTo>
                  <a:lnTo>
                    <a:pt x="1987" y="37"/>
                  </a:lnTo>
                  <a:lnTo>
                    <a:pt x="1985" y="37"/>
                  </a:lnTo>
                  <a:lnTo>
                    <a:pt x="1985" y="38"/>
                  </a:lnTo>
                  <a:lnTo>
                    <a:pt x="1982" y="38"/>
                  </a:lnTo>
                  <a:lnTo>
                    <a:pt x="1982" y="40"/>
                  </a:lnTo>
                  <a:lnTo>
                    <a:pt x="1977" y="40"/>
                  </a:lnTo>
                  <a:lnTo>
                    <a:pt x="1979" y="38"/>
                  </a:lnTo>
                  <a:lnTo>
                    <a:pt x="1982" y="37"/>
                  </a:lnTo>
                  <a:lnTo>
                    <a:pt x="1983" y="36"/>
                  </a:lnTo>
                  <a:lnTo>
                    <a:pt x="1986" y="36"/>
                  </a:lnTo>
                  <a:lnTo>
                    <a:pt x="1987" y="34"/>
                  </a:lnTo>
                  <a:lnTo>
                    <a:pt x="1990" y="33"/>
                  </a:lnTo>
                  <a:lnTo>
                    <a:pt x="1992" y="33"/>
                  </a:lnTo>
                  <a:lnTo>
                    <a:pt x="1992" y="31"/>
                  </a:lnTo>
                  <a:lnTo>
                    <a:pt x="1993" y="31"/>
                  </a:lnTo>
                  <a:lnTo>
                    <a:pt x="1995" y="30"/>
                  </a:lnTo>
                  <a:lnTo>
                    <a:pt x="1996" y="30"/>
                  </a:lnTo>
                  <a:lnTo>
                    <a:pt x="1996" y="28"/>
                  </a:lnTo>
                  <a:lnTo>
                    <a:pt x="2000" y="24"/>
                  </a:lnTo>
                  <a:lnTo>
                    <a:pt x="2000" y="23"/>
                  </a:lnTo>
                  <a:lnTo>
                    <a:pt x="2002" y="23"/>
                  </a:lnTo>
                  <a:lnTo>
                    <a:pt x="2002" y="21"/>
                  </a:lnTo>
                  <a:lnTo>
                    <a:pt x="2003" y="20"/>
                  </a:lnTo>
                  <a:lnTo>
                    <a:pt x="2003" y="16"/>
                  </a:lnTo>
                  <a:lnTo>
                    <a:pt x="2005" y="14"/>
                  </a:lnTo>
                  <a:lnTo>
                    <a:pt x="2005" y="13"/>
                  </a:lnTo>
                  <a:lnTo>
                    <a:pt x="2003" y="11"/>
                  </a:lnTo>
                  <a:lnTo>
                    <a:pt x="2003" y="7"/>
                  </a:lnTo>
                  <a:lnTo>
                    <a:pt x="2002" y="6"/>
                  </a:lnTo>
                  <a:lnTo>
                    <a:pt x="2002" y="4"/>
                  </a:lnTo>
                  <a:lnTo>
                    <a:pt x="2000" y="4"/>
                  </a:lnTo>
                  <a:lnTo>
                    <a:pt x="2000" y="3"/>
                  </a:lnTo>
                  <a:lnTo>
                    <a:pt x="1999" y="3"/>
                  </a:lnTo>
                  <a:lnTo>
                    <a:pt x="1999" y="1"/>
                  </a:lnTo>
                  <a:lnTo>
                    <a:pt x="1995" y="1"/>
                  </a:lnTo>
                  <a:lnTo>
                    <a:pt x="1993"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9" name="Freeform 183"/>
            <p:cNvSpPr>
              <a:spLocks noEditPoints="1"/>
            </p:cNvSpPr>
            <p:nvPr/>
          </p:nvSpPr>
          <p:spPr bwMode="auto">
            <a:xfrm>
              <a:off x="2387601" y="1866900"/>
              <a:ext cx="7439025" cy="1058863"/>
            </a:xfrm>
            <a:custGeom>
              <a:avLst/>
              <a:gdLst/>
              <a:ahLst/>
              <a:cxnLst>
                <a:cxn ang="0">
                  <a:pos x="1773" y="80"/>
                </a:cxn>
                <a:cxn ang="0">
                  <a:pos x="1742" y="72"/>
                </a:cxn>
                <a:cxn ang="0">
                  <a:pos x="3856" y="70"/>
                </a:cxn>
                <a:cxn ang="0">
                  <a:pos x="1706" y="67"/>
                </a:cxn>
                <a:cxn ang="0">
                  <a:pos x="1702" y="68"/>
                </a:cxn>
                <a:cxn ang="0">
                  <a:pos x="2258" y="102"/>
                </a:cxn>
                <a:cxn ang="0">
                  <a:pos x="2244" y="90"/>
                </a:cxn>
                <a:cxn ang="0">
                  <a:pos x="1674" y="64"/>
                </a:cxn>
                <a:cxn ang="0">
                  <a:pos x="1653" y="61"/>
                </a:cxn>
                <a:cxn ang="0">
                  <a:pos x="1850" y="64"/>
                </a:cxn>
                <a:cxn ang="0">
                  <a:pos x="1833" y="78"/>
                </a:cxn>
                <a:cxn ang="0">
                  <a:pos x="131" y="95"/>
                </a:cxn>
                <a:cxn ang="0">
                  <a:pos x="1819" y="74"/>
                </a:cxn>
                <a:cxn ang="0">
                  <a:pos x="31" y="70"/>
                </a:cxn>
                <a:cxn ang="0">
                  <a:pos x="1613" y="54"/>
                </a:cxn>
                <a:cxn ang="0">
                  <a:pos x="27" y="70"/>
                </a:cxn>
                <a:cxn ang="0">
                  <a:pos x="69" y="50"/>
                </a:cxn>
                <a:cxn ang="0">
                  <a:pos x="99" y="51"/>
                </a:cxn>
                <a:cxn ang="0">
                  <a:pos x="88" y="58"/>
                </a:cxn>
                <a:cxn ang="0">
                  <a:pos x="25" y="80"/>
                </a:cxn>
                <a:cxn ang="0">
                  <a:pos x="59" y="48"/>
                </a:cxn>
                <a:cxn ang="0">
                  <a:pos x="1512" y="45"/>
                </a:cxn>
                <a:cxn ang="0">
                  <a:pos x="1488" y="41"/>
                </a:cxn>
                <a:cxn ang="0">
                  <a:pos x="1773" y="44"/>
                </a:cxn>
                <a:cxn ang="0">
                  <a:pos x="1084" y="67"/>
                </a:cxn>
                <a:cxn ang="0">
                  <a:pos x="1733" y="247"/>
                </a:cxn>
                <a:cxn ang="0">
                  <a:pos x="1806" y="145"/>
                </a:cxn>
                <a:cxn ang="0">
                  <a:pos x="1460" y="35"/>
                </a:cxn>
                <a:cxn ang="0">
                  <a:pos x="1841" y="57"/>
                </a:cxn>
                <a:cxn ang="0">
                  <a:pos x="1844" y="100"/>
                </a:cxn>
                <a:cxn ang="0">
                  <a:pos x="1863" y="88"/>
                </a:cxn>
                <a:cxn ang="0">
                  <a:pos x="1883" y="55"/>
                </a:cxn>
                <a:cxn ang="0">
                  <a:pos x="1543" y="31"/>
                </a:cxn>
                <a:cxn ang="0">
                  <a:pos x="3387" y="28"/>
                </a:cxn>
                <a:cxn ang="0">
                  <a:pos x="787" y="117"/>
                </a:cxn>
                <a:cxn ang="0">
                  <a:pos x="1713" y="72"/>
                </a:cxn>
                <a:cxn ang="0">
                  <a:pos x="1682" y="70"/>
                </a:cxn>
                <a:cxn ang="0">
                  <a:pos x="1646" y="65"/>
                </a:cxn>
                <a:cxn ang="0">
                  <a:pos x="1659" y="44"/>
                </a:cxn>
                <a:cxn ang="0">
                  <a:pos x="1687" y="64"/>
                </a:cxn>
                <a:cxn ang="0">
                  <a:pos x="1730" y="52"/>
                </a:cxn>
                <a:cxn ang="0">
                  <a:pos x="1790" y="35"/>
                </a:cxn>
                <a:cxn ang="0">
                  <a:pos x="1087" y="35"/>
                </a:cxn>
                <a:cxn ang="0">
                  <a:pos x="814" y="74"/>
                </a:cxn>
                <a:cxn ang="0">
                  <a:pos x="850" y="31"/>
                </a:cxn>
                <a:cxn ang="0">
                  <a:pos x="1259" y="30"/>
                </a:cxn>
                <a:cxn ang="0">
                  <a:pos x="2394" y="42"/>
                </a:cxn>
                <a:cxn ang="0">
                  <a:pos x="874" y="14"/>
                </a:cxn>
                <a:cxn ang="0">
                  <a:pos x="1973" y="10"/>
                </a:cxn>
                <a:cxn ang="0">
                  <a:pos x="296" y="662"/>
                </a:cxn>
                <a:cxn ang="0">
                  <a:pos x="428" y="517"/>
                </a:cxn>
                <a:cxn ang="0">
                  <a:pos x="556" y="371"/>
                </a:cxn>
                <a:cxn ang="0">
                  <a:pos x="841" y="20"/>
                </a:cxn>
                <a:cxn ang="0">
                  <a:pos x="1592" y="58"/>
                </a:cxn>
                <a:cxn ang="0">
                  <a:pos x="1538" y="65"/>
                </a:cxn>
                <a:cxn ang="0">
                  <a:pos x="1493" y="60"/>
                </a:cxn>
                <a:cxn ang="0">
                  <a:pos x="1462" y="38"/>
                </a:cxn>
                <a:cxn ang="0">
                  <a:pos x="1509" y="27"/>
                </a:cxn>
                <a:cxn ang="0">
                  <a:pos x="1543" y="48"/>
                </a:cxn>
                <a:cxn ang="0">
                  <a:pos x="1212" y="7"/>
                </a:cxn>
                <a:cxn ang="0">
                  <a:pos x="828" y="8"/>
                </a:cxn>
                <a:cxn ang="0">
                  <a:pos x="4623" y="0"/>
                </a:cxn>
              </a:cxnLst>
              <a:rect l="0" t="0" r="r" b="b"/>
              <a:pathLst>
                <a:path w="4686" h="667">
                  <a:moveTo>
                    <a:pt x="1800" y="74"/>
                  </a:moveTo>
                  <a:lnTo>
                    <a:pt x="1796" y="81"/>
                  </a:lnTo>
                  <a:lnTo>
                    <a:pt x="1799" y="84"/>
                  </a:lnTo>
                  <a:lnTo>
                    <a:pt x="1807" y="91"/>
                  </a:lnTo>
                  <a:lnTo>
                    <a:pt x="1811" y="85"/>
                  </a:lnTo>
                  <a:lnTo>
                    <a:pt x="1811" y="84"/>
                  </a:lnTo>
                  <a:lnTo>
                    <a:pt x="1800" y="74"/>
                  </a:lnTo>
                  <a:close/>
                  <a:moveTo>
                    <a:pt x="1779" y="74"/>
                  </a:moveTo>
                  <a:lnTo>
                    <a:pt x="1776" y="78"/>
                  </a:lnTo>
                  <a:lnTo>
                    <a:pt x="1777" y="78"/>
                  </a:lnTo>
                  <a:lnTo>
                    <a:pt x="1780" y="74"/>
                  </a:lnTo>
                  <a:lnTo>
                    <a:pt x="1779" y="74"/>
                  </a:lnTo>
                  <a:close/>
                  <a:moveTo>
                    <a:pt x="1740" y="74"/>
                  </a:moveTo>
                  <a:lnTo>
                    <a:pt x="1739" y="77"/>
                  </a:lnTo>
                  <a:lnTo>
                    <a:pt x="1736" y="81"/>
                  </a:lnTo>
                  <a:lnTo>
                    <a:pt x="1736" y="88"/>
                  </a:lnTo>
                  <a:lnTo>
                    <a:pt x="1734" y="88"/>
                  </a:lnTo>
                  <a:lnTo>
                    <a:pt x="1734" y="90"/>
                  </a:lnTo>
                  <a:lnTo>
                    <a:pt x="1732" y="90"/>
                  </a:lnTo>
                  <a:lnTo>
                    <a:pt x="1732" y="88"/>
                  </a:lnTo>
                  <a:lnTo>
                    <a:pt x="1730" y="88"/>
                  </a:lnTo>
                  <a:lnTo>
                    <a:pt x="1710" y="120"/>
                  </a:lnTo>
                  <a:lnTo>
                    <a:pt x="1720" y="114"/>
                  </a:lnTo>
                  <a:lnTo>
                    <a:pt x="1722" y="114"/>
                  </a:lnTo>
                  <a:lnTo>
                    <a:pt x="1723" y="115"/>
                  </a:lnTo>
                  <a:lnTo>
                    <a:pt x="1724" y="115"/>
                  </a:lnTo>
                  <a:lnTo>
                    <a:pt x="1724" y="117"/>
                  </a:lnTo>
                  <a:lnTo>
                    <a:pt x="1709" y="122"/>
                  </a:lnTo>
                  <a:lnTo>
                    <a:pt x="1747" y="128"/>
                  </a:lnTo>
                  <a:lnTo>
                    <a:pt x="1779" y="81"/>
                  </a:lnTo>
                  <a:lnTo>
                    <a:pt x="1780" y="80"/>
                  </a:lnTo>
                  <a:lnTo>
                    <a:pt x="1773" y="80"/>
                  </a:lnTo>
                  <a:lnTo>
                    <a:pt x="1773" y="78"/>
                  </a:lnTo>
                  <a:lnTo>
                    <a:pt x="1756" y="75"/>
                  </a:lnTo>
                  <a:lnTo>
                    <a:pt x="1756" y="91"/>
                  </a:lnTo>
                  <a:lnTo>
                    <a:pt x="1750" y="91"/>
                  </a:lnTo>
                  <a:lnTo>
                    <a:pt x="1750" y="75"/>
                  </a:lnTo>
                  <a:lnTo>
                    <a:pt x="1740" y="74"/>
                  </a:lnTo>
                  <a:close/>
                  <a:moveTo>
                    <a:pt x="1726" y="74"/>
                  </a:moveTo>
                  <a:lnTo>
                    <a:pt x="1727" y="75"/>
                  </a:lnTo>
                  <a:lnTo>
                    <a:pt x="1730" y="75"/>
                  </a:lnTo>
                  <a:lnTo>
                    <a:pt x="1730" y="74"/>
                  </a:lnTo>
                  <a:lnTo>
                    <a:pt x="1726" y="74"/>
                  </a:lnTo>
                  <a:close/>
                  <a:moveTo>
                    <a:pt x="3846" y="72"/>
                  </a:moveTo>
                  <a:lnTo>
                    <a:pt x="3837" y="75"/>
                  </a:lnTo>
                  <a:lnTo>
                    <a:pt x="3867" y="95"/>
                  </a:lnTo>
                  <a:lnTo>
                    <a:pt x="3876" y="94"/>
                  </a:lnTo>
                  <a:lnTo>
                    <a:pt x="3846" y="72"/>
                  </a:lnTo>
                  <a:close/>
                  <a:moveTo>
                    <a:pt x="3524" y="72"/>
                  </a:moveTo>
                  <a:lnTo>
                    <a:pt x="3472" y="87"/>
                  </a:lnTo>
                  <a:lnTo>
                    <a:pt x="3563" y="153"/>
                  </a:lnTo>
                  <a:lnTo>
                    <a:pt x="3616" y="137"/>
                  </a:lnTo>
                  <a:lnTo>
                    <a:pt x="3524" y="72"/>
                  </a:lnTo>
                  <a:close/>
                  <a:moveTo>
                    <a:pt x="1752" y="72"/>
                  </a:moveTo>
                  <a:lnTo>
                    <a:pt x="1752" y="74"/>
                  </a:lnTo>
                  <a:lnTo>
                    <a:pt x="1753" y="74"/>
                  </a:lnTo>
                  <a:lnTo>
                    <a:pt x="1753" y="72"/>
                  </a:lnTo>
                  <a:lnTo>
                    <a:pt x="1752" y="72"/>
                  </a:lnTo>
                  <a:close/>
                  <a:moveTo>
                    <a:pt x="1723" y="71"/>
                  </a:moveTo>
                  <a:lnTo>
                    <a:pt x="1723" y="72"/>
                  </a:lnTo>
                  <a:lnTo>
                    <a:pt x="1730" y="72"/>
                  </a:lnTo>
                  <a:lnTo>
                    <a:pt x="1723" y="71"/>
                  </a:lnTo>
                  <a:close/>
                  <a:moveTo>
                    <a:pt x="1742" y="71"/>
                  </a:moveTo>
                  <a:lnTo>
                    <a:pt x="1742" y="72"/>
                  </a:lnTo>
                  <a:lnTo>
                    <a:pt x="1750" y="74"/>
                  </a:lnTo>
                  <a:lnTo>
                    <a:pt x="1750" y="72"/>
                  </a:lnTo>
                  <a:lnTo>
                    <a:pt x="1742" y="71"/>
                  </a:lnTo>
                  <a:close/>
                  <a:moveTo>
                    <a:pt x="1736" y="71"/>
                  </a:moveTo>
                  <a:lnTo>
                    <a:pt x="1736" y="77"/>
                  </a:lnTo>
                  <a:lnTo>
                    <a:pt x="1739" y="74"/>
                  </a:lnTo>
                  <a:lnTo>
                    <a:pt x="1736" y="72"/>
                  </a:lnTo>
                  <a:lnTo>
                    <a:pt x="1739" y="72"/>
                  </a:lnTo>
                  <a:lnTo>
                    <a:pt x="1740" y="71"/>
                  </a:lnTo>
                  <a:lnTo>
                    <a:pt x="1736" y="71"/>
                  </a:lnTo>
                  <a:close/>
                  <a:moveTo>
                    <a:pt x="808" y="71"/>
                  </a:moveTo>
                  <a:lnTo>
                    <a:pt x="806" y="74"/>
                  </a:lnTo>
                  <a:lnTo>
                    <a:pt x="813" y="74"/>
                  </a:lnTo>
                  <a:lnTo>
                    <a:pt x="813" y="71"/>
                  </a:lnTo>
                  <a:lnTo>
                    <a:pt x="808" y="71"/>
                  </a:lnTo>
                  <a:close/>
                  <a:moveTo>
                    <a:pt x="18" y="71"/>
                  </a:moveTo>
                  <a:lnTo>
                    <a:pt x="0" y="90"/>
                  </a:lnTo>
                  <a:lnTo>
                    <a:pt x="12" y="91"/>
                  </a:lnTo>
                  <a:lnTo>
                    <a:pt x="27" y="92"/>
                  </a:lnTo>
                  <a:lnTo>
                    <a:pt x="30" y="90"/>
                  </a:lnTo>
                  <a:lnTo>
                    <a:pt x="28" y="90"/>
                  </a:lnTo>
                  <a:lnTo>
                    <a:pt x="28" y="88"/>
                  </a:lnTo>
                  <a:lnTo>
                    <a:pt x="27" y="88"/>
                  </a:lnTo>
                  <a:lnTo>
                    <a:pt x="25" y="87"/>
                  </a:lnTo>
                  <a:lnTo>
                    <a:pt x="24" y="87"/>
                  </a:lnTo>
                  <a:lnTo>
                    <a:pt x="24" y="85"/>
                  </a:lnTo>
                  <a:lnTo>
                    <a:pt x="22" y="85"/>
                  </a:lnTo>
                  <a:lnTo>
                    <a:pt x="20" y="82"/>
                  </a:lnTo>
                  <a:lnTo>
                    <a:pt x="20" y="81"/>
                  </a:lnTo>
                  <a:lnTo>
                    <a:pt x="18" y="81"/>
                  </a:lnTo>
                  <a:lnTo>
                    <a:pt x="18" y="71"/>
                  </a:lnTo>
                  <a:close/>
                  <a:moveTo>
                    <a:pt x="3856" y="70"/>
                  </a:moveTo>
                  <a:lnTo>
                    <a:pt x="3847" y="72"/>
                  </a:lnTo>
                  <a:lnTo>
                    <a:pt x="3877" y="92"/>
                  </a:lnTo>
                  <a:lnTo>
                    <a:pt x="3886" y="90"/>
                  </a:lnTo>
                  <a:lnTo>
                    <a:pt x="3856" y="70"/>
                  </a:lnTo>
                  <a:close/>
                  <a:moveTo>
                    <a:pt x="1720" y="70"/>
                  </a:moveTo>
                  <a:lnTo>
                    <a:pt x="1730" y="71"/>
                  </a:lnTo>
                  <a:lnTo>
                    <a:pt x="1730" y="70"/>
                  </a:lnTo>
                  <a:lnTo>
                    <a:pt x="1720" y="70"/>
                  </a:lnTo>
                  <a:close/>
                  <a:moveTo>
                    <a:pt x="796" y="70"/>
                  </a:moveTo>
                  <a:lnTo>
                    <a:pt x="796" y="72"/>
                  </a:lnTo>
                  <a:lnTo>
                    <a:pt x="799" y="72"/>
                  </a:lnTo>
                  <a:lnTo>
                    <a:pt x="799" y="74"/>
                  </a:lnTo>
                  <a:lnTo>
                    <a:pt x="804" y="74"/>
                  </a:lnTo>
                  <a:lnTo>
                    <a:pt x="807" y="70"/>
                  </a:lnTo>
                  <a:lnTo>
                    <a:pt x="796" y="70"/>
                  </a:lnTo>
                  <a:close/>
                  <a:moveTo>
                    <a:pt x="1716" y="68"/>
                  </a:moveTo>
                  <a:lnTo>
                    <a:pt x="1716" y="70"/>
                  </a:lnTo>
                  <a:lnTo>
                    <a:pt x="1719" y="70"/>
                  </a:lnTo>
                  <a:lnTo>
                    <a:pt x="1719" y="68"/>
                  </a:lnTo>
                  <a:lnTo>
                    <a:pt x="1716" y="68"/>
                  </a:lnTo>
                  <a:close/>
                  <a:moveTo>
                    <a:pt x="937" y="68"/>
                  </a:moveTo>
                  <a:lnTo>
                    <a:pt x="887" y="131"/>
                  </a:lnTo>
                  <a:lnTo>
                    <a:pt x="937" y="68"/>
                  </a:lnTo>
                  <a:close/>
                  <a:moveTo>
                    <a:pt x="3867" y="67"/>
                  </a:moveTo>
                  <a:lnTo>
                    <a:pt x="3859" y="70"/>
                  </a:lnTo>
                  <a:lnTo>
                    <a:pt x="3889" y="90"/>
                  </a:lnTo>
                  <a:lnTo>
                    <a:pt x="3897" y="87"/>
                  </a:lnTo>
                  <a:lnTo>
                    <a:pt x="3867" y="67"/>
                  </a:lnTo>
                  <a:close/>
                  <a:moveTo>
                    <a:pt x="1704" y="67"/>
                  </a:moveTo>
                  <a:lnTo>
                    <a:pt x="1704" y="68"/>
                  </a:lnTo>
                  <a:lnTo>
                    <a:pt x="1706" y="68"/>
                  </a:lnTo>
                  <a:lnTo>
                    <a:pt x="1706" y="67"/>
                  </a:lnTo>
                  <a:lnTo>
                    <a:pt x="1704" y="67"/>
                  </a:lnTo>
                  <a:close/>
                  <a:moveTo>
                    <a:pt x="1682" y="67"/>
                  </a:moveTo>
                  <a:lnTo>
                    <a:pt x="1679" y="68"/>
                  </a:lnTo>
                  <a:lnTo>
                    <a:pt x="1663" y="80"/>
                  </a:lnTo>
                  <a:lnTo>
                    <a:pt x="1680" y="68"/>
                  </a:lnTo>
                  <a:lnTo>
                    <a:pt x="1683" y="67"/>
                  </a:lnTo>
                  <a:lnTo>
                    <a:pt x="1682" y="67"/>
                  </a:lnTo>
                  <a:close/>
                  <a:moveTo>
                    <a:pt x="1657" y="67"/>
                  </a:moveTo>
                  <a:lnTo>
                    <a:pt x="1649" y="78"/>
                  </a:lnTo>
                  <a:lnTo>
                    <a:pt x="1650" y="78"/>
                  </a:lnTo>
                  <a:lnTo>
                    <a:pt x="1657" y="67"/>
                  </a:lnTo>
                  <a:close/>
                  <a:moveTo>
                    <a:pt x="4635" y="65"/>
                  </a:moveTo>
                  <a:lnTo>
                    <a:pt x="4638" y="67"/>
                  </a:lnTo>
                  <a:lnTo>
                    <a:pt x="4646" y="72"/>
                  </a:lnTo>
                  <a:lnTo>
                    <a:pt x="4658" y="80"/>
                  </a:lnTo>
                  <a:lnTo>
                    <a:pt x="4686" y="97"/>
                  </a:lnTo>
                  <a:lnTo>
                    <a:pt x="4686" y="98"/>
                  </a:lnTo>
                  <a:lnTo>
                    <a:pt x="4671" y="88"/>
                  </a:lnTo>
                  <a:lnTo>
                    <a:pt x="4656" y="80"/>
                  </a:lnTo>
                  <a:lnTo>
                    <a:pt x="4635" y="65"/>
                  </a:lnTo>
                  <a:close/>
                  <a:moveTo>
                    <a:pt x="2331" y="65"/>
                  </a:moveTo>
                  <a:lnTo>
                    <a:pt x="2327" y="71"/>
                  </a:lnTo>
                  <a:lnTo>
                    <a:pt x="2361" y="100"/>
                  </a:lnTo>
                  <a:lnTo>
                    <a:pt x="2365" y="92"/>
                  </a:lnTo>
                  <a:lnTo>
                    <a:pt x="2331" y="65"/>
                  </a:lnTo>
                  <a:close/>
                  <a:moveTo>
                    <a:pt x="1806" y="65"/>
                  </a:moveTo>
                  <a:lnTo>
                    <a:pt x="1801" y="72"/>
                  </a:lnTo>
                  <a:lnTo>
                    <a:pt x="1813" y="82"/>
                  </a:lnTo>
                  <a:lnTo>
                    <a:pt x="1817" y="75"/>
                  </a:lnTo>
                  <a:lnTo>
                    <a:pt x="1806" y="65"/>
                  </a:lnTo>
                  <a:close/>
                  <a:moveTo>
                    <a:pt x="1686" y="65"/>
                  </a:moveTo>
                  <a:lnTo>
                    <a:pt x="1702" y="68"/>
                  </a:lnTo>
                  <a:lnTo>
                    <a:pt x="1703" y="67"/>
                  </a:lnTo>
                  <a:lnTo>
                    <a:pt x="1689" y="65"/>
                  </a:lnTo>
                  <a:lnTo>
                    <a:pt x="1686" y="65"/>
                  </a:lnTo>
                  <a:close/>
                  <a:moveTo>
                    <a:pt x="1673" y="65"/>
                  </a:moveTo>
                  <a:lnTo>
                    <a:pt x="1670" y="68"/>
                  </a:lnTo>
                  <a:lnTo>
                    <a:pt x="1655" y="78"/>
                  </a:lnTo>
                  <a:lnTo>
                    <a:pt x="1656" y="78"/>
                  </a:lnTo>
                  <a:lnTo>
                    <a:pt x="1672" y="68"/>
                  </a:lnTo>
                  <a:lnTo>
                    <a:pt x="1674" y="65"/>
                  </a:lnTo>
                  <a:lnTo>
                    <a:pt x="1673" y="65"/>
                  </a:lnTo>
                  <a:close/>
                  <a:moveTo>
                    <a:pt x="3877" y="64"/>
                  </a:moveTo>
                  <a:lnTo>
                    <a:pt x="3869" y="65"/>
                  </a:lnTo>
                  <a:lnTo>
                    <a:pt x="3899" y="87"/>
                  </a:lnTo>
                  <a:lnTo>
                    <a:pt x="3906" y="84"/>
                  </a:lnTo>
                  <a:lnTo>
                    <a:pt x="3907" y="84"/>
                  </a:lnTo>
                  <a:lnTo>
                    <a:pt x="3906" y="82"/>
                  </a:lnTo>
                  <a:lnTo>
                    <a:pt x="3877" y="64"/>
                  </a:lnTo>
                  <a:close/>
                  <a:moveTo>
                    <a:pt x="1680" y="64"/>
                  </a:moveTo>
                  <a:lnTo>
                    <a:pt x="1679" y="65"/>
                  </a:lnTo>
                  <a:lnTo>
                    <a:pt x="1680" y="65"/>
                  </a:lnTo>
                  <a:lnTo>
                    <a:pt x="1683" y="64"/>
                  </a:lnTo>
                  <a:lnTo>
                    <a:pt x="1680" y="64"/>
                  </a:lnTo>
                  <a:close/>
                  <a:moveTo>
                    <a:pt x="2128" y="62"/>
                  </a:moveTo>
                  <a:lnTo>
                    <a:pt x="2192" y="117"/>
                  </a:lnTo>
                  <a:lnTo>
                    <a:pt x="2212" y="134"/>
                  </a:lnTo>
                  <a:lnTo>
                    <a:pt x="2237" y="155"/>
                  </a:lnTo>
                  <a:lnTo>
                    <a:pt x="2241" y="155"/>
                  </a:lnTo>
                  <a:lnTo>
                    <a:pt x="2251" y="138"/>
                  </a:lnTo>
                  <a:lnTo>
                    <a:pt x="2277" y="94"/>
                  </a:lnTo>
                  <a:lnTo>
                    <a:pt x="2254" y="100"/>
                  </a:lnTo>
                  <a:lnTo>
                    <a:pt x="2254" y="101"/>
                  </a:lnTo>
                  <a:lnTo>
                    <a:pt x="2258" y="102"/>
                  </a:lnTo>
                  <a:lnTo>
                    <a:pt x="2258" y="104"/>
                  </a:lnTo>
                  <a:lnTo>
                    <a:pt x="2252" y="104"/>
                  </a:lnTo>
                  <a:lnTo>
                    <a:pt x="2249" y="108"/>
                  </a:lnTo>
                  <a:lnTo>
                    <a:pt x="2245" y="108"/>
                  </a:lnTo>
                  <a:lnTo>
                    <a:pt x="2239" y="104"/>
                  </a:lnTo>
                  <a:lnTo>
                    <a:pt x="2192" y="117"/>
                  </a:lnTo>
                  <a:lnTo>
                    <a:pt x="2238" y="104"/>
                  </a:lnTo>
                  <a:lnTo>
                    <a:pt x="2234" y="101"/>
                  </a:lnTo>
                  <a:lnTo>
                    <a:pt x="2234" y="100"/>
                  </a:lnTo>
                  <a:lnTo>
                    <a:pt x="2235" y="100"/>
                  </a:lnTo>
                  <a:lnTo>
                    <a:pt x="2248" y="101"/>
                  </a:lnTo>
                  <a:lnTo>
                    <a:pt x="2249" y="100"/>
                  </a:lnTo>
                  <a:lnTo>
                    <a:pt x="2251" y="100"/>
                  </a:lnTo>
                  <a:lnTo>
                    <a:pt x="2254" y="98"/>
                  </a:lnTo>
                  <a:lnTo>
                    <a:pt x="2252" y="98"/>
                  </a:lnTo>
                  <a:lnTo>
                    <a:pt x="2254" y="97"/>
                  </a:lnTo>
                  <a:lnTo>
                    <a:pt x="2258" y="97"/>
                  </a:lnTo>
                  <a:lnTo>
                    <a:pt x="2258" y="95"/>
                  </a:lnTo>
                  <a:lnTo>
                    <a:pt x="2259" y="95"/>
                  </a:lnTo>
                  <a:lnTo>
                    <a:pt x="2259" y="94"/>
                  </a:lnTo>
                  <a:lnTo>
                    <a:pt x="2258" y="94"/>
                  </a:lnTo>
                  <a:lnTo>
                    <a:pt x="2258" y="92"/>
                  </a:lnTo>
                  <a:lnTo>
                    <a:pt x="2251" y="92"/>
                  </a:lnTo>
                  <a:lnTo>
                    <a:pt x="2251" y="94"/>
                  </a:lnTo>
                  <a:lnTo>
                    <a:pt x="2249" y="94"/>
                  </a:lnTo>
                  <a:lnTo>
                    <a:pt x="2249" y="95"/>
                  </a:lnTo>
                  <a:lnTo>
                    <a:pt x="2251" y="97"/>
                  </a:lnTo>
                  <a:lnTo>
                    <a:pt x="2249" y="98"/>
                  </a:lnTo>
                  <a:lnTo>
                    <a:pt x="2248" y="98"/>
                  </a:lnTo>
                  <a:lnTo>
                    <a:pt x="2237" y="95"/>
                  </a:lnTo>
                  <a:lnTo>
                    <a:pt x="2239" y="90"/>
                  </a:lnTo>
                  <a:lnTo>
                    <a:pt x="2244" y="90"/>
                  </a:lnTo>
                  <a:lnTo>
                    <a:pt x="2242" y="94"/>
                  </a:lnTo>
                  <a:lnTo>
                    <a:pt x="2245" y="95"/>
                  </a:lnTo>
                  <a:lnTo>
                    <a:pt x="2245" y="94"/>
                  </a:lnTo>
                  <a:lnTo>
                    <a:pt x="2248" y="91"/>
                  </a:lnTo>
                  <a:lnTo>
                    <a:pt x="2252" y="91"/>
                  </a:lnTo>
                  <a:lnTo>
                    <a:pt x="2252" y="90"/>
                  </a:lnTo>
                  <a:lnTo>
                    <a:pt x="2255" y="90"/>
                  </a:lnTo>
                  <a:lnTo>
                    <a:pt x="2255" y="91"/>
                  </a:lnTo>
                  <a:lnTo>
                    <a:pt x="2261" y="91"/>
                  </a:lnTo>
                  <a:lnTo>
                    <a:pt x="2261" y="92"/>
                  </a:lnTo>
                  <a:lnTo>
                    <a:pt x="2262" y="92"/>
                  </a:lnTo>
                  <a:lnTo>
                    <a:pt x="2262" y="94"/>
                  </a:lnTo>
                  <a:lnTo>
                    <a:pt x="2264" y="94"/>
                  </a:lnTo>
                  <a:lnTo>
                    <a:pt x="2264" y="95"/>
                  </a:lnTo>
                  <a:lnTo>
                    <a:pt x="2262" y="95"/>
                  </a:lnTo>
                  <a:lnTo>
                    <a:pt x="2262" y="97"/>
                  </a:lnTo>
                  <a:lnTo>
                    <a:pt x="2278" y="92"/>
                  </a:lnTo>
                  <a:lnTo>
                    <a:pt x="2284" y="81"/>
                  </a:lnTo>
                  <a:lnTo>
                    <a:pt x="2128" y="62"/>
                  </a:lnTo>
                  <a:close/>
                  <a:moveTo>
                    <a:pt x="2127" y="62"/>
                  </a:moveTo>
                  <a:lnTo>
                    <a:pt x="2093" y="120"/>
                  </a:lnTo>
                  <a:lnTo>
                    <a:pt x="2083" y="135"/>
                  </a:lnTo>
                  <a:lnTo>
                    <a:pt x="2111" y="140"/>
                  </a:lnTo>
                  <a:lnTo>
                    <a:pt x="2155" y="127"/>
                  </a:lnTo>
                  <a:lnTo>
                    <a:pt x="2190" y="117"/>
                  </a:lnTo>
                  <a:lnTo>
                    <a:pt x="2127" y="62"/>
                  </a:lnTo>
                  <a:close/>
                  <a:moveTo>
                    <a:pt x="1663" y="62"/>
                  </a:moveTo>
                  <a:lnTo>
                    <a:pt x="1673" y="64"/>
                  </a:lnTo>
                  <a:lnTo>
                    <a:pt x="1674" y="64"/>
                  </a:lnTo>
                  <a:lnTo>
                    <a:pt x="1676" y="65"/>
                  </a:lnTo>
                  <a:lnTo>
                    <a:pt x="1677" y="64"/>
                  </a:lnTo>
                  <a:lnTo>
                    <a:pt x="1674" y="64"/>
                  </a:lnTo>
                  <a:lnTo>
                    <a:pt x="1663" y="62"/>
                  </a:lnTo>
                  <a:close/>
                  <a:moveTo>
                    <a:pt x="3277" y="61"/>
                  </a:moveTo>
                  <a:lnTo>
                    <a:pt x="3224" y="77"/>
                  </a:lnTo>
                  <a:lnTo>
                    <a:pt x="3398" y="204"/>
                  </a:lnTo>
                  <a:lnTo>
                    <a:pt x="3451" y="188"/>
                  </a:lnTo>
                  <a:lnTo>
                    <a:pt x="3359" y="121"/>
                  </a:lnTo>
                  <a:lnTo>
                    <a:pt x="3332" y="130"/>
                  </a:lnTo>
                  <a:lnTo>
                    <a:pt x="3331" y="130"/>
                  </a:lnTo>
                  <a:lnTo>
                    <a:pt x="3331" y="128"/>
                  </a:lnTo>
                  <a:lnTo>
                    <a:pt x="3332" y="128"/>
                  </a:lnTo>
                  <a:lnTo>
                    <a:pt x="3358" y="121"/>
                  </a:lnTo>
                  <a:lnTo>
                    <a:pt x="3278" y="62"/>
                  </a:lnTo>
                  <a:lnTo>
                    <a:pt x="3277" y="61"/>
                  </a:lnTo>
                  <a:close/>
                  <a:moveTo>
                    <a:pt x="2899" y="61"/>
                  </a:moveTo>
                  <a:lnTo>
                    <a:pt x="2896" y="62"/>
                  </a:lnTo>
                  <a:lnTo>
                    <a:pt x="2993" y="137"/>
                  </a:lnTo>
                  <a:lnTo>
                    <a:pt x="2996" y="135"/>
                  </a:lnTo>
                  <a:lnTo>
                    <a:pt x="2899" y="61"/>
                  </a:lnTo>
                  <a:close/>
                  <a:moveTo>
                    <a:pt x="1655" y="61"/>
                  </a:moveTo>
                  <a:lnTo>
                    <a:pt x="1655" y="62"/>
                  </a:lnTo>
                  <a:lnTo>
                    <a:pt x="1657" y="62"/>
                  </a:lnTo>
                  <a:lnTo>
                    <a:pt x="1657" y="61"/>
                  </a:lnTo>
                  <a:lnTo>
                    <a:pt x="1655" y="61"/>
                  </a:lnTo>
                  <a:close/>
                  <a:moveTo>
                    <a:pt x="1652" y="61"/>
                  </a:moveTo>
                  <a:lnTo>
                    <a:pt x="1652" y="62"/>
                  </a:lnTo>
                  <a:lnTo>
                    <a:pt x="1650" y="62"/>
                  </a:lnTo>
                  <a:lnTo>
                    <a:pt x="1649" y="65"/>
                  </a:lnTo>
                  <a:lnTo>
                    <a:pt x="1640" y="77"/>
                  </a:lnTo>
                  <a:lnTo>
                    <a:pt x="1642" y="77"/>
                  </a:lnTo>
                  <a:lnTo>
                    <a:pt x="1650" y="65"/>
                  </a:lnTo>
                  <a:lnTo>
                    <a:pt x="1652" y="62"/>
                  </a:lnTo>
                  <a:lnTo>
                    <a:pt x="1653" y="61"/>
                  </a:lnTo>
                  <a:lnTo>
                    <a:pt x="1652" y="61"/>
                  </a:lnTo>
                  <a:close/>
                  <a:moveTo>
                    <a:pt x="816" y="61"/>
                  </a:moveTo>
                  <a:lnTo>
                    <a:pt x="813" y="65"/>
                  </a:lnTo>
                  <a:lnTo>
                    <a:pt x="820" y="65"/>
                  </a:lnTo>
                  <a:lnTo>
                    <a:pt x="820" y="62"/>
                  </a:lnTo>
                  <a:lnTo>
                    <a:pt x="816" y="62"/>
                  </a:lnTo>
                  <a:lnTo>
                    <a:pt x="816" y="61"/>
                  </a:lnTo>
                  <a:close/>
                  <a:moveTo>
                    <a:pt x="803" y="61"/>
                  </a:moveTo>
                  <a:lnTo>
                    <a:pt x="803" y="64"/>
                  </a:lnTo>
                  <a:lnTo>
                    <a:pt x="806" y="64"/>
                  </a:lnTo>
                  <a:lnTo>
                    <a:pt x="807" y="65"/>
                  </a:lnTo>
                  <a:lnTo>
                    <a:pt x="811" y="65"/>
                  </a:lnTo>
                  <a:lnTo>
                    <a:pt x="814" y="61"/>
                  </a:lnTo>
                  <a:lnTo>
                    <a:pt x="803" y="61"/>
                  </a:lnTo>
                  <a:close/>
                  <a:moveTo>
                    <a:pt x="1839" y="61"/>
                  </a:moveTo>
                  <a:lnTo>
                    <a:pt x="1816" y="95"/>
                  </a:lnTo>
                  <a:lnTo>
                    <a:pt x="1823" y="87"/>
                  </a:lnTo>
                  <a:lnTo>
                    <a:pt x="1834" y="68"/>
                  </a:lnTo>
                  <a:lnTo>
                    <a:pt x="1839" y="61"/>
                  </a:lnTo>
                  <a:close/>
                  <a:moveTo>
                    <a:pt x="3887" y="60"/>
                  </a:moveTo>
                  <a:lnTo>
                    <a:pt x="3879" y="62"/>
                  </a:lnTo>
                  <a:lnTo>
                    <a:pt x="3906" y="81"/>
                  </a:lnTo>
                  <a:lnTo>
                    <a:pt x="3909" y="82"/>
                  </a:lnTo>
                  <a:lnTo>
                    <a:pt x="3917" y="81"/>
                  </a:lnTo>
                  <a:lnTo>
                    <a:pt x="3909" y="74"/>
                  </a:lnTo>
                  <a:lnTo>
                    <a:pt x="3887" y="60"/>
                  </a:lnTo>
                  <a:close/>
                  <a:moveTo>
                    <a:pt x="1859" y="60"/>
                  </a:moveTo>
                  <a:lnTo>
                    <a:pt x="1857" y="61"/>
                  </a:lnTo>
                  <a:lnTo>
                    <a:pt x="1856" y="61"/>
                  </a:lnTo>
                  <a:lnTo>
                    <a:pt x="1854" y="62"/>
                  </a:lnTo>
                  <a:lnTo>
                    <a:pt x="1851" y="64"/>
                  </a:lnTo>
                  <a:lnTo>
                    <a:pt x="1850" y="64"/>
                  </a:lnTo>
                  <a:lnTo>
                    <a:pt x="1846" y="68"/>
                  </a:lnTo>
                  <a:lnTo>
                    <a:pt x="1844" y="68"/>
                  </a:lnTo>
                  <a:lnTo>
                    <a:pt x="1844" y="70"/>
                  </a:lnTo>
                  <a:lnTo>
                    <a:pt x="1843" y="70"/>
                  </a:lnTo>
                  <a:lnTo>
                    <a:pt x="1841" y="71"/>
                  </a:lnTo>
                  <a:lnTo>
                    <a:pt x="1840" y="74"/>
                  </a:lnTo>
                  <a:lnTo>
                    <a:pt x="1839" y="75"/>
                  </a:lnTo>
                  <a:lnTo>
                    <a:pt x="1837" y="75"/>
                  </a:lnTo>
                  <a:lnTo>
                    <a:pt x="1837" y="77"/>
                  </a:lnTo>
                  <a:lnTo>
                    <a:pt x="1833" y="81"/>
                  </a:lnTo>
                  <a:lnTo>
                    <a:pt x="1833" y="85"/>
                  </a:lnTo>
                  <a:lnTo>
                    <a:pt x="1831" y="85"/>
                  </a:lnTo>
                  <a:lnTo>
                    <a:pt x="1831" y="98"/>
                  </a:lnTo>
                  <a:lnTo>
                    <a:pt x="1833" y="100"/>
                  </a:lnTo>
                  <a:lnTo>
                    <a:pt x="1833" y="101"/>
                  </a:lnTo>
                  <a:lnTo>
                    <a:pt x="1834" y="102"/>
                  </a:lnTo>
                  <a:lnTo>
                    <a:pt x="1841" y="102"/>
                  </a:lnTo>
                  <a:lnTo>
                    <a:pt x="1841" y="104"/>
                  </a:lnTo>
                  <a:lnTo>
                    <a:pt x="1833" y="104"/>
                  </a:lnTo>
                  <a:lnTo>
                    <a:pt x="1833" y="102"/>
                  </a:lnTo>
                  <a:lnTo>
                    <a:pt x="1829" y="102"/>
                  </a:lnTo>
                  <a:lnTo>
                    <a:pt x="1829" y="101"/>
                  </a:lnTo>
                  <a:lnTo>
                    <a:pt x="1830" y="101"/>
                  </a:lnTo>
                  <a:lnTo>
                    <a:pt x="1830" y="98"/>
                  </a:lnTo>
                  <a:lnTo>
                    <a:pt x="1829" y="95"/>
                  </a:lnTo>
                  <a:lnTo>
                    <a:pt x="1829" y="87"/>
                  </a:lnTo>
                  <a:lnTo>
                    <a:pt x="1830" y="87"/>
                  </a:lnTo>
                  <a:lnTo>
                    <a:pt x="1830" y="82"/>
                  </a:lnTo>
                  <a:lnTo>
                    <a:pt x="1831" y="82"/>
                  </a:lnTo>
                  <a:lnTo>
                    <a:pt x="1831" y="81"/>
                  </a:lnTo>
                  <a:lnTo>
                    <a:pt x="1833" y="80"/>
                  </a:lnTo>
                  <a:lnTo>
                    <a:pt x="1833" y="78"/>
                  </a:lnTo>
                  <a:lnTo>
                    <a:pt x="1834" y="77"/>
                  </a:lnTo>
                  <a:lnTo>
                    <a:pt x="1836" y="74"/>
                  </a:lnTo>
                  <a:lnTo>
                    <a:pt x="1841" y="68"/>
                  </a:lnTo>
                  <a:lnTo>
                    <a:pt x="1844" y="67"/>
                  </a:lnTo>
                  <a:lnTo>
                    <a:pt x="1847" y="64"/>
                  </a:lnTo>
                  <a:lnTo>
                    <a:pt x="1851" y="62"/>
                  </a:lnTo>
                  <a:lnTo>
                    <a:pt x="1854" y="61"/>
                  </a:lnTo>
                  <a:lnTo>
                    <a:pt x="1859" y="60"/>
                  </a:lnTo>
                  <a:close/>
                  <a:moveTo>
                    <a:pt x="1750" y="60"/>
                  </a:moveTo>
                  <a:lnTo>
                    <a:pt x="1743" y="71"/>
                  </a:lnTo>
                  <a:lnTo>
                    <a:pt x="1750" y="71"/>
                  </a:lnTo>
                  <a:lnTo>
                    <a:pt x="1750" y="60"/>
                  </a:lnTo>
                  <a:close/>
                  <a:moveTo>
                    <a:pt x="1645" y="60"/>
                  </a:moveTo>
                  <a:lnTo>
                    <a:pt x="1643" y="61"/>
                  </a:lnTo>
                  <a:lnTo>
                    <a:pt x="1645" y="61"/>
                  </a:lnTo>
                  <a:lnTo>
                    <a:pt x="1646" y="60"/>
                  </a:lnTo>
                  <a:lnTo>
                    <a:pt x="1645" y="60"/>
                  </a:lnTo>
                  <a:close/>
                  <a:moveTo>
                    <a:pt x="158" y="60"/>
                  </a:moveTo>
                  <a:lnTo>
                    <a:pt x="162" y="60"/>
                  </a:lnTo>
                  <a:lnTo>
                    <a:pt x="162" y="61"/>
                  </a:lnTo>
                  <a:lnTo>
                    <a:pt x="164" y="61"/>
                  </a:lnTo>
                  <a:lnTo>
                    <a:pt x="164" y="64"/>
                  </a:lnTo>
                  <a:lnTo>
                    <a:pt x="162" y="64"/>
                  </a:lnTo>
                  <a:lnTo>
                    <a:pt x="162" y="65"/>
                  </a:lnTo>
                  <a:lnTo>
                    <a:pt x="134" y="95"/>
                  </a:lnTo>
                  <a:lnTo>
                    <a:pt x="132" y="97"/>
                  </a:lnTo>
                  <a:lnTo>
                    <a:pt x="131" y="97"/>
                  </a:lnTo>
                  <a:lnTo>
                    <a:pt x="128" y="98"/>
                  </a:lnTo>
                  <a:lnTo>
                    <a:pt x="124" y="98"/>
                  </a:lnTo>
                  <a:lnTo>
                    <a:pt x="127" y="97"/>
                  </a:lnTo>
                  <a:lnTo>
                    <a:pt x="129" y="97"/>
                  </a:lnTo>
                  <a:lnTo>
                    <a:pt x="131" y="95"/>
                  </a:lnTo>
                  <a:lnTo>
                    <a:pt x="159" y="65"/>
                  </a:lnTo>
                  <a:lnTo>
                    <a:pt x="161" y="64"/>
                  </a:lnTo>
                  <a:lnTo>
                    <a:pt x="161" y="61"/>
                  </a:lnTo>
                  <a:lnTo>
                    <a:pt x="158" y="61"/>
                  </a:lnTo>
                  <a:lnTo>
                    <a:pt x="158" y="60"/>
                  </a:lnTo>
                  <a:close/>
                  <a:moveTo>
                    <a:pt x="1840" y="58"/>
                  </a:moveTo>
                  <a:lnTo>
                    <a:pt x="1840" y="60"/>
                  </a:lnTo>
                  <a:lnTo>
                    <a:pt x="1840" y="58"/>
                  </a:lnTo>
                  <a:close/>
                  <a:moveTo>
                    <a:pt x="1857" y="58"/>
                  </a:moveTo>
                  <a:lnTo>
                    <a:pt x="1863" y="58"/>
                  </a:lnTo>
                  <a:lnTo>
                    <a:pt x="1863" y="60"/>
                  </a:lnTo>
                  <a:lnTo>
                    <a:pt x="1859" y="60"/>
                  </a:lnTo>
                  <a:lnTo>
                    <a:pt x="1857" y="58"/>
                  </a:lnTo>
                  <a:close/>
                  <a:moveTo>
                    <a:pt x="3897" y="57"/>
                  </a:moveTo>
                  <a:lnTo>
                    <a:pt x="3889" y="60"/>
                  </a:lnTo>
                  <a:lnTo>
                    <a:pt x="3909" y="72"/>
                  </a:lnTo>
                  <a:lnTo>
                    <a:pt x="3920" y="80"/>
                  </a:lnTo>
                  <a:lnTo>
                    <a:pt x="3929" y="77"/>
                  </a:lnTo>
                  <a:lnTo>
                    <a:pt x="3910" y="65"/>
                  </a:lnTo>
                  <a:lnTo>
                    <a:pt x="3897" y="57"/>
                  </a:lnTo>
                  <a:close/>
                  <a:moveTo>
                    <a:pt x="2334" y="57"/>
                  </a:moveTo>
                  <a:lnTo>
                    <a:pt x="2332" y="64"/>
                  </a:lnTo>
                  <a:lnTo>
                    <a:pt x="2366" y="91"/>
                  </a:lnTo>
                  <a:lnTo>
                    <a:pt x="2369" y="84"/>
                  </a:lnTo>
                  <a:lnTo>
                    <a:pt x="2334" y="57"/>
                  </a:lnTo>
                  <a:close/>
                  <a:moveTo>
                    <a:pt x="1871" y="57"/>
                  </a:moveTo>
                  <a:lnTo>
                    <a:pt x="1879" y="61"/>
                  </a:lnTo>
                  <a:lnTo>
                    <a:pt x="1880" y="58"/>
                  </a:lnTo>
                  <a:lnTo>
                    <a:pt x="1871" y="57"/>
                  </a:lnTo>
                  <a:close/>
                  <a:moveTo>
                    <a:pt x="1811" y="57"/>
                  </a:moveTo>
                  <a:lnTo>
                    <a:pt x="1807" y="64"/>
                  </a:lnTo>
                  <a:lnTo>
                    <a:pt x="1819" y="74"/>
                  </a:lnTo>
                  <a:lnTo>
                    <a:pt x="1823" y="67"/>
                  </a:lnTo>
                  <a:lnTo>
                    <a:pt x="1811" y="57"/>
                  </a:lnTo>
                  <a:close/>
                  <a:moveTo>
                    <a:pt x="1752" y="57"/>
                  </a:moveTo>
                  <a:lnTo>
                    <a:pt x="1752" y="71"/>
                  </a:lnTo>
                  <a:lnTo>
                    <a:pt x="1753" y="71"/>
                  </a:lnTo>
                  <a:lnTo>
                    <a:pt x="1753" y="57"/>
                  </a:lnTo>
                  <a:lnTo>
                    <a:pt x="1752" y="57"/>
                  </a:lnTo>
                  <a:close/>
                  <a:moveTo>
                    <a:pt x="1623" y="55"/>
                  </a:moveTo>
                  <a:lnTo>
                    <a:pt x="1620" y="60"/>
                  </a:lnTo>
                  <a:lnTo>
                    <a:pt x="1623" y="60"/>
                  </a:lnTo>
                  <a:lnTo>
                    <a:pt x="1625" y="57"/>
                  </a:lnTo>
                  <a:lnTo>
                    <a:pt x="1626" y="55"/>
                  </a:lnTo>
                  <a:lnTo>
                    <a:pt x="1623" y="55"/>
                  </a:lnTo>
                  <a:close/>
                  <a:moveTo>
                    <a:pt x="1587" y="55"/>
                  </a:moveTo>
                  <a:lnTo>
                    <a:pt x="1587" y="70"/>
                  </a:lnTo>
                  <a:lnTo>
                    <a:pt x="1589" y="70"/>
                  </a:lnTo>
                  <a:lnTo>
                    <a:pt x="1589" y="55"/>
                  </a:lnTo>
                  <a:lnTo>
                    <a:pt x="1587" y="55"/>
                  </a:lnTo>
                  <a:close/>
                  <a:moveTo>
                    <a:pt x="128" y="55"/>
                  </a:moveTo>
                  <a:lnTo>
                    <a:pt x="154" y="58"/>
                  </a:lnTo>
                  <a:lnTo>
                    <a:pt x="129" y="55"/>
                  </a:lnTo>
                  <a:lnTo>
                    <a:pt x="128" y="55"/>
                  </a:lnTo>
                  <a:close/>
                  <a:moveTo>
                    <a:pt x="47" y="55"/>
                  </a:moveTo>
                  <a:lnTo>
                    <a:pt x="49" y="55"/>
                  </a:lnTo>
                  <a:lnTo>
                    <a:pt x="48" y="57"/>
                  </a:lnTo>
                  <a:lnTo>
                    <a:pt x="45" y="57"/>
                  </a:lnTo>
                  <a:lnTo>
                    <a:pt x="42" y="60"/>
                  </a:lnTo>
                  <a:lnTo>
                    <a:pt x="41" y="60"/>
                  </a:lnTo>
                  <a:lnTo>
                    <a:pt x="39" y="61"/>
                  </a:lnTo>
                  <a:lnTo>
                    <a:pt x="38" y="61"/>
                  </a:lnTo>
                  <a:lnTo>
                    <a:pt x="31" y="68"/>
                  </a:lnTo>
                  <a:lnTo>
                    <a:pt x="31" y="70"/>
                  </a:lnTo>
                  <a:lnTo>
                    <a:pt x="30" y="71"/>
                  </a:lnTo>
                  <a:lnTo>
                    <a:pt x="30" y="75"/>
                  </a:lnTo>
                  <a:lnTo>
                    <a:pt x="31" y="77"/>
                  </a:lnTo>
                  <a:lnTo>
                    <a:pt x="31" y="78"/>
                  </a:lnTo>
                  <a:lnTo>
                    <a:pt x="32" y="80"/>
                  </a:lnTo>
                  <a:lnTo>
                    <a:pt x="31" y="80"/>
                  </a:lnTo>
                  <a:lnTo>
                    <a:pt x="31" y="81"/>
                  </a:lnTo>
                  <a:lnTo>
                    <a:pt x="30" y="80"/>
                  </a:lnTo>
                  <a:lnTo>
                    <a:pt x="30" y="78"/>
                  </a:lnTo>
                  <a:lnTo>
                    <a:pt x="28" y="78"/>
                  </a:lnTo>
                  <a:lnTo>
                    <a:pt x="28" y="70"/>
                  </a:lnTo>
                  <a:lnTo>
                    <a:pt x="39" y="58"/>
                  </a:lnTo>
                  <a:lnTo>
                    <a:pt x="42" y="57"/>
                  </a:lnTo>
                  <a:lnTo>
                    <a:pt x="44" y="57"/>
                  </a:lnTo>
                  <a:lnTo>
                    <a:pt x="47" y="55"/>
                  </a:lnTo>
                  <a:close/>
                  <a:moveTo>
                    <a:pt x="3907" y="54"/>
                  </a:moveTo>
                  <a:lnTo>
                    <a:pt x="3900" y="57"/>
                  </a:lnTo>
                  <a:lnTo>
                    <a:pt x="3912" y="64"/>
                  </a:lnTo>
                  <a:lnTo>
                    <a:pt x="3930" y="77"/>
                  </a:lnTo>
                  <a:lnTo>
                    <a:pt x="3939" y="74"/>
                  </a:lnTo>
                  <a:lnTo>
                    <a:pt x="3913" y="57"/>
                  </a:lnTo>
                  <a:lnTo>
                    <a:pt x="3907" y="54"/>
                  </a:lnTo>
                  <a:close/>
                  <a:moveTo>
                    <a:pt x="1732" y="54"/>
                  </a:moveTo>
                  <a:lnTo>
                    <a:pt x="1733" y="68"/>
                  </a:lnTo>
                  <a:lnTo>
                    <a:pt x="1733" y="54"/>
                  </a:lnTo>
                  <a:lnTo>
                    <a:pt x="1732" y="54"/>
                  </a:lnTo>
                  <a:close/>
                  <a:moveTo>
                    <a:pt x="1613" y="54"/>
                  </a:moveTo>
                  <a:lnTo>
                    <a:pt x="1613" y="55"/>
                  </a:lnTo>
                  <a:lnTo>
                    <a:pt x="1612" y="58"/>
                  </a:lnTo>
                  <a:lnTo>
                    <a:pt x="1613" y="58"/>
                  </a:lnTo>
                  <a:lnTo>
                    <a:pt x="1616" y="54"/>
                  </a:lnTo>
                  <a:lnTo>
                    <a:pt x="1613" y="54"/>
                  </a:lnTo>
                  <a:close/>
                  <a:moveTo>
                    <a:pt x="978" y="54"/>
                  </a:moveTo>
                  <a:lnTo>
                    <a:pt x="924" y="121"/>
                  </a:lnTo>
                  <a:lnTo>
                    <a:pt x="948" y="124"/>
                  </a:lnTo>
                  <a:lnTo>
                    <a:pt x="1001" y="57"/>
                  </a:lnTo>
                  <a:lnTo>
                    <a:pt x="978" y="54"/>
                  </a:lnTo>
                  <a:close/>
                  <a:moveTo>
                    <a:pt x="1723" y="52"/>
                  </a:moveTo>
                  <a:lnTo>
                    <a:pt x="1714" y="67"/>
                  </a:lnTo>
                  <a:lnTo>
                    <a:pt x="1724" y="52"/>
                  </a:lnTo>
                  <a:lnTo>
                    <a:pt x="1723" y="52"/>
                  </a:lnTo>
                  <a:close/>
                  <a:moveTo>
                    <a:pt x="1587" y="52"/>
                  </a:moveTo>
                  <a:lnTo>
                    <a:pt x="1587" y="54"/>
                  </a:lnTo>
                  <a:lnTo>
                    <a:pt x="1589" y="54"/>
                  </a:lnTo>
                  <a:lnTo>
                    <a:pt x="1589" y="52"/>
                  </a:lnTo>
                  <a:lnTo>
                    <a:pt x="1587" y="52"/>
                  </a:lnTo>
                  <a:close/>
                  <a:moveTo>
                    <a:pt x="54" y="52"/>
                  </a:moveTo>
                  <a:lnTo>
                    <a:pt x="52" y="54"/>
                  </a:lnTo>
                  <a:lnTo>
                    <a:pt x="54" y="54"/>
                  </a:lnTo>
                  <a:lnTo>
                    <a:pt x="52" y="55"/>
                  </a:lnTo>
                  <a:lnTo>
                    <a:pt x="49" y="55"/>
                  </a:lnTo>
                  <a:lnTo>
                    <a:pt x="49" y="54"/>
                  </a:lnTo>
                  <a:lnTo>
                    <a:pt x="48" y="54"/>
                  </a:lnTo>
                  <a:lnTo>
                    <a:pt x="47" y="55"/>
                  </a:lnTo>
                  <a:lnTo>
                    <a:pt x="45" y="55"/>
                  </a:lnTo>
                  <a:lnTo>
                    <a:pt x="39" y="58"/>
                  </a:lnTo>
                  <a:lnTo>
                    <a:pt x="38" y="60"/>
                  </a:lnTo>
                  <a:lnTo>
                    <a:pt x="35" y="61"/>
                  </a:lnTo>
                  <a:lnTo>
                    <a:pt x="34" y="62"/>
                  </a:lnTo>
                  <a:lnTo>
                    <a:pt x="31" y="64"/>
                  </a:lnTo>
                  <a:lnTo>
                    <a:pt x="28" y="67"/>
                  </a:lnTo>
                  <a:lnTo>
                    <a:pt x="28" y="68"/>
                  </a:lnTo>
                  <a:lnTo>
                    <a:pt x="27" y="68"/>
                  </a:lnTo>
                  <a:lnTo>
                    <a:pt x="27" y="70"/>
                  </a:lnTo>
                  <a:lnTo>
                    <a:pt x="25" y="72"/>
                  </a:lnTo>
                  <a:lnTo>
                    <a:pt x="25" y="77"/>
                  </a:lnTo>
                  <a:lnTo>
                    <a:pt x="27" y="78"/>
                  </a:lnTo>
                  <a:lnTo>
                    <a:pt x="27" y="80"/>
                  </a:lnTo>
                  <a:lnTo>
                    <a:pt x="31" y="84"/>
                  </a:lnTo>
                  <a:lnTo>
                    <a:pt x="32" y="84"/>
                  </a:lnTo>
                  <a:lnTo>
                    <a:pt x="34" y="85"/>
                  </a:lnTo>
                  <a:lnTo>
                    <a:pt x="42" y="77"/>
                  </a:lnTo>
                  <a:lnTo>
                    <a:pt x="37" y="78"/>
                  </a:lnTo>
                  <a:lnTo>
                    <a:pt x="49" y="74"/>
                  </a:lnTo>
                  <a:lnTo>
                    <a:pt x="68" y="70"/>
                  </a:lnTo>
                  <a:lnTo>
                    <a:pt x="55" y="54"/>
                  </a:lnTo>
                  <a:lnTo>
                    <a:pt x="54" y="54"/>
                  </a:lnTo>
                  <a:lnTo>
                    <a:pt x="54" y="52"/>
                  </a:lnTo>
                  <a:close/>
                  <a:moveTo>
                    <a:pt x="3914" y="51"/>
                  </a:moveTo>
                  <a:lnTo>
                    <a:pt x="3910" y="52"/>
                  </a:lnTo>
                  <a:lnTo>
                    <a:pt x="3913" y="55"/>
                  </a:lnTo>
                  <a:lnTo>
                    <a:pt x="3940" y="74"/>
                  </a:lnTo>
                  <a:lnTo>
                    <a:pt x="3949" y="71"/>
                  </a:lnTo>
                  <a:lnTo>
                    <a:pt x="3919" y="51"/>
                  </a:lnTo>
                  <a:lnTo>
                    <a:pt x="3914" y="51"/>
                  </a:lnTo>
                  <a:close/>
                  <a:moveTo>
                    <a:pt x="1697" y="50"/>
                  </a:moveTo>
                  <a:lnTo>
                    <a:pt x="1679" y="62"/>
                  </a:lnTo>
                  <a:lnTo>
                    <a:pt x="1699" y="50"/>
                  </a:lnTo>
                  <a:lnTo>
                    <a:pt x="1697" y="50"/>
                  </a:lnTo>
                  <a:close/>
                  <a:moveTo>
                    <a:pt x="67" y="50"/>
                  </a:moveTo>
                  <a:lnTo>
                    <a:pt x="64" y="51"/>
                  </a:lnTo>
                  <a:lnTo>
                    <a:pt x="58" y="51"/>
                  </a:lnTo>
                  <a:lnTo>
                    <a:pt x="55" y="52"/>
                  </a:lnTo>
                  <a:lnTo>
                    <a:pt x="57" y="52"/>
                  </a:lnTo>
                  <a:lnTo>
                    <a:pt x="61" y="58"/>
                  </a:lnTo>
                  <a:lnTo>
                    <a:pt x="69" y="50"/>
                  </a:lnTo>
                  <a:lnTo>
                    <a:pt x="67" y="50"/>
                  </a:lnTo>
                  <a:close/>
                  <a:moveTo>
                    <a:pt x="2341" y="48"/>
                  </a:moveTo>
                  <a:lnTo>
                    <a:pt x="2336" y="55"/>
                  </a:lnTo>
                  <a:lnTo>
                    <a:pt x="2371" y="82"/>
                  </a:lnTo>
                  <a:lnTo>
                    <a:pt x="2375" y="77"/>
                  </a:lnTo>
                  <a:lnTo>
                    <a:pt x="2341" y="48"/>
                  </a:lnTo>
                  <a:close/>
                  <a:moveTo>
                    <a:pt x="1817" y="48"/>
                  </a:moveTo>
                  <a:lnTo>
                    <a:pt x="1813" y="55"/>
                  </a:lnTo>
                  <a:lnTo>
                    <a:pt x="1824" y="65"/>
                  </a:lnTo>
                  <a:lnTo>
                    <a:pt x="1829" y="58"/>
                  </a:lnTo>
                  <a:lnTo>
                    <a:pt x="1817" y="48"/>
                  </a:lnTo>
                  <a:close/>
                  <a:moveTo>
                    <a:pt x="1552" y="48"/>
                  </a:moveTo>
                  <a:lnTo>
                    <a:pt x="1552" y="50"/>
                  </a:lnTo>
                  <a:lnTo>
                    <a:pt x="1566" y="51"/>
                  </a:lnTo>
                  <a:lnTo>
                    <a:pt x="1566" y="50"/>
                  </a:lnTo>
                  <a:lnTo>
                    <a:pt x="1552" y="48"/>
                  </a:lnTo>
                  <a:close/>
                  <a:moveTo>
                    <a:pt x="68" y="48"/>
                  </a:moveTo>
                  <a:lnTo>
                    <a:pt x="91" y="48"/>
                  </a:lnTo>
                  <a:lnTo>
                    <a:pt x="154" y="57"/>
                  </a:lnTo>
                  <a:lnTo>
                    <a:pt x="161" y="57"/>
                  </a:lnTo>
                  <a:lnTo>
                    <a:pt x="161" y="58"/>
                  </a:lnTo>
                  <a:lnTo>
                    <a:pt x="158" y="58"/>
                  </a:lnTo>
                  <a:lnTo>
                    <a:pt x="158" y="60"/>
                  </a:lnTo>
                  <a:lnTo>
                    <a:pt x="152" y="60"/>
                  </a:lnTo>
                  <a:lnTo>
                    <a:pt x="102" y="52"/>
                  </a:lnTo>
                  <a:lnTo>
                    <a:pt x="127" y="55"/>
                  </a:lnTo>
                  <a:lnTo>
                    <a:pt x="127" y="54"/>
                  </a:lnTo>
                  <a:lnTo>
                    <a:pt x="101" y="51"/>
                  </a:lnTo>
                  <a:lnTo>
                    <a:pt x="101" y="52"/>
                  </a:lnTo>
                  <a:lnTo>
                    <a:pt x="95" y="52"/>
                  </a:lnTo>
                  <a:lnTo>
                    <a:pt x="97" y="51"/>
                  </a:lnTo>
                  <a:lnTo>
                    <a:pt x="99" y="51"/>
                  </a:lnTo>
                  <a:lnTo>
                    <a:pt x="91" y="50"/>
                  </a:lnTo>
                  <a:lnTo>
                    <a:pt x="71" y="50"/>
                  </a:lnTo>
                  <a:lnTo>
                    <a:pt x="62" y="58"/>
                  </a:lnTo>
                  <a:lnTo>
                    <a:pt x="71" y="70"/>
                  </a:lnTo>
                  <a:lnTo>
                    <a:pt x="69" y="70"/>
                  </a:lnTo>
                  <a:lnTo>
                    <a:pt x="44" y="77"/>
                  </a:lnTo>
                  <a:lnTo>
                    <a:pt x="35" y="87"/>
                  </a:lnTo>
                  <a:lnTo>
                    <a:pt x="38" y="87"/>
                  </a:lnTo>
                  <a:lnTo>
                    <a:pt x="38" y="88"/>
                  </a:lnTo>
                  <a:lnTo>
                    <a:pt x="42" y="88"/>
                  </a:lnTo>
                  <a:lnTo>
                    <a:pt x="44" y="90"/>
                  </a:lnTo>
                  <a:lnTo>
                    <a:pt x="51" y="90"/>
                  </a:lnTo>
                  <a:lnTo>
                    <a:pt x="54" y="91"/>
                  </a:lnTo>
                  <a:lnTo>
                    <a:pt x="59" y="91"/>
                  </a:lnTo>
                  <a:lnTo>
                    <a:pt x="58" y="90"/>
                  </a:lnTo>
                  <a:lnTo>
                    <a:pt x="57" y="90"/>
                  </a:lnTo>
                  <a:lnTo>
                    <a:pt x="57" y="87"/>
                  </a:lnTo>
                  <a:lnTo>
                    <a:pt x="58" y="85"/>
                  </a:lnTo>
                  <a:lnTo>
                    <a:pt x="85" y="57"/>
                  </a:lnTo>
                  <a:lnTo>
                    <a:pt x="87" y="57"/>
                  </a:lnTo>
                  <a:lnTo>
                    <a:pt x="87" y="55"/>
                  </a:lnTo>
                  <a:lnTo>
                    <a:pt x="88" y="55"/>
                  </a:lnTo>
                  <a:lnTo>
                    <a:pt x="88" y="54"/>
                  </a:lnTo>
                  <a:lnTo>
                    <a:pt x="89" y="54"/>
                  </a:lnTo>
                  <a:lnTo>
                    <a:pt x="91" y="52"/>
                  </a:lnTo>
                  <a:lnTo>
                    <a:pt x="94" y="52"/>
                  </a:lnTo>
                  <a:lnTo>
                    <a:pt x="94" y="54"/>
                  </a:lnTo>
                  <a:lnTo>
                    <a:pt x="91" y="54"/>
                  </a:lnTo>
                  <a:lnTo>
                    <a:pt x="91" y="55"/>
                  </a:lnTo>
                  <a:lnTo>
                    <a:pt x="89" y="55"/>
                  </a:lnTo>
                  <a:lnTo>
                    <a:pt x="88" y="57"/>
                  </a:lnTo>
                  <a:lnTo>
                    <a:pt x="88" y="58"/>
                  </a:lnTo>
                  <a:lnTo>
                    <a:pt x="59" y="87"/>
                  </a:lnTo>
                  <a:lnTo>
                    <a:pt x="59" y="88"/>
                  </a:lnTo>
                  <a:lnTo>
                    <a:pt x="61" y="90"/>
                  </a:lnTo>
                  <a:lnTo>
                    <a:pt x="65" y="90"/>
                  </a:lnTo>
                  <a:lnTo>
                    <a:pt x="67" y="91"/>
                  </a:lnTo>
                  <a:lnTo>
                    <a:pt x="61" y="91"/>
                  </a:lnTo>
                  <a:lnTo>
                    <a:pt x="88" y="95"/>
                  </a:lnTo>
                  <a:lnTo>
                    <a:pt x="89" y="95"/>
                  </a:lnTo>
                  <a:lnTo>
                    <a:pt x="115" y="98"/>
                  </a:lnTo>
                  <a:lnTo>
                    <a:pt x="117" y="98"/>
                  </a:lnTo>
                  <a:lnTo>
                    <a:pt x="91" y="95"/>
                  </a:lnTo>
                  <a:lnTo>
                    <a:pt x="89" y="95"/>
                  </a:lnTo>
                  <a:lnTo>
                    <a:pt x="67" y="91"/>
                  </a:lnTo>
                  <a:lnTo>
                    <a:pt x="119" y="97"/>
                  </a:lnTo>
                  <a:lnTo>
                    <a:pt x="121" y="97"/>
                  </a:lnTo>
                  <a:lnTo>
                    <a:pt x="122" y="98"/>
                  </a:lnTo>
                  <a:lnTo>
                    <a:pt x="118" y="98"/>
                  </a:lnTo>
                  <a:lnTo>
                    <a:pt x="118" y="100"/>
                  </a:lnTo>
                  <a:lnTo>
                    <a:pt x="115" y="100"/>
                  </a:lnTo>
                  <a:lnTo>
                    <a:pt x="52" y="91"/>
                  </a:lnTo>
                  <a:lnTo>
                    <a:pt x="45" y="91"/>
                  </a:lnTo>
                  <a:lnTo>
                    <a:pt x="42" y="90"/>
                  </a:lnTo>
                  <a:lnTo>
                    <a:pt x="38" y="90"/>
                  </a:lnTo>
                  <a:lnTo>
                    <a:pt x="37" y="88"/>
                  </a:lnTo>
                  <a:lnTo>
                    <a:pt x="34" y="87"/>
                  </a:lnTo>
                  <a:lnTo>
                    <a:pt x="32" y="87"/>
                  </a:lnTo>
                  <a:lnTo>
                    <a:pt x="31" y="85"/>
                  </a:lnTo>
                  <a:lnTo>
                    <a:pt x="30" y="85"/>
                  </a:lnTo>
                  <a:lnTo>
                    <a:pt x="30" y="84"/>
                  </a:lnTo>
                  <a:lnTo>
                    <a:pt x="28" y="84"/>
                  </a:lnTo>
                  <a:lnTo>
                    <a:pt x="25" y="81"/>
                  </a:lnTo>
                  <a:lnTo>
                    <a:pt x="25" y="80"/>
                  </a:lnTo>
                  <a:lnTo>
                    <a:pt x="24" y="80"/>
                  </a:lnTo>
                  <a:lnTo>
                    <a:pt x="24" y="77"/>
                  </a:lnTo>
                  <a:lnTo>
                    <a:pt x="22" y="74"/>
                  </a:lnTo>
                  <a:lnTo>
                    <a:pt x="24" y="72"/>
                  </a:lnTo>
                  <a:lnTo>
                    <a:pt x="24" y="70"/>
                  </a:lnTo>
                  <a:lnTo>
                    <a:pt x="25" y="67"/>
                  </a:lnTo>
                  <a:lnTo>
                    <a:pt x="27" y="65"/>
                  </a:lnTo>
                  <a:lnTo>
                    <a:pt x="28" y="65"/>
                  </a:lnTo>
                  <a:lnTo>
                    <a:pt x="34" y="60"/>
                  </a:lnTo>
                  <a:lnTo>
                    <a:pt x="39" y="57"/>
                  </a:lnTo>
                  <a:lnTo>
                    <a:pt x="41" y="55"/>
                  </a:lnTo>
                  <a:lnTo>
                    <a:pt x="44" y="55"/>
                  </a:lnTo>
                  <a:lnTo>
                    <a:pt x="47" y="54"/>
                  </a:lnTo>
                  <a:lnTo>
                    <a:pt x="51" y="52"/>
                  </a:lnTo>
                  <a:lnTo>
                    <a:pt x="52" y="51"/>
                  </a:lnTo>
                  <a:lnTo>
                    <a:pt x="55" y="51"/>
                  </a:lnTo>
                  <a:lnTo>
                    <a:pt x="57" y="50"/>
                  </a:lnTo>
                  <a:lnTo>
                    <a:pt x="65" y="50"/>
                  </a:lnTo>
                  <a:lnTo>
                    <a:pt x="68" y="48"/>
                  </a:lnTo>
                  <a:close/>
                  <a:moveTo>
                    <a:pt x="1540" y="47"/>
                  </a:moveTo>
                  <a:lnTo>
                    <a:pt x="1540" y="48"/>
                  </a:lnTo>
                  <a:lnTo>
                    <a:pt x="1542" y="48"/>
                  </a:lnTo>
                  <a:lnTo>
                    <a:pt x="1542" y="47"/>
                  </a:lnTo>
                  <a:lnTo>
                    <a:pt x="1540" y="47"/>
                  </a:lnTo>
                  <a:close/>
                  <a:moveTo>
                    <a:pt x="1518" y="47"/>
                  </a:moveTo>
                  <a:lnTo>
                    <a:pt x="1499" y="60"/>
                  </a:lnTo>
                  <a:lnTo>
                    <a:pt x="1519" y="47"/>
                  </a:lnTo>
                  <a:lnTo>
                    <a:pt x="1518" y="47"/>
                  </a:lnTo>
                  <a:close/>
                  <a:moveTo>
                    <a:pt x="59" y="47"/>
                  </a:moveTo>
                  <a:lnTo>
                    <a:pt x="68" y="47"/>
                  </a:lnTo>
                  <a:lnTo>
                    <a:pt x="65" y="48"/>
                  </a:lnTo>
                  <a:lnTo>
                    <a:pt x="59" y="48"/>
                  </a:lnTo>
                  <a:lnTo>
                    <a:pt x="55" y="50"/>
                  </a:lnTo>
                  <a:lnTo>
                    <a:pt x="52" y="50"/>
                  </a:lnTo>
                  <a:lnTo>
                    <a:pt x="54" y="48"/>
                  </a:lnTo>
                  <a:lnTo>
                    <a:pt x="57" y="48"/>
                  </a:lnTo>
                  <a:lnTo>
                    <a:pt x="59" y="47"/>
                  </a:lnTo>
                  <a:close/>
                  <a:moveTo>
                    <a:pt x="3331" y="45"/>
                  </a:moveTo>
                  <a:lnTo>
                    <a:pt x="3280" y="61"/>
                  </a:lnTo>
                  <a:lnTo>
                    <a:pt x="3361" y="120"/>
                  </a:lnTo>
                  <a:lnTo>
                    <a:pt x="3414" y="104"/>
                  </a:lnTo>
                  <a:lnTo>
                    <a:pt x="3331" y="45"/>
                  </a:lnTo>
                  <a:close/>
                  <a:moveTo>
                    <a:pt x="1523" y="45"/>
                  </a:moveTo>
                  <a:lnTo>
                    <a:pt x="1538" y="48"/>
                  </a:lnTo>
                  <a:lnTo>
                    <a:pt x="1539" y="47"/>
                  </a:lnTo>
                  <a:lnTo>
                    <a:pt x="1525" y="45"/>
                  </a:lnTo>
                  <a:lnTo>
                    <a:pt x="1523" y="45"/>
                  </a:lnTo>
                  <a:close/>
                  <a:moveTo>
                    <a:pt x="1509" y="45"/>
                  </a:moveTo>
                  <a:lnTo>
                    <a:pt x="1490" y="58"/>
                  </a:lnTo>
                  <a:lnTo>
                    <a:pt x="1492" y="58"/>
                  </a:lnTo>
                  <a:lnTo>
                    <a:pt x="1510" y="45"/>
                  </a:lnTo>
                  <a:lnTo>
                    <a:pt x="1509" y="45"/>
                  </a:lnTo>
                  <a:close/>
                  <a:moveTo>
                    <a:pt x="1655" y="44"/>
                  </a:moveTo>
                  <a:lnTo>
                    <a:pt x="1645" y="58"/>
                  </a:lnTo>
                  <a:lnTo>
                    <a:pt x="1646" y="58"/>
                  </a:lnTo>
                  <a:lnTo>
                    <a:pt x="1656" y="44"/>
                  </a:lnTo>
                  <a:lnTo>
                    <a:pt x="1655" y="44"/>
                  </a:lnTo>
                  <a:close/>
                  <a:moveTo>
                    <a:pt x="1516" y="44"/>
                  </a:moveTo>
                  <a:lnTo>
                    <a:pt x="1515" y="45"/>
                  </a:lnTo>
                  <a:lnTo>
                    <a:pt x="1518" y="45"/>
                  </a:lnTo>
                  <a:lnTo>
                    <a:pt x="1519" y="44"/>
                  </a:lnTo>
                  <a:lnTo>
                    <a:pt x="1516" y="44"/>
                  </a:lnTo>
                  <a:close/>
                  <a:moveTo>
                    <a:pt x="1512" y="44"/>
                  </a:moveTo>
                  <a:lnTo>
                    <a:pt x="1512" y="45"/>
                  </a:lnTo>
                  <a:lnTo>
                    <a:pt x="1513" y="44"/>
                  </a:lnTo>
                  <a:lnTo>
                    <a:pt x="1512" y="44"/>
                  </a:lnTo>
                  <a:close/>
                  <a:moveTo>
                    <a:pt x="1495" y="44"/>
                  </a:moveTo>
                  <a:lnTo>
                    <a:pt x="1485" y="58"/>
                  </a:lnTo>
                  <a:lnTo>
                    <a:pt x="1486" y="58"/>
                  </a:lnTo>
                  <a:lnTo>
                    <a:pt x="1496" y="44"/>
                  </a:lnTo>
                  <a:lnTo>
                    <a:pt x="1495" y="44"/>
                  </a:lnTo>
                  <a:close/>
                  <a:moveTo>
                    <a:pt x="1014" y="44"/>
                  </a:moveTo>
                  <a:lnTo>
                    <a:pt x="1004" y="57"/>
                  </a:lnTo>
                  <a:lnTo>
                    <a:pt x="950" y="124"/>
                  </a:lnTo>
                  <a:lnTo>
                    <a:pt x="940" y="137"/>
                  </a:lnTo>
                  <a:lnTo>
                    <a:pt x="975" y="141"/>
                  </a:lnTo>
                  <a:lnTo>
                    <a:pt x="1050" y="48"/>
                  </a:lnTo>
                  <a:lnTo>
                    <a:pt x="1014" y="44"/>
                  </a:lnTo>
                  <a:close/>
                  <a:moveTo>
                    <a:pt x="1499" y="42"/>
                  </a:moveTo>
                  <a:lnTo>
                    <a:pt x="1509" y="44"/>
                  </a:lnTo>
                  <a:lnTo>
                    <a:pt x="1510" y="44"/>
                  </a:lnTo>
                  <a:lnTo>
                    <a:pt x="1499" y="42"/>
                  </a:lnTo>
                  <a:close/>
                  <a:moveTo>
                    <a:pt x="1486" y="42"/>
                  </a:moveTo>
                  <a:lnTo>
                    <a:pt x="1476" y="57"/>
                  </a:lnTo>
                  <a:lnTo>
                    <a:pt x="1478" y="57"/>
                  </a:lnTo>
                  <a:lnTo>
                    <a:pt x="1488" y="42"/>
                  </a:lnTo>
                  <a:lnTo>
                    <a:pt x="1486" y="42"/>
                  </a:lnTo>
                  <a:close/>
                  <a:moveTo>
                    <a:pt x="4616" y="41"/>
                  </a:moveTo>
                  <a:lnTo>
                    <a:pt x="4472" y="87"/>
                  </a:lnTo>
                  <a:lnTo>
                    <a:pt x="4512" y="112"/>
                  </a:lnTo>
                  <a:lnTo>
                    <a:pt x="4541" y="104"/>
                  </a:lnTo>
                  <a:lnTo>
                    <a:pt x="4605" y="82"/>
                  </a:lnTo>
                  <a:lnTo>
                    <a:pt x="4609" y="57"/>
                  </a:lnTo>
                  <a:lnTo>
                    <a:pt x="4614" y="57"/>
                  </a:lnTo>
                  <a:lnTo>
                    <a:pt x="4616" y="41"/>
                  </a:lnTo>
                  <a:close/>
                  <a:moveTo>
                    <a:pt x="1488" y="41"/>
                  </a:moveTo>
                  <a:lnTo>
                    <a:pt x="1489" y="42"/>
                  </a:lnTo>
                  <a:lnTo>
                    <a:pt x="1489" y="41"/>
                  </a:lnTo>
                  <a:lnTo>
                    <a:pt x="1488" y="41"/>
                  </a:lnTo>
                  <a:close/>
                  <a:moveTo>
                    <a:pt x="1098" y="41"/>
                  </a:moveTo>
                  <a:lnTo>
                    <a:pt x="1092" y="47"/>
                  </a:lnTo>
                  <a:lnTo>
                    <a:pt x="1254" y="67"/>
                  </a:lnTo>
                  <a:lnTo>
                    <a:pt x="1258" y="61"/>
                  </a:lnTo>
                  <a:lnTo>
                    <a:pt x="1098" y="41"/>
                  </a:lnTo>
                  <a:close/>
                  <a:moveTo>
                    <a:pt x="2345" y="40"/>
                  </a:moveTo>
                  <a:lnTo>
                    <a:pt x="2341" y="47"/>
                  </a:lnTo>
                  <a:lnTo>
                    <a:pt x="2375" y="74"/>
                  </a:lnTo>
                  <a:lnTo>
                    <a:pt x="2379" y="68"/>
                  </a:lnTo>
                  <a:lnTo>
                    <a:pt x="2345" y="40"/>
                  </a:lnTo>
                  <a:close/>
                  <a:moveTo>
                    <a:pt x="1823" y="40"/>
                  </a:moveTo>
                  <a:lnTo>
                    <a:pt x="1819" y="47"/>
                  </a:lnTo>
                  <a:lnTo>
                    <a:pt x="1830" y="57"/>
                  </a:lnTo>
                  <a:lnTo>
                    <a:pt x="1834" y="50"/>
                  </a:lnTo>
                  <a:lnTo>
                    <a:pt x="1823" y="40"/>
                  </a:lnTo>
                  <a:close/>
                  <a:moveTo>
                    <a:pt x="1763" y="40"/>
                  </a:moveTo>
                  <a:lnTo>
                    <a:pt x="1753" y="55"/>
                  </a:lnTo>
                  <a:lnTo>
                    <a:pt x="1756" y="55"/>
                  </a:lnTo>
                  <a:lnTo>
                    <a:pt x="1756" y="74"/>
                  </a:lnTo>
                  <a:lnTo>
                    <a:pt x="1774" y="77"/>
                  </a:lnTo>
                  <a:lnTo>
                    <a:pt x="1774" y="75"/>
                  </a:lnTo>
                  <a:lnTo>
                    <a:pt x="1756" y="72"/>
                  </a:lnTo>
                  <a:lnTo>
                    <a:pt x="1776" y="74"/>
                  </a:lnTo>
                  <a:lnTo>
                    <a:pt x="1777" y="72"/>
                  </a:lnTo>
                  <a:lnTo>
                    <a:pt x="1783" y="74"/>
                  </a:lnTo>
                  <a:lnTo>
                    <a:pt x="1782" y="77"/>
                  </a:lnTo>
                  <a:lnTo>
                    <a:pt x="1803" y="45"/>
                  </a:lnTo>
                  <a:lnTo>
                    <a:pt x="1770" y="41"/>
                  </a:lnTo>
                  <a:lnTo>
                    <a:pt x="1773" y="44"/>
                  </a:lnTo>
                  <a:lnTo>
                    <a:pt x="1773" y="45"/>
                  </a:lnTo>
                  <a:lnTo>
                    <a:pt x="1767" y="45"/>
                  </a:lnTo>
                  <a:lnTo>
                    <a:pt x="1764" y="41"/>
                  </a:lnTo>
                  <a:lnTo>
                    <a:pt x="1763" y="40"/>
                  </a:lnTo>
                  <a:close/>
                  <a:moveTo>
                    <a:pt x="1480" y="40"/>
                  </a:moveTo>
                  <a:lnTo>
                    <a:pt x="1480" y="41"/>
                  </a:lnTo>
                  <a:lnTo>
                    <a:pt x="1482" y="40"/>
                  </a:lnTo>
                  <a:lnTo>
                    <a:pt x="1480" y="40"/>
                  </a:lnTo>
                  <a:close/>
                  <a:moveTo>
                    <a:pt x="970" y="40"/>
                  </a:moveTo>
                  <a:lnTo>
                    <a:pt x="894" y="131"/>
                  </a:lnTo>
                  <a:lnTo>
                    <a:pt x="911" y="134"/>
                  </a:lnTo>
                  <a:lnTo>
                    <a:pt x="987" y="41"/>
                  </a:lnTo>
                  <a:lnTo>
                    <a:pt x="970" y="40"/>
                  </a:lnTo>
                  <a:close/>
                  <a:moveTo>
                    <a:pt x="1769" y="38"/>
                  </a:moveTo>
                  <a:lnTo>
                    <a:pt x="1770" y="40"/>
                  </a:lnTo>
                  <a:lnTo>
                    <a:pt x="1804" y="44"/>
                  </a:lnTo>
                  <a:lnTo>
                    <a:pt x="1806" y="44"/>
                  </a:lnTo>
                  <a:lnTo>
                    <a:pt x="1782" y="81"/>
                  </a:lnTo>
                  <a:lnTo>
                    <a:pt x="1749" y="128"/>
                  </a:lnTo>
                  <a:lnTo>
                    <a:pt x="1749" y="130"/>
                  </a:lnTo>
                  <a:lnTo>
                    <a:pt x="1707" y="124"/>
                  </a:lnTo>
                  <a:lnTo>
                    <a:pt x="1704" y="124"/>
                  </a:lnTo>
                  <a:lnTo>
                    <a:pt x="1483" y="97"/>
                  </a:lnTo>
                  <a:lnTo>
                    <a:pt x="1091" y="48"/>
                  </a:lnTo>
                  <a:lnTo>
                    <a:pt x="1090" y="48"/>
                  </a:lnTo>
                  <a:lnTo>
                    <a:pt x="1095" y="41"/>
                  </a:lnTo>
                  <a:lnTo>
                    <a:pt x="1094" y="40"/>
                  </a:lnTo>
                  <a:lnTo>
                    <a:pt x="1085" y="51"/>
                  </a:lnTo>
                  <a:lnTo>
                    <a:pt x="1085" y="52"/>
                  </a:lnTo>
                  <a:lnTo>
                    <a:pt x="1072" y="68"/>
                  </a:lnTo>
                  <a:lnTo>
                    <a:pt x="1082" y="67"/>
                  </a:lnTo>
                  <a:lnTo>
                    <a:pt x="1084" y="67"/>
                  </a:lnTo>
                  <a:lnTo>
                    <a:pt x="1085" y="70"/>
                  </a:lnTo>
                  <a:lnTo>
                    <a:pt x="1084" y="70"/>
                  </a:lnTo>
                  <a:lnTo>
                    <a:pt x="1071" y="71"/>
                  </a:lnTo>
                  <a:lnTo>
                    <a:pt x="1466" y="121"/>
                  </a:lnTo>
                  <a:lnTo>
                    <a:pt x="1070" y="72"/>
                  </a:lnTo>
                  <a:lnTo>
                    <a:pt x="1078" y="77"/>
                  </a:lnTo>
                  <a:lnTo>
                    <a:pt x="1078" y="78"/>
                  </a:lnTo>
                  <a:lnTo>
                    <a:pt x="1077" y="78"/>
                  </a:lnTo>
                  <a:lnTo>
                    <a:pt x="1074" y="80"/>
                  </a:lnTo>
                  <a:lnTo>
                    <a:pt x="1067" y="75"/>
                  </a:lnTo>
                  <a:lnTo>
                    <a:pt x="1011" y="147"/>
                  </a:lnTo>
                  <a:lnTo>
                    <a:pt x="1010" y="147"/>
                  </a:lnTo>
                  <a:lnTo>
                    <a:pt x="977" y="143"/>
                  </a:lnTo>
                  <a:lnTo>
                    <a:pt x="1010" y="145"/>
                  </a:lnTo>
                  <a:lnTo>
                    <a:pt x="1065" y="74"/>
                  </a:lnTo>
                  <a:lnTo>
                    <a:pt x="1061" y="72"/>
                  </a:lnTo>
                  <a:lnTo>
                    <a:pt x="1060" y="71"/>
                  </a:lnTo>
                  <a:lnTo>
                    <a:pt x="1064" y="70"/>
                  </a:lnTo>
                  <a:lnTo>
                    <a:pt x="1070" y="68"/>
                  </a:lnTo>
                  <a:lnTo>
                    <a:pt x="1082" y="52"/>
                  </a:lnTo>
                  <a:lnTo>
                    <a:pt x="1051" y="50"/>
                  </a:lnTo>
                  <a:lnTo>
                    <a:pt x="977" y="143"/>
                  </a:lnTo>
                  <a:lnTo>
                    <a:pt x="1008" y="147"/>
                  </a:lnTo>
                  <a:lnTo>
                    <a:pt x="1010" y="147"/>
                  </a:lnTo>
                  <a:lnTo>
                    <a:pt x="1010" y="148"/>
                  </a:lnTo>
                  <a:lnTo>
                    <a:pt x="1003" y="157"/>
                  </a:lnTo>
                  <a:lnTo>
                    <a:pt x="1405" y="207"/>
                  </a:lnTo>
                  <a:lnTo>
                    <a:pt x="1716" y="247"/>
                  </a:lnTo>
                  <a:lnTo>
                    <a:pt x="1717" y="247"/>
                  </a:lnTo>
                  <a:lnTo>
                    <a:pt x="1732" y="244"/>
                  </a:lnTo>
                  <a:lnTo>
                    <a:pt x="1733" y="244"/>
                  </a:lnTo>
                  <a:lnTo>
                    <a:pt x="1733" y="247"/>
                  </a:lnTo>
                  <a:lnTo>
                    <a:pt x="1724" y="248"/>
                  </a:lnTo>
                  <a:lnTo>
                    <a:pt x="1737" y="250"/>
                  </a:lnTo>
                  <a:lnTo>
                    <a:pt x="1722" y="248"/>
                  </a:lnTo>
                  <a:lnTo>
                    <a:pt x="1722" y="250"/>
                  </a:lnTo>
                  <a:lnTo>
                    <a:pt x="1720" y="251"/>
                  </a:lnTo>
                  <a:lnTo>
                    <a:pt x="1727" y="255"/>
                  </a:lnTo>
                  <a:lnTo>
                    <a:pt x="1724" y="257"/>
                  </a:lnTo>
                  <a:lnTo>
                    <a:pt x="1723" y="257"/>
                  </a:lnTo>
                  <a:lnTo>
                    <a:pt x="1719" y="254"/>
                  </a:lnTo>
                  <a:lnTo>
                    <a:pt x="1694" y="291"/>
                  </a:lnTo>
                  <a:lnTo>
                    <a:pt x="1799" y="304"/>
                  </a:lnTo>
                  <a:lnTo>
                    <a:pt x="1797" y="301"/>
                  </a:lnTo>
                  <a:lnTo>
                    <a:pt x="1800" y="301"/>
                  </a:lnTo>
                  <a:lnTo>
                    <a:pt x="1801" y="300"/>
                  </a:lnTo>
                  <a:lnTo>
                    <a:pt x="1803" y="300"/>
                  </a:lnTo>
                  <a:lnTo>
                    <a:pt x="1803" y="301"/>
                  </a:lnTo>
                  <a:lnTo>
                    <a:pt x="1806" y="306"/>
                  </a:lnTo>
                  <a:lnTo>
                    <a:pt x="1807" y="306"/>
                  </a:lnTo>
                  <a:lnTo>
                    <a:pt x="1833" y="264"/>
                  </a:lnTo>
                  <a:lnTo>
                    <a:pt x="1749" y="254"/>
                  </a:lnTo>
                  <a:lnTo>
                    <a:pt x="1746" y="254"/>
                  </a:lnTo>
                  <a:lnTo>
                    <a:pt x="1722" y="250"/>
                  </a:lnTo>
                  <a:lnTo>
                    <a:pt x="1746" y="253"/>
                  </a:lnTo>
                  <a:lnTo>
                    <a:pt x="1746" y="251"/>
                  </a:lnTo>
                  <a:lnTo>
                    <a:pt x="1744" y="251"/>
                  </a:lnTo>
                  <a:lnTo>
                    <a:pt x="1740" y="243"/>
                  </a:lnTo>
                  <a:lnTo>
                    <a:pt x="1743" y="241"/>
                  </a:lnTo>
                  <a:lnTo>
                    <a:pt x="1746" y="241"/>
                  </a:lnTo>
                  <a:lnTo>
                    <a:pt x="1749" y="248"/>
                  </a:lnTo>
                  <a:lnTo>
                    <a:pt x="1819" y="143"/>
                  </a:lnTo>
                  <a:lnTo>
                    <a:pt x="1807" y="147"/>
                  </a:lnTo>
                  <a:lnTo>
                    <a:pt x="1806" y="145"/>
                  </a:lnTo>
                  <a:lnTo>
                    <a:pt x="1803" y="145"/>
                  </a:lnTo>
                  <a:lnTo>
                    <a:pt x="1804" y="144"/>
                  </a:lnTo>
                  <a:lnTo>
                    <a:pt x="1816" y="140"/>
                  </a:lnTo>
                  <a:lnTo>
                    <a:pt x="1752" y="131"/>
                  </a:lnTo>
                  <a:lnTo>
                    <a:pt x="1784" y="81"/>
                  </a:lnTo>
                  <a:lnTo>
                    <a:pt x="1810" y="42"/>
                  </a:lnTo>
                  <a:lnTo>
                    <a:pt x="1769" y="38"/>
                  </a:lnTo>
                  <a:close/>
                  <a:moveTo>
                    <a:pt x="1077" y="38"/>
                  </a:moveTo>
                  <a:lnTo>
                    <a:pt x="1081" y="42"/>
                  </a:lnTo>
                  <a:lnTo>
                    <a:pt x="1084" y="40"/>
                  </a:lnTo>
                  <a:lnTo>
                    <a:pt x="1077" y="38"/>
                  </a:lnTo>
                  <a:close/>
                  <a:moveTo>
                    <a:pt x="1060" y="38"/>
                  </a:moveTo>
                  <a:lnTo>
                    <a:pt x="1057" y="42"/>
                  </a:lnTo>
                  <a:lnTo>
                    <a:pt x="1065" y="44"/>
                  </a:lnTo>
                  <a:lnTo>
                    <a:pt x="1060" y="38"/>
                  </a:lnTo>
                  <a:close/>
                  <a:moveTo>
                    <a:pt x="964" y="38"/>
                  </a:moveTo>
                  <a:lnTo>
                    <a:pt x="890" y="131"/>
                  </a:lnTo>
                  <a:lnTo>
                    <a:pt x="891" y="131"/>
                  </a:lnTo>
                  <a:lnTo>
                    <a:pt x="965" y="38"/>
                  </a:lnTo>
                  <a:lnTo>
                    <a:pt x="964" y="38"/>
                  </a:lnTo>
                  <a:close/>
                  <a:moveTo>
                    <a:pt x="1587" y="37"/>
                  </a:moveTo>
                  <a:lnTo>
                    <a:pt x="1587" y="51"/>
                  </a:lnTo>
                  <a:lnTo>
                    <a:pt x="1589" y="51"/>
                  </a:lnTo>
                  <a:lnTo>
                    <a:pt x="1589" y="37"/>
                  </a:lnTo>
                  <a:lnTo>
                    <a:pt x="1587" y="37"/>
                  </a:lnTo>
                  <a:close/>
                  <a:moveTo>
                    <a:pt x="1061" y="37"/>
                  </a:moveTo>
                  <a:lnTo>
                    <a:pt x="1068" y="44"/>
                  </a:lnTo>
                  <a:lnTo>
                    <a:pt x="1078" y="45"/>
                  </a:lnTo>
                  <a:lnTo>
                    <a:pt x="1080" y="44"/>
                  </a:lnTo>
                  <a:lnTo>
                    <a:pt x="1074" y="38"/>
                  </a:lnTo>
                  <a:lnTo>
                    <a:pt x="1061" y="37"/>
                  </a:lnTo>
                  <a:close/>
                  <a:moveTo>
                    <a:pt x="1460" y="35"/>
                  </a:moveTo>
                  <a:lnTo>
                    <a:pt x="1456" y="40"/>
                  </a:lnTo>
                  <a:lnTo>
                    <a:pt x="1459" y="40"/>
                  </a:lnTo>
                  <a:lnTo>
                    <a:pt x="1462" y="35"/>
                  </a:lnTo>
                  <a:lnTo>
                    <a:pt x="1460" y="35"/>
                  </a:lnTo>
                  <a:close/>
                  <a:moveTo>
                    <a:pt x="964" y="35"/>
                  </a:moveTo>
                  <a:lnTo>
                    <a:pt x="963" y="37"/>
                  </a:lnTo>
                  <a:lnTo>
                    <a:pt x="964" y="37"/>
                  </a:lnTo>
                  <a:lnTo>
                    <a:pt x="967" y="38"/>
                  </a:lnTo>
                  <a:lnTo>
                    <a:pt x="967" y="37"/>
                  </a:lnTo>
                  <a:lnTo>
                    <a:pt x="964" y="37"/>
                  </a:lnTo>
                  <a:lnTo>
                    <a:pt x="965" y="35"/>
                  </a:lnTo>
                  <a:lnTo>
                    <a:pt x="964" y="35"/>
                  </a:lnTo>
                  <a:close/>
                  <a:moveTo>
                    <a:pt x="2409" y="34"/>
                  </a:moveTo>
                  <a:lnTo>
                    <a:pt x="2345" y="150"/>
                  </a:lnTo>
                  <a:lnTo>
                    <a:pt x="2321" y="193"/>
                  </a:lnTo>
                  <a:lnTo>
                    <a:pt x="2334" y="191"/>
                  </a:lnTo>
                  <a:lnTo>
                    <a:pt x="2336" y="191"/>
                  </a:lnTo>
                  <a:lnTo>
                    <a:pt x="2336" y="193"/>
                  </a:lnTo>
                  <a:lnTo>
                    <a:pt x="2324" y="195"/>
                  </a:lnTo>
                  <a:lnTo>
                    <a:pt x="2659" y="237"/>
                  </a:lnTo>
                  <a:lnTo>
                    <a:pt x="2589" y="180"/>
                  </a:lnTo>
                  <a:lnTo>
                    <a:pt x="2409" y="34"/>
                  </a:lnTo>
                  <a:close/>
                  <a:moveTo>
                    <a:pt x="1042" y="34"/>
                  </a:moveTo>
                  <a:lnTo>
                    <a:pt x="1051" y="42"/>
                  </a:lnTo>
                  <a:lnTo>
                    <a:pt x="1054" y="42"/>
                  </a:lnTo>
                  <a:lnTo>
                    <a:pt x="1058" y="37"/>
                  </a:lnTo>
                  <a:lnTo>
                    <a:pt x="1057" y="35"/>
                  </a:lnTo>
                  <a:lnTo>
                    <a:pt x="1042" y="34"/>
                  </a:lnTo>
                  <a:close/>
                  <a:moveTo>
                    <a:pt x="1857" y="32"/>
                  </a:moveTo>
                  <a:lnTo>
                    <a:pt x="1840" y="58"/>
                  </a:lnTo>
                  <a:lnTo>
                    <a:pt x="1841" y="58"/>
                  </a:lnTo>
                  <a:lnTo>
                    <a:pt x="1841" y="57"/>
                  </a:lnTo>
                  <a:lnTo>
                    <a:pt x="1856" y="57"/>
                  </a:lnTo>
                  <a:lnTo>
                    <a:pt x="1856" y="58"/>
                  </a:lnTo>
                  <a:lnTo>
                    <a:pt x="1843" y="58"/>
                  </a:lnTo>
                  <a:lnTo>
                    <a:pt x="1843" y="60"/>
                  </a:lnTo>
                  <a:lnTo>
                    <a:pt x="1841" y="60"/>
                  </a:lnTo>
                  <a:lnTo>
                    <a:pt x="1833" y="74"/>
                  </a:lnTo>
                  <a:lnTo>
                    <a:pt x="1821" y="91"/>
                  </a:lnTo>
                  <a:lnTo>
                    <a:pt x="1821" y="92"/>
                  </a:lnTo>
                  <a:lnTo>
                    <a:pt x="1820" y="92"/>
                  </a:lnTo>
                  <a:lnTo>
                    <a:pt x="1820" y="94"/>
                  </a:lnTo>
                  <a:lnTo>
                    <a:pt x="1819" y="94"/>
                  </a:lnTo>
                  <a:lnTo>
                    <a:pt x="1819" y="95"/>
                  </a:lnTo>
                  <a:lnTo>
                    <a:pt x="1817" y="97"/>
                  </a:lnTo>
                  <a:lnTo>
                    <a:pt x="1817" y="100"/>
                  </a:lnTo>
                  <a:lnTo>
                    <a:pt x="1814" y="100"/>
                  </a:lnTo>
                  <a:lnTo>
                    <a:pt x="1814" y="97"/>
                  </a:lnTo>
                  <a:lnTo>
                    <a:pt x="1811" y="101"/>
                  </a:lnTo>
                  <a:lnTo>
                    <a:pt x="1817" y="100"/>
                  </a:lnTo>
                  <a:lnTo>
                    <a:pt x="1820" y="100"/>
                  </a:lnTo>
                  <a:lnTo>
                    <a:pt x="1827" y="98"/>
                  </a:lnTo>
                  <a:lnTo>
                    <a:pt x="1829" y="100"/>
                  </a:lnTo>
                  <a:lnTo>
                    <a:pt x="1829" y="101"/>
                  </a:lnTo>
                  <a:lnTo>
                    <a:pt x="1826" y="101"/>
                  </a:lnTo>
                  <a:lnTo>
                    <a:pt x="1816" y="102"/>
                  </a:lnTo>
                  <a:lnTo>
                    <a:pt x="1869" y="110"/>
                  </a:lnTo>
                  <a:lnTo>
                    <a:pt x="1871" y="105"/>
                  </a:lnTo>
                  <a:lnTo>
                    <a:pt x="1863" y="104"/>
                  </a:lnTo>
                  <a:lnTo>
                    <a:pt x="1844" y="102"/>
                  </a:lnTo>
                  <a:lnTo>
                    <a:pt x="1841" y="102"/>
                  </a:lnTo>
                  <a:lnTo>
                    <a:pt x="1841" y="101"/>
                  </a:lnTo>
                  <a:lnTo>
                    <a:pt x="1843" y="101"/>
                  </a:lnTo>
                  <a:lnTo>
                    <a:pt x="1844" y="100"/>
                  </a:lnTo>
                  <a:lnTo>
                    <a:pt x="1847" y="100"/>
                  </a:lnTo>
                  <a:lnTo>
                    <a:pt x="1849" y="98"/>
                  </a:lnTo>
                  <a:lnTo>
                    <a:pt x="1850" y="98"/>
                  </a:lnTo>
                  <a:lnTo>
                    <a:pt x="1850" y="100"/>
                  </a:lnTo>
                  <a:lnTo>
                    <a:pt x="1849" y="100"/>
                  </a:lnTo>
                  <a:lnTo>
                    <a:pt x="1846" y="101"/>
                  </a:lnTo>
                  <a:lnTo>
                    <a:pt x="1873" y="104"/>
                  </a:lnTo>
                  <a:lnTo>
                    <a:pt x="1880" y="94"/>
                  </a:lnTo>
                  <a:lnTo>
                    <a:pt x="1898" y="65"/>
                  </a:lnTo>
                  <a:lnTo>
                    <a:pt x="1880" y="64"/>
                  </a:lnTo>
                  <a:lnTo>
                    <a:pt x="1877" y="62"/>
                  </a:lnTo>
                  <a:lnTo>
                    <a:pt x="1871" y="62"/>
                  </a:lnTo>
                  <a:lnTo>
                    <a:pt x="1871" y="65"/>
                  </a:lnTo>
                  <a:lnTo>
                    <a:pt x="1884" y="67"/>
                  </a:lnTo>
                  <a:lnTo>
                    <a:pt x="1883" y="68"/>
                  </a:lnTo>
                  <a:lnTo>
                    <a:pt x="1873" y="67"/>
                  </a:lnTo>
                  <a:lnTo>
                    <a:pt x="1873" y="74"/>
                  </a:lnTo>
                  <a:lnTo>
                    <a:pt x="1871" y="75"/>
                  </a:lnTo>
                  <a:lnTo>
                    <a:pt x="1871" y="77"/>
                  </a:lnTo>
                  <a:lnTo>
                    <a:pt x="1870" y="80"/>
                  </a:lnTo>
                  <a:lnTo>
                    <a:pt x="1870" y="81"/>
                  </a:lnTo>
                  <a:lnTo>
                    <a:pt x="1869" y="84"/>
                  </a:lnTo>
                  <a:lnTo>
                    <a:pt x="1860" y="92"/>
                  </a:lnTo>
                  <a:lnTo>
                    <a:pt x="1859" y="92"/>
                  </a:lnTo>
                  <a:lnTo>
                    <a:pt x="1859" y="94"/>
                  </a:lnTo>
                  <a:lnTo>
                    <a:pt x="1856" y="95"/>
                  </a:lnTo>
                  <a:lnTo>
                    <a:pt x="1854" y="97"/>
                  </a:lnTo>
                  <a:lnTo>
                    <a:pt x="1851" y="97"/>
                  </a:lnTo>
                  <a:lnTo>
                    <a:pt x="1853" y="95"/>
                  </a:lnTo>
                  <a:lnTo>
                    <a:pt x="1856" y="94"/>
                  </a:lnTo>
                  <a:lnTo>
                    <a:pt x="1860" y="90"/>
                  </a:lnTo>
                  <a:lnTo>
                    <a:pt x="1863" y="88"/>
                  </a:lnTo>
                  <a:lnTo>
                    <a:pt x="1863" y="85"/>
                  </a:lnTo>
                  <a:lnTo>
                    <a:pt x="1867" y="81"/>
                  </a:lnTo>
                  <a:lnTo>
                    <a:pt x="1867" y="80"/>
                  </a:lnTo>
                  <a:lnTo>
                    <a:pt x="1869" y="80"/>
                  </a:lnTo>
                  <a:lnTo>
                    <a:pt x="1869" y="77"/>
                  </a:lnTo>
                  <a:lnTo>
                    <a:pt x="1870" y="77"/>
                  </a:lnTo>
                  <a:lnTo>
                    <a:pt x="1870" y="67"/>
                  </a:lnTo>
                  <a:lnTo>
                    <a:pt x="1866" y="67"/>
                  </a:lnTo>
                  <a:lnTo>
                    <a:pt x="1866" y="68"/>
                  </a:lnTo>
                  <a:lnTo>
                    <a:pt x="1867" y="68"/>
                  </a:lnTo>
                  <a:lnTo>
                    <a:pt x="1867" y="70"/>
                  </a:lnTo>
                  <a:lnTo>
                    <a:pt x="1863" y="70"/>
                  </a:lnTo>
                  <a:lnTo>
                    <a:pt x="1863" y="68"/>
                  </a:lnTo>
                  <a:lnTo>
                    <a:pt x="1860" y="65"/>
                  </a:lnTo>
                  <a:lnTo>
                    <a:pt x="1859" y="65"/>
                  </a:lnTo>
                  <a:lnTo>
                    <a:pt x="1860" y="64"/>
                  </a:lnTo>
                  <a:lnTo>
                    <a:pt x="1870" y="65"/>
                  </a:lnTo>
                  <a:lnTo>
                    <a:pt x="1870" y="62"/>
                  </a:lnTo>
                  <a:lnTo>
                    <a:pt x="1869" y="62"/>
                  </a:lnTo>
                  <a:lnTo>
                    <a:pt x="1869" y="61"/>
                  </a:lnTo>
                  <a:lnTo>
                    <a:pt x="1866" y="58"/>
                  </a:lnTo>
                  <a:lnTo>
                    <a:pt x="1869" y="58"/>
                  </a:lnTo>
                  <a:lnTo>
                    <a:pt x="1869" y="60"/>
                  </a:lnTo>
                  <a:lnTo>
                    <a:pt x="1870" y="60"/>
                  </a:lnTo>
                  <a:lnTo>
                    <a:pt x="1870" y="61"/>
                  </a:lnTo>
                  <a:lnTo>
                    <a:pt x="1874" y="61"/>
                  </a:lnTo>
                  <a:lnTo>
                    <a:pt x="1866" y="55"/>
                  </a:lnTo>
                  <a:lnTo>
                    <a:pt x="1866" y="54"/>
                  </a:lnTo>
                  <a:lnTo>
                    <a:pt x="1867" y="54"/>
                  </a:lnTo>
                  <a:lnTo>
                    <a:pt x="1881" y="57"/>
                  </a:lnTo>
                  <a:lnTo>
                    <a:pt x="1881" y="54"/>
                  </a:lnTo>
                  <a:lnTo>
                    <a:pt x="1883" y="55"/>
                  </a:lnTo>
                  <a:lnTo>
                    <a:pt x="1886" y="55"/>
                  </a:lnTo>
                  <a:lnTo>
                    <a:pt x="1884" y="57"/>
                  </a:lnTo>
                  <a:lnTo>
                    <a:pt x="1890" y="57"/>
                  </a:lnTo>
                  <a:lnTo>
                    <a:pt x="1890" y="58"/>
                  </a:lnTo>
                  <a:lnTo>
                    <a:pt x="1889" y="60"/>
                  </a:lnTo>
                  <a:lnTo>
                    <a:pt x="1883" y="58"/>
                  </a:lnTo>
                  <a:lnTo>
                    <a:pt x="1881" y="62"/>
                  </a:lnTo>
                  <a:lnTo>
                    <a:pt x="1898" y="64"/>
                  </a:lnTo>
                  <a:lnTo>
                    <a:pt x="1914" y="40"/>
                  </a:lnTo>
                  <a:lnTo>
                    <a:pt x="1857" y="32"/>
                  </a:lnTo>
                  <a:close/>
                  <a:moveTo>
                    <a:pt x="1560" y="32"/>
                  </a:moveTo>
                  <a:lnTo>
                    <a:pt x="1550" y="47"/>
                  </a:lnTo>
                  <a:lnTo>
                    <a:pt x="1562" y="32"/>
                  </a:lnTo>
                  <a:lnTo>
                    <a:pt x="1560" y="32"/>
                  </a:lnTo>
                  <a:close/>
                  <a:moveTo>
                    <a:pt x="1025" y="32"/>
                  </a:moveTo>
                  <a:lnTo>
                    <a:pt x="1034" y="40"/>
                  </a:lnTo>
                  <a:lnTo>
                    <a:pt x="1048" y="42"/>
                  </a:lnTo>
                  <a:lnTo>
                    <a:pt x="1040" y="34"/>
                  </a:lnTo>
                  <a:lnTo>
                    <a:pt x="1025" y="32"/>
                  </a:lnTo>
                  <a:close/>
                  <a:moveTo>
                    <a:pt x="978" y="32"/>
                  </a:moveTo>
                  <a:lnTo>
                    <a:pt x="978" y="34"/>
                  </a:lnTo>
                  <a:lnTo>
                    <a:pt x="980" y="34"/>
                  </a:lnTo>
                  <a:lnTo>
                    <a:pt x="978" y="32"/>
                  </a:lnTo>
                  <a:close/>
                  <a:moveTo>
                    <a:pt x="2351" y="31"/>
                  </a:moveTo>
                  <a:lnTo>
                    <a:pt x="2346" y="38"/>
                  </a:lnTo>
                  <a:lnTo>
                    <a:pt x="2381" y="65"/>
                  </a:lnTo>
                  <a:lnTo>
                    <a:pt x="2384" y="60"/>
                  </a:lnTo>
                  <a:lnTo>
                    <a:pt x="2351" y="31"/>
                  </a:lnTo>
                  <a:close/>
                  <a:moveTo>
                    <a:pt x="1542" y="31"/>
                  </a:moveTo>
                  <a:lnTo>
                    <a:pt x="1522" y="44"/>
                  </a:lnTo>
                  <a:lnTo>
                    <a:pt x="1523" y="44"/>
                  </a:lnTo>
                  <a:lnTo>
                    <a:pt x="1543" y="31"/>
                  </a:lnTo>
                  <a:lnTo>
                    <a:pt x="1542" y="31"/>
                  </a:lnTo>
                  <a:close/>
                  <a:moveTo>
                    <a:pt x="1067" y="31"/>
                  </a:moveTo>
                  <a:lnTo>
                    <a:pt x="1062" y="35"/>
                  </a:lnTo>
                  <a:lnTo>
                    <a:pt x="1072" y="37"/>
                  </a:lnTo>
                  <a:lnTo>
                    <a:pt x="1067" y="31"/>
                  </a:lnTo>
                  <a:close/>
                  <a:moveTo>
                    <a:pt x="935" y="31"/>
                  </a:moveTo>
                  <a:lnTo>
                    <a:pt x="854" y="130"/>
                  </a:lnTo>
                  <a:lnTo>
                    <a:pt x="881" y="134"/>
                  </a:lnTo>
                  <a:lnTo>
                    <a:pt x="963" y="35"/>
                  </a:lnTo>
                  <a:lnTo>
                    <a:pt x="935" y="31"/>
                  </a:lnTo>
                  <a:close/>
                  <a:moveTo>
                    <a:pt x="1552" y="30"/>
                  </a:moveTo>
                  <a:lnTo>
                    <a:pt x="1553" y="30"/>
                  </a:lnTo>
                  <a:lnTo>
                    <a:pt x="1553" y="31"/>
                  </a:lnTo>
                  <a:lnTo>
                    <a:pt x="1552" y="31"/>
                  </a:lnTo>
                  <a:lnTo>
                    <a:pt x="1552" y="30"/>
                  </a:lnTo>
                  <a:close/>
                  <a:moveTo>
                    <a:pt x="1533" y="30"/>
                  </a:moveTo>
                  <a:lnTo>
                    <a:pt x="1529" y="32"/>
                  </a:lnTo>
                  <a:lnTo>
                    <a:pt x="1515" y="42"/>
                  </a:lnTo>
                  <a:lnTo>
                    <a:pt x="1528" y="34"/>
                  </a:lnTo>
                  <a:lnTo>
                    <a:pt x="1535" y="30"/>
                  </a:lnTo>
                  <a:lnTo>
                    <a:pt x="1533" y="30"/>
                  </a:lnTo>
                  <a:close/>
                  <a:moveTo>
                    <a:pt x="1008" y="30"/>
                  </a:moveTo>
                  <a:lnTo>
                    <a:pt x="1017" y="38"/>
                  </a:lnTo>
                  <a:lnTo>
                    <a:pt x="1031" y="40"/>
                  </a:lnTo>
                  <a:lnTo>
                    <a:pt x="1022" y="31"/>
                  </a:lnTo>
                  <a:lnTo>
                    <a:pt x="1008" y="30"/>
                  </a:lnTo>
                  <a:close/>
                  <a:moveTo>
                    <a:pt x="222" y="30"/>
                  </a:moveTo>
                  <a:lnTo>
                    <a:pt x="148" y="108"/>
                  </a:lnTo>
                  <a:lnTo>
                    <a:pt x="412" y="143"/>
                  </a:lnTo>
                  <a:lnTo>
                    <a:pt x="483" y="62"/>
                  </a:lnTo>
                  <a:lnTo>
                    <a:pt x="222" y="30"/>
                  </a:lnTo>
                  <a:close/>
                  <a:moveTo>
                    <a:pt x="3387" y="28"/>
                  </a:moveTo>
                  <a:lnTo>
                    <a:pt x="3334" y="44"/>
                  </a:lnTo>
                  <a:lnTo>
                    <a:pt x="3417" y="102"/>
                  </a:lnTo>
                  <a:lnTo>
                    <a:pt x="3468" y="87"/>
                  </a:lnTo>
                  <a:lnTo>
                    <a:pt x="3387" y="28"/>
                  </a:lnTo>
                  <a:close/>
                  <a:moveTo>
                    <a:pt x="1813" y="28"/>
                  </a:moveTo>
                  <a:lnTo>
                    <a:pt x="1834" y="48"/>
                  </a:lnTo>
                  <a:lnTo>
                    <a:pt x="1840" y="41"/>
                  </a:lnTo>
                  <a:lnTo>
                    <a:pt x="1827" y="31"/>
                  </a:lnTo>
                  <a:lnTo>
                    <a:pt x="1813" y="28"/>
                  </a:lnTo>
                  <a:close/>
                  <a:moveTo>
                    <a:pt x="991" y="28"/>
                  </a:moveTo>
                  <a:lnTo>
                    <a:pt x="1000" y="35"/>
                  </a:lnTo>
                  <a:lnTo>
                    <a:pt x="1014" y="38"/>
                  </a:lnTo>
                  <a:lnTo>
                    <a:pt x="1005" y="30"/>
                  </a:lnTo>
                  <a:lnTo>
                    <a:pt x="991" y="28"/>
                  </a:lnTo>
                  <a:close/>
                  <a:moveTo>
                    <a:pt x="907" y="28"/>
                  </a:moveTo>
                  <a:lnTo>
                    <a:pt x="826" y="127"/>
                  </a:lnTo>
                  <a:lnTo>
                    <a:pt x="853" y="130"/>
                  </a:lnTo>
                  <a:lnTo>
                    <a:pt x="934" y="31"/>
                  </a:lnTo>
                  <a:lnTo>
                    <a:pt x="907" y="28"/>
                  </a:lnTo>
                  <a:close/>
                  <a:moveTo>
                    <a:pt x="1796" y="27"/>
                  </a:moveTo>
                  <a:lnTo>
                    <a:pt x="1807" y="37"/>
                  </a:lnTo>
                  <a:lnTo>
                    <a:pt x="1821" y="38"/>
                  </a:lnTo>
                  <a:lnTo>
                    <a:pt x="1810" y="28"/>
                  </a:lnTo>
                  <a:lnTo>
                    <a:pt x="1796" y="27"/>
                  </a:lnTo>
                  <a:close/>
                  <a:moveTo>
                    <a:pt x="983" y="27"/>
                  </a:moveTo>
                  <a:lnTo>
                    <a:pt x="980" y="31"/>
                  </a:lnTo>
                  <a:lnTo>
                    <a:pt x="983" y="34"/>
                  </a:lnTo>
                  <a:lnTo>
                    <a:pt x="997" y="35"/>
                  </a:lnTo>
                  <a:lnTo>
                    <a:pt x="988" y="27"/>
                  </a:lnTo>
                  <a:lnTo>
                    <a:pt x="983" y="27"/>
                  </a:lnTo>
                  <a:close/>
                  <a:moveTo>
                    <a:pt x="863" y="27"/>
                  </a:moveTo>
                  <a:lnTo>
                    <a:pt x="787" y="117"/>
                  </a:lnTo>
                  <a:lnTo>
                    <a:pt x="799" y="112"/>
                  </a:lnTo>
                  <a:lnTo>
                    <a:pt x="800" y="112"/>
                  </a:lnTo>
                  <a:lnTo>
                    <a:pt x="801" y="114"/>
                  </a:lnTo>
                  <a:lnTo>
                    <a:pt x="870" y="32"/>
                  </a:lnTo>
                  <a:lnTo>
                    <a:pt x="866" y="32"/>
                  </a:lnTo>
                  <a:lnTo>
                    <a:pt x="863" y="27"/>
                  </a:lnTo>
                  <a:close/>
                  <a:moveTo>
                    <a:pt x="1640" y="25"/>
                  </a:moveTo>
                  <a:lnTo>
                    <a:pt x="1616" y="61"/>
                  </a:lnTo>
                  <a:lnTo>
                    <a:pt x="1583" y="108"/>
                  </a:lnTo>
                  <a:lnTo>
                    <a:pt x="1704" y="122"/>
                  </a:lnTo>
                  <a:lnTo>
                    <a:pt x="1699" y="114"/>
                  </a:lnTo>
                  <a:lnTo>
                    <a:pt x="1699" y="112"/>
                  </a:lnTo>
                  <a:lnTo>
                    <a:pt x="1704" y="112"/>
                  </a:lnTo>
                  <a:lnTo>
                    <a:pt x="1707" y="118"/>
                  </a:lnTo>
                  <a:lnTo>
                    <a:pt x="1730" y="85"/>
                  </a:lnTo>
                  <a:lnTo>
                    <a:pt x="1730" y="80"/>
                  </a:lnTo>
                  <a:lnTo>
                    <a:pt x="1729" y="80"/>
                  </a:lnTo>
                  <a:lnTo>
                    <a:pt x="1729" y="81"/>
                  </a:lnTo>
                  <a:lnTo>
                    <a:pt x="1720" y="81"/>
                  </a:lnTo>
                  <a:lnTo>
                    <a:pt x="1719" y="80"/>
                  </a:lnTo>
                  <a:lnTo>
                    <a:pt x="1714" y="80"/>
                  </a:lnTo>
                  <a:lnTo>
                    <a:pt x="1714" y="78"/>
                  </a:lnTo>
                  <a:lnTo>
                    <a:pt x="1713" y="78"/>
                  </a:lnTo>
                  <a:lnTo>
                    <a:pt x="1713" y="75"/>
                  </a:lnTo>
                  <a:lnTo>
                    <a:pt x="1716" y="75"/>
                  </a:lnTo>
                  <a:lnTo>
                    <a:pt x="1716" y="74"/>
                  </a:lnTo>
                  <a:lnTo>
                    <a:pt x="1722" y="74"/>
                  </a:lnTo>
                  <a:lnTo>
                    <a:pt x="1720" y="72"/>
                  </a:lnTo>
                  <a:lnTo>
                    <a:pt x="1717" y="72"/>
                  </a:lnTo>
                  <a:lnTo>
                    <a:pt x="1717" y="71"/>
                  </a:lnTo>
                  <a:lnTo>
                    <a:pt x="1714" y="71"/>
                  </a:lnTo>
                  <a:lnTo>
                    <a:pt x="1713" y="72"/>
                  </a:lnTo>
                  <a:lnTo>
                    <a:pt x="1704" y="85"/>
                  </a:lnTo>
                  <a:lnTo>
                    <a:pt x="1703" y="85"/>
                  </a:lnTo>
                  <a:lnTo>
                    <a:pt x="1712" y="72"/>
                  </a:lnTo>
                  <a:lnTo>
                    <a:pt x="1713" y="70"/>
                  </a:lnTo>
                  <a:lnTo>
                    <a:pt x="1714" y="68"/>
                  </a:lnTo>
                  <a:lnTo>
                    <a:pt x="1713" y="68"/>
                  </a:lnTo>
                  <a:lnTo>
                    <a:pt x="1713" y="70"/>
                  </a:lnTo>
                  <a:lnTo>
                    <a:pt x="1712" y="70"/>
                  </a:lnTo>
                  <a:lnTo>
                    <a:pt x="1710" y="72"/>
                  </a:lnTo>
                  <a:lnTo>
                    <a:pt x="1702" y="85"/>
                  </a:lnTo>
                  <a:lnTo>
                    <a:pt x="1700" y="85"/>
                  </a:lnTo>
                  <a:lnTo>
                    <a:pt x="1700" y="84"/>
                  </a:lnTo>
                  <a:lnTo>
                    <a:pt x="1707" y="72"/>
                  </a:lnTo>
                  <a:lnTo>
                    <a:pt x="1709" y="70"/>
                  </a:lnTo>
                  <a:lnTo>
                    <a:pt x="1707" y="70"/>
                  </a:lnTo>
                  <a:lnTo>
                    <a:pt x="1704" y="72"/>
                  </a:lnTo>
                  <a:lnTo>
                    <a:pt x="1697" y="84"/>
                  </a:lnTo>
                  <a:lnTo>
                    <a:pt x="1696" y="84"/>
                  </a:lnTo>
                  <a:lnTo>
                    <a:pt x="1696" y="85"/>
                  </a:lnTo>
                  <a:lnTo>
                    <a:pt x="1693" y="85"/>
                  </a:lnTo>
                  <a:lnTo>
                    <a:pt x="1693" y="84"/>
                  </a:lnTo>
                  <a:lnTo>
                    <a:pt x="1694" y="84"/>
                  </a:lnTo>
                  <a:lnTo>
                    <a:pt x="1703" y="71"/>
                  </a:lnTo>
                  <a:lnTo>
                    <a:pt x="1704" y="70"/>
                  </a:lnTo>
                  <a:lnTo>
                    <a:pt x="1703" y="70"/>
                  </a:lnTo>
                  <a:lnTo>
                    <a:pt x="1702" y="71"/>
                  </a:lnTo>
                  <a:lnTo>
                    <a:pt x="1693" y="84"/>
                  </a:lnTo>
                  <a:lnTo>
                    <a:pt x="1692" y="84"/>
                  </a:lnTo>
                  <a:lnTo>
                    <a:pt x="1700" y="71"/>
                  </a:lnTo>
                  <a:lnTo>
                    <a:pt x="1702" y="70"/>
                  </a:lnTo>
                  <a:lnTo>
                    <a:pt x="1684" y="67"/>
                  </a:lnTo>
                  <a:lnTo>
                    <a:pt x="1682" y="70"/>
                  </a:lnTo>
                  <a:lnTo>
                    <a:pt x="1666" y="80"/>
                  </a:lnTo>
                  <a:lnTo>
                    <a:pt x="1665" y="80"/>
                  </a:lnTo>
                  <a:lnTo>
                    <a:pt x="1665" y="81"/>
                  </a:lnTo>
                  <a:lnTo>
                    <a:pt x="1662" y="81"/>
                  </a:lnTo>
                  <a:lnTo>
                    <a:pt x="1662" y="80"/>
                  </a:lnTo>
                  <a:lnTo>
                    <a:pt x="1660" y="80"/>
                  </a:lnTo>
                  <a:lnTo>
                    <a:pt x="1660" y="78"/>
                  </a:lnTo>
                  <a:lnTo>
                    <a:pt x="1676" y="68"/>
                  </a:lnTo>
                  <a:lnTo>
                    <a:pt x="1679" y="67"/>
                  </a:lnTo>
                  <a:lnTo>
                    <a:pt x="1677" y="65"/>
                  </a:lnTo>
                  <a:lnTo>
                    <a:pt x="1673" y="68"/>
                  </a:lnTo>
                  <a:lnTo>
                    <a:pt x="1657" y="80"/>
                  </a:lnTo>
                  <a:lnTo>
                    <a:pt x="1653" y="80"/>
                  </a:lnTo>
                  <a:lnTo>
                    <a:pt x="1652" y="78"/>
                  </a:lnTo>
                  <a:lnTo>
                    <a:pt x="1653" y="78"/>
                  </a:lnTo>
                  <a:lnTo>
                    <a:pt x="1667" y="67"/>
                  </a:lnTo>
                  <a:lnTo>
                    <a:pt x="1672" y="65"/>
                  </a:lnTo>
                  <a:lnTo>
                    <a:pt x="1662" y="64"/>
                  </a:lnTo>
                  <a:lnTo>
                    <a:pt x="1660" y="67"/>
                  </a:lnTo>
                  <a:lnTo>
                    <a:pt x="1652" y="78"/>
                  </a:lnTo>
                  <a:lnTo>
                    <a:pt x="1652" y="80"/>
                  </a:lnTo>
                  <a:lnTo>
                    <a:pt x="1647" y="80"/>
                  </a:lnTo>
                  <a:lnTo>
                    <a:pt x="1647" y="78"/>
                  </a:lnTo>
                  <a:lnTo>
                    <a:pt x="1646" y="78"/>
                  </a:lnTo>
                  <a:lnTo>
                    <a:pt x="1655" y="65"/>
                  </a:lnTo>
                  <a:lnTo>
                    <a:pt x="1656" y="64"/>
                  </a:lnTo>
                  <a:lnTo>
                    <a:pt x="1653" y="62"/>
                  </a:lnTo>
                  <a:lnTo>
                    <a:pt x="1652" y="65"/>
                  </a:lnTo>
                  <a:lnTo>
                    <a:pt x="1643" y="78"/>
                  </a:lnTo>
                  <a:lnTo>
                    <a:pt x="1639" y="78"/>
                  </a:lnTo>
                  <a:lnTo>
                    <a:pt x="1637" y="77"/>
                  </a:lnTo>
                  <a:lnTo>
                    <a:pt x="1646" y="65"/>
                  </a:lnTo>
                  <a:lnTo>
                    <a:pt x="1647" y="62"/>
                  </a:lnTo>
                  <a:lnTo>
                    <a:pt x="1646" y="62"/>
                  </a:lnTo>
                  <a:lnTo>
                    <a:pt x="1645" y="64"/>
                  </a:lnTo>
                  <a:lnTo>
                    <a:pt x="1636" y="77"/>
                  </a:lnTo>
                  <a:lnTo>
                    <a:pt x="1635" y="77"/>
                  </a:lnTo>
                  <a:lnTo>
                    <a:pt x="1642" y="64"/>
                  </a:lnTo>
                  <a:lnTo>
                    <a:pt x="1645" y="62"/>
                  </a:lnTo>
                  <a:lnTo>
                    <a:pt x="1643" y="62"/>
                  </a:lnTo>
                  <a:lnTo>
                    <a:pt x="1642" y="64"/>
                  </a:lnTo>
                  <a:lnTo>
                    <a:pt x="1633" y="77"/>
                  </a:lnTo>
                  <a:lnTo>
                    <a:pt x="1630" y="77"/>
                  </a:lnTo>
                  <a:lnTo>
                    <a:pt x="1630" y="75"/>
                  </a:lnTo>
                  <a:lnTo>
                    <a:pt x="1639" y="64"/>
                  </a:lnTo>
                  <a:lnTo>
                    <a:pt x="1640" y="61"/>
                  </a:lnTo>
                  <a:lnTo>
                    <a:pt x="1626" y="60"/>
                  </a:lnTo>
                  <a:lnTo>
                    <a:pt x="1625" y="61"/>
                  </a:lnTo>
                  <a:lnTo>
                    <a:pt x="1617" y="61"/>
                  </a:lnTo>
                  <a:lnTo>
                    <a:pt x="1617" y="60"/>
                  </a:lnTo>
                  <a:lnTo>
                    <a:pt x="1622" y="54"/>
                  </a:lnTo>
                  <a:lnTo>
                    <a:pt x="1623" y="54"/>
                  </a:lnTo>
                  <a:lnTo>
                    <a:pt x="1627" y="55"/>
                  </a:lnTo>
                  <a:lnTo>
                    <a:pt x="1629" y="55"/>
                  </a:lnTo>
                  <a:lnTo>
                    <a:pt x="1626" y="58"/>
                  </a:lnTo>
                  <a:lnTo>
                    <a:pt x="1642" y="61"/>
                  </a:lnTo>
                  <a:lnTo>
                    <a:pt x="1642" y="60"/>
                  </a:lnTo>
                  <a:lnTo>
                    <a:pt x="1627" y="57"/>
                  </a:lnTo>
                  <a:lnTo>
                    <a:pt x="1643" y="58"/>
                  </a:lnTo>
                  <a:lnTo>
                    <a:pt x="1653" y="44"/>
                  </a:lnTo>
                  <a:lnTo>
                    <a:pt x="1653" y="42"/>
                  </a:lnTo>
                  <a:lnTo>
                    <a:pt x="1657" y="42"/>
                  </a:lnTo>
                  <a:lnTo>
                    <a:pt x="1657" y="44"/>
                  </a:lnTo>
                  <a:lnTo>
                    <a:pt x="1659" y="44"/>
                  </a:lnTo>
                  <a:lnTo>
                    <a:pt x="1649" y="58"/>
                  </a:lnTo>
                  <a:lnTo>
                    <a:pt x="1650" y="60"/>
                  </a:lnTo>
                  <a:lnTo>
                    <a:pt x="1647" y="60"/>
                  </a:lnTo>
                  <a:lnTo>
                    <a:pt x="1647" y="61"/>
                  </a:lnTo>
                  <a:lnTo>
                    <a:pt x="1649" y="61"/>
                  </a:lnTo>
                  <a:lnTo>
                    <a:pt x="1650" y="60"/>
                  </a:lnTo>
                  <a:lnTo>
                    <a:pt x="1660" y="44"/>
                  </a:lnTo>
                  <a:lnTo>
                    <a:pt x="1666" y="44"/>
                  </a:lnTo>
                  <a:lnTo>
                    <a:pt x="1666" y="45"/>
                  </a:lnTo>
                  <a:lnTo>
                    <a:pt x="1656" y="60"/>
                  </a:lnTo>
                  <a:lnTo>
                    <a:pt x="1659" y="60"/>
                  </a:lnTo>
                  <a:lnTo>
                    <a:pt x="1669" y="45"/>
                  </a:lnTo>
                  <a:lnTo>
                    <a:pt x="1670" y="45"/>
                  </a:lnTo>
                  <a:lnTo>
                    <a:pt x="1660" y="61"/>
                  </a:lnTo>
                  <a:lnTo>
                    <a:pt x="1659" y="62"/>
                  </a:lnTo>
                  <a:lnTo>
                    <a:pt x="1660" y="62"/>
                  </a:lnTo>
                  <a:lnTo>
                    <a:pt x="1662" y="61"/>
                  </a:lnTo>
                  <a:lnTo>
                    <a:pt x="1672" y="45"/>
                  </a:lnTo>
                  <a:lnTo>
                    <a:pt x="1674" y="45"/>
                  </a:lnTo>
                  <a:lnTo>
                    <a:pt x="1674" y="47"/>
                  </a:lnTo>
                  <a:lnTo>
                    <a:pt x="1665" y="61"/>
                  </a:lnTo>
                  <a:lnTo>
                    <a:pt x="1676" y="62"/>
                  </a:lnTo>
                  <a:lnTo>
                    <a:pt x="1696" y="50"/>
                  </a:lnTo>
                  <a:lnTo>
                    <a:pt x="1696" y="48"/>
                  </a:lnTo>
                  <a:lnTo>
                    <a:pt x="1700" y="48"/>
                  </a:lnTo>
                  <a:lnTo>
                    <a:pt x="1700" y="50"/>
                  </a:lnTo>
                  <a:lnTo>
                    <a:pt x="1682" y="62"/>
                  </a:lnTo>
                  <a:lnTo>
                    <a:pt x="1684" y="64"/>
                  </a:lnTo>
                  <a:lnTo>
                    <a:pt x="1683" y="65"/>
                  </a:lnTo>
                  <a:lnTo>
                    <a:pt x="1684" y="65"/>
                  </a:lnTo>
                  <a:lnTo>
                    <a:pt x="1686" y="64"/>
                  </a:lnTo>
                  <a:lnTo>
                    <a:pt x="1687" y="64"/>
                  </a:lnTo>
                  <a:lnTo>
                    <a:pt x="1707" y="51"/>
                  </a:lnTo>
                  <a:lnTo>
                    <a:pt x="1706" y="51"/>
                  </a:lnTo>
                  <a:lnTo>
                    <a:pt x="1686" y="64"/>
                  </a:lnTo>
                  <a:lnTo>
                    <a:pt x="1684" y="64"/>
                  </a:lnTo>
                  <a:lnTo>
                    <a:pt x="1703" y="50"/>
                  </a:lnTo>
                  <a:lnTo>
                    <a:pt x="1709" y="50"/>
                  </a:lnTo>
                  <a:lnTo>
                    <a:pt x="1709" y="51"/>
                  </a:lnTo>
                  <a:lnTo>
                    <a:pt x="1690" y="64"/>
                  </a:lnTo>
                  <a:lnTo>
                    <a:pt x="1703" y="65"/>
                  </a:lnTo>
                  <a:lnTo>
                    <a:pt x="1713" y="51"/>
                  </a:lnTo>
                  <a:lnTo>
                    <a:pt x="1714" y="51"/>
                  </a:lnTo>
                  <a:lnTo>
                    <a:pt x="1714" y="50"/>
                  </a:lnTo>
                  <a:lnTo>
                    <a:pt x="1717" y="50"/>
                  </a:lnTo>
                  <a:lnTo>
                    <a:pt x="1717" y="51"/>
                  </a:lnTo>
                  <a:lnTo>
                    <a:pt x="1716" y="51"/>
                  </a:lnTo>
                  <a:lnTo>
                    <a:pt x="1706" y="65"/>
                  </a:lnTo>
                  <a:lnTo>
                    <a:pt x="1707" y="65"/>
                  </a:lnTo>
                  <a:lnTo>
                    <a:pt x="1717" y="51"/>
                  </a:lnTo>
                  <a:lnTo>
                    <a:pt x="1719" y="51"/>
                  </a:lnTo>
                  <a:lnTo>
                    <a:pt x="1709" y="67"/>
                  </a:lnTo>
                  <a:lnTo>
                    <a:pt x="1707" y="68"/>
                  </a:lnTo>
                  <a:lnTo>
                    <a:pt x="1712" y="68"/>
                  </a:lnTo>
                  <a:lnTo>
                    <a:pt x="1709" y="67"/>
                  </a:lnTo>
                  <a:lnTo>
                    <a:pt x="1712" y="67"/>
                  </a:lnTo>
                  <a:lnTo>
                    <a:pt x="1722" y="52"/>
                  </a:lnTo>
                  <a:lnTo>
                    <a:pt x="1722" y="51"/>
                  </a:lnTo>
                  <a:lnTo>
                    <a:pt x="1726" y="51"/>
                  </a:lnTo>
                  <a:lnTo>
                    <a:pt x="1727" y="52"/>
                  </a:lnTo>
                  <a:lnTo>
                    <a:pt x="1717" y="67"/>
                  </a:lnTo>
                  <a:lnTo>
                    <a:pt x="1722" y="68"/>
                  </a:lnTo>
                  <a:lnTo>
                    <a:pt x="1730" y="68"/>
                  </a:lnTo>
                  <a:lnTo>
                    <a:pt x="1730" y="52"/>
                  </a:lnTo>
                  <a:lnTo>
                    <a:pt x="1734" y="52"/>
                  </a:lnTo>
                  <a:lnTo>
                    <a:pt x="1734" y="54"/>
                  </a:lnTo>
                  <a:lnTo>
                    <a:pt x="1736" y="54"/>
                  </a:lnTo>
                  <a:lnTo>
                    <a:pt x="1736" y="70"/>
                  </a:lnTo>
                  <a:lnTo>
                    <a:pt x="1740" y="70"/>
                  </a:lnTo>
                  <a:lnTo>
                    <a:pt x="1750" y="57"/>
                  </a:lnTo>
                  <a:lnTo>
                    <a:pt x="1750" y="55"/>
                  </a:lnTo>
                  <a:lnTo>
                    <a:pt x="1762" y="40"/>
                  </a:lnTo>
                  <a:lnTo>
                    <a:pt x="1760" y="40"/>
                  </a:lnTo>
                  <a:lnTo>
                    <a:pt x="1752" y="44"/>
                  </a:lnTo>
                  <a:lnTo>
                    <a:pt x="1750" y="44"/>
                  </a:lnTo>
                  <a:lnTo>
                    <a:pt x="1747" y="42"/>
                  </a:lnTo>
                  <a:lnTo>
                    <a:pt x="1747" y="41"/>
                  </a:lnTo>
                  <a:lnTo>
                    <a:pt x="1753" y="40"/>
                  </a:lnTo>
                  <a:lnTo>
                    <a:pt x="1640" y="25"/>
                  </a:lnTo>
                  <a:close/>
                  <a:moveTo>
                    <a:pt x="1499" y="25"/>
                  </a:moveTo>
                  <a:lnTo>
                    <a:pt x="1489" y="40"/>
                  </a:lnTo>
                  <a:lnTo>
                    <a:pt x="1490" y="40"/>
                  </a:lnTo>
                  <a:lnTo>
                    <a:pt x="1500" y="25"/>
                  </a:lnTo>
                  <a:lnTo>
                    <a:pt x="1499" y="25"/>
                  </a:lnTo>
                  <a:close/>
                  <a:moveTo>
                    <a:pt x="971" y="25"/>
                  </a:moveTo>
                  <a:lnTo>
                    <a:pt x="964" y="34"/>
                  </a:lnTo>
                  <a:lnTo>
                    <a:pt x="965" y="34"/>
                  </a:lnTo>
                  <a:lnTo>
                    <a:pt x="973" y="25"/>
                  </a:lnTo>
                  <a:lnTo>
                    <a:pt x="971" y="25"/>
                  </a:lnTo>
                  <a:close/>
                  <a:moveTo>
                    <a:pt x="1834" y="24"/>
                  </a:moveTo>
                  <a:lnTo>
                    <a:pt x="1829" y="31"/>
                  </a:lnTo>
                  <a:lnTo>
                    <a:pt x="1840" y="40"/>
                  </a:lnTo>
                  <a:lnTo>
                    <a:pt x="1844" y="34"/>
                  </a:lnTo>
                  <a:lnTo>
                    <a:pt x="1834" y="24"/>
                  </a:lnTo>
                  <a:close/>
                  <a:moveTo>
                    <a:pt x="1779" y="24"/>
                  </a:moveTo>
                  <a:lnTo>
                    <a:pt x="1790" y="35"/>
                  </a:lnTo>
                  <a:lnTo>
                    <a:pt x="1804" y="37"/>
                  </a:lnTo>
                  <a:lnTo>
                    <a:pt x="1793" y="27"/>
                  </a:lnTo>
                  <a:lnTo>
                    <a:pt x="1779" y="24"/>
                  </a:lnTo>
                  <a:close/>
                  <a:moveTo>
                    <a:pt x="1492" y="24"/>
                  </a:moveTo>
                  <a:lnTo>
                    <a:pt x="1482" y="38"/>
                  </a:lnTo>
                  <a:lnTo>
                    <a:pt x="1483" y="38"/>
                  </a:lnTo>
                  <a:lnTo>
                    <a:pt x="1493" y="24"/>
                  </a:lnTo>
                  <a:lnTo>
                    <a:pt x="1492" y="24"/>
                  </a:lnTo>
                  <a:close/>
                  <a:moveTo>
                    <a:pt x="985" y="24"/>
                  </a:moveTo>
                  <a:lnTo>
                    <a:pt x="984" y="25"/>
                  </a:lnTo>
                  <a:lnTo>
                    <a:pt x="987" y="25"/>
                  </a:lnTo>
                  <a:lnTo>
                    <a:pt x="985" y="24"/>
                  </a:lnTo>
                  <a:close/>
                  <a:moveTo>
                    <a:pt x="878" y="24"/>
                  </a:moveTo>
                  <a:lnTo>
                    <a:pt x="797" y="122"/>
                  </a:lnTo>
                  <a:lnTo>
                    <a:pt x="824" y="127"/>
                  </a:lnTo>
                  <a:lnTo>
                    <a:pt x="906" y="28"/>
                  </a:lnTo>
                  <a:lnTo>
                    <a:pt x="878" y="24"/>
                  </a:lnTo>
                  <a:close/>
                  <a:moveTo>
                    <a:pt x="2355" y="22"/>
                  </a:moveTo>
                  <a:lnTo>
                    <a:pt x="2351" y="30"/>
                  </a:lnTo>
                  <a:lnTo>
                    <a:pt x="2385" y="58"/>
                  </a:lnTo>
                  <a:lnTo>
                    <a:pt x="2389" y="51"/>
                  </a:lnTo>
                  <a:lnTo>
                    <a:pt x="2355" y="22"/>
                  </a:lnTo>
                  <a:close/>
                  <a:moveTo>
                    <a:pt x="1762" y="22"/>
                  </a:moveTo>
                  <a:lnTo>
                    <a:pt x="1773" y="32"/>
                  </a:lnTo>
                  <a:lnTo>
                    <a:pt x="1787" y="35"/>
                  </a:lnTo>
                  <a:lnTo>
                    <a:pt x="1776" y="24"/>
                  </a:lnTo>
                  <a:lnTo>
                    <a:pt x="1762" y="22"/>
                  </a:lnTo>
                  <a:close/>
                  <a:moveTo>
                    <a:pt x="1072" y="22"/>
                  </a:moveTo>
                  <a:lnTo>
                    <a:pt x="1067" y="28"/>
                  </a:lnTo>
                  <a:lnTo>
                    <a:pt x="1075" y="37"/>
                  </a:lnTo>
                  <a:lnTo>
                    <a:pt x="1084" y="38"/>
                  </a:lnTo>
                  <a:lnTo>
                    <a:pt x="1087" y="35"/>
                  </a:lnTo>
                  <a:lnTo>
                    <a:pt x="1072" y="22"/>
                  </a:lnTo>
                  <a:close/>
                  <a:moveTo>
                    <a:pt x="867" y="22"/>
                  </a:moveTo>
                  <a:lnTo>
                    <a:pt x="871" y="31"/>
                  </a:lnTo>
                  <a:lnTo>
                    <a:pt x="877" y="24"/>
                  </a:lnTo>
                  <a:lnTo>
                    <a:pt x="867" y="22"/>
                  </a:lnTo>
                  <a:close/>
                  <a:moveTo>
                    <a:pt x="1743" y="21"/>
                  </a:moveTo>
                  <a:lnTo>
                    <a:pt x="1756" y="31"/>
                  </a:lnTo>
                  <a:lnTo>
                    <a:pt x="1770" y="32"/>
                  </a:lnTo>
                  <a:lnTo>
                    <a:pt x="1757" y="22"/>
                  </a:lnTo>
                  <a:lnTo>
                    <a:pt x="1743" y="21"/>
                  </a:lnTo>
                  <a:close/>
                  <a:moveTo>
                    <a:pt x="850" y="21"/>
                  </a:moveTo>
                  <a:lnTo>
                    <a:pt x="817" y="60"/>
                  </a:lnTo>
                  <a:lnTo>
                    <a:pt x="820" y="60"/>
                  </a:lnTo>
                  <a:lnTo>
                    <a:pt x="820" y="61"/>
                  </a:lnTo>
                  <a:lnTo>
                    <a:pt x="823" y="61"/>
                  </a:lnTo>
                  <a:lnTo>
                    <a:pt x="823" y="62"/>
                  </a:lnTo>
                  <a:lnTo>
                    <a:pt x="824" y="62"/>
                  </a:lnTo>
                  <a:lnTo>
                    <a:pt x="824" y="64"/>
                  </a:lnTo>
                  <a:lnTo>
                    <a:pt x="823" y="65"/>
                  </a:lnTo>
                  <a:lnTo>
                    <a:pt x="821" y="65"/>
                  </a:lnTo>
                  <a:lnTo>
                    <a:pt x="821" y="67"/>
                  </a:lnTo>
                  <a:lnTo>
                    <a:pt x="817" y="67"/>
                  </a:lnTo>
                  <a:lnTo>
                    <a:pt x="816" y="68"/>
                  </a:lnTo>
                  <a:lnTo>
                    <a:pt x="813" y="68"/>
                  </a:lnTo>
                  <a:lnTo>
                    <a:pt x="813" y="70"/>
                  </a:lnTo>
                  <a:lnTo>
                    <a:pt x="816" y="70"/>
                  </a:lnTo>
                  <a:lnTo>
                    <a:pt x="816" y="71"/>
                  </a:lnTo>
                  <a:lnTo>
                    <a:pt x="817" y="71"/>
                  </a:lnTo>
                  <a:lnTo>
                    <a:pt x="817" y="72"/>
                  </a:lnTo>
                  <a:lnTo>
                    <a:pt x="816" y="72"/>
                  </a:lnTo>
                  <a:lnTo>
                    <a:pt x="816" y="74"/>
                  </a:lnTo>
                  <a:lnTo>
                    <a:pt x="814" y="74"/>
                  </a:lnTo>
                  <a:lnTo>
                    <a:pt x="814" y="75"/>
                  </a:lnTo>
                  <a:lnTo>
                    <a:pt x="811" y="75"/>
                  </a:lnTo>
                  <a:lnTo>
                    <a:pt x="810" y="77"/>
                  </a:lnTo>
                  <a:lnTo>
                    <a:pt x="806" y="77"/>
                  </a:lnTo>
                  <a:lnTo>
                    <a:pt x="806" y="78"/>
                  </a:lnTo>
                  <a:lnTo>
                    <a:pt x="808" y="78"/>
                  </a:lnTo>
                  <a:lnTo>
                    <a:pt x="808" y="80"/>
                  </a:lnTo>
                  <a:lnTo>
                    <a:pt x="810" y="80"/>
                  </a:lnTo>
                  <a:lnTo>
                    <a:pt x="810" y="81"/>
                  </a:lnTo>
                  <a:lnTo>
                    <a:pt x="808" y="81"/>
                  </a:lnTo>
                  <a:lnTo>
                    <a:pt x="808" y="82"/>
                  </a:lnTo>
                  <a:lnTo>
                    <a:pt x="807" y="84"/>
                  </a:lnTo>
                  <a:lnTo>
                    <a:pt x="806" y="84"/>
                  </a:lnTo>
                  <a:lnTo>
                    <a:pt x="804" y="85"/>
                  </a:lnTo>
                  <a:lnTo>
                    <a:pt x="799" y="85"/>
                  </a:lnTo>
                  <a:lnTo>
                    <a:pt x="800" y="84"/>
                  </a:lnTo>
                  <a:lnTo>
                    <a:pt x="800" y="82"/>
                  </a:lnTo>
                  <a:lnTo>
                    <a:pt x="806" y="82"/>
                  </a:lnTo>
                  <a:lnTo>
                    <a:pt x="806" y="80"/>
                  </a:lnTo>
                  <a:lnTo>
                    <a:pt x="801" y="80"/>
                  </a:lnTo>
                  <a:lnTo>
                    <a:pt x="801" y="81"/>
                  </a:lnTo>
                  <a:lnTo>
                    <a:pt x="800" y="81"/>
                  </a:lnTo>
                  <a:lnTo>
                    <a:pt x="800" y="82"/>
                  </a:lnTo>
                  <a:lnTo>
                    <a:pt x="799" y="82"/>
                  </a:lnTo>
                  <a:lnTo>
                    <a:pt x="767" y="120"/>
                  </a:lnTo>
                  <a:lnTo>
                    <a:pt x="780" y="121"/>
                  </a:lnTo>
                  <a:lnTo>
                    <a:pt x="777" y="112"/>
                  </a:lnTo>
                  <a:lnTo>
                    <a:pt x="777" y="111"/>
                  </a:lnTo>
                  <a:lnTo>
                    <a:pt x="783" y="111"/>
                  </a:lnTo>
                  <a:lnTo>
                    <a:pt x="786" y="117"/>
                  </a:lnTo>
                  <a:lnTo>
                    <a:pt x="861" y="27"/>
                  </a:lnTo>
                  <a:lnTo>
                    <a:pt x="850" y="31"/>
                  </a:lnTo>
                  <a:lnTo>
                    <a:pt x="848" y="31"/>
                  </a:lnTo>
                  <a:lnTo>
                    <a:pt x="846" y="30"/>
                  </a:lnTo>
                  <a:lnTo>
                    <a:pt x="847" y="28"/>
                  </a:lnTo>
                  <a:lnTo>
                    <a:pt x="863" y="22"/>
                  </a:lnTo>
                  <a:lnTo>
                    <a:pt x="850" y="21"/>
                  </a:lnTo>
                  <a:close/>
                  <a:moveTo>
                    <a:pt x="1726" y="18"/>
                  </a:moveTo>
                  <a:lnTo>
                    <a:pt x="1739" y="28"/>
                  </a:lnTo>
                  <a:lnTo>
                    <a:pt x="1753" y="31"/>
                  </a:lnTo>
                  <a:lnTo>
                    <a:pt x="1740" y="20"/>
                  </a:lnTo>
                  <a:lnTo>
                    <a:pt x="1726" y="18"/>
                  </a:lnTo>
                  <a:close/>
                  <a:moveTo>
                    <a:pt x="914" y="18"/>
                  </a:moveTo>
                  <a:lnTo>
                    <a:pt x="908" y="27"/>
                  </a:lnTo>
                  <a:lnTo>
                    <a:pt x="934" y="30"/>
                  </a:lnTo>
                  <a:lnTo>
                    <a:pt x="941" y="21"/>
                  </a:lnTo>
                  <a:lnTo>
                    <a:pt x="914" y="18"/>
                  </a:lnTo>
                  <a:close/>
                  <a:moveTo>
                    <a:pt x="1709" y="17"/>
                  </a:moveTo>
                  <a:lnTo>
                    <a:pt x="1722" y="27"/>
                  </a:lnTo>
                  <a:lnTo>
                    <a:pt x="1736" y="28"/>
                  </a:lnTo>
                  <a:lnTo>
                    <a:pt x="1723" y="18"/>
                  </a:lnTo>
                  <a:lnTo>
                    <a:pt x="1709" y="17"/>
                  </a:lnTo>
                  <a:close/>
                  <a:moveTo>
                    <a:pt x="1839" y="15"/>
                  </a:moveTo>
                  <a:lnTo>
                    <a:pt x="1834" y="21"/>
                  </a:lnTo>
                  <a:lnTo>
                    <a:pt x="1846" y="32"/>
                  </a:lnTo>
                  <a:lnTo>
                    <a:pt x="1850" y="25"/>
                  </a:lnTo>
                  <a:lnTo>
                    <a:pt x="1839" y="15"/>
                  </a:lnTo>
                  <a:close/>
                  <a:moveTo>
                    <a:pt x="1776" y="15"/>
                  </a:moveTo>
                  <a:lnTo>
                    <a:pt x="1776" y="17"/>
                  </a:lnTo>
                  <a:lnTo>
                    <a:pt x="1777" y="15"/>
                  </a:lnTo>
                  <a:lnTo>
                    <a:pt x="1776" y="15"/>
                  </a:lnTo>
                  <a:close/>
                  <a:moveTo>
                    <a:pt x="1261" y="15"/>
                  </a:moveTo>
                  <a:lnTo>
                    <a:pt x="1261" y="18"/>
                  </a:lnTo>
                  <a:lnTo>
                    <a:pt x="1259" y="30"/>
                  </a:lnTo>
                  <a:lnTo>
                    <a:pt x="1261" y="30"/>
                  </a:lnTo>
                  <a:lnTo>
                    <a:pt x="1262" y="18"/>
                  </a:lnTo>
                  <a:lnTo>
                    <a:pt x="1262" y="15"/>
                  </a:lnTo>
                  <a:lnTo>
                    <a:pt x="1261" y="15"/>
                  </a:lnTo>
                  <a:close/>
                  <a:moveTo>
                    <a:pt x="993" y="15"/>
                  </a:moveTo>
                  <a:lnTo>
                    <a:pt x="987" y="22"/>
                  </a:lnTo>
                  <a:lnTo>
                    <a:pt x="991" y="27"/>
                  </a:lnTo>
                  <a:lnTo>
                    <a:pt x="1004" y="28"/>
                  </a:lnTo>
                  <a:lnTo>
                    <a:pt x="993" y="15"/>
                  </a:lnTo>
                  <a:close/>
                  <a:moveTo>
                    <a:pt x="887" y="15"/>
                  </a:moveTo>
                  <a:lnTo>
                    <a:pt x="880" y="24"/>
                  </a:lnTo>
                  <a:lnTo>
                    <a:pt x="907" y="27"/>
                  </a:lnTo>
                  <a:lnTo>
                    <a:pt x="913" y="18"/>
                  </a:lnTo>
                  <a:lnTo>
                    <a:pt x="887" y="15"/>
                  </a:lnTo>
                  <a:close/>
                  <a:moveTo>
                    <a:pt x="3967" y="14"/>
                  </a:moveTo>
                  <a:lnTo>
                    <a:pt x="3927" y="27"/>
                  </a:lnTo>
                  <a:lnTo>
                    <a:pt x="3927" y="32"/>
                  </a:lnTo>
                  <a:lnTo>
                    <a:pt x="3926" y="34"/>
                  </a:lnTo>
                  <a:lnTo>
                    <a:pt x="3926" y="42"/>
                  </a:lnTo>
                  <a:lnTo>
                    <a:pt x="3924" y="45"/>
                  </a:lnTo>
                  <a:lnTo>
                    <a:pt x="3943" y="58"/>
                  </a:lnTo>
                  <a:lnTo>
                    <a:pt x="3966" y="51"/>
                  </a:lnTo>
                  <a:lnTo>
                    <a:pt x="3966" y="47"/>
                  </a:lnTo>
                  <a:lnTo>
                    <a:pt x="3967" y="42"/>
                  </a:lnTo>
                  <a:lnTo>
                    <a:pt x="3967" y="32"/>
                  </a:lnTo>
                  <a:lnTo>
                    <a:pt x="3969" y="28"/>
                  </a:lnTo>
                  <a:lnTo>
                    <a:pt x="3969" y="18"/>
                  </a:lnTo>
                  <a:lnTo>
                    <a:pt x="3967" y="14"/>
                  </a:lnTo>
                  <a:close/>
                  <a:moveTo>
                    <a:pt x="2359" y="14"/>
                  </a:moveTo>
                  <a:lnTo>
                    <a:pt x="2355" y="21"/>
                  </a:lnTo>
                  <a:lnTo>
                    <a:pt x="2389" y="50"/>
                  </a:lnTo>
                  <a:lnTo>
                    <a:pt x="2394" y="42"/>
                  </a:lnTo>
                  <a:lnTo>
                    <a:pt x="2359" y="14"/>
                  </a:lnTo>
                  <a:close/>
                  <a:moveTo>
                    <a:pt x="1692" y="14"/>
                  </a:moveTo>
                  <a:lnTo>
                    <a:pt x="1703" y="24"/>
                  </a:lnTo>
                  <a:lnTo>
                    <a:pt x="1719" y="27"/>
                  </a:lnTo>
                  <a:lnTo>
                    <a:pt x="1706" y="15"/>
                  </a:lnTo>
                  <a:lnTo>
                    <a:pt x="1692" y="14"/>
                  </a:lnTo>
                  <a:close/>
                  <a:moveTo>
                    <a:pt x="1286" y="14"/>
                  </a:moveTo>
                  <a:lnTo>
                    <a:pt x="1284" y="18"/>
                  </a:lnTo>
                  <a:lnTo>
                    <a:pt x="1286" y="18"/>
                  </a:lnTo>
                  <a:lnTo>
                    <a:pt x="1289" y="15"/>
                  </a:lnTo>
                  <a:lnTo>
                    <a:pt x="1286" y="14"/>
                  </a:lnTo>
                  <a:close/>
                  <a:moveTo>
                    <a:pt x="1264" y="14"/>
                  </a:moveTo>
                  <a:lnTo>
                    <a:pt x="1282" y="17"/>
                  </a:lnTo>
                  <a:lnTo>
                    <a:pt x="1284" y="15"/>
                  </a:lnTo>
                  <a:lnTo>
                    <a:pt x="1265" y="14"/>
                  </a:lnTo>
                  <a:lnTo>
                    <a:pt x="1264" y="14"/>
                  </a:lnTo>
                  <a:close/>
                  <a:moveTo>
                    <a:pt x="1080" y="14"/>
                  </a:moveTo>
                  <a:lnTo>
                    <a:pt x="1074" y="21"/>
                  </a:lnTo>
                  <a:lnTo>
                    <a:pt x="1088" y="34"/>
                  </a:lnTo>
                  <a:lnTo>
                    <a:pt x="1092" y="27"/>
                  </a:lnTo>
                  <a:lnTo>
                    <a:pt x="1080" y="14"/>
                  </a:lnTo>
                  <a:close/>
                  <a:moveTo>
                    <a:pt x="883" y="14"/>
                  </a:moveTo>
                  <a:lnTo>
                    <a:pt x="884" y="15"/>
                  </a:lnTo>
                  <a:lnTo>
                    <a:pt x="868" y="22"/>
                  </a:lnTo>
                  <a:lnTo>
                    <a:pt x="878" y="22"/>
                  </a:lnTo>
                  <a:lnTo>
                    <a:pt x="884" y="15"/>
                  </a:lnTo>
                  <a:lnTo>
                    <a:pt x="884" y="14"/>
                  </a:lnTo>
                  <a:lnTo>
                    <a:pt x="883" y="14"/>
                  </a:lnTo>
                  <a:close/>
                  <a:moveTo>
                    <a:pt x="874" y="14"/>
                  </a:moveTo>
                  <a:lnTo>
                    <a:pt x="870" y="18"/>
                  </a:lnTo>
                  <a:lnTo>
                    <a:pt x="880" y="14"/>
                  </a:lnTo>
                  <a:lnTo>
                    <a:pt x="874" y="14"/>
                  </a:lnTo>
                  <a:close/>
                  <a:moveTo>
                    <a:pt x="3441" y="12"/>
                  </a:moveTo>
                  <a:lnTo>
                    <a:pt x="3389" y="28"/>
                  </a:lnTo>
                  <a:lnTo>
                    <a:pt x="3471" y="87"/>
                  </a:lnTo>
                  <a:lnTo>
                    <a:pt x="3522" y="71"/>
                  </a:lnTo>
                  <a:lnTo>
                    <a:pt x="3441" y="12"/>
                  </a:lnTo>
                  <a:close/>
                  <a:moveTo>
                    <a:pt x="1674" y="12"/>
                  </a:moveTo>
                  <a:lnTo>
                    <a:pt x="1686" y="22"/>
                  </a:lnTo>
                  <a:lnTo>
                    <a:pt x="1700" y="24"/>
                  </a:lnTo>
                  <a:lnTo>
                    <a:pt x="1689" y="14"/>
                  </a:lnTo>
                  <a:lnTo>
                    <a:pt x="1674" y="12"/>
                  </a:lnTo>
                  <a:close/>
                  <a:moveTo>
                    <a:pt x="866" y="12"/>
                  </a:moveTo>
                  <a:lnTo>
                    <a:pt x="868" y="18"/>
                  </a:lnTo>
                  <a:lnTo>
                    <a:pt x="871" y="12"/>
                  </a:lnTo>
                  <a:lnTo>
                    <a:pt x="866" y="12"/>
                  </a:lnTo>
                  <a:close/>
                  <a:moveTo>
                    <a:pt x="1245" y="11"/>
                  </a:moveTo>
                  <a:lnTo>
                    <a:pt x="1245" y="12"/>
                  </a:lnTo>
                  <a:lnTo>
                    <a:pt x="1259" y="14"/>
                  </a:lnTo>
                  <a:lnTo>
                    <a:pt x="1259" y="12"/>
                  </a:lnTo>
                  <a:lnTo>
                    <a:pt x="1245" y="11"/>
                  </a:lnTo>
                  <a:close/>
                  <a:moveTo>
                    <a:pt x="1221" y="11"/>
                  </a:moveTo>
                  <a:lnTo>
                    <a:pt x="1219" y="12"/>
                  </a:lnTo>
                  <a:lnTo>
                    <a:pt x="1211" y="24"/>
                  </a:lnTo>
                  <a:lnTo>
                    <a:pt x="1221" y="12"/>
                  </a:lnTo>
                  <a:lnTo>
                    <a:pt x="1222" y="11"/>
                  </a:lnTo>
                  <a:lnTo>
                    <a:pt x="1221" y="11"/>
                  </a:lnTo>
                  <a:close/>
                  <a:moveTo>
                    <a:pt x="858" y="11"/>
                  </a:moveTo>
                  <a:lnTo>
                    <a:pt x="851" y="20"/>
                  </a:lnTo>
                  <a:lnTo>
                    <a:pt x="864" y="21"/>
                  </a:lnTo>
                  <a:lnTo>
                    <a:pt x="860" y="12"/>
                  </a:lnTo>
                  <a:lnTo>
                    <a:pt x="863" y="12"/>
                  </a:lnTo>
                  <a:lnTo>
                    <a:pt x="858" y="11"/>
                  </a:lnTo>
                  <a:close/>
                  <a:moveTo>
                    <a:pt x="1973" y="10"/>
                  </a:moveTo>
                  <a:lnTo>
                    <a:pt x="1964" y="12"/>
                  </a:lnTo>
                  <a:lnTo>
                    <a:pt x="1971" y="12"/>
                  </a:lnTo>
                  <a:lnTo>
                    <a:pt x="1971" y="11"/>
                  </a:lnTo>
                  <a:lnTo>
                    <a:pt x="1973" y="11"/>
                  </a:lnTo>
                  <a:lnTo>
                    <a:pt x="1973" y="10"/>
                  </a:lnTo>
                  <a:close/>
                  <a:moveTo>
                    <a:pt x="1657" y="10"/>
                  </a:moveTo>
                  <a:lnTo>
                    <a:pt x="1669" y="21"/>
                  </a:lnTo>
                  <a:lnTo>
                    <a:pt x="1683" y="22"/>
                  </a:lnTo>
                  <a:lnTo>
                    <a:pt x="1672" y="12"/>
                  </a:lnTo>
                  <a:lnTo>
                    <a:pt x="1657" y="10"/>
                  </a:lnTo>
                  <a:close/>
                  <a:moveTo>
                    <a:pt x="1640" y="8"/>
                  </a:moveTo>
                  <a:lnTo>
                    <a:pt x="1652" y="18"/>
                  </a:lnTo>
                  <a:lnTo>
                    <a:pt x="1666" y="20"/>
                  </a:lnTo>
                  <a:lnTo>
                    <a:pt x="1655" y="10"/>
                  </a:lnTo>
                  <a:lnTo>
                    <a:pt x="1640" y="8"/>
                  </a:lnTo>
                  <a:close/>
                  <a:moveTo>
                    <a:pt x="1222" y="8"/>
                  </a:moveTo>
                  <a:lnTo>
                    <a:pt x="1222" y="10"/>
                  </a:lnTo>
                  <a:lnTo>
                    <a:pt x="1224" y="10"/>
                  </a:lnTo>
                  <a:lnTo>
                    <a:pt x="1224" y="8"/>
                  </a:lnTo>
                  <a:lnTo>
                    <a:pt x="1222" y="8"/>
                  </a:lnTo>
                  <a:close/>
                  <a:moveTo>
                    <a:pt x="830" y="8"/>
                  </a:moveTo>
                  <a:lnTo>
                    <a:pt x="687" y="177"/>
                  </a:lnTo>
                  <a:lnTo>
                    <a:pt x="714" y="181"/>
                  </a:lnTo>
                  <a:lnTo>
                    <a:pt x="686" y="178"/>
                  </a:lnTo>
                  <a:lnTo>
                    <a:pt x="527" y="367"/>
                  </a:lnTo>
                  <a:lnTo>
                    <a:pt x="278" y="664"/>
                  </a:lnTo>
                  <a:lnTo>
                    <a:pt x="296" y="667"/>
                  </a:lnTo>
                  <a:lnTo>
                    <a:pt x="296" y="666"/>
                  </a:lnTo>
                  <a:lnTo>
                    <a:pt x="295" y="666"/>
                  </a:lnTo>
                  <a:lnTo>
                    <a:pt x="295" y="663"/>
                  </a:lnTo>
                  <a:lnTo>
                    <a:pt x="296" y="663"/>
                  </a:lnTo>
                  <a:lnTo>
                    <a:pt x="296" y="662"/>
                  </a:lnTo>
                  <a:lnTo>
                    <a:pt x="298" y="662"/>
                  </a:lnTo>
                  <a:lnTo>
                    <a:pt x="298" y="660"/>
                  </a:lnTo>
                  <a:lnTo>
                    <a:pt x="302" y="660"/>
                  </a:lnTo>
                  <a:lnTo>
                    <a:pt x="302" y="659"/>
                  </a:lnTo>
                  <a:lnTo>
                    <a:pt x="313" y="659"/>
                  </a:lnTo>
                  <a:lnTo>
                    <a:pt x="313" y="660"/>
                  </a:lnTo>
                  <a:lnTo>
                    <a:pt x="315" y="660"/>
                  </a:lnTo>
                  <a:lnTo>
                    <a:pt x="422" y="531"/>
                  </a:lnTo>
                  <a:lnTo>
                    <a:pt x="415" y="530"/>
                  </a:lnTo>
                  <a:lnTo>
                    <a:pt x="415" y="533"/>
                  </a:lnTo>
                  <a:lnTo>
                    <a:pt x="416" y="533"/>
                  </a:lnTo>
                  <a:lnTo>
                    <a:pt x="416" y="534"/>
                  </a:lnTo>
                  <a:lnTo>
                    <a:pt x="410" y="534"/>
                  </a:lnTo>
                  <a:lnTo>
                    <a:pt x="410" y="530"/>
                  </a:lnTo>
                  <a:lnTo>
                    <a:pt x="409" y="530"/>
                  </a:lnTo>
                  <a:lnTo>
                    <a:pt x="409" y="529"/>
                  </a:lnTo>
                  <a:lnTo>
                    <a:pt x="408" y="529"/>
                  </a:lnTo>
                  <a:lnTo>
                    <a:pt x="409" y="527"/>
                  </a:lnTo>
                  <a:lnTo>
                    <a:pt x="410" y="527"/>
                  </a:lnTo>
                  <a:lnTo>
                    <a:pt x="423" y="529"/>
                  </a:lnTo>
                  <a:lnTo>
                    <a:pt x="426" y="526"/>
                  </a:lnTo>
                  <a:lnTo>
                    <a:pt x="415" y="523"/>
                  </a:lnTo>
                  <a:lnTo>
                    <a:pt x="413" y="523"/>
                  </a:lnTo>
                  <a:lnTo>
                    <a:pt x="415" y="521"/>
                  </a:lnTo>
                  <a:lnTo>
                    <a:pt x="419" y="516"/>
                  </a:lnTo>
                  <a:lnTo>
                    <a:pt x="423" y="516"/>
                  </a:lnTo>
                  <a:lnTo>
                    <a:pt x="420" y="521"/>
                  </a:lnTo>
                  <a:lnTo>
                    <a:pt x="425" y="521"/>
                  </a:lnTo>
                  <a:lnTo>
                    <a:pt x="425" y="520"/>
                  </a:lnTo>
                  <a:lnTo>
                    <a:pt x="426" y="519"/>
                  </a:lnTo>
                  <a:lnTo>
                    <a:pt x="428" y="519"/>
                  </a:lnTo>
                  <a:lnTo>
                    <a:pt x="428" y="517"/>
                  </a:lnTo>
                  <a:lnTo>
                    <a:pt x="435" y="517"/>
                  </a:lnTo>
                  <a:lnTo>
                    <a:pt x="435" y="516"/>
                  </a:lnTo>
                  <a:lnTo>
                    <a:pt x="430" y="516"/>
                  </a:lnTo>
                  <a:lnTo>
                    <a:pt x="430" y="514"/>
                  </a:lnTo>
                  <a:lnTo>
                    <a:pt x="426" y="514"/>
                  </a:lnTo>
                  <a:lnTo>
                    <a:pt x="426" y="513"/>
                  </a:lnTo>
                  <a:lnTo>
                    <a:pt x="425" y="513"/>
                  </a:lnTo>
                  <a:lnTo>
                    <a:pt x="423" y="511"/>
                  </a:lnTo>
                  <a:lnTo>
                    <a:pt x="423" y="510"/>
                  </a:lnTo>
                  <a:lnTo>
                    <a:pt x="425" y="510"/>
                  </a:lnTo>
                  <a:lnTo>
                    <a:pt x="425" y="509"/>
                  </a:lnTo>
                  <a:lnTo>
                    <a:pt x="426" y="509"/>
                  </a:lnTo>
                  <a:lnTo>
                    <a:pt x="426" y="507"/>
                  </a:lnTo>
                  <a:lnTo>
                    <a:pt x="429" y="507"/>
                  </a:lnTo>
                  <a:lnTo>
                    <a:pt x="430" y="506"/>
                  </a:lnTo>
                  <a:lnTo>
                    <a:pt x="439" y="506"/>
                  </a:lnTo>
                  <a:lnTo>
                    <a:pt x="439" y="504"/>
                  </a:lnTo>
                  <a:lnTo>
                    <a:pt x="435" y="504"/>
                  </a:lnTo>
                  <a:lnTo>
                    <a:pt x="435" y="503"/>
                  </a:lnTo>
                  <a:lnTo>
                    <a:pt x="433" y="503"/>
                  </a:lnTo>
                  <a:lnTo>
                    <a:pt x="432" y="501"/>
                  </a:lnTo>
                  <a:lnTo>
                    <a:pt x="432" y="500"/>
                  </a:lnTo>
                  <a:lnTo>
                    <a:pt x="433" y="500"/>
                  </a:lnTo>
                  <a:lnTo>
                    <a:pt x="433" y="499"/>
                  </a:lnTo>
                  <a:lnTo>
                    <a:pt x="435" y="499"/>
                  </a:lnTo>
                  <a:lnTo>
                    <a:pt x="435" y="497"/>
                  </a:lnTo>
                  <a:lnTo>
                    <a:pt x="438" y="497"/>
                  </a:lnTo>
                  <a:lnTo>
                    <a:pt x="438" y="496"/>
                  </a:lnTo>
                  <a:lnTo>
                    <a:pt x="450" y="496"/>
                  </a:lnTo>
                  <a:lnTo>
                    <a:pt x="450" y="497"/>
                  </a:lnTo>
                  <a:lnTo>
                    <a:pt x="452" y="497"/>
                  </a:lnTo>
                  <a:lnTo>
                    <a:pt x="556" y="371"/>
                  </a:lnTo>
                  <a:lnTo>
                    <a:pt x="714" y="181"/>
                  </a:lnTo>
                  <a:lnTo>
                    <a:pt x="766" y="120"/>
                  </a:lnTo>
                  <a:lnTo>
                    <a:pt x="796" y="84"/>
                  </a:lnTo>
                  <a:lnTo>
                    <a:pt x="786" y="84"/>
                  </a:lnTo>
                  <a:lnTo>
                    <a:pt x="786" y="82"/>
                  </a:lnTo>
                  <a:lnTo>
                    <a:pt x="784" y="82"/>
                  </a:lnTo>
                  <a:lnTo>
                    <a:pt x="784" y="78"/>
                  </a:lnTo>
                  <a:lnTo>
                    <a:pt x="787" y="78"/>
                  </a:lnTo>
                  <a:lnTo>
                    <a:pt x="787" y="77"/>
                  </a:lnTo>
                  <a:lnTo>
                    <a:pt x="801" y="77"/>
                  </a:lnTo>
                  <a:lnTo>
                    <a:pt x="803" y="75"/>
                  </a:lnTo>
                  <a:lnTo>
                    <a:pt x="794" y="75"/>
                  </a:lnTo>
                  <a:lnTo>
                    <a:pt x="794" y="74"/>
                  </a:lnTo>
                  <a:lnTo>
                    <a:pt x="791" y="74"/>
                  </a:lnTo>
                  <a:lnTo>
                    <a:pt x="791" y="70"/>
                  </a:lnTo>
                  <a:lnTo>
                    <a:pt x="794" y="70"/>
                  </a:lnTo>
                  <a:lnTo>
                    <a:pt x="794" y="68"/>
                  </a:lnTo>
                  <a:lnTo>
                    <a:pt x="808" y="68"/>
                  </a:lnTo>
                  <a:lnTo>
                    <a:pt x="810" y="67"/>
                  </a:lnTo>
                  <a:lnTo>
                    <a:pt x="801" y="67"/>
                  </a:lnTo>
                  <a:lnTo>
                    <a:pt x="801" y="65"/>
                  </a:lnTo>
                  <a:lnTo>
                    <a:pt x="799" y="65"/>
                  </a:lnTo>
                  <a:lnTo>
                    <a:pt x="799" y="61"/>
                  </a:lnTo>
                  <a:lnTo>
                    <a:pt x="801" y="61"/>
                  </a:lnTo>
                  <a:lnTo>
                    <a:pt x="801" y="60"/>
                  </a:lnTo>
                  <a:lnTo>
                    <a:pt x="807" y="60"/>
                  </a:lnTo>
                  <a:lnTo>
                    <a:pt x="807" y="58"/>
                  </a:lnTo>
                  <a:lnTo>
                    <a:pt x="811" y="58"/>
                  </a:lnTo>
                  <a:lnTo>
                    <a:pt x="811" y="60"/>
                  </a:lnTo>
                  <a:lnTo>
                    <a:pt x="816" y="60"/>
                  </a:lnTo>
                  <a:lnTo>
                    <a:pt x="848" y="21"/>
                  </a:lnTo>
                  <a:lnTo>
                    <a:pt x="841" y="20"/>
                  </a:lnTo>
                  <a:lnTo>
                    <a:pt x="840" y="20"/>
                  </a:lnTo>
                  <a:lnTo>
                    <a:pt x="841" y="18"/>
                  </a:lnTo>
                  <a:lnTo>
                    <a:pt x="850" y="20"/>
                  </a:lnTo>
                  <a:lnTo>
                    <a:pt x="857" y="11"/>
                  </a:lnTo>
                  <a:lnTo>
                    <a:pt x="830" y="8"/>
                  </a:lnTo>
                  <a:close/>
                  <a:moveTo>
                    <a:pt x="1844" y="7"/>
                  </a:moveTo>
                  <a:lnTo>
                    <a:pt x="1840" y="14"/>
                  </a:lnTo>
                  <a:lnTo>
                    <a:pt x="1851" y="24"/>
                  </a:lnTo>
                  <a:lnTo>
                    <a:pt x="1856" y="17"/>
                  </a:lnTo>
                  <a:lnTo>
                    <a:pt x="1844" y="7"/>
                  </a:lnTo>
                  <a:close/>
                  <a:moveTo>
                    <a:pt x="998" y="7"/>
                  </a:moveTo>
                  <a:lnTo>
                    <a:pt x="994" y="14"/>
                  </a:lnTo>
                  <a:lnTo>
                    <a:pt x="1007" y="28"/>
                  </a:lnTo>
                  <a:lnTo>
                    <a:pt x="1021" y="30"/>
                  </a:lnTo>
                  <a:lnTo>
                    <a:pt x="998" y="7"/>
                  </a:lnTo>
                  <a:close/>
                  <a:moveTo>
                    <a:pt x="1623" y="5"/>
                  </a:moveTo>
                  <a:lnTo>
                    <a:pt x="1635" y="17"/>
                  </a:lnTo>
                  <a:lnTo>
                    <a:pt x="1649" y="18"/>
                  </a:lnTo>
                  <a:lnTo>
                    <a:pt x="1637" y="8"/>
                  </a:lnTo>
                  <a:lnTo>
                    <a:pt x="1623" y="5"/>
                  </a:lnTo>
                  <a:close/>
                  <a:moveTo>
                    <a:pt x="1478" y="5"/>
                  </a:moveTo>
                  <a:lnTo>
                    <a:pt x="1452" y="41"/>
                  </a:lnTo>
                  <a:lnTo>
                    <a:pt x="1419" y="87"/>
                  </a:lnTo>
                  <a:lnTo>
                    <a:pt x="1485" y="95"/>
                  </a:lnTo>
                  <a:lnTo>
                    <a:pt x="1582" y="107"/>
                  </a:lnTo>
                  <a:lnTo>
                    <a:pt x="1615" y="61"/>
                  </a:lnTo>
                  <a:lnTo>
                    <a:pt x="1615" y="60"/>
                  </a:lnTo>
                  <a:lnTo>
                    <a:pt x="1607" y="60"/>
                  </a:lnTo>
                  <a:lnTo>
                    <a:pt x="1607" y="58"/>
                  </a:lnTo>
                  <a:lnTo>
                    <a:pt x="1609" y="58"/>
                  </a:lnTo>
                  <a:lnTo>
                    <a:pt x="1592" y="55"/>
                  </a:lnTo>
                  <a:lnTo>
                    <a:pt x="1592" y="58"/>
                  </a:lnTo>
                  <a:lnTo>
                    <a:pt x="1590" y="70"/>
                  </a:lnTo>
                  <a:lnTo>
                    <a:pt x="1590" y="71"/>
                  </a:lnTo>
                  <a:lnTo>
                    <a:pt x="1585" y="71"/>
                  </a:lnTo>
                  <a:lnTo>
                    <a:pt x="1585" y="70"/>
                  </a:lnTo>
                  <a:lnTo>
                    <a:pt x="1586" y="57"/>
                  </a:lnTo>
                  <a:lnTo>
                    <a:pt x="1586" y="55"/>
                  </a:lnTo>
                  <a:lnTo>
                    <a:pt x="1572" y="52"/>
                  </a:lnTo>
                  <a:lnTo>
                    <a:pt x="1586" y="54"/>
                  </a:lnTo>
                  <a:lnTo>
                    <a:pt x="1586" y="52"/>
                  </a:lnTo>
                  <a:lnTo>
                    <a:pt x="1572" y="51"/>
                  </a:lnTo>
                  <a:lnTo>
                    <a:pt x="1572" y="68"/>
                  </a:lnTo>
                  <a:lnTo>
                    <a:pt x="1570" y="68"/>
                  </a:lnTo>
                  <a:lnTo>
                    <a:pt x="1569" y="70"/>
                  </a:lnTo>
                  <a:lnTo>
                    <a:pt x="1567" y="70"/>
                  </a:lnTo>
                  <a:lnTo>
                    <a:pt x="1567" y="68"/>
                  </a:lnTo>
                  <a:lnTo>
                    <a:pt x="1569" y="68"/>
                  </a:lnTo>
                  <a:lnTo>
                    <a:pt x="1569" y="52"/>
                  </a:lnTo>
                  <a:lnTo>
                    <a:pt x="1567" y="55"/>
                  </a:lnTo>
                  <a:lnTo>
                    <a:pt x="1567" y="68"/>
                  </a:lnTo>
                  <a:lnTo>
                    <a:pt x="1566" y="68"/>
                  </a:lnTo>
                  <a:lnTo>
                    <a:pt x="1566" y="52"/>
                  </a:lnTo>
                  <a:lnTo>
                    <a:pt x="1550" y="51"/>
                  </a:lnTo>
                  <a:lnTo>
                    <a:pt x="1549" y="52"/>
                  </a:lnTo>
                  <a:lnTo>
                    <a:pt x="1540" y="65"/>
                  </a:lnTo>
                  <a:lnTo>
                    <a:pt x="1538" y="65"/>
                  </a:lnTo>
                  <a:lnTo>
                    <a:pt x="1546" y="52"/>
                  </a:lnTo>
                  <a:lnTo>
                    <a:pt x="1550" y="48"/>
                  </a:lnTo>
                  <a:lnTo>
                    <a:pt x="1549" y="48"/>
                  </a:lnTo>
                  <a:lnTo>
                    <a:pt x="1548" y="50"/>
                  </a:lnTo>
                  <a:lnTo>
                    <a:pt x="1546" y="52"/>
                  </a:lnTo>
                  <a:lnTo>
                    <a:pt x="1538" y="64"/>
                  </a:lnTo>
                  <a:lnTo>
                    <a:pt x="1538" y="65"/>
                  </a:lnTo>
                  <a:lnTo>
                    <a:pt x="1535" y="65"/>
                  </a:lnTo>
                  <a:lnTo>
                    <a:pt x="1535" y="64"/>
                  </a:lnTo>
                  <a:lnTo>
                    <a:pt x="1543" y="52"/>
                  </a:lnTo>
                  <a:lnTo>
                    <a:pt x="1545" y="50"/>
                  </a:lnTo>
                  <a:lnTo>
                    <a:pt x="1543" y="50"/>
                  </a:lnTo>
                  <a:lnTo>
                    <a:pt x="1540" y="52"/>
                  </a:lnTo>
                  <a:lnTo>
                    <a:pt x="1532" y="64"/>
                  </a:lnTo>
                  <a:lnTo>
                    <a:pt x="1530" y="64"/>
                  </a:lnTo>
                  <a:lnTo>
                    <a:pt x="1539" y="51"/>
                  </a:lnTo>
                  <a:lnTo>
                    <a:pt x="1540" y="50"/>
                  </a:lnTo>
                  <a:lnTo>
                    <a:pt x="1539" y="50"/>
                  </a:lnTo>
                  <a:lnTo>
                    <a:pt x="1538" y="51"/>
                  </a:lnTo>
                  <a:lnTo>
                    <a:pt x="1529" y="64"/>
                  </a:lnTo>
                  <a:lnTo>
                    <a:pt x="1530" y="64"/>
                  </a:lnTo>
                  <a:lnTo>
                    <a:pt x="1530" y="65"/>
                  </a:lnTo>
                  <a:lnTo>
                    <a:pt x="1529" y="65"/>
                  </a:lnTo>
                  <a:lnTo>
                    <a:pt x="1528" y="64"/>
                  </a:lnTo>
                  <a:lnTo>
                    <a:pt x="1536" y="51"/>
                  </a:lnTo>
                  <a:lnTo>
                    <a:pt x="1538" y="50"/>
                  </a:lnTo>
                  <a:lnTo>
                    <a:pt x="1522" y="47"/>
                  </a:lnTo>
                  <a:lnTo>
                    <a:pt x="1518" y="50"/>
                  </a:lnTo>
                  <a:lnTo>
                    <a:pt x="1516" y="50"/>
                  </a:lnTo>
                  <a:lnTo>
                    <a:pt x="1502" y="60"/>
                  </a:lnTo>
                  <a:lnTo>
                    <a:pt x="1500" y="60"/>
                  </a:lnTo>
                  <a:lnTo>
                    <a:pt x="1500" y="61"/>
                  </a:lnTo>
                  <a:lnTo>
                    <a:pt x="1498" y="61"/>
                  </a:lnTo>
                  <a:lnTo>
                    <a:pt x="1498" y="60"/>
                  </a:lnTo>
                  <a:lnTo>
                    <a:pt x="1496" y="60"/>
                  </a:lnTo>
                  <a:lnTo>
                    <a:pt x="1496" y="58"/>
                  </a:lnTo>
                  <a:lnTo>
                    <a:pt x="1516" y="47"/>
                  </a:lnTo>
                  <a:lnTo>
                    <a:pt x="1513" y="45"/>
                  </a:lnTo>
                  <a:lnTo>
                    <a:pt x="1493" y="60"/>
                  </a:lnTo>
                  <a:lnTo>
                    <a:pt x="1489" y="60"/>
                  </a:lnTo>
                  <a:lnTo>
                    <a:pt x="1489" y="58"/>
                  </a:lnTo>
                  <a:lnTo>
                    <a:pt x="1508" y="45"/>
                  </a:lnTo>
                  <a:lnTo>
                    <a:pt x="1498" y="44"/>
                  </a:lnTo>
                  <a:lnTo>
                    <a:pt x="1488" y="58"/>
                  </a:lnTo>
                  <a:lnTo>
                    <a:pt x="1486" y="60"/>
                  </a:lnTo>
                  <a:lnTo>
                    <a:pt x="1483" y="60"/>
                  </a:lnTo>
                  <a:lnTo>
                    <a:pt x="1483" y="58"/>
                  </a:lnTo>
                  <a:lnTo>
                    <a:pt x="1482" y="58"/>
                  </a:lnTo>
                  <a:lnTo>
                    <a:pt x="1492" y="44"/>
                  </a:lnTo>
                  <a:lnTo>
                    <a:pt x="1490" y="42"/>
                  </a:lnTo>
                  <a:lnTo>
                    <a:pt x="1493" y="42"/>
                  </a:lnTo>
                  <a:lnTo>
                    <a:pt x="1495" y="41"/>
                  </a:lnTo>
                  <a:lnTo>
                    <a:pt x="1492" y="41"/>
                  </a:lnTo>
                  <a:lnTo>
                    <a:pt x="1490" y="42"/>
                  </a:lnTo>
                  <a:lnTo>
                    <a:pt x="1479" y="57"/>
                  </a:lnTo>
                  <a:lnTo>
                    <a:pt x="1479" y="58"/>
                  </a:lnTo>
                  <a:lnTo>
                    <a:pt x="1475" y="58"/>
                  </a:lnTo>
                  <a:lnTo>
                    <a:pt x="1473" y="57"/>
                  </a:lnTo>
                  <a:lnTo>
                    <a:pt x="1485" y="42"/>
                  </a:lnTo>
                  <a:lnTo>
                    <a:pt x="1482" y="42"/>
                  </a:lnTo>
                  <a:lnTo>
                    <a:pt x="1472" y="57"/>
                  </a:lnTo>
                  <a:lnTo>
                    <a:pt x="1470" y="57"/>
                  </a:lnTo>
                  <a:lnTo>
                    <a:pt x="1480" y="42"/>
                  </a:lnTo>
                  <a:lnTo>
                    <a:pt x="1479" y="42"/>
                  </a:lnTo>
                  <a:lnTo>
                    <a:pt x="1469" y="57"/>
                  </a:lnTo>
                  <a:lnTo>
                    <a:pt x="1466" y="57"/>
                  </a:lnTo>
                  <a:lnTo>
                    <a:pt x="1466" y="55"/>
                  </a:lnTo>
                  <a:lnTo>
                    <a:pt x="1478" y="41"/>
                  </a:lnTo>
                  <a:lnTo>
                    <a:pt x="1479" y="40"/>
                  </a:lnTo>
                  <a:lnTo>
                    <a:pt x="1463" y="37"/>
                  </a:lnTo>
                  <a:lnTo>
                    <a:pt x="1462" y="38"/>
                  </a:lnTo>
                  <a:lnTo>
                    <a:pt x="1478" y="41"/>
                  </a:lnTo>
                  <a:lnTo>
                    <a:pt x="1462" y="40"/>
                  </a:lnTo>
                  <a:lnTo>
                    <a:pt x="1460" y="41"/>
                  </a:lnTo>
                  <a:lnTo>
                    <a:pt x="1453" y="41"/>
                  </a:lnTo>
                  <a:lnTo>
                    <a:pt x="1455" y="40"/>
                  </a:lnTo>
                  <a:lnTo>
                    <a:pt x="1458" y="34"/>
                  </a:lnTo>
                  <a:lnTo>
                    <a:pt x="1459" y="34"/>
                  </a:lnTo>
                  <a:lnTo>
                    <a:pt x="1465" y="35"/>
                  </a:lnTo>
                  <a:lnTo>
                    <a:pt x="1465" y="37"/>
                  </a:lnTo>
                  <a:lnTo>
                    <a:pt x="1479" y="38"/>
                  </a:lnTo>
                  <a:lnTo>
                    <a:pt x="1490" y="24"/>
                  </a:lnTo>
                  <a:lnTo>
                    <a:pt x="1492" y="22"/>
                  </a:lnTo>
                  <a:lnTo>
                    <a:pt x="1495" y="22"/>
                  </a:lnTo>
                  <a:lnTo>
                    <a:pt x="1495" y="24"/>
                  </a:lnTo>
                  <a:lnTo>
                    <a:pt x="1485" y="40"/>
                  </a:lnTo>
                  <a:lnTo>
                    <a:pt x="1483" y="41"/>
                  </a:lnTo>
                  <a:lnTo>
                    <a:pt x="1485" y="41"/>
                  </a:lnTo>
                  <a:lnTo>
                    <a:pt x="1486" y="40"/>
                  </a:lnTo>
                  <a:lnTo>
                    <a:pt x="1498" y="25"/>
                  </a:lnTo>
                  <a:lnTo>
                    <a:pt x="1498" y="24"/>
                  </a:lnTo>
                  <a:lnTo>
                    <a:pt x="1502" y="24"/>
                  </a:lnTo>
                  <a:lnTo>
                    <a:pt x="1502" y="25"/>
                  </a:lnTo>
                  <a:lnTo>
                    <a:pt x="1492" y="40"/>
                  </a:lnTo>
                  <a:lnTo>
                    <a:pt x="1495" y="40"/>
                  </a:lnTo>
                  <a:lnTo>
                    <a:pt x="1505" y="25"/>
                  </a:lnTo>
                  <a:lnTo>
                    <a:pt x="1508" y="25"/>
                  </a:lnTo>
                  <a:lnTo>
                    <a:pt x="1498" y="41"/>
                  </a:lnTo>
                  <a:lnTo>
                    <a:pt x="1496" y="41"/>
                  </a:lnTo>
                  <a:lnTo>
                    <a:pt x="1495" y="42"/>
                  </a:lnTo>
                  <a:lnTo>
                    <a:pt x="1496" y="42"/>
                  </a:lnTo>
                  <a:lnTo>
                    <a:pt x="1498" y="41"/>
                  </a:lnTo>
                  <a:lnTo>
                    <a:pt x="1509" y="27"/>
                  </a:lnTo>
                  <a:lnTo>
                    <a:pt x="1508" y="25"/>
                  </a:lnTo>
                  <a:lnTo>
                    <a:pt x="1510" y="25"/>
                  </a:lnTo>
                  <a:lnTo>
                    <a:pt x="1510" y="27"/>
                  </a:lnTo>
                  <a:lnTo>
                    <a:pt x="1500" y="41"/>
                  </a:lnTo>
                  <a:lnTo>
                    <a:pt x="1512" y="42"/>
                  </a:lnTo>
                  <a:lnTo>
                    <a:pt x="1532" y="30"/>
                  </a:lnTo>
                  <a:lnTo>
                    <a:pt x="1533" y="28"/>
                  </a:lnTo>
                  <a:lnTo>
                    <a:pt x="1536" y="28"/>
                  </a:lnTo>
                  <a:lnTo>
                    <a:pt x="1536" y="30"/>
                  </a:lnTo>
                  <a:lnTo>
                    <a:pt x="1538" y="30"/>
                  </a:lnTo>
                  <a:lnTo>
                    <a:pt x="1538" y="31"/>
                  </a:lnTo>
                  <a:lnTo>
                    <a:pt x="1525" y="38"/>
                  </a:lnTo>
                  <a:lnTo>
                    <a:pt x="1518" y="42"/>
                  </a:lnTo>
                  <a:lnTo>
                    <a:pt x="1520" y="44"/>
                  </a:lnTo>
                  <a:lnTo>
                    <a:pt x="1520" y="45"/>
                  </a:lnTo>
                  <a:lnTo>
                    <a:pt x="1522" y="45"/>
                  </a:lnTo>
                  <a:lnTo>
                    <a:pt x="1520" y="44"/>
                  </a:lnTo>
                  <a:lnTo>
                    <a:pt x="1523" y="41"/>
                  </a:lnTo>
                  <a:lnTo>
                    <a:pt x="1540" y="30"/>
                  </a:lnTo>
                  <a:lnTo>
                    <a:pt x="1545" y="30"/>
                  </a:lnTo>
                  <a:lnTo>
                    <a:pt x="1545" y="31"/>
                  </a:lnTo>
                  <a:lnTo>
                    <a:pt x="1526" y="44"/>
                  </a:lnTo>
                  <a:lnTo>
                    <a:pt x="1539" y="45"/>
                  </a:lnTo>
                  <a:lnTo>
                    <a:pt x="1550" y="31"/>
                  </a:lnTo>
                  <a:lnTo>
                    <a:pt x="1552" y="31"/>
                  </a:lnTo>
                  <a:lnTo>
                    <a:pt x="1542" y="45"/>
                  </a:lnTo>
                  <a:lnTo>
                    <a:pt x="1543" y="45"/>
                  </a:lnTo>
                  <a:lnTo>
                    <a:pt x="1553" y="31"/>
                  </a:lnTo>
                  <a:lnTo>
                    <a:pt x="1555" y="31"/>
                  </a:lnTo>
                  <a:lnTo>
                    <a:pt x="1555" y="32"/>
                  </a:lnTo>
                  <a:lnTo>
                    <a:pt x="1545" y="47"/>
                  </a:lnTo>
                  <a:lnTo>
                    <a:pt x="1543" y="48"/>
                  </a:lnTo>
                  <a:lnTo>
                    <a:pt x="1548" y="48"/>
                  </a:lnTo>
                  <a:lnTo>
                    <a:pt x="1545" y="47"/>
                  </a:lnTo>
                  <a:lnTo>
                    <a:pt x="1548" y="47"/>
                  </a:lnTo>
                  <a:lnTo>
                    <a:pt x="1558" y="32"/>
                  </a:lnTo>
                  <a:lnTo>
                    <a:pt x="1559" y="31"/>
                  </a:lnTo>
                  <a:lnTo>
                    <a:pt x="1563" y="31"/>
                  </a:lnTo>
                  <a:lnTo>
                    <a:pt x="1563" y="32"/>
                  </a:lnTo>
                  <a:lnTo>
                    <a:pt x="1553" y="47"/>
                  </a:lnTo>
                  <a:lnTo>
                    <a:pt x="1566" y="48"/>
                  </a:lnTo>
                  <a:lnTo>
                    <a:pt x="1566" y="34"/>
                  </a:lnTo>
                  <a:lnTo>
                    <a:pt x="1567" y="34"/>
                  </a:lnTo>
                  <a:lnTo>
                    <a:pt x="1567" y="32"/>
                  </a:lnTo>
                  <a:lnTo>
                    <a:pt x="1572" y="32"/>
                  </a:lnTo>
                  <a:lnTo>
                    <a:pt x="1572" y="50"/>
                  </a:lnTo>
                  <a:lnTo>
                    <a:pt x="1586" y="51"/>
                  </a:lnTo>
                  <a:lnTo>
                    <a:pt x="1586" y="35"/>
                  </a:lnTo>
                  <a:lnTo>
                    <a:pt x="1592" y="35"/>
                  </a:lnTo>
                  <a:lnTo>
                    <a:pt x="1592" y="54"/>
                  </a:lnTo>
                  <a:lnTo>
                    <a:pt x="1610" y="57"/>
                  </a:lnTo>
                  <a:lnTo>
                    <a:pt x="1610" y="55"/>
                  </a:lnTo>
                  <a:lnTo>
                    <a:pt x="1592" y="52"/>
                  </a:lnTo>
                  <a:lnTo>
                    <a:pt x="1612" y="54"/>
                  </a:lnTo>
                  <a:lnTo>
                    <a:pt x="1612" y="52"/>
                  </a:lnTo>
                  <a:lnTo>
                    <a:pt x="1613" y="52"/>
                  </a:lnTo>
                  <a:lnTo>
                    <a:pt x="1619" y="54"/>
                  </a:lnTo>
                  <a:lnTo>
                    <a:pt x="1639" y="25"/>
                  </a:lnTo>
                  <a:lnTo>
                    <a:pt x="1543" y="14"/>
                  </a:lnTo>
                  <a:lnTo>
                    <a:pt x="1478" y="5"/>
                  </a:lnTo>
                  <a:close/>
                  <a:moveTo>
                    <a:pt x="1198" y="5"/>
                  </a:moveTo>
                  <a:lnTo>
                    <a:pt x="1197" y="7"/>
                  </a:lnTo>
                  <a:lnTo>
                    <a:pt x="1212" y="8"/>
                  </a:lnTo>
                  <a:lnTo>
                    <a:pt x="1212" y="7"/>
                  </a:lnTo>
                  <a:lnTo>
                    <a:pt x="1198" y="5"/>
                  </a:lnTo>
                  <a:close/>
                  <a:moveTo>
                    <a:pt x="1085" y="5"/>
                  </a:moveTo>
                  <a:lnTo>
                    <a:pt x="1081" y="12"/>
                  </a:lnTo>
                  <a:lnTo>
                    <a:pt x="1094" y="25"/>
                  </a:lnTo>
                  <a:lnTo>
                    <a:pt x="1100" y="20"/>
                  </a:lnTo>
                  <a:lnTo>
                    <a:pt x="1085" y="5"/>
                  </a:lnTo>
                  <a:close/>
                  <a:moveTo>
                    <a:pt x="1606" y="4"/>
                  </a:moveTo>
                  <a:lnTo>
                    <a:pt x="1617" y="14"/>
                  </a:lnTo>
                  <a:lnTo>
                    <a:pt x="1632" y="15"/>
                  </a:lnTo>
                  <a:lnTo>
                    <a:pt x="1620" y="5"/>
                  </a:lnTo>
                  <a:lnTo>
                    <a:pt x="1606" y="4"/>
                  </a:lnTo>
                  <a:close/>
                  <a:moveTo>
                    <a:pt x="1187" y="4"/>
                  </a:moveTo>
                  <a:lnTo>
                    <a:pt x="1185" y="5"/>
                  </a:lnTo>
                  <a:lnTo>
                    <a:pt x="1184" y="5"/>
                  </a:lnTo>
                  <a:lnTo>
                    <a:pt x="1181" y="8"/>
                  </a:lnTo>
                  <a:lnTo>
                    <a:pt x="1164" y="18"/>
                  </a:lnTo>
                  <a:lnTo>
                    <a:pt x="1165" y="18"/>
                  </a:lnTo>
                  <a:lnTo>
                    <a:pt x="1182" y="8"/>
                  </a:lnTo>
                  <a:lnTo>
                    <a:pt x="1185" y="5"/>
                  </a:lnTo>
                  <a:lnTo>
                    <a:pt x="1187" y="5"/>
                  </a:lnTo>
                  <a:lnTo>
                    <a:pt x="1188" y="4"/>
                  </a:lnTo>
                  <a:lnTo>
                    <a:pt x="1187" y="4"/>
                  </a:lnTo>
                  <a:close/>
                  <a:moveTo>
                    <a:pt x="1169" y="4"/>
                  </a:moveTo>
                  <a:lnTo>
                    <a:pt x="1167" y="7"/>
                  </a:lnTo>
                  <a:lnTo>
                    <a:pt x="1158" y="18"/>
                  </a:lnTo>
                  <a:lnTo>
                    <a:pt x="1168" y="7"/>
                  </a:lnTo>
                  <a:lnTo>
                    <a:pt x="1169" y="4"/>
                  </a:lnTo>
                  <a:close/>
                  <a:moveTo>
                    <a:pt x="801" y="4"/>
                  </a:moveTo>
                  <a:lnTo>
                    <a:pt x="659" y="174"/>
                  </a:lnTo>
                  <a:lnTo>
                    <a:pt x="680" y="177"/>
                  </a:lnTo>
                  <a:lnTo>
                    <a:pt x="686" y="177"/>
                  </a:lnTo>
                  <a:lnTo>
                    <a:pt x="828" y="8"/>
                  </a:lnTo>
                  <a:lnTo>
                    <a:pt x="821" y="7"/>
                  </a:lnTo>
                  <a:lnTo>
                    <a:pt x="801" y="4"/>
                  </a:lnTo>
                  <a:close/>
                  <a:moveTo>
                    <a:pt x="1589" y="2"/>
                  </a:moveTo>
                  <a:lnTo>
                    <a:pt x="1600" y="12"/>
                  </a:lnTo>
                  <a:lnTo>
                    <a:pt x="1615" y="14"/>
                  </a:lnTo>
                  <a:lnTo>
                    <a:pt x="1603" y="4"/>
                  </a:lnTo>
                  <a:lnTo>
                    <a:pt x="1589" y="2"/>
                  </a:lnTo>
                  <a:close/>
                  <a:moveTo>
                    <a:pt x="1174" y="2"/>
                  </a:moveTo>
                  <a:lnTo>
                    <a:pt x="1174" y="4"/>
                  </a:lnTo>
                  <a:lnTo>
                    <a:pt x="1185" y="4"/>
                  </a:lnTo>
                  <a:lnTo>
                    <a:pt x="1174" y="2"/>
                  </a:lnTo>
                  <a:close/>
                  <a:moveTo>
                    <a:pt x="1167" y="1"/>
                  </a:moveTo>
                  <a:lnTo>
                    <a:pt x="1165" y="2"/>
                  </a:lnTo>
                  <a:lnTo>
                    <a:pt x="1168" y="2"/>
                  </a:lnTo>
                  <a:lnTo>
                    <a:pt x="1168" y="1"/>
                  </a:lnTo>
                  <a:lnTo>
                    <a:pt x="1167" y="1"/>
                  </a:lnTo>
                  <a:close/>
                  <a:moveTo>
                    <a:pt x="1162" y="1"/>
                  </a:moveTo>
                  <a:lnTo>
                    <a:pt x="1162" y="2"/>
                  </a:lnTo>
                  <a:lnTo>
                    <a:pt x="1161" y="2"/>
                  </a:lnTo>
                  <a:lnTo>
                    <a:pt x="1159" y="5"/>
                  </a:lnTo>
                  <a:lnTo>
                    <a:pt x="1149" y="17"/>
                  </a:lnTo>
                  <a:lnTo>
                    <a:pt x="1151" y="17"/>
                  </a:lnTo>
                  <a:lnTo>
                    <a:pt x="1161" y="5"/>
                  </a:lnTo>
                  <a:lnTo>
                    <a:pt x="1162" y="2"/>
                  </a:lnTo>
                  <a:lnTo>
                    <a:pt x="1164" y="1"/>
                  </a:lnTo>
                  <a:lnTo>
                    <a:pt x="1162" y="1"/>
                  </a:lnTo>
                  <a:close/>
                  <a:moveTo>
                    <a:pt x="773" y="1"/>
                  </a:moveTo>
                  <a:lnTo>
                    <a:pt x="629" y="170"/>
                  </a:lnTo>
                  <a:lnTo>
                    <a:pt x="657" y="173"/>
                  </a:lnTo>
                  <a:lnTo>
                    <a:pt x="800" y="4"/>
                  </a:lnTo>
                  <a:lnTo>
                    <a:pt x="773" y="1"/>
                  </a:lnTo>
                  <a:close/>
                  <a:moveTo>
                    <a:pt x="4623" y="0"/>
                  </a:moveTo>
                  <a:lnTo>
                    <a:pt x="4588" y="11"/>
                  </a:lnTo>
                  <a:lnTo>
                    <a:pt x="4528" y="30"/>
                  </a:lnTo>
                  <a:lnTo>
                    <a:pt x="4431" y="61"/>
                  </a:lnTo>
                  <a:lnTo>
                    <a:pt x="4471" y="87"/>
                  </a:lnTo>
                  <a:lnTo>
                    <a:pt x="4512" y="72"/>
                  </a:lnTo>
                  <a:lnTo>
                    <a:pt x="4616" y="40"/>
                  </a:lnTo>
                  <a:lnTo>
                    <a:pt x="4621" y="15"/>
                  </a:lnTo>
                  <a:lnTo>
                    <a:pt x="4623" y="0"/>
                  </a:lnTo>
                  <a:close/>
                  <a:moveTo>
                    <a:pt x="1938" y="0"/>
                  </a:moveTo>
                  <a:lnTo>
                    <a:pt x="1938" y="1"/>
                  </a:lnTo>
                  <a:lnTo>
                    <a:pt x="1940" y="1"/>
                  </a:lnTo>
                  <a:lnTo>
                    <a:pt x="1940" y="0"/>
                  </a:lnTo>
                  <a:lnTo>
                    <a:pt x="1938" y="0"/>
                  </a:lnTo>
                  <a:close/>
                  <a:moveTo>
                    <a:pt x="1926" y="0"/>
                  </a:moveTo>
                  <a:lnTo>
                    <a:pt x="1926" y="1"/>
                  </a:lnTo>
                  <a:lnTo>
                    <a:pt x="1924" y="2"/>
                  </a:lnTo>
                  <a:lnTo>
                    <a:pt x="1924" y="4"/>
                  </a:lnTo>
                  <a:lnTo>
                    <a:pt x="1926" y="4"/>
                  </a:lnTo>
                  <a:lnTo>
                    <a:pt x="1927" y="5"/>
                  </a:lnTo>
                  <a:lnTo>
                    <a:pt x="1928" y="5"/>
                  </a:lnTo>
                  <a:lnTo>
                    <a:pt x="1927" y="4"/>
                  </a:lnTo>
                  <a:lnTo>
                    <a:pt x="1926" y="4"/>
                  </a:lnTo>
                  <a:lnTo>
                    <a:pt x="1926" y="1"/>
                  </a:lnTo>
                  <a:lnTo>
                    <a:pt x="1927" y="1"/>
                  </a:lnTo>
                  <a:lnTo>
                    <a:pt x="1927" y="0"/>
                  </a:lnTo>
                  <a:lnTo>
                    <a:pt x="1926"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0" name="Freeform 184"/>
            <p:cNvSpPr>
              <a:spLocks noEditPoints="1"/>
            </p:cNvSpPr>
            <p:nvPr/>
          </p:nvSpPr>
          <p:spPr bwMode="auto">
            <a:xfrm>
              <a:off x="2357438" y="1635125"/>
              <a:ext cx="7392988" cy="519113"/>
            </a:xfrm>
            <a:custGeom>
              <a:avLst/>
              <a:gdLst/>
              <a:ahLst/>
              <a:cxnLst>
                <a:cxn ang="0">
                  <a:pos x="1955" y="144"/>
                </a:cxn>
                <a:cxn ang="0">
                  <a:pos x="736" y="140"/>
                </a:cxn>
                <a:cxn ang="0">
                  <a:pos x="3943" y="153"/>
                </a:cxn>
                <a:cxn ang="0">
                  <a:pos x="735" y="140"/>
                </a:cxn>
                <a:cxn ang="0">
                  <a:pos x="1495" y="151"/>
                </a:cxn>
                <a:cxn ang="0">
                  <a:pos x="1892" y="138"/>
                </a:cxn>
                <a:cxn ang="0">
                  <a:pos x="1415" y="133"/>
                </a:cxn>
                <a:cxn ang="0">
                  <a:pos x="564" y="301"/>
                </a:cxn>
                <a:cxn ang="0">
                  <a:pos x="589" y="254"/>
                </a:cxn>
                <a:cxn ang="0">
                  <a:pos x="1980" y="120"/>
                </a:cxn>
                <a:cxn ang="0">
                  <a:pos x="2417" y="180"/>
                </a:cxn>
                <a:cxn ang="0">
                  <a:pos x="2340" y="114"/>
                </a:cxn>
                <a:cxn ang="0">
                  <a:pos x="1193" y="130"/>
                </a:cxn>
                <a:cxn ang="0">
                  <a:pos x="1251" y="138"/>
                </a:cxn>
                <a:cxn ang="0">
                  <a:pos x="1283" y="177"/>
                </a:cxn>
                <a:cxn ang="0">
                  <a:pos x="1223" y="171"/>
                </a:cxn>
                <a:cxn ang="0">
                  <a:pos x="1180" y="166"/>
                </a:cxn>
                <a:cxn ang="0">
                  <a:pos x="1334" y="131"/>
                </a:cxn>
                <a:cxn ang="0">
                  <a:pos x="2427" y="163"/>
                </a:cxn>
                <a:cxn ang="0">
                  <a:pos x="1919" y="148"/>
                </a:cxn>
                <a:cxn ang="0">
                  <a:pos x="1945" y="151"/>
                </a:cxn>
                <a:cxn ang="0">
                  <a:pos x="1285" y="108"/>
                </a:cxn>
                <a:cxn ang="0">
                  <a:pos x="4530" y="258"/>
                </a:cxn>
                <a:cxn ang="0">
                  <a:pos x="3939" y="127"/>
                </a:cxn>
                <a:cxn ang="0">
                  <a:pos x="1227" y="110"/>
                </a:cxn>
                <a:cxn ang="0">
                  <a:pos x="1915" y="104"/>
                </a:cxn>
                <a:cxn ang="0">
                  <a:pos x="3969" y="95"/>
                </a:cxn>
                <a:cxn ang="0">
                  <a:pos x="1176" y="104"/>
                </a:cxn>
                <a:cxn ang="0">
                  <a:pos x="4162" y="107"/>
                </a:cxn>
                <a:cxn ang="0">
                  <a:pos x="2748" y="81"/>
                </a:cxn>
                <a:cxn ang="0">
                  <a:pos x="1725" y="78"/>
                </a:cxn>
                <a:cxn ang="0">
                  <a:pos x="3445" y="156"/>
                </a:cxn>
                <a:cxn ang="0">
                  <a:pos x="3915" y="75"/>
                </a:cxn>
                <a:cxn ang="0">
                  <a:pos x="1164" y="77"/>
                </a:cxn>
                <a:cxn ang="0">
                  <a:pos x="1090" y="64"/>
                </a:cxn>
                <a:cxn ang="0">
                  <a:pos x="2057" y="65"/>
                </a:cxn>
                <a:cxn ang="0">
                  <a:pos x="2079" y="60"/>
                </a:cxn>
                <a:cxn ang="0">
                  <a:pos x="1144" y="88"/>
                </a:cxn>
                <a:cxn ang="0">
                  <a:pos x="2789" y="63"/>
                </a:cxn>
                <a:cxn ang="0">
                  <a:pos x="2809" y="58"/>
                </a:cxn>
                <a:cxn ang="0">
                  <a:pos x="2210" y="118"/>
                </a:cxn>
                <a:cxn ang="0">
                  <a:pos x="1985" y="177"/>
                </a:cxn>
                <a:cxn ang="0">
                  <a:pos x="1953" y="187"/>
                </a:cxn>
                <a:cxn ang="0">
                  <a:pos x="2306" y="226"/>
                </a:cxn>
                <a:cxn ang="0">
                  <a:pos x="2793" y="35"/>
                </a:cxn>
                <a:cxn ang="0">
                  <a:pos x="2243" y="34"/>
                </a:cxn>
                <a:cxn ang="0">
                  <a:pos x="1163" y="77"/>
                </a:cxn>
                <a:cxn ang="0">
                  <a:pos x="2007" y="120"/>
                </a:cxn>
                <a:cxn ang="0">
                  <a:pos x="1973" y="160"/>
                </a:cxn>
                <a:cxn ang="0">
                  <a:pos x="2012" y="124"/>
                </a:cxn>
                <a:cxn ang="0">
                  <a:pos x="2248" y="31"/>
                </a:cxn>
                <a:cxn ang="0">
                  <a:pos x="2836" y="24"/>
                </a:cxn>
                <a:cxn ang="0">
                  <a:pos x="2736" y="78"/>
                </a:cxn>
                <a:cxn ang="0">
                  <a:pos x="2755" y="73"/>
                </a:cxn>
                <a:cxn ang="0">
                  <a:pos x="2211" y="23"/>
                </a:cxn>
                <a:cxn ang="0">
                  <a:pos x="3976" y="54"/>
                </a:cxn>
                <a:cxn ang="0">
                  <a:pos x="3916" y="75"/>
                </a:cxn>
                <a:cxn ang="0">
                  <a:pos x="2871" y="14"/>
                </a:cxn>
                <a:cxn ang="0">
                  <a:pos x="1002" y="8"/>
                </a:cxn>
                <a:cxn ang="0">
                  <a:pos x="2421" y="87"/>
                </a:cxn>
                <a:cxn ang="0">
                  <a:pos x="3045" y="77"/>
                </a:cxn>
                <a:cxn ang="0">
                  <a:pos x="2739" y="25"/>
                </a:cxn>
              </a:cxnLst>
              <a:rect l="0" t="0" r="r" b="b"/>
              <a:pathLst>
                <a:path w="4657" h="327">
                  <a:moveTo>
                    <a:pt x="1591" y="146"/>
                  </a:moveTo>
                  <a:lnTo>
                    <a:pt x="1602" y="156"/>
                  </a:lnTo>
                  <a:lnTo>
                    <a:pt x="1616" y="158"/>
                  </a:lnTo>
                  <a:lnTo>
                    <a:pt x="1605" y="147"/>
                  </a:lnTo>
                  <a:lnTo>
                    <a:pt x="1591" y="146"/>
                  </a:lnTo>
                  <a:close/>
                  <a:moveTo>
                    <a:pt x="1174" y="146"/>
                  </a:moveTo>
                  <a:lnTo>
                    <a:pt x="1174" y="147"/>
                  </a:lnTo>
                  <a:lnTo>
                    <a:pt x="1176" y="146"/>
                  </a:lnTo>
                  <a:lnTo>
                    <a:pt x="1174" y="146"/>
                  </a:lnTo>
                  <a:close/>
                  <a:moveTo>
                    <a:pt x="1024" y="146"/>
                  </a:moveTo>
                  <a:lnTo>
                    <a:pt x="1019" y="151"/>
                  </a:lnTo>
                  <a:lnTo>
                    <a:pt x="1043" y="177"/>
                  </a:lnTo>
                  <a:lnTo>
                    <a:pt x="1057" y="178"/>
                  </a:lnTo>
                  <a:lnTo>
                    <a:pt x="1024" y="146"/>
                  </a:lnTo>
                  <a:close/>
                  <a:moveTo>
                    <a:pt x="1869" y="144"/>
                  </a:moveTo>
                  <a:lnTo>
                    <a:pt x="1865" y="151"/>
                  </a:lnTo>
                  <a:lnTo>
                    <a:pt x="1876" y="161"/>
                  </a:lnTo>
                  <a:lnTo>
                    <a:pt x="1880" y="154"/>
                  </a:lnTo>
                  <a:lnTo>
                    <a:pt x="1869" y="144"/>
                  </a:lnTo>
                  <a:close/>
                  <a:moveTo>
                    <a:pt x="1574" y="144"/>
                  </a:moveTo>
                  <a:lnTo>
                    <a:pt x="1585" y="154"/>
                  </a:lnTo>
                  <a:lnTo>
                    <a:pt x="1599" y="156"/>
                  </a:lnTo>
                  <a:lnTo>
                    <a:pt x="1588" y="146"/>
                  </a:lnTo>
                  <a:lnTo>
                    <a:pt x="1574" y="144"/>
                  </a:lnTo>
                  <a:close/>
                  <a:moveTo>
                    <a:pt x="1157" y="144"/>
                  </a:moveTo>
                  <a:lnTo>
                    <a:pt x="1157" y="146"/>
                  </a:lnTo>
                  <a:lnTo>
                    <a:pt x="1171" y="147"/>
                  </a:lnTo>
                  <a:lnTo>
                    <a:pt x="1173" y="146"/>
                  </a:lnTo>
                  <a:lnTo>
                    <a:pt x="1157" y="144"/>
                  </a:lnTo>
                  <a:close/>
                  <a:moveTo>
                    <a:pt x="1950" y="143"/>
                  </a:moveTo>
                  <a:lnTo>
                    <a:pt x="1952" y="143"/>
                  </a:lnTo>
                  <a:lnTo>
                    <a:pt x="1955" y="144"/>
                  </a:lnTo>
                  <a:lnTo>
                    <a:pt x="1949" y="144"/>
                  </a:lnTo>
                  <a:lnTo>
                    <a:pt x="1950" y="143"/>
                  </a:lnTo>
                  <a:close/>
                  <a:moveTo>
                    <a:pt x="1281" y="143"/>
                  </a:moveTo>
                  <a:lnTo>
                    <a:pt x="1280" y="157"/>
                  </a:lnTo>
                  <a:lnTo>
                    <a:pt x="1281" y="158"/>
                  </a:lnTo>
                  <a:lnTo>
                    <a:pt x="1280" y="158"/>
                  </a:lnTo>
                  <a:lnTo>
                    <a:pt x="1280" y="160"/>
                  </a:lnTo>
                  <a:lnTo>
                    <a:pt x="1281" y="160"/>
                  </a:lnTo>
                  <a:lnTo>
                    <a:pt x="1281" y="158"/>
                  </a:lnTo>
                  <a:lnTo>
                    <a:pt x="1283" y="143"/>
                  </a:lnTo>
                  <a:lnTo>
                    <a:pt x="1281" y="143"/>
                  </a:lnTo>
                  <a:close/>
                  <a:moveTo>
                    <a:pt x="1111" y="143"/>
                  </a:moveTo>
                  <a:lnTo>
                    <a:pt x="1106" y="150"/>
                  </a:lnTo>
                  <a:lnTo>
                    <a:pt x="1120" y="164"/>
                  </a:lnTo>
                  <a:lnTo>
                    <a:pt x="1126" y="157"/>
                  </a:lnTo>
                  <a:lnTo>
                    <a:pt x="1111" y="143"/>
                  </a:lnTo>
                  <a:close/>
                  <a:moveTo>
                    <a:pt x="1557" y="141"/>
                  </a:moveTo>
                  <a:lnTo>
                    <a:pt x="1568" y="151"/>
                  </a:lnTo>
                  <a:lnTo>
                    <a:pt x="1582" y="154"/>
                  </a:lnTo>
                  <a:lnTo>
                    <a:pt x="1571" y="143"/>
                  </a:lnTo>
                  <a:lnTo>
                    <a:pt x="1557" y="141"/>
                  </a:lnTo>
                  <a:close/>
                  <a:moveTo>
                    <a:pt x="2825" y="140"/>
                  </a:moveTo>
                  <a:lnTo>
                    <a:pt x="2906" y="201"/>
                  </a:lnTo>
                  <a:lnTo>
                    <a:pt x="2909" y="201"/>
                  </a:lnTo>
                  <a:lnTo>
                    <a:pt x="2829" y="140"/>
                  </a:lnTo>
                  <a:lnTo>
                    <a:pt x="2825" y="140"/>
                  </a:lnTo>
                  <a:close/>
                  <a:moveTo>
                    <a:pt x="1539" y="140"/>
                  </a:moveTo>
                  <a:lnTo>
                    <a:pt x="1551" y="150"/>
                  </a:lnTo>
                  <a:lnTo>
                    <a:pt x="1565" y="151"/>
                  </a:lnTo>
                  <a:lnTo>
                    <a:pt x="1554" y="141"/>
                  </a:lnTo>
                  <a:lnTo>
                    <a:pt x="1539" y="140"/>
                  </a:lnTo>
                  <a:close/>
                  <a:moveTo>
                    <a:pt x="736" y="140"/>
                  </a:moveTo>
                  <a:lnTo>
                    <a:pt x="591" y="309"/>
                  </a:lnTo>
                  <a:lnTo>
                    <a:pt x="618" y="311"/>
                  </a:lnTo>
                  <a:lnTo>
                    <a:pt x="762" y="143"/>
                  </a:lnTo>
                  <a:lnTo>
                    <a:pt x="736" y="140"/>
                  </a:lnTo>
                  <a:close/>
                  <a:moveTo>
                    <a:pt x="1254" y="138"/>
                  </a:moveTo>
                  <a:lnTo>
                    <a:pt x="1243" y="153"/>
                  </a:lnTo>
                  <a:lnTo>
                    <a:pt x="1244" y="153"/>
                  </a:lnTo>
                  <a:lnTo>
                    <a:pt x="1254" y="138"/>
                  </a:lnTo>
                  <a:close/>
                  <a:moveTo>
                    <a:pt x="1246" y="138"/>
                  </a:moveTo>
                  <a:lnTo>
                    <a:pt x="1234" y="153"/>
                  </a:lnTo>
                  <a:lnTo>
                    <a:pt x="1233" y="154"/>
                  </a:lnTo>
                  <a:lnTo>
                    <a:pt x="1234" y="154"/>
                  </a:lnTo>
                  <a:lnTo>
                    <a:pt x="1236" y="153"/>
                  </a:lnTo>
                  <a:lnTo>
                    <a:pt x="1247" y="138"/>
                  </a:lnTo>
                  <a:lnTo>
                    <a:pt x="1246" y="138"/>
                  </a:lnTo>
                  <a:close/>
                  <a:moveTo>
                    <a:pt x="3942" y="137"/>
                  </a:moveTo>
                  <a:lnTo>
                    <a:pt x="3883" y="154"/>
                  </a:lnTo>
                  <a:lnTo>
                    <a:pt x="3921" y="180"/>
                  </a:lnTo>
                  <a:lnTo>
                    <a:pt x="3936" y="190"/>
                  </a:lnTo>
                  <a:lnTo>
                    <a:pt x="3941" y="190"/>
                  </a:lnTo>
                  <a:lnTo>
                    <a:pt x="3942" y="191"/>
                  </a:lnTo>
                  <a:lnTo>
                    <a:pt x="3942" y="187"/>
                  </a:lnTo>
                  <a:lnTo>
                    <a:pt x="3943" y="186"/>
                  </a:lnTo>
                  <a:lnTo>
                    <a:pt x="3943" y="177"/>
                  </a:lnTo>
                  <a:lnTo>
                    <a:pt x="3945" y="174"/>
                  </a:lnTo>
                  <a:lnTo>
                    <a:pt x="3945" y="173"/>
                  </a:lnTo>
                  <a:lnTo>
                    <a:pt x="3941" y="174"/>
                  </a:lnTo>
                  <a:lnTo>
                    <a:pt x="3921" y="180"/>
                  </a:lnTo>
                  <a:lnTo>
                    <a:pt x="3941" y="173"/>
                  </a:lnTo>
                  <a:lnTo>
                    <a:pt x="3945" y="171"/>
                  </a:lnTo>
                  <a:lnTo>
                    <a:pt x="3945" y="156"/>
                  </a:lnTo>
                  <a:lnTo>
                    <a:pt x="3943" y="153"/>
                  </a:lnTo>
                  <a:lnTo>
                    <a:pt x="3943" y="143"/>
                  </a:lnTo>
                  <a:lnTo>
                    <a:pt x="3942" y="141"/>
                  </a:lnTo>
                  <a:lnTo>
                    <a:pt x="3942" y="137"/>
                  </a:lnTo>
                  <a:close/>
                  <a:moveTo>
                    <a:pt x="1524" y="137"/>
                  </a:moveTo>
                  <a:lnTo>
                    <a:pt x="1534" y="148"/>
                  </a:lnTo>
                  <a:lnTo>
                    <a:pt x="1548" y="150"/>
                  </a:lnTo>
                  <a:lnTo>
                    <a:pt x="1537" y="140"/>
                  </a:lnTo>
                  <a:lnTo>
                    <a:pt x="1524" y="137"/>
                  </a:lnTo>
                  <a:close/>
                  <a:moveTo>
                    <a:pt x="1236" y="137"/>
                  </a:moveTo>
                  <a:lnTo>
                    <a:pt x="1216" y="150"/>
                  </a:lnTo>
                  <a:lnTo>
                    <a:pt x="1217" y="150"/>
                  </a:lnTo>
                  <a:lnTo>
                    <a:pt x="1237" y="137"/>
                  </a:lnTo>
                  <a:lnTo>
                    <a:pt x="1236" y="137"/>
                  </a:lnTo>
                  <a:close/>
                  <a:moveTo>
                    <a:pt x="1032" y="137"/>
                  </a:moveTo>
                  <a:lnTo>
                    <a:pt x="1026" y="144"/>
                  </a:lnTo>
                  <a:lnTo>
                    <a:pt x="1060" y="178"/>
                  </a:lnTo>
                  <a:lnTo>
                    <a:pt x="1074" y="180"/>
                  </a:lnTo>
                  <a:lnTo>
                    <a:pt x="1032" y="137"/>
                  </a:lnTo>
                  <a:close/>
                  <a:moveTo>
                    <a:pt x="708" y="137"/>
                  </a:moveTo>
                  <a:lnTo>
                    <a:pt x="603" y="257"/>
                  </a:lnTo>
                  <a:lnTo>
                    <a:pt x="605" y="257"/>
                  </a:lnTo>
                  <a:lnTo>
                    <a:pt x="605" y="258"/>
                  </a:lnTo>
                  <a:lnTo>
                    <a:pt x="606" y="258"/>
                  </a:lnTo>
                  <a:lnTo>
                    <a:pt x="608" y="260"/>
                  </a:lnTo>
                  <a:lnTo>
                    <a:pt x="609" y="260"/>
                  </a:lnTo>
                  <a:lnTo>
                    <a:pt x="611" y="261"/>
                  </a:lnTo>
                  <a:lnTo>
                    <a:pt x="611" y="263"/>
                  </a:lnTo>
                  <a:lnTo>
                    <a:pt x="615" y="267"/>
                  </a:lnTo>
                  <a:lnTo>
                    <a:pt x="615" y="277"/>
                  </a:lnTo>
                  <a:lnTo>
                    <a:pt x="613" y="278"/>
                  </a:lnTo>
                  <a:lnTo>
                    <a:pt x="612" y="281"/>
                  </a:lnTo>
                  <a:lnTo>
                    <a:pt x="735" y="140"/>
                  </a:lnTo>
                  <a:lnTo>
                    <a:pt x="708" y="137"/>
                  </a:lnTo>
                  <a:close/>
                  <a:moveTo>
                    <a:pt x="1875" y="135"/>
                  </a:moveTo>
                  <a:lnTo>
                    <a:pt x="1870" y="143"/>
                  </a:lnTo>
                  <a:lnTo>
                    <a:pt x="1882" y="153"/>
                  </a:lnTo>
                  <a:lnTo>
                    <a:pt x="1886" y="146"/>
                  </a:lnTo>
                  <a:lnTo>
                    <a:pt x="1875" y="135"/>
                  </a:lnTo>
                  <a:close/>
                  <a:moveTo>
                    <a:pt x="1507" y="135"/>
                  </a:moveTo>
                  <a:lnTo>
                    <a:pt x="1517" y="146"/>
                  </a:lnTo>
                  <a:lnTo>
                    <a:pt x="1531" y="147"/>
                  </a:lnTo>
                  <a:lnTo>
                    <a:pt x="1521" y="137"/>
                  </a:lnTo>
                  <a:lnTo>
                    <a:pt x="1507" y="135"/>
                  </a:lnTo>
                  <a:close/>
                  <a:moveTo>
                    <a:pt x="1119" y="135"/>
                  </a:moveTo>
                  <a:lnTo>
                    <a:pt x="1113" y="141"/>
                  </a:lnTo>
                  <a:lnTo>
                    <a:pt x="1114" y="144"/>
                  </a:lnTo>
                  <a:lnTo>
                    <a:pt x="1126" y="156"/>
                  </a:lnTo>
                  <a:lnTo>
                    <a:pt x="1131" y="148"/>
                  </a:lnTo>
                  <a:lnTo>
                    <a:pt x="1119" y="135"/>
                  </a:lnTo>
                  <a:close/>
                  <a:moveTo>
                    <a:pt x="1489" y="133"/>
                  </a:moveTo>
                  <a:lnTo>
                    <a:pt x="1499" y="144"/>
                  </a:lnTo>
                  <a:lnTo>
                    <a:pt x="1514" y="146"/>
                  </a:lnTo>
                  <a:lnTo>
                    <a:pt x="1504" y="135"/>
                  </a:lnTo>
                  <a:lnTo>
                    <a:pt x="1489" y="133"/>
                  </a:lnTo>
                  <a:close/>
                  <a:moveTo>
                    <a:pt x="1335" y="133"/>
                  </a:moveTo>
                  <a:lnTo>
                    <a:pt x="1310" y="167"/>
                  </a:lnTo>
                  <a:lnTo>
                    <a:pt x="1280" y="206"/>
                  </a:lnTo>
                  <a:lnTo>
                    <a:pt x="1333" y="213"/>
                  </a:lnTo>
                  <a:lnTo>
                    <a:pt x="1331" y="213"/>
                  </a:lnTo>
                  <a:lnTo>
                    <a:pt x="1280" y="207"/>
                  </a:lnTo>
                  <a:lnTo>
                    <a:pt x="1274" y="213"/>
                  </a:lnTo>
                  <a:lnTo>
                    <a:pt x="1435" y="233"/>
                  </a:lnTo>
                  <a:lnTo>
                    <a:pt x="1470" y="187"/>
                  </a:lnTo>
                  <a:lnTo>
                    <a:pt x="1495" y="151"/>
                  </a:lnTo>
                  <a:lnTo>
                    <a:pt x="1335" y="133"/>
                  </a:lnTo>
                  <a:close/>
                  <a:moveTo>
                    <a:pt x="1201" y="133"/>
                  </a:moveTo>
                  <a:lnTo>
                    <a:pt x="1191" y="147"/>
                  </a:lnTo>
                  <a:lnTo>
                    <a:pt x="1203" y="133"/>
                  </a:lnTo>
                  <a:lnTo>
                    <a:pt x="1201" y="133"/>
                  </a:lnTo>
                  <a:close/>
                  <a:moveTo>
                    <a:pt x="1472" y="131"/>
                  </a:moveTo>
                  <a:lnTo>
                    <a:pt x="1484" y="141"/>
                  </a:lnTo>
                  <a:lnTo>
                    <a:pt x="1497" y="143"/>
                  </a:lnTo>
                  <a:lnTo>
                    <a:pt x="1487" y="133"/>
                  </a:lnTo>
                  <a:lnTo>
                    <a:pt x="1472" y="131"/>
                  </a:lnTo>
                  <a:close/>
                  <a:moveTo>
                    <a:pt x="1194" y="131"/>
                  </a:moveTo>
                  <a:lnTo>
                    <a:pt x="1183" y="146"/>
                  </a:lnTo>
                  <a:lnTo>
                    <a:pt x="1184" y="146"/>
                  </a:lnTo>
                  <a:lnTo>
                    <a:pt x="1194" y="131"/>
                  </a:lnTo>
                  <a:close/>
                  <a:moveTo>
                    <a:pt x="1187" y="131"/>
                  </a:moveTo>
                  <a:lnTo>
                    <a:pt x="1176" y="144"/>
                  </a:lnTo>
                  <a:lnTo>
                    <a:pt x="1177" y="146"/>
                  </a:lnTo>
                  <a:lnTo>
                    <a:pt x="1187" y="131"/>
                  </a:lnTo>
                  <a:close/>
                  <a:moveTo>
                    <a:pt x="1455" y="130"/>
                  </a:moveTo>
                  <a:lnTo>
                    <a:pt x="1467" y="140"/>
                  </a:lnTo>
                  <a:lnTo>
                    <a:pt x="1481" y="141"/>
                  </a:lnTo>
                  <a:lnTo>
                    <a:pt x="1470" y="131"/>
                  </a:lnTo>
                  <a:lnTo>
                    <a:pt x="1455" y="130"/>
                  </a:lnTo>
                  <a:close/>
                  <a:moveTo>
                    <a:pt x="651" y="130"/>
                  </a:moveTo>
                  <a:lnTo>
                    <a:pt x="548" y="247"/>
                  </a:lnTo>
                  <a:lnTo>
                    <a:pt x="575" y="250"/>
                  </a:lnTo>
                  <a:lnTo>
                    <a:pt x="678" y="133"/>
                  </a:lnTo>
                  <a:lnTo>
                    <a:pt x="651" y="130"/>
                  </a:lnTo>
                  <a:close/>
                  <a:moveTo>
                    <a:pt x="1880" y="128"/>
                  </a:moveTo>
                  <a:lnTo>
                    <a:pt x="1876" y="134"/>
                  </a:lnTo>
                  <a:lnTo>
                    <a:pt x="1888" y="144"/>
                  </a:lnTo>
                  <a:lnTo>
                    <a:pt x="1892" y="138"/>
                  </a:lnTo>
                  <a:lnTo>
                    <a:pt x="1880" y="128"/>
                  </a:lnTo>
                  <a:close/>
                  <a:moveTo>
                    <a:pt x="1037" y="128"/>
                  </a:moveTo>
                  <a:lnTo>
                    <a:pt x="1034" y="134"/>
                  </a:lnTo>
                  <a:lnTo>
                    <a:pt x="1033" y="135"/>
                  </a:lnTo>
                  <a:lnTo>
                    <a:pt x="1077" y="181"/>
                  </a:lnTo>
                  <a:lnTo>
                    <a:pt x="1079" y="181"/>
                  </a:lnTo>
                  <a:lnTo>
                    <a:pt x="1084" y="176"/>
                  </a:lnTo>
                  <a:lnTo>
                    <a:pt x="1037" y="128"/>
                  </a:lnTo>
                  <a:close/>
                  <a:moveTo>
                    <a:pt x="1438" y="127"/>
                  </a:moveTo>
                  <a:lnTo>
                    <a:pt x="1450" y="137"/>
                  </a:lnTo>
                  <a:lnTo>
                    <a:pt x="1464" y="140"/>
                  </a:lnTo>
                  <a:lnTo>
                    <a:pt x="1452" y="128"/>
                  </a:lnTo>
                  <a:lnTo>
                    <a:pt x="1438" y="127"/>
                  </a:lnTo>
                  <a:close/>
                  <a:moveTo>
                    <a:pt x="1124" y="127"/>
                  </a:moveTo>
                  <a:lnTo>
                    <a:pt x="1120" y="133"/>
                  </a:lnTo>
                  <a:lnTo>
                    <a:pt x="1131" y="146"/>
                  </a:lnTo>
                  <a:lnTo>
                    <a:pt x="1133" y="147"/>
                  </a:lnTo>
                  <a:lnTo>
                    <a:pt x="1134" y="146"/>
                  </a:lnTo>
                  <a:lnTo>
                    <a:pt x="1139" y="140"/>
                  </a:lnTo>
                  <a:lnTo>
                    <a:pt x="1124" y="127"/>
                  </a:lnTo>
                  <a:close/>
                  <a:moveTo>
                    <a:pt x="2878" y="125"/>
                  </a:moveTo>
                  <a:lnTo>
                    <a:pt x="2831" y="138"/>
                  </a:lnTo>
                  <a:lnTo>
                    <a:pt x="2912" y="200"/>
                  </a:lnTo>
                  <a:lnTo>
                    <a:pt x="2959" y="187"/>
                  </a:lnTo>
                  <a:lnTo>
                    <a:pt x="2878" y="125"/>
                  </a:lnTo>
                  <a:close/>
                  <a:moveTo>
                    <a:pt x="1421" y="125"/>
                  </a:moveTo>
                  <a:lnTo>
                    <a:pt x="1432" y="135"/>
                  </a:lnTo>
                  <a:lnTo>
                    <a:pt x="1447" y="137"/>
                  </a:lnTo>
                  <a:lnTo>
                    <a:pt x="1435" y="127"/>
                  </a:lnTo>
                  <a:lnTo>
                    <a:pt x="1421" y="125"/>
                  </a:lnTo>
                  <a:close/>
                  <a:moveTo>
                    <a:pt x="1404" y="123"/>
                  </a:moveTo>
                  <a:lnTo>
                    <a:pt x="1415" y="133"/>
                  </a:lnTo>
                  <a:lnTo>
                    <a:pt x="1430" y="135"/>
                  </a:lnTo>
                  <a:lnTo>
                    <a:pt x="1418" y="124"/>
                  </a:lnTo>
                  <a:lnTo>
                    <a:pt x="1404" y="123"/>
                  </a:lnTo>
                  <a:close/>
                  <a:moveTo>
                    <a:pt x="595" y="123"/>
                  </a:moveTo>
                  <a:lnTo>
                    <a:pt x="447" y="290"/>
                  </a:lnTo>
                  <a:lnTo>
                    <a:pt x="474" y="293"/>
                  </a:lnTo>
                  <a:lnTo>
                    <a:pt x="475" y="291"/>
                  </a:lnTo>
                  <a:lnTo>
                    <a:pt x="459" y="290"/>
                  </a:lnTo>
                  <a:lnTo>
                    <a:pt x="455" y="290"/>
                  </a:lnTo>
                  <a:lnTo>
                    <a:pt x="459" y="286"/>
                  </a:lnTo>
                  <a:lnTo>
                    <a:pt x="464" y="286"/>
                  </a:lnTo>
                  <a:lnTo>
                    <a:pt x="464" y="287"/>
                  </a:lnTo>
                  <a:lnTo>
                    <a:pt x="461" y="287"/>
                  </a:lnTo>
                  <a:lnTo>
                    <a:pt x="459" y="289"/>
                  </a:lnTo>
                  <a:lnTo>
                    <a:pt x="461" y="289"/>
                  </a:lnTo>
                  <a:lnTo>
                    <a:pt x="518" y="297"/>
                  </a:lnTo>
                  <a:lnTo>
                    <a:pt x="505" y="296"/>
                  </a:lnTo>
                  <a:lnTo>
                    <a:pt x="504" y="297"/>
                  </a:lnTo>
                  <a:lnTo>
                    <a:pt x="531" y="301"/>
                  </a:lnTo>
                  <a:lnTo>
                    <a:pt x="502" y="299"/>
                  </a:lnTo>
                  <a:lnTo>
                    <a:pt x="485" y="319"/>
                  </a:lnTo>
                  <a:lnTo>
                    <a:pt x="514" y="321"/>
                  </a:lnTo>
                  <a:lnTo>
                    <a:pt x="531" y="301"/>
                  </a:lnTo>
                  <a:lnTo>
                    <a:pt x="532" y="300"/>
                  </a:lnTo>
                  <a:lnTo>
                    <a:pt x="531" y="300"/>
                  </a:lnTo>
                  <a:lnTo>
                    <a:pt x="529" y="299"/>
                  </a:lnTo>
                  <a:lnTo>
                    <a:pt x="539" y="299"/>
                  </a:lnTo>
                  <a:lnTo>
                    <a:pt x="541" y="300"/>
                  </a:lnTo>
                  <a:lnTo>
                    <a:pt x="534" y="300"/>
                  </a:lnTo>
                  <a:lnTo>
                    <a:pt x="532" y="301"/>
                  </a:lnTo>
                  <a:lnTo>
                    <a:pt x="559" y="304"/>
                  </a:lnTo>
                  <a:lnTo>
                    <a:pt x="564" y="301"/>
                  </a:lnTo>
                  <a:lnTo>
                    <a:pt x="542" y="301"/>
                  </a:lnTo>
                  <a:lnTo>
                    <a:pt x="541" y="300"/>
                  </a:lnTo>
                  <a:lnTo>
                    <a:pt x="564" y="300"/>
                  </a:lnTo>
                  <a:lnTo>
                    <a:pt x="569" y="299"/>
                  </a:lnTo>
                  <a:lnTo>
                    <a:pt x="576" y="299"/>
                  </a:lnTo>
                  <a:lnTo>
                    <a:pt x="574" y="300"/>
                  </a:lnTo>
                  <a:lnTo>
                    <a:pt x="569" y="300"/>
                  </a:lnTo>
                  <a:lnTo>
                    <a:pt x="565" y="301"/>
                  </a:lnTo>
                  <a:lnTo>
                    <a:pt x="561" y="304"/>
                  </a:lnTo>
                  <a:lnTo>
                    <a:pt x="589" y="309"/>
                  </a:lnTo>
                  <a:lnTo>
                    <a:pt x="611" y="283"/>
                  </a:lnTo>
                  <a:lnTo>
                    <a:pt x="608" y="286"/>
                  </a:lnTo>
                  <a:lnTo>
                    <a:pt x="599" y="291"/>
                  </a:lnTo>
                  <a:lnTo>
                    <a:pt x="594" y="293"/>
                  </a:lnTo>
                  <a:lnTo>
                    <a:pt x="602" y="287"/>
                  </a:lnTo>
                  <a:lnTo>
                    <a:pt x="605" y="286"/>
                  </a:lnTo>
                  <a:lnTo>
                    <a:pt x="606" y="284"/>
                  </a:lnTo>
                  <a:lnTo>
                    <a:pt x="608" y="284"/>
                  </a:lnTo>
                  <a:lnTo>
                    <a:pt x="608" y="283"/>
                  </a:lnTo>
                  <a:lnTo>
                    <a:pt x="609" y="283"/>
                  </a:lnTo>
                  <a:lnTo>
                    <a:pt x="609" y="281"/>
                  </a:lnTo>
                  <a:lnTo>
                    <a:pt x="611" y="278"/>
                  </a:lnTo>
                  <a:lnTo>
                    <a:pt x="612" y="277"/>
                  </a:lnTo>
                  <a:lnTo>
                    <a:pt x="613" y="274"/>
                  </a:lnTo>
                  <a:lnTo>
                    <a:pt x="613" y="271"/>
                  </a:lnTo>
                  <a:lnTo>
                    <a:pt x="612" y="268"/>
                  </a:lnTo>
                  <a:lnTo>
                    <a:pt x="612" y="267"/>
                  </a:lnTo>
                  <a:lnTo>
                    <a:pt x="611" y="264"/>
                  </a:lnTo>
                  <a:lnTo>
                    <a:pt x="606" y="260"/>
                  </a:lnTo>
                  <a:lnTo>
                    <a:pt x="598" y="256"/>
                  </a:lnTo>
                  <a:lnTo>
                    <a:pt x="594" y="254"/>
                  </a:lnTo>
                  <a:lnTo>
                    <a:pt x="589" y="254"/>
                  </a:lnTo>
                  <a:lnTo>
                    <a:pt x="585" y="253"/>
                  </a:lnTo>
                  <a:lnTo>
                    <a:pt x="582" y="253"/>
                  </a:lnTo>
                  <a:lnTo>
                    <a:pt x="578" y="251"/>
                  </a:lnTo>
                  <a:lnTo>
                    <a:pt x="511" y="244"/>
                  </a:lnTo>
                  <a:lnTo>
                    <a:pt x="509" y="243"/>
                  </a:lnTo>
                  <a:lnTo>
                    <a:pt x="501" y="243"/>
                  </a:lnTo>
                  <a:lnTo>
                    <a:pt x="501" y="241"/>
                  </a:lnTo>
                  <a:lnTo>
                    <a:pt x="508" y="241"/>
                  </a:lnTo>
                  <a:lnTo>
                    <a:pt x="511" y="243"/>
                  </a:lnTo>
                  <a:lnTo>
                    <a:pt x="518" y="243"/>
                  </a:lnTo>
                  <a:lnTo>
                    <a:pt x="622" y="125"/>
                  </a:lnTo>
                  <a:lnTo>
                    <a:pt x="595" y="123"/>
                  </a:lnTo>
                  <a:close/>
                  <a:moveTo>
                    <a:pt x="1387" y="121"/>
                  </a:moveTo>
                  <a:lnTo>
                    <a:pt x="1398" y="131"/>
                  </a:lnTo>
                  <a:lnTo>
                    <a:pt x="1412" y="133"/>
                  </a:lnTo>
                  <a:lnTo>
                    <a:pt x="1401" y="123"/>
                  </a:lnTo>
                  <a:lnTo>
                    <a:pt x="1387" y="121"/>
                  </a:lnTo>
                  <a:close/>
                  <a:moveTo>
                    <a:pt x="1885" y="120"/>
                  </a:moveTo>
                  <a:lnTo>
                    <a:pt x="1880" y="125"/>
                  </a:lnTo>
                  <a:lnTo>
                    <a:pt x="1892" y="137"/>
                  </a:lnTo>
                  <a:lnTo>
                    <a:pt x="1896" y="130"/>
                  </a:lnTo>
                  <a:lnTo>
                    <a:pt x="1885" y="120"/>
                  </a:lnTo>
                  <a:close/>
                  <a:moveTo>
                    <a:pt x="1044" y="120"/>
                  </a:moveTo>
                  <a:lnTo>
                    <a:pt x="1039" y="127"/>
                  </a:lnTo>
                  <a:lnTo>
                    <a:pt x="1047" y="135"/>
                  </a:lnTo>
                  <a:lnTo>
                    <a:pt x="1084" y="174"/>
                  </a:lnTo>
                  <a:lnTo>
                    <a:pt x="1090" y="167"/>
                  </a:lnTo>
                  <a:lnTo>
                    <a:pt x="1061" y="137"/>
                  </a:lnTo>
                  <a:lnTo>
                    <a:pt x="1044" y="120"/>
                  </a:lnTo>
                  <a:close/>
                  <a:moveTo>
                    <a:pt x="1979" y="118"/>
                  </a:moveTo>
                  <a:lnTo>
                    <a:pt x="1979" y="120"/>
                  </a:lnTo>
                  <a:lnTo>
                    <a:pt x="1980" y="120"/>
                  </a:lnTo>
                  <a:lnTo>
                    <a:pt x="1979" y="118"/>
                  </a:lnTo>
                  <a:close/>
                  <a:moveTo>
                    <a:pt x="1370" y="118"/>
                  </a:moveTo>
                  <a:lnTo>
                    <a:pt x="1381" y="130"/>
                  </a:lnTo>
                  <a:lnTo>
                    <a:pt x="1395" y="131"/>
                  </a:lnTo>
                  <a:lnTo>
                    <a:pt x="1384" y="121"/>
                  </a:lnTo>
                  <a:lnTo>
                    <a:pt x="1370" y="118"/>
                  </a:lnTo>
                  <a:close/>
                  <a:moveTo>
                    <a:pt x="1131" y="118"/>
                  </a:moveTo>
                  <a:lnTo>
                    <a:pt x="1126" y="125"/>
                  </a:lnTo>
                  <a:lnTo>
                    <a:pt x="1140" y="138"/>
                  </a:lnTo>
                  <a:lnTo>
                    <a:pt x="1144" y="131"/>
                  </a:lnTo>
                  <a:lnTo>
                    <a:pt x="1131" y="118"/>
                  </a:lnTo>
                  <a:close/>
                  <a:moveTo>
                    <a:pt x="3806" y="117"/>
                  </a:moveTo>
                  <a:lnTo>
                    <a:pt x="3786" y="124"/>
                  </a:lnTo>
                  <a:lnTo>
                    <a:pt x="3888" y="191"/>
                  </a:lnTo>
                  <a:lnTo>
                    <a:pt x="3908" y="186"/>
                  </a:lnTo>
                  <a:lnTo>
                    <a:pt x="3806" y="117"/>
                  </a:lnTo>
                  <a:close/>
                  <a:moveTo>
                    <a:pt x="1354" y="117"/>
                  </a:moveTo>
                  <a:lnTo>
                    <a:pt x="1364" y="127"/>
                  </a:lnTo>
                  <a:lnTo>
                    <a:pt x="1378" y="128"/>
                  </a:lnTo>
                  <a:lnTo>
                    <a:pt x="1367" y="118"/>
                  </a:lnTo>
                  <a:lnTo>
                    <a:pt x="1354" y="117"/>
                  </a:lnTo>
                  <a:close/>
                  <a:moveTo>
                    <a:pt x="84" y="117"/>
                  </a:moveTo>
                  <a:lnTo>
                    <a:pt x="50" y="154"/>
                  </a:lnTo>
                  <a:lnTo>
                    <a:pt x="0" y="204"/>
                  </a:lnTo>
                  <a:lnTo>
                    <a:pt x="0" y="203"/>
                  </a:lnTo>
                  <a:lnTo>
                    <a:pt x="14" y="187"/>
                  </a:lnTo>
                  <a:lnTo>
                    <a:pt x="84" y="117"/>
                  </a:lnTo>
                  <a:close/>
                  <a:moveTo>
                    <a:pt x="2338" y="115"/>
                  </a:moveTo>
                  <a:lnTo>
                    <a:pt x="2328" y="118"/>
                  </a:lnTo>
                  <a:lnTo>
                    <a:pt x="2363" y="146"/>
                  </a:lnTo>
                  <a:lnTo>
                    <a:pt x="2414" y="187"/>
                  </a:lnTo>
                  <a:lnTo>
                    <a:pt x="2417" y="180"/>
                  </a:lnTo>
                  <a:lnTo>
                    <a:pt x="2367" y="138"/>
                  </a:lnTo>
                  <a:lnTo>
                    <a:pt x="2338" y="115"/>
                  </a:lnTo>
                  <a:close/>
                  <a:moveTo>
                    <a:pt x="1337" y="115"/>
                  </a:moveTo>
                  <a:lnTo>
                    <a:pt x="1347" y="125"/>
                  </a:lnTo>
                  <a:lnTo>
                    <a:pt x="1361" y="127"/>
                  </a:lnTo>
                  <a:lnTo>
                    <a:pt x="1351" y="117"/>
                  </a:lnTo>
                  <a:lnTo>
                    <a:pt x="1337" y="115"/>
                  </a:lnTo>
                  <a:close/>
                  <a:moveTo>
                    <a:pt x="539" y="115"/>
                  </a:moveTo>
                  <a:lnTo>
                    <a:pt x="462" y="201"/>
                  </a:lnTo>
                  <a:lnTo>
                    <a:pt x="488" y="206"/>
                  </a:lnTo>
                  <a:lnTo>
                    <a:pt x="565" y="118"/>
                  </a:lnTo>
                  <a:lnTo>
                    <a:pt x="539" y="115"/>
                  </a:lnTo>
                  <a:close/>
                  <a:moveTo>
                    <a:pt x="104" y="115"/>
                  </a:moveTo>
                  <a:lnTo>
                    <a:pt x="88" y="133"/>
                  </a:lnTo>
                  <a:lnTo>
                    <a:pt x="54" y="167"/>
                  </a:lnTo>
                  <a:lnTo>
                    <a:pt x="39" y="184"/>
                  </a:lnTo>
                  <a:lnTo>
                    <a:pt x="0" y="223"/>
                  </a:lnTo>
                  <a:lnTo>
                    <a:pt x="0" y="221"/>
                  </a:lnTo>
                  <a:lnTo>
                    <a:pt x="10" y="211"/>
                  </a:lnTo>
                  <a:lnTo>
                    <a:pt x="23" y="197"/>
                  </a:lnTo>
                  <a:lnTo>
                    <a:pt x="39" y="183"/>
                  </a:lnTo>
                  <a:lnTo>
                    <a:pt x="54" y="166"/>
                  </a:lnTo>
                  <a:lnTo>
                    <a:pt x="104" y="115"/>
                  </a:lnTo>
                  <a:close/>
                  <a:moveTo>
                    <a:pt x="1929" y="114"/>
                  </a:moveTo>
                  <a:lnTo>
                    <a:pt x="1932" y="114"/>
                  </a:lnTo>
                  <a:lnTo>
                    <a:pt x="1929" y="114"/>
                  </a:lnTo>
                  <a:close/>
                  <a:moveTo>
                    <a:pt x="2348" y="113"/>
                  </a:moveTo>
                  <a:lnTo>
                    <a:pt x="2371" y="130"/>
                  </a:lnTo>
                  <a:lnTo>
                    <a:pt x="2350" y="113"/>
                  </a:lnTo>
                  <a:lnTo>
                    <a:pt x="2348" y="113"/>
                  </a:lnTo>
                  <a:close/>
                  <a:moveTo>
                    <a:pt x="2347" y="113"/>
                  </a:moveTo>
                  <a:lnTo>
                    <a:pt x="2340" y="114"/>
                  </a:lnTo>
                  <a:lnTo>
                    <a:pt x="2367" y="137"/>
                  </a:lnTo>
                  <a:lnTo>
                    <a:pt x="2418" y="178"/>
                  </a:lnTo>
                  <a:lnTo>
                    <a:pt x="2421" y="173"/>
                  </a:lnTo>
                  <a:lnTo>
                    <a:pt x="2370" y="131"/>
                  </a:lnTo>
                  <a:lnTo>
                    <a:pt x="2347" y="113"/>
                  </a:lnTo>
                  <a:close/>
                  <a:moveTo>
                    <a:pt x="1320" y="113"/>
                  </a:moveTo>
                  <a:lnTo>
                    <a:pt x="1331" y="123"/>
                  </a:lnTo>
                  <a:lnTo>
                    <a:pt x="1344" y="124"/>
                  </a:lnTo>
                  <a:lnTo>
                    <a:pt x="1334" y="114"/>
                  </a:lnTo>
                  <a:lnTo>
                    <a:pt x="1320" y="113"/>
                  </a:lnTo>
                  <a:close/>
                  <a:moveTo>
                    <a:pt x="1176" y="113"/>
                  </a:moveTo>
                  <a:lnTo>
                    <a:pt x="1153" y="141"/>
                  </a:lnTo>
                  <a:lnTo>
                    <a:pt x="1154" y="141"/>
                  </a:lnTo>
                  <a:lnTo>
                    <a:pt x="1151" y="146"/>
                  </a:lnTo>
                  <a:lnTo>
                    <a:pt x="1154" y="146"/>
                  </a:lnTo>
                  <a:lnTo>
                    <a:pt x="1156" y="143"/>
                  </a:lnTo>
                  <a:lnTo>
                    <a:pt x="1157" y="143"/>
                  </a:lnTo>
                  <a:lnTo>
                    <a:pt x="1154" y="141"/>
                  </a:lnTo>
                  <a:lnTo>
                    <a:pt x="1158" y="141"/>
                  </a:lnTo>
                  <a:lnTo>
                    <a:pt x="1158" y="143"/>
                  </a:lnTo>
                  <a:lnTo>
                    <a:pt x="1173" y="144"/>
                  </a:lnTo>
                  <a:lnTo>
                    <a:pt x="1184" y="130"/>
                  </a:lnTo>
                  <a:lnTo>
                    <a:pt x="1190" y="130"/>
                  </a:lnTo>
                  <a:lnTo>
                    <a:pt x="1190" y="131"/>
                  </a:lnTo>
                  <a:lnTo>
                    <a:pt x="1178" y="146"/>
                  </a:lnTo>
                  <a:lnTo>
                    <a:pt x="1177" y="147"/>
                  </a:lnTo>
                  <a:lnTo>
                    <a:pt x="1180" y="147"/>
                  </a:lnTo>
                  <a:lnTo>
                    <a:pt x="1178" y="146"/>
                  </a:lnTo>
                  <a:lnTo>
                    <a:pt x="1180" y="146"/>
                  </a:lnTo>
                  <a:lnTo>
                    <a:pt x="1191" y="131"/>
                  </a:lnTo>
                  <a:lnTo>
                    <a:pt x="1193" y="131"/>
                  </a:lnTo>
                  <a:lnTo>
                    <a:pt x="1193" y="130"/>
                  </a:lnTo>
                  <a:lnTo>
                    <a:pt x="1196" y="130"/>
                  </a:lnTo>
                  <a:lnTo>
                    <a:pt x="1196" y="131"/>
                  </a:lnTo>
                  <a:lnTo>
                    <a:pt x="1197" y="131"/>
                  </a:lnTo>
                  <a:lnTo>
                    <a:pt x="1186" y="146"/>
                  </a:lnTo>
                  <a:lnTo>
                    <a:pt x="1188" y="147"/>
                  </a:lnTo>
                  <a:lnTo>
                    <a:pt x="1200" y="133"/>
                  </a:lnTo>
                  <a:lnTo>
                    <a:pt x="1200" y="131"/>
                  </a:lnTo>
                  <a:lnTo>
                    <a:pt x="1204" y="131"/>
                  </a:lnTo>
                  <a:lnTo>
                    <a:pt x="1206" y="133"/>
                  </a:lnTo>
                  <a:lnTo>
                    <a:pt x="1194" y="147"/>
                  </a:lnTo>
                  <a:lnTo>
                    <a:pt x="1206" y="148"/>
                  </a:lnTo>
                  <a:lnTo>
                    <a:pt x="1226" y="135"/>
                  </a:lnTo>
                  <a:lnTo>
                    <a:pt x="1231" y="135"/>
                  </a:lnTo>
                  <a:lnTo>
                    <a:pt x="1231" y="137"/>
                  </a:lnTo>
                  <a:lnTo>
                    <a:pt x="1211" y="150"/>
                  </a:lnTo>
                  <a:lnTo>
                    <a:pt x="1210" y="150"/>
                  </a:lnTo>
                  <a:lnTo>
                    <a:pt x="1208" y="151"/>
                  </a:lnTo>
                  <a:lnTo>
                    <a:pt x="1210" y="151"/>
                  </a:lnTo>
                  <a:lnTo>
                    <a:pt x="1211" y="150"/>
                  </a:lnTo>
                  <a:lnTo>
                    <a:pt x="1214" y="150"/>
                  </a:lnTo>
                  <a:lnTo>
                    <a:pt x="1234" y="137"/>
                  </a:lnTo>
                  <a:lnTo>
                    <a:pt x="1234" y="135"/>
                  </a:lnTo>
                  <a:lnTo>
                    <a:pt x="1238" y="135"/>
                  </a:lnTo>
                  <a:lnTo>
                    <a:pt x="1238" y="138"/>
                  </a:lnTo>
                  <a:lnTo>
                    <a:pt x="1218" y="150"/>
                  </a:lnTo>
                  <a:lnTo>
                    <a:pt x="1233" y="151"/>
                  </a:lnTo>
                  <a:lnTo>
                    <a:pt x="1244" y="137"/>
                  </a:lnTo>
                  <a:lnTo>
                    <a:pt x="1248" y="137"/>
                  </a:lnTo>
                  <a:lnTo>
                    <a:pt x="1248" y="138"/>
                  </a:lnTo>
                  <a:lnTo>
                    <a:pt x="1238" y="153"/>
                  </a:lnTo>
                  <a:lnTo>
                    <a:pt x="1241" y="153"/>
                  </a:lnTo>
                  <a:lnTo>
                    <a:pt x="1251" y="138"/>
                  </a:lnTo>
                  <a:lnTo>
                    <a:pt x="1253" y="138"/>
                  </a:lnTo>
                  <a:lnTo>
                    <a:pt x="1254" y="137"/>
                  </a:lnTo>
                  <a:lnTo>
                    <a:pt x="1256" y="138"/>
                  </a:lnTo>
                  <a:lnTo>
                    <a:pt x="1257" y="138"/>
                  </a:lnTo>
                  <a:lnTo>
                    <a:pt x="1257" y="140"/>
                  </a:lnTo>
                  <a:lnTo>
                    <a:pt x="1246" y="153"/>
                  </a:lnTo>
                  <a:lnTo>
                    <a:pt x="1258" y="156"/>
                  </a:lnTo>
                  <a:lnTo>
                    <a:pt x="1246" y="154"/>
                  </a:lnTo>
                  <a:lnTo>
                    <a:pt x="1244" y="156"/>
                  </a:lnTo>
                  <a:lnTo>
                    <a:pt x="1258" y="157"/>
                  </a:lnTo>
                  <a:lnTo>
                    <a:pt x="1258" y="156"/>
                  </a:lnTo>
                  <a:lnTo>
                    <a:pt x="1260" y="140"/>
                  </a:lnTo>
                  <a:lnTo>
                    <a:pt x="1265" y="140"/>
                  </a:lnTo>
                  <a:lnTo>
                    <a:pt x="1264" y="156"/>
                  </a:lnTo>
                  <a:lnTo>
                    <a:pt x="1278" y="157"/>
                  </a:lnTo>
                  <a:lnTo>
                    <a:pt x="1278" y="143"/>
                  </a:lnTo>
                  <a:lnTo>
                    <a:pt x="1280" y="143"/>
                  </a:lnTo>
                  <a:lnTo>
                    <a:pt x="1280" y="141"/>
                  </a:lnTo>
                  <a:lnTo>
                    <a:pt x="1284" y="141"/>
                  </a:lnTo>
                  <a:lnTo>
                    <a:pt x="1284" y="158"/>
                  </a:lnTo>
                  <a:lnTo>
                    <a:pt x="1303" y="160"/>
                  </a:lnTo>
                  <a:lnTo>
                    <a:pt x="1304" y="160"/>
                  </a:lnTo>
                  <a:lnTo>
                    <a:pt x="1304" y="158"/>
                  </a:lnTo>
                  <a:lnTo>
                    <a:pt x="1305" y="158"/>
                  </a:lnTo>
                  <a:lnTo>
                    <a:pt x="1310" y="160"/>
                  </a:lnTo>
                  <a:lnTo>
                    <a:pt x="1311" y="160"/>
                  </a:lnTo>
                  <a:lnTo>
                    <a:pt x="1307" y="166"/>
                  </a:lnTo>
                  <a:lnTo>
                    <a:pt x="1300" y="166"/>
                  </a:lnTo>
                  <a:lnTo>
                    <a:pt x="1300" y="164"/>
                  </a:lnTo>
                  <a:lnTo>
                    <a:pt x="1301" y="164"/>
                  </a:lnTo>
                  <a:lnTo>
                    <a:pt x="1283" y="161"/>
                  </a:lnTo>
                  <a:lnTo>
                    <a:pt x="1283" y="177"/>
                  </a:lnTo>
                  <a:lnTo>
                    <a:pt x="1277" y="177"/>
                  </a:lnTo>
                  <a:lnTo>
                    <a:pt x="1277" y="161"/>
                  </a:lnTo>
                  <a:lnTo>
                    <a:pt x="1264" y="160"/>
                  </a:lnTo>
                  <a:lnTo>
                    <a:pt x="1264" y="161"/>
                  </a:lnTo>
                  <a:lnTo>
                    <a:pt x="1263" y="174"/>
                  </a:lnTo>
                  <a:lnTo>
                    <a:pt x="1260" y="174"/>
                  </a:lnTo>
                  <a:lnTo>
                    <a:pt x="1261" y="161"/>
                  </a:lnTo>
                  <a:lnTo>
                    <a:pt x="1261" y="158"/>
                  </a:lnTo>
                  <a:lnTo>
                    <a:pt x="1260" y="161"/>
                  </a:lnTo>
                  <a:lnTo>
                    <a:pt x="1260" y="174"/>
                  </a:lnTo>
                  <a:lnTo>
                    <a:pt x="1257" y="174"/>
                  </a:lnTo>
                  <a:lnTo>
                    <a:pt x="1258" y="161"/>
                  </a:lnTo>
                  <a:lnTo>
                    <a:pt x="1258" y="158"/>
                  </a:lnTo>
                  <a:lnTo>
                    <a:pt x="1244" y="157"/>
                  </a:lnTo>
                  <a:lnTo>
                    <a:pt x="1241" y="158"/>
                  </a:lnTo>
                  <a:lnTo>
                    <a:pt x="1233" y="171"/>
                  </a:lnTo>
                  <a:lnTo>
                    <a:pt x="1227" y="171"/>
                  </a:lnTo>
                  <a:lnTo>
                    <a:pt x="1227" y="170"/>
                  </a:lnTo>
                  <a:lnTo>
                    <a:pt x="1236" y="158"/>
                  </a:lnTo>
                  <a:lnTo>
                    <a:pt x="1240" y="154"/>
                  </a:lnTo>
                  <a:lnTo>
                    <a:pt x="1236" y="154"/>
                  </a:lnTo>
                  <a:lnTo>
                    <a:pt x="1238" y="156"/>
                  </a:lnTo>
                  <a:lnTo>
                    <a:pt x="1236" y="156"/>
                  </a:lnTo>
                  <a:lnTo>
                    <a:pt x="1234" y="158"/>
                  </a:lnTo>
                  <a:lnTo>
                    <a:pt x="1224" y="170"/>
                  </a:lnTo>
                  <a:lnTo>
                    <a:pt x="1223" y="170"/>
                  </a:lnTo>
                  <a:lnTo>
                    <a:pt x="1231" y="158"/>
                  </a:lnTo>
                  <a:lnTo>
                    <a:pt x="1233" y="156"/>
                  </a:lnTo>
                  <a:lnTo>
                    <a:pt x="1230" y="157"/>
                  </a:lnTo>
                  <a:lnTo>
                    <a:pt x="1221" y="170"/>
                  </a:lnTo>
                  <a:lnTo>
                    <a:pt x="1223" y="170"/>
                  </a:lnTo>
                  <a:lnTo>
                    <a:pt x="1223" y="171"/>
                  </a:lnTo>
                  <a:lnTo>
                    <a:pt x="1220" y="171"/>
                  </a:lnTo>
                  <a:lnTo>
                    <a:pt x="1220" y="170"/>
                  </a:lnTo>
                  <a:lnTo>
                    <a:pt x="1218" y="170"/>
                  </a:lnTo>
                  <a:lnTo>
                    <a:pt x="1228" y="157"/>
                  </a:lnTo>
                  <a:lnTo>
                    <a:pt x="1230" y="156"/>
                  </a:lnTo>
                  <a:lnTo>
                    <a:pt x="1214" y="153"/>
                  </a:lnTo>
                  <a:lnTo>
                    <a:pt x="1211" y="156"/>
                  </a:lnTo>
                  <a:lnTo>
                    <a:pt x="1194" y="166"/>
                  </a:lnTo>
                  <a:lnTo>
                    <a:pt x="1193" y="166"/>
                  </a:lnTo>
                  <a:lnTo>
                    <a:pt x="1208" y="156"/>
                  </a:lnTo>
                  <a:lnTo>
                    <a:pt x="1211" y="153"/>
                  </a:lnTo>
                  <a:lnTo>
                    <a:pt x="1207" y="154"/>
                  </a:lnTo>
                  <a:lnTo>
                    <a:pt x="1191" y="166"/>
                  </a:lnTo>
                  <a:lnTo>
                    <a:pt x="1193" y="166"/>
                  </a:lnTo>
                  <a:lnTo>
                    <a:pt x="1193" y="167"/>
                  </a:lnTo>
                  <a:lnTo>
                    <a:pt x="1190" y="167"/>
                  </a:lnTo>
                  <a:lnTo>
                    <a:pt x="1190" y="166"/>
                  </a:lnTo>
                  <a:lnTo>
                    <a:pt x="1188" y="166"/>
                  </a:lnTo>
                  <a:lnTo>
                    <a:pt x="1188" y="164"/>
                  </a:lnTo>
                  <a:lnTo>
                    <a:pt x="1206" y="154"/>
                  </a:lnTo>
                  <a:lnTo>
                    <a:pt x="1208" y="153"/>
                  </a:lnTo>
                  <a:lnTo>
                    <a:pt x="1206" y="153"/>
                  </a:lnTo>
                  <a:lnTo>
                    <a:pt x="1203" y="154"/>
                  </a:lnTo>
                  <a:lnTo>
                    <a:pt x="1186" y="166"/>
                  </a:lnTo>
                  <a:lnTo>
                    <a:pt x="1181" y="166"/>
                  </a:lnTo>
                  <a:lnTo>
                    <a:pt x="1181" y="164"/>
                  </a:lnTo>
                  <a:lnTo>
                    <a:pt x="1197" y="154"/>
                  </a:lnTo>
                  <a:lnTo>
                    <a:pt x="1201" y="151"/>
                  </a:lnTo>
                  <a:lnTo>
                    <a:pt x="1191" y="150"/>
                  </a:lnTo>
                  <a:lnTo>
                    <a:pt x="1190" y="153"/>
                  </a:lnTo>
                  <a:lnTo>
                    <a:pt x="1180" y="164"/>
                  </a:lnTo>
                  <a:lnTo>
                    <a:pt x="1180" y="166"/>
                  </a:lnTo>
                  <a:lnTo>
                    <a:pt x="1176" y="166"/>
                  </a:lnTo>
                  <a:lnTo>
                    <a:pt x="1176" y="164"/>
                  </a:lnTo>
                  <a:lnTo>
                    <a:pt x="1174" y="164"/>
                  </a:lnTo>
                  <a:lnTo>
                    <a:pt x="1184" y="151"/>
                  </a:lnTo>
                  <a:lnTo>
                    <a:pt x="1186" y="150"/>
                  </a:lnTo>
                  <a:lnTo>
                    <a:pt x="1183" y="150"/>
                  </a:lnTo>
                  <a:lnTo>
                    <a:pt x="1181" y="151"/>
                  </a:lnTo>
                  <a:lnTo>
                    <a:pt x="1173" y="164"/>
                  </a:lnTo>
                  <a:lnTo>
                    <a:pt x="1167" y="164"/>
                  </a:lnTo>
                  <a:lnTo>
                    <a:pt x="1167" y="163"/>
                  </a:lnTo>
                  <a:lnTo>
                    <a:pt x="1176" y="151"/>
                  </a:lnTo>
                  <a:lnTo>
                    <a:pt x="1178" y="148"/>
                  </a:lnTo>
                  <a:lnTo>
                    <a:pt x="1176" y="148"/>
                  </a:lnTo>
                  <a:lnTo>
                    <a:pt x="1174" y="151"/>
                  </a:lnTo>
                  <a:lnTo>
                    <a:pt x="1166" y="163"/>
                  </a:lnTo>
                  <a:lnTo>
                    <a:pt x="1163" y="163"/>
                  </a:lnTo>
                  <a:lnTo>
                    <a:pt x="1173" y="150"/>
                  </a:lnTo>
                  <a:lnTo>
                    <a:pt x="1174" y="148"/>
                  </a:lnTo>
                  <a:lnTo>
                    <a:pt x="1173" y="148"/>
                  </a:lnTo>
                  <a:lnTo>
                    <a:pt x="1171" y="150"/>
                  </a:lnTo>
                  <a:lnTo>
                    <a:pt x="1161" y="163"/>
                  </a:lnTo>
                  <a:lnTo>
                    <a:pt x="1160" y="163"/>
                  </a:lnTo>
                  <a:lnTo>
                    <a:pt x="1160" y="161"/>
                  </a:lnTo>
                  <a:lnTo>
                    <a:pt x="1168" y="150"/>
                  </a:lnTo>
                  <a:lnTo>
                    <a:pt x="1171" y="148"/>
                  </a:lnTo>
                  <a:lnTo>
                    <a:pt x="1156" y="146"/>
                  </a:lnTo>
                  <a:lnTo>
                    <a:pt x="1154" y="147"/>
                  </a:lnTo>
                  <a:lnTo>
                    <a:pt x="1148" y="147"/>
                  </a:lnTo>
                  <a:lnTo>
                    <a:pt x="1117" y="186"/>
                  </a:lnTo>
                  <a:lnTo>
                    <a:pt x="1278" y="206"/>
                  </a:lnTo>
                  <a:lnTo>
                    <a:pt x="1307" y="167"/>
                  </a:lnTo>
                  <a:lnTo>
                    <a:pt x="1334" y="131"/>
                  </a:lnTo>
                  <a:lnTo>
                    <a:pt x="1176" y="113"/>
                  </a:lnTo>
                  <a:close/>
                  <a:moveTo>
                    <a:pt x="1051" y="113"/>
                  </a:moveTo>
                  <a:lnTo>
                    <a:pt x="1046" y="118"/>
                  </a:lnTo>
                  <a:lnTo>
                    <a:pt x="1064" y="137"/>
                  </a:lnTo>
                  <a:lnTo>
                    <a:pt x="1091" y="166"/>
                  </a:lnTo>
                  <a:lnTo>
                    <a:pt x="1097" y="158"/>
                  </a:lnTo>
                  <a:lnTo>
                    <a:pt x="1051" y="113"/>
                  </a:lnTo>
                  <a:close/>
                  <a:moveTo>
                    <a:pt x="511" y="113"/>
                  </a:moveTo>
                  <a:lnTo>
                    <a:pt x="434" y="198"/>
                  </a:lnTo>
                  <a:lnTo>
                    <a:pt x="461" y="201"/>
                  </a:lnTo>
                  <a:lnTo>
                    <a:pt x="538" y="115"/>
                  </a:lnTo>
                  <a:lnTo>
                    <a:pt x="511" y="113"/>
                  </a:lnTo>
                  <a:close/>
                  <a:moveTo>
                    <a:pt x="1890" y="111"/>
                  </a:moveTo>
                  <a:lnTo>
                    <a:pt x="1886" y="118"/>
                  </a:lnTo>
                  <a:lnTo>
                    <a:pt x="1898" y="128"/>
                  </a:lnTo>
                  <a:lnTo>
                    <a:pt x="1902" y="121"/>
                  </a:lnTo>
                  <a:lnTo>
                    <a:pt x="1890" y="111"/>
                  </a:lnTo>
                  <a:close/>
                  <a:moveTo>
                    <a:pt x="1303" y="111"/>
                  </a:moveTo>
                  <a:lnTo>
                    <a:pt x="1314" y="121"/>
                  </a:lnTo>
                  <a:lnTo>
                    <a:pt x="1328" y="123"/>
                  </a:lnTo>
                  <a:lnTo>
                    <a:pt x="1317" y="113"/>
                  </a:lnTo>
                  <a:lnTo>
                    <a:pt x="1303" y="111"/>
                  </a:lnTo>
                  <a:close/>
                  <a:moveTo>
                    <a:pt x="2933" y="110"/>
                  </a:moveTo>
                  <a:lnTo>
                    <a:pt x="2881" y="124"/>
                  </a:lnTo>
                  <a:lnTo>
                    <a:pt x="2962" y="186"/>
                  </a:lnTo>
                  <a:lnTo>
                    <a:pt x="3015" y="170"/>
                  </a:lnTo>
                  <a:lnTo>
                    <a:pt x="2933" y="110"/>
                  </a:lnTo>
                  <a:close/>
                  <a:moveTo>
                    <a:pt x="2360" y="110"/>
                  </a:moveTo>
                  <a:lnTo>
                    <a:pt x="2351" y="111"/>
                  </a:lnTo>
                  <a:lnTo>
                    <a:pt x="2373" y="128"/>
                  </a:lnTo>
                  <a:lnTo>
                    <a:pt x="2423" y="170"/>
                  </a:lnTo>
                  <a:lnTo>
                    <a:pt x="2427" y="163"/>
                  </a:lnTo>
                  <a:lnTo>
                    <a:pt x="2375" y="123"/>
                  </a:lnTo>
                  <a:lnTo>
                    <a:pt x="2360" y="110"/>
                  </a:lnTo>
                  <a:close/>
                  <a:moveTo>
                    <a:pt x="1174" y="110"/>
                  </a:moveTo>
                  <a:lnTo>
                    <a:pt x="1144" y="147"/>
                  </a:lnTo>
                  <a:lnTo>
                    <a:pt x="1114" y="186"/>
                  </a:lnTo>
                  <a:lnTo>
                    <a:pt x="1116" y="186"/>
                  </a:lnTo>
                  <a:lnTo>
                    <a:pt x="1146" y="147"/>
                  </a:lnTo>
                  <a:lnTo>
                    <a:pt x="1174" y="111"/>
                  </a:lnTo>
                  <a:lnTo>
                    <a:pt x="1562" y="158"/>
                  </a:lnTo>
                  <a:lnTo>
                    <a:pt x="1775" y="184"/>
                  </a:lnTo>
                  <a:lnTo>
                    <a:pt x="1778" y="183"/>
                  </a:lnTo>
                  <a:lnTo>
                    <a:pt x="1564" y="157"/>
                  </a:lnTo>
                  <a:lnTo>
                    <a:pt x="1174" y="110"/>
                  </a:lnTo>
                  <a:close/>
                  <a:moveTo>
                    <a:pt x="1137" y="110"/>
                  </a:moveTo>
                  <a:lnTo>
                    <a:pt x="1133" y="117"/>
                  </a:lnTo>
                  <a:lnTo>
                    <a:pt x="1146" y="130"/>
                  </a:lnTo>
                  <a:lnTo>
                    <a:pt x="1151" y="124"/>
                  </a:lnTo>
                  <a:lnTo>
                    <a:pt x="1137" y="110"/>
                  </a:lnTo>
                  <a:close/>
                  <a:moveTo>
                    <a:pt x="1922" y="108"/>
                  </a:moveTo>
                  <a:lnTo>
                    <a:pt x="1876" y="177"/>
                  </a:lnTo>
                  <a:lnTo>
                    <a:pt x="1935" y="184"/>
                  </a:lnTo>
                  <a:lnTo>
                    <a:pt x="1937" y="178"/>
                  </a:lnTo>
                  <a:lnTo>
                    <a:pt x="1889" y="173"/>
                  </a:lnTo>
                  <a:lnTo>
                    <a:pt x="1888" y="173"/>
                  </a:lnTo>
                  <a:lnTo>
                    <a:pt x="1892" y="166"/>
                  </a:lnTo>
                  <a:lnTo>
                    <a:pt x="1898" y="163"/>
                  </a:lnTo>
                  <a:lnTo>
                    <a:pt x="1903" y="161"/>
                  </a:lnTo>
                  <a:lnTo>
                    <a:pt x="1909" y="158"/>
                  </a:lnTo>
                  <a:lnTo>
                    <a:pt x="1910" y="156"/>
                  </a:lnTo>
                  <a:lnTo>
                    <a:pt x="1915" y="153"/>
                  </a:lnTo>
                  <a:lnTo>
                    <a:pt x="1917" y="151"/>
                  </a:lnTo>
                  <a:lnTo>
                    <a:pt x="1919" y="148"/>
                  </a:lnTo>
                  <a:lnTo>
                    <a:pt x="1922" y="147"/>
                  </a:lnTo>
                  <a:lnTo>
                    <a:pt x="1923" y="144"/>
                  </a:lnTo>
                  <a:lnTo>
                    <a:pt x="1925" y="143"/>
                  </a:lnTo>
                  <a:lnTo>
                    <a:pt x="1925" y="140"/>
                  </a:lnTo>
                  <a:lnTo>
                    <a:pt x="1926" y="138"/>
                  </a:lnTo>
                  <a:lnTo>
                    <a:pt x="1926" y="125"/>
                  </a:lnTo>
                  <a:lnTo>
                    <a:pt x="1923" y="123"/>
                  </a:lnTo>
                  <a:lnTo>
                    <a:pt x="1923" y="120"/>
                  </a:lnTo>
                  <a:lnTo>
                    <a:pt x="1926" y="114"/>
                  </a:lnTo>
                  <a:lnTo>
                    <a:pt x="1927" y="113"/>
                  </a:lnTo>
                  <a:lnTo>
                    <a:pt x="1927" y="114"/>
                  </a:lnTo>
                  <a:lnTo>
                    <a:pt x="1929" y="114"/>
                  </a:lnTo>
                  <a:lnTo>
                    <a:pt x="1925" y="120"/>
                  </a:lnTo>
                  <a:lnTo>
                    <a:pt x="1929" y="128"/>
                  </a:lnTo>
                  <a:lnTo>
                    <a:pt x="1929" y="137"/>
                  </a:lnTo>
                  <a:lnTo>
                    <a:pt x="1927" y="138"/>
                  </a:lnTo>
                  <a:lnTo>
                    <a:pt x="1927" y="141"/>
                  </a:lnTo>
                  <a:lnTo>
                    <a:pt x="1926" y="143"/>
                  </a:lnTo>
                  <a:lnTo>
                    <a:pt x="1925" y="146"/>
                  </a:lnTo>
                  <a:lnTo>
                    <a:pt x="1922" y="148"/>
                  </a:lnTo>
                  <a:lnTo>
                    <a:pt x="1920" y="151"/>
                  </a:lnTo>
                  <a:lnTo>
                    <a:pt x="1917" y="153"/>
                  </a:lnTo>
                  <a:lnTo>
                    <a:pt x="1916" y="156"/>
                  </a:lnTo>
                  <a:lnTo>
                    <a:pt x="1905" y="161"/>
                  </a:lnTo>
                  <a:lnTo>
                    <a:pt x="1902" y="164"/>
                  </a:lnTo>
                  <a:lnTo>
                    <a:pt x="1898" y="166"/>
                  </a:lnTo>
                  <a:lnTo>
                    <a:pt x="1895" y="167"/>
                  </a:lnTo>
                  <a:lnTo>
                    <a:pt x="1890" y="173"/>
                  </a:lnTo>
                  <a:lnTo>
                    <a:pt x="1939" y="178"/>
                  </a:lnTo>
                  <a:lnTo>
                    <a:pt x="1955" y="153"/>
                  </a:lnTo>
                  <a:lnTo>
                    <a:pt x="1945" y="153"/>
                  </a:lnTo>
                  <a:lnTo>
                    <a:pt x="1945" y="151"/>
                  </a:lnTo>
                  <a:lnTo>
                    <a:pt x="1943" y="151"/>
                  </a:lnTo>
                  <a:lnTo>
                    <a:pt x="1942" y="150"/>
                  </a:lnTo>
                  <a:lnTo>
                    <a:pt x="1942" y="147"/>
                  </a:lnTo>
                  <a:lnTo>
                    <a:pt x="1945" y="144"/>
                  </a:lnTo>
                  <a:lnTo>
                    <a:pt x="1949" y="144"/>
                  </a:lnTo>
                  <a:lnTo>
                    <a:pt x="1947" y="146"/>
                  </a:lnTo>
                  <a:lnTo>
                    <a:pt x="1950" y="146"/>
                  </a:lnTo>
                  <a:lnTo>
                    <a:pt x="1949" y="147"/>
                  </a:lnTo>
                  <a:lnTo>
                    <a:pt x="1947" y="147"/>
                  </a:lnTo>
                  <a:lnTo>
                    <a:pt x="1947" y="150"/>
                  </a:lnTo>
                  <a:lnTo>
                    <a:pt x="1956" y="150"/>
                  </a:lnTo>
                  <a:lnTo>
                    <a:pt x="1956" y="147"/>
                  </a:lnTo>
                  <a:lnTo>
                    <a:pt x="1955" y="147"/>
                  </a:lnTo>
                  <a:lnTo>
                    <a:pt x="1955" y="146"/>
                  </a:lnTo>
                  <a:lnTo>
                    <a:pt x="1956" y="146"/>
                  </a:lnTo>
                  <a:lnTo>
                    <a:pt x="1956" y="144"/>
                  </a:lnTo>
                  <a:lnTo>
                    <a:pt x="1959" y="144"/>
                  </a:lnTo>
                  <a:lnTo>
                    <a:pt x="1960" y="146"/>
                  </a:lnTo>
                  <a:lnTo>
                    <a:pt x="1976" y="120"/>
                  </a:lnTo>
                  <a:lnTo>
                    <a:pt x="1977" y="118"/>
                  </a:lnTo>
                  <a:lnTo>
                    <a:pt x="1975" y="118"/>
                  </a:lnTo>
                  <a:lnTo>
                    <a:pt x="1976" y="120"/>
                  </a:lnTo>
                  <a:lnTo>
                    <a:pt x="1973" y="120"/>
                  </a:lnTo>
                  <a:lnTo>
                    <a:pt x="1966" y="123"/>
                  </a:lnTo>
                  <a:lnTo>
                    <a:pt x="1965" y="121"/>
                  </a:lnTo>
                  <a:lnTo>
                    <a:pt x="1963" y="121"/>
                  </a:lnTo>
                  <a:lnTo>
                    <a:pt x="1966" y="120"/>
                  </a:lnTo>
                  <a:lnTo>
                    <a:pt x="1932" y="114"/>
                  </a:lnTo>
                  <a:lnTo>
                    <a:pt x="1969" y="118"/>
                  </a:lnTo>
                  <a:lnTo>
                    <a:pt x="1977" y="114"/>
                  </a:lnTo>
                  <a:lnTo>
                    <a:pt x="1922" y="108"/>
                  </a:lnTo>
                  <a:close/>
                  <a:moveTo>
                    <a:pt x="1285" y="108"/>
                  </a:moveTo>
                  <a:lnTo>
                    <a:pt x="1297" y="118"/>
                  </a:lnTo>
                  <a:lnTo>
                    <a:pt x="1311" y="121"/>
                  </a:lnTo>
                  <a:lnTo>
                    <a:pt x="1300" y="110"/>
                  </a:lnTo>
                  <a:lnTo>
                    <a:pt x="1285" y="108"/>
                  </a:lnTo>
                  <a:close/>
                  <a:moveTo>
                    <a:pt x="2368" y="107"/>
                  </a:moveTo>
                  <a:lnTo>
                    <a:pt x="2363" y="108"/>
                  </a:lnTo>
                  <a:lnTo>
                    <a:pt x="2377" y="121"/>
                  </a:lnTo>
                  <a:lnTo>
                    <a:pt x="2427" y="161"/>
                  </a:lnTo>
                  <a:lnTo>
                    <a:pt x="2430" y="157"/>
                  </a:lnTo>
                  <a:lnTo>
                    <a:pt x="2380" y="115"/>
                  </a:lnTo>
                  <a:lnTo>
                    <a:pt x="2368" y="107"/>
                  </a:lnTo>
                  <a:close/>
                  <a:moveTo>
                    <a:pt x="1270" y="107"/>
                  </a:moveTo>
                  <a:lnTo>
                    <a:pt x="1280" y="117"/>
                  </a:lnTo>
                  <a:lnTo>
                    <a:pt x="1294" y="118"/>
                  </a:lnTo>
                  <a:lnTo>
                    <a:pt x="1283" y="108"/>
                  </a:lnTo>
                  <a:lnTo>
                    <a:pt x="1270" y="107"/>
                  </a:lnTo>
                  <a:close/>
                  <a:moveTo>
                    <a:pt x="4650" y="105"/>
                  </a:moveTo>
                  <a:lnTo>
                    <a:pt x="4603" y="120"/>
                  </a:lnTo>
                  <a:lnTo>
                    <a:pt x="4517" y="147"/>
                  </a:lnTo>
                  <a:lnTo>
                    <a:pt x="4409" y="181"/>
                  </a:lnTo>
                  <a:lnTo>
                    <a:pt x="4448" y="206"/>
                  </a:lnTo>
                  <a:lnTo>
                    <a:pt x="4497" y="191"/>
                  </a:lnTo>
                  <a:lnTo>
                    <a:pt x="4604" y="157"/>
                  </a:lnTo>
                  <a:lnTo>
                    <a:pt x="4642" y="144"/>
                  </a:lnTo>
                  <a:lnTo>
                    <a:pt x="4650" y="105"/>
                  </a:lnTo>
                  <a:close/>
                  <a:moveTo>
                    <a:pt x="4286" y="105"/>
                  </a:moveTo>
                  <a:lnTo>
                    <a:pt x="4269" y="110"/>
                  </a:lnTo>
                  <a:lnTo>
                    <a:pt x="4284" y="120"/>
                  </a:lnTo>
                  <a:lnTo>
                    <a:pt x="4608" y="327"/>
                  </a:lnTo>
                  <a:lnTo>
                    <a:pt x="4611" y="310"/>
                  </a:lnTo>
                  <a:lnTo>
                    <a:pt x="4573" y="286"/>
                  </a:lnTo>
                  <a:lnTo>
                    <a:pt x="4530" y="258"/>
                  </a:lnTo>
                  <a:lnTo>
                    <a:pt x="4447" y="207"/>
                  </a:lnTo>
                  <a:lnTo>
                    <a:pt x="4407" y="181"/>
                  </a:lnTo>
                  <a:lnTo>
                    <a:pt x="4366" y="156"/>
                  </a:lnTo>
                  <a:lnTo>
                    <a:pt x="4326" y="130"/>
                  </a:lnTo>
                  <a:lnTo>
                    <a:pt x="4316" y="124"/>
                  </a:lnTo>
                  <a:lnTo>
                    <a:pt x="4286" y="105"/>
                  </a:lnTo>
                  <a:close/>
                  <a:moveTo>
                    <a:pt x="2341" y="105"/>
                  </a:moveTo>
                  <a:lnTo>
                    <a:pt x="2344" y="108"/>
                  </a:lnTo>
                  <a:lnTo>
                    <a:pt x="2347" y="107"/>
                  </a:lnTo>
                  <a:lnTo>
                    <a:pt x="2344" y="105"/>
                  </a:lnTo>
                  <a:lnTo>
                    <a:pt x="2341" y="105"/>
                  </a:lnTo>
                  <a:close/>
                  <a:moveTo>
                    <a:pt x="455" y="105"/>
                  </a:moveTo>
                  <a:lnTo>
                    <a:pt x="377" y="191"/>
                  </a:lnTo>
                  <a:lnTo>
                    <a:pt x="404" y="194"/>
                  </a:lnTo>
                  <a:lnTo>
                    <a:pt x="482" y="108"/>
                  </a:lnTo>
                  <a:lnTo>
                    <a:pt x="455" y="105"/>
                  </a:lnTo>
                  <a:close/>
                  <a:moveTo>
                    <a:pt x="1253" y="104"/>
                  </a:moveTo>
                  <a:lnTo>
                    <a:pt x="1263" y="115"/>
                  </a:lnTo>
                  <a:lnTo>
                    <a:pt x="1277" y="117"/>
                  </a:lnTo>
                  <a:lnTo>
                    <a:pt x="1267" y="107"/>
                  </a:lnTo>
                  <a:lnTo>
                    <a:pt x="1253" y="104"/>
                  </a:lnTo>
                  <a:close/>
                  <a:moveTo>
                    <a:pt x="1057" y="104"/>
                  </a:moveTo>
                  <a:lnTo>
                    <a:pt x="1053" y="111"/>
                  </a:lnTo>
                  <a:lnTo>
                    <a:pt x="1099" y="157"/>
                  </a:lnTo>
                  <a:lnTo>
                    <a:pt x="1104" y="150"/>
                  </a:lnTo>
                  <a:lnTo>
                    <a:pt x="1094" y="141"/>
                  </a:lnTo>
                  <a:lnTo>
                    <a:pt x="1057" y="104"/>
                  </a:lnTo>
                  <a:close/>
                  <a:moveTo>
                    <a:pt x="3931" y="103"/>
                  </a:moveTo>
                  <a:lnTo>
                    <a:pt x="3845" y="128"/>
                  </a:lnTo>
                  <a:lnTo>
                    <a:pt x="3882" y="154"/>
                  </a:lnTo>
                  <a:lnTo>
                    <a:pt x="3942" y="135"/>
                  </a:lnTo>
                  <a:lnTo>
                    <a:pt x="3939" y="127"/>
                  </a:lnTo>
                  <a:lnTo>
                    <a:pt x="3939" y="124"/>
                  </a:lnTo>
                  <a:lnTo>
                    <a:pt x="3938" y="123"/>
                  </a:lnTo>
                  <a:lnTo>
                    <a:pt x="3936" y="120"/>
                  </a:lnTo>
                  <a:lnTo>
                    <a:pt x="3931" y="103"/>
                  </a:lnTo>
                  <a:close/>
                  <a:moveTo>
                    <a:pt x="1896" y="103"/>
                  </a:moveTo>
                  <a:lnTo>
                    <a:pt x="1892" y="110"/>
                  </a:lnTo>
                  <a:lnTo>
                    <a:pt x="1903" y="120"/>
                  </a:lnTo>
                  <a:lnTo>
                    <a:pt x="1908" y="113"/>
                  </a:lnTo>
                  <a:lnTo>
                    <a:pt x="1896" y="103"/>
                  </a:lnTo>
                  <a:close/>
                  <a:moveTo>
                    <a:pt x="1236" y="103"/>
                  </a:moveTo>
                  <a:lnTo>
                    <a:pt x="1246" y="113"/>
                  </a:lnTo>
                  <a:lnTo>
                    <a:pt x="1260" y="114"/>
                  </a:lnTo>
                  <a:lnTo>
                    <a:pt x="1250" y="104"/>
                  </a:lnTo>
                  <a:lnTo>
                    <a:pt x="1236" y="103"/>
                  </a:lnTo>
                  <a:close/>
                  <a:moveTo>
                    <a:pt x="1144" y="103"/>
                  </a:moveTo>
                  <a:lnTo>
                    <a:pt x="1139" y="108"/>
                  </a:lnTo>
                  <a:lnTo>
                    <a:pt x="1153" y="123"/>
                  </a:lnTo>
                  <a:lnTo>
                    <a:pt x="1157" y="115"/>
                  </a:lnTo>
                  <a:lnTo>
                    <a:pt x="1144" y="103"/>
                  </a:lnTo>
                  <a:close/>
                  <a:moveTo>
                    <a:pt x="1218" y="101"/>
                  </a:moveTo>
                  <a:lnTo>
                    <a:pt x="1230" y="111"/>
                  </a:lnTo>
                  <a:lnTo>
                    <a:pt x="1243" y="113"/>
                  </a:lnTo>
                  <a:lnTo>
                    <a:pt x="1233" y="103"/>
                  </a:lnTo>
                  <a:lnTo>
                    <a:pt x="1218" y="101"/>
                  </a:lnTo>
                  <a:close/>
                  <a:moveTo>
                    <a:pt x="428" y="101"/>
                  </a:moveTo>
                  <a:lnTo>
                    <a:pt x="348" y="187"/>
                  </a:lnTo>
                  <a:lnTo>
                    <a:pt x="375" y="191"/>
                  </a:lnTo>
                  <a:lnTo>
                    <a:pt x="454" y="105"/>
                  </a:lnTo>
                  <a:lnTo>
                    <a:pt x="428" y="101"/>
                  </a:lnTo>
                  <a:close/>
                  <a:moveTo>
                    <a:pt x="1201" y="98"/>
                  </a:moveTo>
                  <a:lnTo>
                    <a:pt x="1213" y="108"/>
                  </a:lnTo>
                  <a:lnTo>
                    <a:pt x="1227" y="110"/>
                  </a:lnTo>
                  <a:lnTo>
                    <a:pt x="1216" y="100"/>
                  </a:lnTo>
                  <a:lnTo>
                    <a:pt x="1201" y="98"/>
                  </a:lnTo>
                  <a:close/>
                  <a:moveTo>
                    <a:pt x="1905" y="97"/>
                  </a:moveTo>
                  <a:lnTo>
                    <a:pt x="1899" y="100"/>
                  </a:lnTo>
                  <a:lnTo>
                    <a:pt x="1898" y="101"/>
                  </a:lnTo>
                  <a:lnTo>
                    <a:pt x="1909" y="111"/>
                  </a:lnTo>
                  <a:lnTo>
                    <a:pt x="1913" y="105"/>
                  </a:lnTo>
                  <a:lnTo>
                    <a:pt x="1905" y="97"/>
                  </a:lnTo>
                  <a:close/>
                  <a:moveTo>
                    <a:pt x="1186" y="97"/>
                  </a:moveTo>
                  <a:lnTo>
                    <a:pt x="1196" y="107"/>
                  </a:lnTo>
                  <a:lnTo>
                    <a:pt x="1210" y="108"/>
                  </a:lnTo>
                  <a:lnTo>
                    <a:pt x="1198" y="98"/>
                  </a:lnTo>
                  <a:lnTo>
                    <a:pt x="1186" y="97"/>
                  </a:lnTo>
                  <a:close/>
                  <a:moveTo>
                    <a:pt x="1064" y="95"/>
                  </a:moveTo>
                  <a:lnTo>
                    <a:pt x="1059" y="103"/>
                  </a:lnTo>
                  <a:lnTo>
                    <a:pt x="1104" y="148"/>
                  </a:lnTo>
                  <a:lnTo>
                    <a:pt x="1110" y="143"/>
                  </a:lnTo>
                  <a:lnTo>
                    <a:pt x="1110" y="141"/>
                  </a:lnTo>
                  <a:lnTo>
                    <a:pt x="1064" y="95"/>
                  </a:lnTo>
                  <a:close/>
                  <a:moveTo>
                    <a:pt x="372" y="95"/>
                  </a:moveTo>
                  <a:lnTo>
                    <a:pt x="292" y="181"/>
                  </a:lnTo>
                  <a:lnTo>
                    <a:pt x="320" y="184"/>
                  </a:lnTo>
                  <a:lnTo>
                    <a:pt x="398" y="98"/>
                  </a:lnTo>
                  <a:lnTo>
                    <a:pt x="372" y="95"/>
                  </a:lnTo>
                  <a:close/>
                  <a:moveTo>
                    <a:pt x="2988" y="94"/>
                  </a:moveTo>
                  <a:lnTo>
                    <a:pt x="2936" y="108"/>
                  </a:lnTo>
                  <a:lnTo>
                    <a:pt x="3017" y="170"/>
                  </a:lnTo>
                  <a:lnTo>
                    <a:pt x="3069" y="154"/>
                  </a:lnTo>
                  <a:lnTo>
                    <a:pt x="2988" y="94"/>
                  </a:lnTo>
                  <a:close/>
                  <a:moveTo>
                    <a:pt x="1916" y="94"/>
                  </a:moveTo>
                  <a:lnTo>
                    <a:pt x="1906" y="97"/>
                  </a:lnTo>
                  <a:lnTo>
                    <a:pt x="1915" y="104"/>
                  </a:lnTo>
                  <a:lnTo>
                    <a:pt x="1923" y="101"/>
                  </a:lnTo>
                  <a:lnTo>
                    <a:pt x="1916" y="94"/>
                  </a:lnTo>
                  <a:close/>
                  <a:moveTo>
                    <a:pt x="1238" y="94"/>
                  </a:moveTo>
                  <a:lnTo>
                    <a:pt x="1238" y="95"/>
                  </a:lnTo>
                  <a:lnTo>
                    <a:pt x="1240" y="94"/>
                  </a:lnTo>
                  <a:lnTo>
                    <a:pt x="1238" y="94"/>
                  </a:lnTo>
                  <a:close/>
                  <a:moveTo>
                    <a:pt x="1150" y="94"/>
                  </a:moveTo>
                  <a:lnTo>
                    <a:pt x="1146" y="101"/>
                  </a:lnTo>
                  <a:lnTo>
                    <a:pt x="1158" y="114"/>
                  </a:lnTo>
                  <a:lnTo>
                    <a:pt x="1164" y="107"/>
                  </a:lnTo>
                  <a:lnTo>
                    <a:pt x="1150" y="94"/>
                  </a:lnTo>
                  <a:close/>
                  <a:moveTo>
                    <a:pt x="3965" y="93"/>
                  </a:moveTo>
                  <a:lnTo>
                    <a:pt x="3932" y="103"/>
                  </a:lnTo>
                  <a:lnTo>
                    <a:pt x="3935" y="111"/>
                  </a:lnTo>
                  <a:lnTo>
                    <a:pt x="3938" y="117"/>
                  </a:lnTo>
                  <a:lnTo>
                    <a:pt x="3938" y="118"/>
                  </a:lnTo>
                  <a:lnTo>
                    <a:pt x="3943" y="135"/>
                  </a:lnTo>
                  <a:lnTo>
                    <a:pt x="3943" y="138"/>
                  </a:lnTo>
                  <a:lnTo>
                    <a:pt x="3945" y="141"/>
                  </a:lnTo>
                  <a:lnTo>
                    <a:pt x="3945" y="148"/>
                  </a:lnTo>
                  <a:lnTo>
                    <a:pt x="3946" y="151"/>
                  </a:lnTo>
                  <a:lnTo>
                    <a:pt x="3946" y="171"/>
                  </a:lnTo>
                  <a:lnTo>
                    <a:pt x="3986" y="158"/>
                  </a:lnTo>
                  <a:lnTo>
                    <a:pt x="3986" y="146"/>
                  </a:lnTo>
                  <a:lnTo>
                    <a:pt x="3985" y="141"/>
                  </a:lnTo>
                  <a:lnTo>
                    <a:pt x="3985" y="137"/>
                  </a:lnTo>
                  <a:lnTo>
                    <a:pt x="3978" y="115"/>
                  </a:lnTo>
                  <a:lnTo>
                    <a:pt x="3976" y="113"/>
                  </a:lnTo>
                  <a:lnTo>
                    <a:pt x="3975" y="111"/>
                  </a:lnTo>
                  <a:lnTo>
                    <a:pt x="3975" y="108"/>
                  </a:lnTo>
                  <a:lnTo>
                    <a:pt x="3971" y="100"/>
                  </a:lnTo>
                  <a:lnTo>
                    <a:pt x="3969" y="95"/>
                  </a:lnTo>
                  <a:lnTo>
                    <a:pt x="3966" y="93"/>
                  </a:lnTo>
                  <a:lnTo>
                    <a:pt x="3965" y="93"/>
                  </a:lnTo>
                  <a:close/>
                  <a:moveTo>
                    <a:pt x="1848" y="93"/>
                  </a:moveTo>
                  <a:lnTo>
                    <a:pt x="1852" y="100"/>
                  </a:lnTo>
                  <a:lnTo>
                    <a:pt x="1850" y="100"/>
                  </a:lnTo>
                  <a:lnTo>
                    <a:pt x="1848" y="101"/>
                  </a:lnTo>
                  <a:lnTo>
                    <a:pt x="1843" y="94"/>
                  </a:lnTo>
                  <a:lnTo>
                    <a:pt x="1799" y="161"/>
                  </a:lnTo>
                  <a:lnTo>
                    <a:pt x="1798" y="163"/>
                  </a:lnTo>
                  <a:lnTo>
                    <a:pt x="1801" y="161"/>
                  </a:lnTo>
                  <a:lnTo>
                    <a:pt x="1803" y="161"/>
                  </a:lnTo>
                  <a:lnTo>
                    <a:pt x="1808" y="158"/>
                  </a:lnTo>
                  <a:lnTo>
                    <a:pt x="1809" y="158"/>
                  </a:lnTo>
                  <a:lnTo>
                    <a:pt x="1810" y="160"/>
                  </a:lnTo>
                  <a:lnTo>
                    <a:pt x="1812" y="160"/>
                  </a:lnTo>
                  <a:lnTo>
                    <a:pt x="1812" y="161"/>
                  </a:lnTo>
                  <a:lnTo>
                    <a:pt x="1809" y="161"/>
                  </a:lnTo>
                  <a:lnTo>
                    <a:pt x="1839" y="166"/>
                  </a:lnTo>
                  <a:lnTo>
                    <a:pt x="1885" y="97"/>
                  </a:lnTo>
                  <a:lnTo>
                    <a:pt x="1848" y="93"/>
                  </a:lnTo>
                  <a:close/>
                  <a:moveTo>
                    <a:pt x="1927" y="91"/>
                  </a:moveTo>
                  <a:lnTo>
                    <a:pt x="1917" y="94"/>
                  </a:lnTo>
                  <a:lnTo>
                    <a:pt x="1926" y="101"/>
                  </a:lnTo>
                  <a:lnTo>
                    <a:pt x="1935" y="98"/>
                  </a:lnTo>
                  <a:lnTo>
                    <a:pt x="1927" y="91"/>
                  </a:lnTo>
                  <a:close/>
                  <a:moveTo>
                    <a:pt x="1153" y="91"/>
                  </a:moveTo>
                  <a:lnTo>
                    <a:pt x="1151" y="93"/>
                  </a:lnTo>
                  <a:lnTo>
                    <a:pt x="1166" y="105"/>
                  </a:lnTo>
                  <a:lnTo>
                    <a:pt x="1167" y="104"/>
                  </a:lnTo>
                  <a:lnTo>
                    <a:pt x="1167" y="103"/>
                  </a:lnTo>
                  <a:lnTo>
                    <a:pt x="1168" y="103"/>
                  </a:lnTo>
                  <a:lnTo>
                    <a:pt x="1176" y="104"/>
                  </a:lnTo>
                  <a:lnTo>
                    <a:pt x="1163" y="91"/>
                  </a:lnTo>
                  <a:lnTo>
                    <a:pt x="1153" y="91"/>
                  </a:lnTo>
                  <a:close/>
                  <a:moveTo>
                    <a:pt x="344" y="91"/>
                  </a:moveTo>
                  <a:lnTo>
                    <a:pt x="264" y="177"/>
                  </a:lnTo>
                  <a:lnTo>
                    <a:pt x="291" y="180"/>
                  </a:lnTo>
                  <a:lnTo>
                    <a:pt x="371" y="95"/>
                  </a:lnTo>
                  <a:lnTo>
                    <a:pt x="344" y="91"/>
                  </a:lnTo>
                  <a:close/>
                  <a:moveTo>
                    <a:pt x="1937" y="88"/>
                  </a:moveTo>
                  <a:lnTo>
                    <a:pt x="1929" y="91"/>
                  </a:lnTo>
                  <a:lnTo>
                    <a:pt x="1937" y="98"/>
                  </a:lnTo>
                  <a:lnTo>
                    <a:pt x="1946" y="95"/>
                  </a:lnTo>
                  <a:lnTo>
                    <a:pt x="1937" y="88"/>
                  </a:lnTo>
                  <a:close/>
                  <a:moveTo>
                    <a:pt x="1133" y="88"/>
                  </a:moveTo>
                  <a:lnTo>
                    <a:pt x="1144" y="100"/>
                  </a:lnTo>
                  <a:lnTo>
                    <a:pt x="1150" y="93"/>
                  </a:lnTo>
                  <a:lnTo>
                    <a:pt x="1146" y="90"/>
                  </a:lnTo>
                  <a:lnTo>
                    <a:pt x="1133" y="88"/>
                  </a:lnTo>
                  <a:close/>
                  <a:moveTo>
                    <a:pt x="1071" y="88"/>
                  </a:moveTo>
                  <a:lnTo>
                    <a:pt x="1066" y="94"/>
                  </a:lnTo>
                  <a:lnTo>
                    <a:pt x="1111" y="140"/>
                  </a:lnTo>
                  <a:lnTo>
                    <a:pt x="1117" y="134"/>
                  </a:lnTo>
                  <a:lnTo>
                    <a:pt x="1071" y="88"/>
                  </a:lnTo>
                  <a:close/>
                  <a:moveTo>
                    <a:pt x="317" y="88"/>
                  </a:moveTo>
                  <a:lnTo>
                    <a:pt x="161" y="254"/>
                  </a:lnTo>
                  <a:lnTo>
                    <a:pt x="164" y="254"/>
                  </a:lnTo>
                  <a:lnTo>
                    <a:pt x="240" y="174"/>
                  </a:lnTo>
                  <a:lnTo>
                    <a:pt x="241" y="174"/>
                  </a:lnTo>
                  <a:lnTo>
                    <a:pt x="263" y="177"/>
                  </a:lnTo>
                  <a:lnTo>
                    <a:pt x="342" y="91"/>
                  </a:lnTo>
                  <a:lnTo>
                    <a:pt x="317" y="88"/>
                  </a:lnTo>
                  <a:close/>
                  <a:moveTo>
                    <a:pt x="4227" y="87"/>
                  </a:moveTo>
                  <a:lnTo>
                    <a:pt x="4162" y="107"/>
                  </a:lnTo>
                  <a:lnTo>
                    <a:pt x="3989" y="160"/>
                  </a:lnTo>
                  <a:lnTo>
                    <a:pt x="3989" y="183"/>
                  </a:lnTo>
                  <a:lnTo>
                    <a:pt x="3988" y="187"/>
                  </a:lnTo>
                  <a:lnTo>
                    <a:pt x="3988" y="190"/>
                  </a:lnTo>
                  <a:lnTo>
                    <a:pt x="3986" y="194"/>
                  </a:lnTo>
                  <a:lnTo>
                    <a:pt x="3986" y="197"/>
                  </a:lnTo>
                  <a:lnTo>
                    <a:pt x="4246" y="115"/>
                  </a:lnTo>
                  <a:lnTo>
                    <a:pt x="4266" y="110"/>
                  </a:lnTo>
                  <a:lnTo>
                    <a:pt x="4227" y="87"/>
                  </a:lnTo>
                  <a:close/>
                  <a:moveTo>
                    <a:pt x="1949" y="85"/>
                  </a:moveTo>
                  <a:lnTo>
                    <a:pt x="1940" y="88"/>
                  </a:lnTo>
                  <a:lnTo>
                    <a:pt x="1949" y="95"/>
                  </a:lnTo>
                  <a:lnTo>
                    <a:pt x="1957" y="93"/>
                  </a:lnTo>
                  <a:lnTo>
                    <a:pt x="1949" y="85"/>
                  </a:lnTo>
                  <a:close/>
                  <a:moveTo>
                    <a:pt x="1157" y="85"/>
                  </a:moveTo>
                  <a:lnTo>
                    <a:pt x="1154" y="90"/>
                  </a:lnTo>
                  <a:lnTo>
                    <a:pt x="1161" y="90"/>
                  </a:lnTo>
                  <a:lnTo>
                    <a:pt x="1157" y="85"/>
                  </a:lnTo>
                  <a:close/>
                  <a:moveTo>
                    <a:pt x="3340" y="84"/>
                  </a:moveTo>
                  <a:lnTo>
                    <a:pt x="3160" y="135"/>
                  </a:lnTo>
                  <a:lnTo>
                    <a:pt x="2919" y="207"/>
                  </a:lnTo>
                  <a:lnTo>
                    <a:pt x="3016" y="281"/>
                  </a:lnTo>
                  <a:lnTo>
                    <a:pt x="3110" y="253"/>
                  </a:lnTo>
                  <a:lnTo>
                    <a:pt x="3441" y="156"/>
                  </a:lnTo>
                  <a:lnTo>
                    <a:pt x="3340" y="84"/>
                  </a:lnTo>
                  <a:close/>
                  <a:moveTo>
                    <a:pt x="1960" y="83"/>
                  </a:moveTo>
                  <a:lnTo>
                    <a:pt x="1952" y="85"/>
                  </a:lnTo>
                  <a:lnTo>
                    <a:pt x="1959" y="91"/>
                  </a:lnTo>
                  <a:lnTo>
                    <a:pt x="1969" y="90"/>
                  </a:lnTo>
                  <a:lnTo>
                    <a:pt x="1960" y="83"/>
                  </a:lnTo>
                  <a:close/>
                  <a:moveTo>
                    <a:pt x="2751" y="80"/>
                  </a:moveTo>
                  <a:lnTo>
                    <a:pt x="2748" y="81"/>
                  </a:lnTo>
                  <a:lnTo>
                    <a:pt x="2823" y="140"/>
                  </a:lnTo>
                  <a:lnTo>
                    <a:pt x="2828" y="138"/>
                  </a:lnTo>
                  <a:lnTo>
                    <a:pt x="2751" y="80"/>
                  </a:lnTo>
                  <a:close/>
                  <a:moveTo>
                    <a:pt x="1972" y="80"/>
                  </a:moveTo>
                  <a:lnTo>
                    <a:pt x="1962" y="81"/>
                  </a:lnTo>
                  <a:lnTo>
                    <a:pt x="1970" y="88"/>
                  </a:lnTo>
                  <a:lnTo>
                    <a:pt x="1980" y="87"/>
                  </a:lnTo>
                  <a:lnTo>
                    <a:pt x="1972" y="80"/>
                  </a:lnTo>
                  <a:close/>
                  <a:moveTo>
                    <a:pt x="1077" y="80"/>
                  </a:moveTo>
                  <a:lnTo>
                    <a:pt x="1071" y="87"/>
                  </a:lnTo>
                  <a:lnTo>
                    <a:pt x="1119" y="133"/>
                  </a:lnTo>
                  <a:lnTo>
                    <a:pt x="1123" y="125"/>
                  </a:lnTo>
                  <a:lnTo>
                    <a:pt x="1077" y="80"/>
                  </a:lnTo>
                  <a:close/>
                  <a:moveTo>
                    <a:pt x="1725" y="78"/>
                  </a:moveTo>
                  <a:lnTo>
                    <a:pt x="1678" y="146"/>
                  </a:lnTo>
                  <a:lnTo>
                    <a:pt x="1788" y="160"/>
                  </a:lnTo>
                  <a:lnTo>
                    <a:pt x="1579" y="135"/>
                  </a:lnTo>
                  <a:lnTo>
                    <a:pt x="1250" y="95"/>
                  </a:lnTo>
                  <a:lnTo>
                    <a:pt x="1244" y="98"/>
                  </a:lnTo>
                  <a:lnTo>
                    <a:pt x="1577" y="138"/>
                  </a:lnTo>
                  <a:lnTo>
                    <a:pt x="1791" y="164"/>
                  </a:lnTo>
                  <a:lnTo>
                    <a:pt x="1788" y="160"/>
                  </a:lnTo>
                  <a:lnTo>
                    <a:pt x="1786" y="158"/>
                  </a:lnTo>
                  <a:lnTo>
                    <a:pt x="1786" y="157"/>
                  </a:lnTo>
                  <a:lnTo>
                    <a:pt x="1792" y="157"/>
                  </a:lnTo>
                  <a:lnTo>
                    <a:pt x="1793" y="160"/>
                  </a:lnTo>
                  <a:lnTo>
                    <a:pt x="1798" y="160"/>
                  </a:lnTo>
                  <a:lnTo>
                    <a:pt x="1842" y="94"/>
                  </a:lnTo>
                  <a:lnTo>
                    <a:pt x="1830" y="98"/>
                  </a:lnTo>
                  <a:lnTo>
                    <a:pt x="1828" y="97"/>
                  </a:lnTo>
                  <a:lnTo>
                    <a:pt x="1840" y="91"/>
                  </a:lnTo>
                  <a:lnTo>
                    <a:pt x="1725" y="78"/>
                  </a:lnTo>
                  <a:close/>
                  <a:moveTo>
                    <a:pt x="1164" y="78"/>
                  </a:moveTo>
                  <a:lnTo>
                    <a:pt x="1158" y="84"/>
                  </a:lnTo>
                  <a:lnTo>
                    <a:pt x="1164" y="91"/>
                  </a:lnTo>
                  <a:lnTo>
                    <a:pt x="1176" y="93"/>
                  </a:lnTo>
                  <a:lnTo>
                    <a:pt x="1166" y="93"/>
                  </a:lnTo>
                  <a:lnTo>
                    <a:pt x="1178" y="104"/>
                  </a:lnTo>
                  <a:lnTo>
                    <a:pt x="1193" y="107"/>
                  </a:lnTo>
                  <a:lnTo>
                    <a:pt x="1183" y="95"/>
                  </a:lnTo>
                  <a:lnTo>
                    <a:pt x="1174" y="95"/>
                  </a:lnTo>
                  <a:lnTo>
                    <a:pt x="1176" y="93"/>
                  </a:lnTo>
                  <a:lnTo>
                    <a:pt x="1177" y="91"/>
                  </a:lnTo>
                  <a:lnTo>
                    <a:pt x="1164" y="78"/>
                  </a:lnTo>
                  <a:close/>
                  <a:moveTo>
                    <a:pt x="234" y="78"/>
                  </a:moveTo>
                  <a:lnTo>
                    <a:pt x="123" y="194"/>
                  </a:lnTo>
                  <a:lnTo>
                    <a:pt x="150" y="197"/>
                  </a:lnTo>
                  <a:lnTo>
                    <a:pt x="260" y="81"/>
                  </a:lnTo>
                  <a:lnTo>
                    <a:pt x="234" y="78"/>
                  </a:lnTo>
                  <a:close/>
                  <a:moveTo>
                    <a:pt x="3343" y="77"/>
                  </a:moveTo>
                  <a:lnTo>
                    <a:pt x="3291" y="91"/>
                  </a:lnTo>
                  <a:lnTo>
                    <a:pt x="3183" y="123"/>
                  </a:lnTo>
                  <a:lnTo>
                    <a:pt x="3127" y="140"/>
                  </a:lnTo>
                  <a:lnTo>
                    <a:pt x="3072" y="156"/>
                  </a:lnTo>
                  <a:lnTo>
                    <a:pt x="3019" y="171"/>
                  </a:lnTo>
                  <a:lnTo>
                    <a:pt x="2960" y="187"/>
                  </a:lnTo>
                  <a:lnTo>
                    <a:pt x="2913" y="201"/>
                  </a:lnTo>
                  <a:lnTo>
                    <a:pt x="2918" y="206"/>
                  </a:lnTo>
                  <a:lnTo>
                    <a:pt x="3162" y="134"/>
                  </a:lnTo>
                  <a:lnTo>
                    <a:pt x="3340" y="83"/>
                  </a:lnTo>
                  <a:lnTo>
                    <a:pt x="3340" y="81"/>
                  </a:lnTo>
                  <a:lnTo>
                    <a:pt x="3341" y="81"/>
                  </a:lnTo>
                  <a:lnTo>
                    <a:pt x="3341" y="83"/>
                  </a:lnTo>
                  <a:lnTo>
                    <a:pt x="3445" y="156"/>
                  </a:lnTo>
                  <a:lnTo>
                    <a:pt x="3109" y="256"/>
                  </a:lnTo>
                  <a:lnTo>
                    <a:pt x="3019" y="283"/>
                  </a:lnTo>
                  <a:lnTo>
                    <a:pt x="3023" y="286"/>
                  </a:lnTo>
                  <a:lnTo>
                    <a:pt x="3073" y="271"/>
                  </a:lnTo>
                  <a:lnTo>
                    <a:pt x="3106" y="261"/>
                  </a:lnTo>
                  <a:lnTo>
                    <a:pt x="3130" y="254"/>
                  </a:lnTo>
                  <a:lnTo>
                    <a:pt x="3186" y="238"/>
                  </a:lnTo>
                  <a:lnTo>
                    <a:pt x="3239" y="223"/>
                  </a:lnTo>
                  <a:lnTo>
                    <a:pt x="3296" y="206"/>
                  </a:lnTo>
                  <a:lnTo>
                    <a:pt x="3351" y="188"/>
                  </a:lnTo>
                  <a:lnTo>
                    <a:pt x="3457" y="157"/>
                  </a:lnTo>
                  <a:lnTo>
                    <a:pt x="3343" y="77"/>
                  </a:lnTo>
                  <a:close/>
                  <a:moveTo>
                    <a:pt x="1983" y="77"/>
                  </a:moveTo>
                  <a:lnTo>
                    <a:pt x="1973" y="78"/>
                  </a:lnTo>
                  <a:lnTo>
                    <a:pt x="1982" y="85"/>
                  </a:lnTo>
                  <a:lnTo>
                    <a:pt x="1990" y="83"/>
                  </a:lnTo>
                  <a:lnTo>
                    <a:pt x="1983" y="77"/>
                  </a:lnTo>
                  <a:close/>
                  <a:moveTo>
                    <a:pt x="3912" y="73"/>
                  </a:moveTo>
                  <a:lnTo>
                    <a:pt x="3898" y="77"/>
                  </a:lnTo>
                  <a:lnTo>
                    <a:pt x="3808" y="104"/>
                  </a:lnTo>
                  <a:lnTo>
                    <a:pt x="3844" y="128"/>
                  </a:lnTo>
                  <a:lnTo>
                    <a:pt x="3929" y="103"/>
                  </a:lnTo>
                  <a:lnTo>
                    <a:pt x="3929" y="100"/>
                  </a:lnTo>
                  <a:lnTo>
                    <a:pt x="3926" y="97"/>
                  </a:lnTo>
                  <a:lnTo>
                    <a:pt x="3926" y="94"/>
                  </a:lnTo>
                  <a:lnTo>
                    <a:pt x="3925" y="93"/>
                  </a:lnTo>
                  <a:lnTo>
                    <a:pt x="3923" y="90"/>
                  </a:lnTo>
                  <a:lnTo>
                    <a:pt x="3922" y="88"/>
                  </a:lnTo>
                  <a:lnTo>
                    <a:pt x="3922" y="87"/>
                  </a:lnTo>
                  <a:lnTo>
                    <a:pt x="3919" y="81"/>
                  </a:lnTo>
                  <a:lnTo>
                    <a:pt x="3915" y="77"/>
                  </a:lnTo>
                  <a:lnTo>
                    <a:pt x="3915" y="75"/>
                  </a:lnTo>
                  <a:lnTo>
                    <a:pt x="3913" y="75"/>
                  </a:lnTo>
                  <a:lnTo>
                    <a:pt x="3913" y="74"/>
                  </a:lnTo>
                  <a:lnTo>
                    <a:pt x="3912" y="73"/>
                  </a:lnTo>
                  <a:close/>
                  <a:moveTo>
                    <a:pt x="1993" y="73"/>
                  </a:moveTo>
                  <a:lnTo>
                    <a:pt x="1985" y="75"/>
                  </a:lnTo>
                  <a:lnTo>
                    <a:pt x="1993" y="83"/>
                  </a:lnTo>
                  <a:lnTo>
                    <a:pt x="2002" y="80"/>
                  </a:lnTo>
                  <a:lnTo>
                    <a:pt x="1993" y="73"/>
                  </a:lnTo>
                  <a:close/>
                  <a:moveTo>
                    <a:pt x="1084" y="71"/>
                  </a:moveTo>
                  <a:lnTo>
                    <a:pt x="1079" y="78"/>
                  </a:lnTo>
                  <a:lnTo>
                    <a:pt x="1124" y="124"/>
                  </a:lnTo>
                  <a:lnTo>
                    <a:pt x="1130" y="117"/>
                  </a:lnTo>
                  <a:lnTo>
                    <a:pt x="1084" y="71"/>
                  </a:lnTo>
                  <a:close/>
                  <a:moveTo>
                    <a:pt x="2005" y="70"/>
                  </a:moveTo>
                  <a:lnTo>
                    <a:pt x="1996" y="73"/>
                  </a:lnTo>
                  <a:lnTo>
                    <a:pt x="2005" y="80"/>
                  </a:lnTo>
                  <a:lnTo>
                    <a:pt x="2013" y="77"/>
                  </a:lnTo>
                  <a:lnTo>
                    <a:pt x="2005" y="70"/>
                  </a:lnTo>
                  <a:close/>
                  <a:moveTo>
                    <a:pt x="1893" y="70"/>
                  </a:moveTo>
                  <a:lnTo>
                    <a:pt x="1895" y="70"/>
                  </a:lnTo>
                  <a:lnTo>
                    <a:pt x="1908" y="77"/>
                  </a:lnTo>
                  <a:lnTo>
                    <a:pt x="1909" y="78"/>
                  </a:lnTo>
                  <a:lnTo>
                    <a:pt x="1906" y="78"/>
                  </a:lnTo>
                  <a:lnTo>
                    <a:pt x="1888" y="81"/>
                  </a:lnTo>
                  <a:lnTo>
                    <a:pt x="1886" y="81"/>
                  </a:lnTo>
                  <a:lnTo>
                    <a:pt x="1885" y="80"/>
                  </a:lnTo>
                  <a:lnTo>
                    <a:pt x="1886" y="80"/>
                  </a:lnTo>
                  <a:lnTo>
                    <a:pt x="1899" y="77"/>
                  </a:lnTo>
                  <a:lnTo>
                    <a:pt x="1890" y="71"/>
                  </a:lnTo>
                  <a:lnTo>
                    <a:pt x="1893" y="70"/>
                  </a:lnTo>
                  <a:close/>
                  <a:moveTo>
                    <a:pt x="1170" y="70"/>
                  </a:moveTo>
                  <a:lnTo>
                    <a:pt x="1164" y="77"/>
                  </a:lnTo>
                  <a:lnTo>
                    <a:pt x="1178" y="90"/>
                  </a:lnTo>
                  <a:lnTo>
                    <a:pt x="1183" y="83"/>
                  </a:lnTo>
                  <a:lnTo>
                    <a:pt x="1170" y="70"/>
                  </a:lnTo>
                  <a:close/>
                  <a:moveTo>
                    <a:pt x="2016" y="67"/>
                  </a:moveTo>
                  <a:lnTo>
                    <a:pt x="2007" y="70"/>
                  </a:lnTo>
                  <a:lnTo>
                    <a:pt x="2015" y="77"/>
                  </a:lnTo>
                  <a:lnTo>
                    <a:pt x="2024" y="74"/>
                  </a:lnTo>
                  <a:lnTo>
                    <a:pt x="2016" y="67"/>
                  </a:lnTo>
                  <a:close/>
                  <a:moveTo>
                    <a:pt x="4657" y="65"/>
                  </a:moveTo>
                  <a:lnTo>
                    <a:pt x="4427" y="137"/>
                  </a:lnTo>
                  <a:lnTo>
                    <a:pt x="4410" y="143"/>
                  </a:lnTo>
                  <a:lnTo>
                    <a:pt x="4369" y="156"/>
                  </a:lnTo>
                  <a:lnTo>
                    <a:pt x="4407" y="180"/>
                  </a:lnTo>
                  <a:lnTo>
                    <a:pt x="4514" y="147"/>
                  </a:lnTo>
                  <a:lnTo>
                    <a:pt x="4617" y="114"/>
                  </a:lnTo>
                  <a:lnTo>
                    <a:pt x="4650" y="104"/>
                  </a:lnTo>
                  <a:lnTo>
                    <a:pt x="4657" y="65"/>
                  </a:lnTo>
                  <a:close/>
                  <a:moveTo>
                    <a:pt x="2799" y="65"/>
                  </a:moveTo>
                  <a:lnTo>
                    <a:pt x="2754" y="80"/>
                  </a:lnTo>
                  <a:lnTo>
                    <a:pt x="2829" y="138"/>
                  </a:lnTo>
                  <a:lnTo>
                    <a:pt x="2876" y="124"/>
                  </a:lnTo>
                  <a:lnTo>
                    <a:pt x="2799" y="65"/>
                  </a:lnTo>
                  <a:close/>
                  <a:moveTo>
                    <a:pt x="2027" y="64"/>
                  </a:moveTo>
                  <a:lnTo>
                    <a:pt x="2017" y="67"/>
                  </a:lnTo>
                  <a:lnTo>
                    <a:pt x="2026" y="74"/>
                  </a:lnTo>
                  <a:lnTo>
                    <a:pt x="2034" y="71"/>
                  </a:lnTo>
                  <a:lnTo>
                    <a:pt x="2027" y="64"/>
                  </a:lnTo>
                  <a:close/>
                  <a:moveTo>
                    <a:pt x="1090" y="64"/>
                  </a:moveTo>
                  <a:lnTo>
                    <a:pt x="1086" y="70"/>
                  </a:lnTo>
                  <a:lnTo>
                    <a:pt x="1131" y="115"/>
                  </a:lnTo>
                  <a:lnTo>
                    <a:pt x="1136" y="108"/>
                  </a:lnTo>
                  <a:lnTo>
                    <a:pt x="1090" y="64"/>
                  </a:lnTo>
                  <a:close/>
                  <a:moveTo>
                    <a:pt x="3097" y="63"/>
                  </a:moveTo>
                  <a:lnTo>
                    <a:pt x="3046" y="77"/>
                  </a:lnTo>
                  <a:lnTo>
                    <a:pt x="3127" y="137"/>
                  </a:lnTo>
                  <a:lnTo>
                    <a:pt x="3164" y="127"/>
                  </a:lnTo>
                  <a:lnTo>
                    <a:pt x="3179" y="123"/>
                  </a:lnTo>
                  <a:lnTo>
                    <a:pt x="3170" y="115"/>
                  </a:lnTo>
                  <a:lnTo>
                    <a:pt x="3097" y="63"/>
                  </a:lnTo>
                  <a:close/>
                  <a:moveTo>
                    <a:pt x="4189" y="61"/>
                  </a:moveTo>
                  <a:lnTo>
                    <a:pt x="4073" y="97"/>
                  </a:lnTo>
                  <a:lnTo>
                    <a:pt x="3982" y="124"/>
                  </a:lnTo>
                  <a:lnTo>
                    <a:pt x="3986" y="137"/>
                  </a:lnTo>
                  <a:lnTo>
                    <a:pt x="3986" y="141"/>
                  </a:lnTo>
                  <a:lnTo>
                    <a:pt x="3988" y="146"/>
                  </a:lnTo>
                  <a:lnTo>
                    <a:pt x="3988" y="154"/>
                  </a:lnTo>
                  <a:lnTo>
                    <a:pt x="3989" y="158"/>
                  </a:lnTo>
                  <a:lnTo>
                    <a:pt x="4159" y="107"/>
                  </a:lnTo>
                  <a:lnTo>
                    <a:pt x="4227" y="85"/>
                  </a:lnTo>
                  <a:lnTo>
                    <a:pt x="4189" y="61"/>
                  </a:lnTo>
                  <a:close/>
                  <a:moveTo>
                    <a:pt x="2037" y="61"/>
                  </a:moveTo>
                  <a:lnTo>
                    <a:pt x="2029" y="64"/>
                  </a:lnTo>
                  <a:lnTo>
                    <a:pt x="2037" y="71"/>
                  </a:lnTo>
                  <a:lnTo>
                    <a:pt x="2046" y="68"/>
                  </a:lnTo>
                  <a:lnTo>
                    <a:pt x="2037" y="61"/>
                  </a:lnTo>
                  <a:close/>
                  <a:moveTo>
                    <a:pt x="1176" y="61"/>
                  </a:moveTo>
                  <a:lnTo>
                    <a:pt x="1171" y="68"/>
                  </a:lnTo>
                  <a:lnTo>
                    <a:pt x="1184" y="81"/>
                  </a:lnTo>
                  <a:lnTo>
                    <a:pt x="1190" y="75"/>
                  </a:lnTo>
                  <a:lnTo>
                    <a:pt x="1176" y="61"/>
                  </a:lnTo>
                  <a:close/>
                  <a:moveTo>
                    <a:pt x="2049" y="58"/>
                  </a:moveTo>
                  <a:lnTo>
                    <a:pt x="2040" y="61"/>
                  </a:lnTo>
                  <a:lnTo>
                    <a:pt x="2049" y="67"/>
                  </a:lnTo>
                  <a:lnTo>
                    <a:pt x="2057" y="65"/>
                  </a:lnTo>
                  <a:lnTo>
                    <a:pt x="2049" y="58"/>
                  </a:lnTo>
                  <a:close/>
                  <a:moveTo>
                    <a:pt x="1565" y="58"/>
                  </a:moveTo>
                  <a:lnTo>
                    <a:pt x="1515" y="127"/>
                  </a:lnTo>
                  <a:lnTo>
                    <a:pt x="1579" y="134"/>
                  </a:lnTo>
                  <a:lnTo>
                    <a:pt x="1675" y="146"/>
                  </a:lnTo>
                  <a:lnTo>
                    <a:pt x="1722" y="77"/>
                  </a:lnTo>
                  <a:lnTo>
                    <a:pt x="1628" y="67"/>
                  </a:lnTo>
                  <a:lnTo>
                    <a:pt x="1565" y="58"/>
                  </a:lnTo>
                  <a:close/>
                  <a:moveTo>
                    <a:pt x="2060" y="55"/>
                  </a:moveTo>
                  <a:lnTo>
                    <a:pt x="2052" y="58"/>
                  </a:lnTo>
                  <a:lnTo>
                    <a:pt x="2059" y="64"/>
                  </a:lnTo>
                  <a:lnTo>
                    <a:pt x="2069" y="63"/>
                  </a:lnTo>
                  <a:lnTo>
                    <a:pt x="2060" y="55"/>
                  </a:lnTo>
                  <a:close/>
                  <a:moveTo>
                    <a:pt x="1097" y="55"/>
                  </a:moveTo>
                  <a:lnTo>
                    <a:pt x="1091" y="63"/>
                  </a:lnTo>
                  <a:lnTo>
                    <a:pt x="1137" y="107"/>
                  </a:lnTo>
                  <a:lnTo>
                    <a:pt x="1143" y="101"/>
                  </a:lnTo>
                  <a:lnTo>
                    <a:pt x="1130" y="88"/>
                  </a:lnTo>
                  <a:lnTo>
                    <a:pt x="1117" y="87"/>
                  </a:lnTo>
                  <a:lnTo>
                    <a:pt x="1117" y="85"/>
                  </a:lnTo>
                  <a:lnTo>
                    <a:pt x="1119" y="85"/>
                  </a:lnTo>
                  <a:lnTo>
                    <a:pt x="1129" y="87"/>
                  </a:lnTo>
                  <a:lnTo>
                    <a:pt x="1097" y="55"/>
                  </a:lnTo>
                  <a:close/>
                  <a:moveTo>
                    <a:pt x="1183" y="54"/>
                  </a:moveTo>
                  <a:lnTo>
                    <a:pt x="1177" y="60"/>
                  </a:lnTo>
                  <a:lnTo>
                    <a:pt x="1191" y="74"/>
                  </a:lnTo>
                  <a:lnTo>
                    <a:pt x="1196" y="67"/>
                  </a:lnTo>
                  <a:lnTo>
                    <a:pt x="1183" y="54"/>
                  </a:lnTo>
                  <a:close/>
                  <a:moveTo>
                    <a:pt x="2072" y="53"/>
                  </a:moveTo>
                  <a:lnTo>
                    <a:pt x="2062" y="54"/>
                  </a:lnTo>
                  <a:lnTo>
                    <a:pt x="2070" y="61"/>
                  </a:lnTo>
                  <a:lnTo>
                    <a:pt x="2079" y="60"/>
                  </a:lnTo>
                  <a:lnTo>
                    <a:pt x="2072" y="53"/>
                  </a:lnTo>
                  <a:close/>
                  <a:moveTo>
                    <a:pt x="2855" y="51"/>
                  </a:moveTo>
                  <a:lnTo>
                    <a:pt x="2802" y="65"/>
                  </a:lnTo>
                  <a:lnTo>
                    <a:pt x="2879" y="124"/>
                  </a:lnTo>
                  <a:lnTo>
                    <a:pt x="2932" y="108"/>
                  </a:lnTo>
                  <a:lnTo>
                    <a:pt x="2855" y="51"/>
                  </a:lnTo>
                  <a:close/>
                  <a:moveTo>
                    <a:pt x="2082" y="50"/>
                  </a:moveTo>
                  <a:lnTo>
                    <a:pt x="2073" y="51"/>
                  </a:lnTo>
                  <a:lnTo>
                    <a:pt x="2082" y="58"/>
                  </a:lnTo>
                  <a:lnTo>
                    <a:pt x="2090" y="55"/>
                  </a:lnTo>
                  <a:lnTo>
                    <a:pt x="2082" y="50"/>
                  </a:lnTo>
                  <a:close/>
                  <a:moveTo>
                    <a:pt x="2752" y="48"/>
                  </a:moveTo>
                  <a:lnTo>
                    <a:pt x="2744" y="50"/>
                  </a:lnTo>
                  <a:lnTo>
                    <a:pt x="2768" y="70"/>
                  </a:lnTo>
                  <a:lnTo>
                    <a:pt x="2776" y="67"/>
                  </a:lnTo>
                  <a:lnTo>
                    <a:pt x="2752" y="48"/>
                  </a:lnTo>
                  <a:close/>
                  <a:moveTo>
                    <a:pt x="3150" y="47"/>
                  </a:moveTo>
                  <a:lnTo>
                    <a:pt x="3100" y="61"/>
                  </a:lnTo>
                  <a:lnTo>
                    <a:pt x="3170" y="113"/>
                  </a:lnTo>
                  <a:lnTo>
                    <a:pt x="3182" y="121"/>
                  </a:lnTo>
                  <a:lnTo>
                    <a:pt x="3233" y="107"/>
                  </a:lnTo>
                  <a:lnTo>
                    <a:pt x="3187" y="74"/>
                  </a:lnTo>
                  <a:lnTo>
                    <a:pt x="3150" y="47"/>
                  </a:lnTo>
                  <a:close/>
                  <a:moveTo>
                    <a:pt x="2093" y="47"/>
                  </a:moveTo>
                  <a:lnTo>
                    <a:pt x="2084" y="48"/>
                  </a:lnTo>
                  <a:lnTo>
                    <a:pt x="2093" y="55"/>
                  </a:lnTo>
                  <a:lnTo>
                    <a:pt x="2102" y="53"/>
                  </a:lnTo>
                  <a:lnTo>
                    <a:pt x="2093" y="47"/>
                  </a:lnTo>
                  <a:close/>
                  <a:moveTo>
                    <a:pt x="1103" y="47"/>
                  </a:moveTo>
                  <a:lnTo>
                    <a:pt x="1099" y="54"/>
                  </a:lnTo>
                  <a:lnTo>
                    <a:pt x="1131" y="87"/>
                  </a:lnTo>
                  <a:lnTo>
                    <a:pt x="1144" y="88"/>
                  </a:lnTo>
                  <a:lnTo>
                    <a:pt x="1103" y="47"/>
                  </a:lnTo>
                  <a:close/>
                  <a:moveTo>
                    <a:pt x="2762" y="45"/>
                  </a:moveTo>
                  <a:lnTo>
                    <a:pt x="2754" y="47"/>
                  </a:lnTo>
                  <a:lnTo>
                    <a:pt x="2779" y="65"/>
                  </a:lnTo>
                  <a:lnTo>
                    <a:pt x="2788" y="64"/>
                  </a:lnTo>
                  <a:lnTo>
                    <a:pt x="2762" y="45"/>
                  </a:lnTo>
                  <a:close/>
                  <a:moveTo>
                    <a:pt x="1188" y="45"/>
                  </a:moveTo>
                  <a:lnTo>
                    <a:pt x="1184" y="53"/>
                  </a:lnTo>
                  <a:lnTo>
                    <a:pt x="1197" y="65"/>
                  </a:lnTo>
                  <a:lnTo>
                    <a:pt x="1203" y="58"/>
                  </a:lnTo>
                  <a:lnTo>
                    <a:pt x="1188" y="45"/>
                  </a:lnTo>
                  <a:close/>
                  <a:moveTo>
                    <a:pt x="3888" y="44"/>
                  </a:moveTo>
                  <a:lnTo>
                    <a:pt x="3811" y="67"/>
                  </a:lnTo>
                  <a:lnTo>
                    <a:pt x="3771" y="78"/>
                  </a:lnTo>
                  <a:lnTo>
                    <a:pt x="3806" y="103"/>
                  </a:lnTo>
                  <a:lnTo>
                    <a:pt x="3896" y="77"/>
                  </a:lnTo>
                  <a:lnTo>
                    <a:pt x="3912" y="71"/>
                  </a:lnTo>
                  <a:lnTo>
                    <a:pt x="3909" y="70"/>
                  </a:lnTo>
                  <a:lnTo>
                    <a:pt x="3906" y="64"/>
                  </a:lnTo>
                  <a:lnTo>
                    <a:pt x="3901" y="58"/>
                  </a:lnTo>
                  <a:lnTo>
                    <a:pt x="3899" y="55"/>
                  </a:lnTo>
                  <a:lnTo>
                    <a:pt x="3892" y="48"/>
                  </a:lnTo>
                  <a:lnTo>
                    <a:pt x="3891" y="45"/>
                  </a:lnTo>
                  <a:lnTo>
                    <a:pt x="3888" y="44"/>
                  </a:lnTo>
                  <a:close/>
                  <a:moveTo>
                    <a:pt x="2104" y="43"/>
                  </a:moveTo>
                  <a:lnTo>
                    <a:pt x="2096" y="45"/>
                  </a:lnTo>
                  <a:lnTo>
                    <a:pt x="2103" y="53"/>
                  </a:lnTo>
                  <a:lnTo>
                    <a:pt x="2113" y="50"/>
                  </a:lnTo>
                  <a:lnTo>
                    <a:pt x="2104" y="43"/>
                  </a:lnTo>
                  <a:close/>
                  <a:moveTo>
                    <a:pt x="2774" y="41"/>
                  </a:moveTo>
                  <a:lnTo>
                    <a:pt x="2765" y="44"/>
                  </a:lnTo>
                  <a:lnTo>
                    <a:pt x="2789" y="63"/>
                  </a:lnTo>
                  <a:lnTo>
                    <a:pt x="2798" y="61"/>
                  </a:lnTo>
                  <a:lnTo>
                    <a:pt x="2774" y="41"/>
                  </a:lnTo>
                  <a:close/>
                  <a:moveTo>
                    <a:pt x="3691" y="40"/>
                  </a:moveTo>
                  <a:lnTo>
                    <a:pt x="3671" y="45"/>
                  </a:lnTo>
                  <a:lnTo>
                    <a:pt x="3681" y="53"/>
                  </a:lnTo>
                  <a:lnTo>
                    <a:pt x="3769" y="111"/>
                  </a:lnTo>
                  <a:lnTo>
                    <a:pt x="3789" y="105"/>
                  </a:lnTo>
                  <a:lnTo>
                    <a:pt x="3715" y="55"/>
                  </a:lnTo>
                  <a:lnTo>
                    <a:pt x="3691" y="40"/>
                  </a:lnTo>
                  <a:close/>
                  <a:moveTo>
                    <a:pt x="2116" y="40"/>
                  </a:moveTo>
                  <a:lnTo>
                    <a:pt x="2106" y="43"/>
                  </a:lnTo>
                  <a:lnTo>
                    <a:pt x="2114" y="50"/>
                  </a:lnTo>
                  <a:lnTo>
                    <a:pt x="2123" y="47"/>
                  </a:lnTo>
                  <a:lnTo>
                    <a:pt x="2116" y="40"/>
                  </a:lnTo>
                  <a:close/>
                  <a:moveTo>
                    <a:pt x="1405" y="40"/>
                  </a:moveTo>
                  <a:lnTo>
                    <a:pt x="1355" y="107"/>
                  </a:lnTo>
                  <a:lnTo>
                    <a:pt x="1514" y="125"/>
                  </a:lnTo>
                  <a:lnTo>
                    <a:pt x="1562" y="58"/>
                  </a:lnTo>
                  <a:lnTo>
                    <a:pt x="1405" y="40"/>
                  </a:lnTo>
                  <a:close/>
                  <a:moveTo>
                    <a:pt x="1110" y="40"/>
                  </a:moveTo>
                  <a:lnTo>
                    <a:pt x="1104" y="45"/>
                  </a:lnTo>
                  <a:lnTo>
                    <a:pt x="1148" y="88"/>
                  </a:lnTo>
                  <a:lnTo>
                    <a:pt x="1151" y="90"/>
                  </a:lnTo>
                  <a:lnTo>
                    <a:pt x="1150" y="90"/>
                  </a:lnTo>
                  <a:lnTo>
                    <a:pt x="1150" y="91"/>
                  </a:lnTo>
                  <a:lnTo>
                    <a:pt x="1151" y="90"/>
                  </a:lnTo>
                  <a:lnTo>
                    <a:pt x="1156" y="84"/>
                  </a:lnTo>
                  <a:lnTo>
                    <a:pt x="1110" y="40"/>
                  </a:lnTo>
                  <a:close/>
                  <a:moveTo>
                    <a:pt x="2784" y="38"/>
                  </a:moveTo>
                  <a:lnTo>
                    <a:pt x="2775" y="41"/>
                  </a:lnTo>
                  <a:lnTo>
                    <a:pt x="2801" y="60"/>
                  </a:lnTo>
                  <a:lnTo>
                    <a:pt x="2809" y="58"/>
                  </a:lnTo>
                  <a:lnTo>
                    <a:pt x="2784" y="38"/>
                  </a:lnTo>
                  <a:close/>
                  <a:moveTo>
                    <a:pt x="2248" y="38"/>
                  </a:moveTo>
                  <a:lnTo>
                    <a:pt x="2089" y="81"/>
                  </a:lnTo>
                  <a:lnTo>
                    <a:pt x="2102" y="90"/>
                  </a:lnTo>
                  <a:lnTo>
                    <a:pt x="2107" y="93"/>
                  </a:lnTo>
                  <a:lnTo>
                    <a:pt x="2112" y="95"/>
                  </a:lnTo>
                  <a:lnTo>
                    <a:pt x="2117" y="97"/>
                  </a:lnTo>
                  <a:lnTo>
                    <a:pt x="2126" y="101"/>
                  </a:lnTo>
                  <a:lnTo>
                    <a:pt x="2134" y="104"/>
                  </a:lnTo>
                  <a:lnTo>
                    <a:pt x="2140" y="105"/>
                  </a:lnTo>
                  <a:lnTo>
                    <a:pt x="2147" y="108"/>
                  </a:lnTo>
                  <a:lnTo>
                    <a:pt x="2154" y="110"/>
                  </a:lnTo>
                  <a:lnTo>
                    <a:pt x="2256" y="81"/>
                  </a:lnTo>
                  <a:lnTo>
                    <a:pt x="2241" y="81"/>
                  </a:lnTo>
                  <a:lnTo>
                    <a:pt x="2241" y="78"/>
                  </a:lnTo>
                  <a:lnTo>
                    <a:pt x="2267" y="78"/>
                  </a:lnTo>
                  <a:lnTo>
                    <a:pt x="2264" y="81"/>
                  </a:lnTo>
                  <a:lnTo>
                    <a:pt x="2256" y="88"/>
                  </a:lnTo>
                  <a:lnTo>
                    <a:pt x="2256" y="90"/>
                  </a:lnTo>
                  <a:lnTo>
                    <a:pt x="2254" y="90"/>
                  </a:lnTo>
                  <a:lnTo>
                    <a:pt x="2251" y="88"/>
                  </a:lnTo>
                  <a:lnTo>
                    <a:pt x="2250" y="88"/>
                  </a:lnTo>
                  <a:lnTo>
                    <a:pt x="2257" y="83"/>
                  </a:lnTo>
                  <a:lnTo>
                    <a:pt x="2156" y="110"/>
                  </a:lnTo>
                  <a:lnTo>
                    <a:pt x="2164" y="113"/>
                  </a:lnTo>
                  <a:lnTo>
                    <a:pt x="2170" y="113"/>
                  </a:lnTo>
                  <a:lnTo>
                    <a:pt x="2174" y="114"/>
                  </a:lnTo>
                  <a:lnTo>
                    <a:pt x="2179" y="114"/>
                  </a:lnTo>
                  <a:lnTo>
                    <a:pt x="2183" y="115"/>
                  </a:lnTo>
                  <a:lnTo>
                    <a:pt x="2190" y="115"/>
                  </a:lnTo>
                  <a:lnTo>
                    <a:pt x="2193" y="117"/>
                  </a:lnTo>
                  <a:lnTo>
                    <a:pt x="2210" y="118"/>
                  </a:lnTo>
                  <a:lnTo>
                    <a:pt x="2191" y="117"/>
                  </a:lnTo>
                  <a:lnTo>
                    <a:pt x="2186" y="117"/>
                  </a:lnTo>
                  <a:lnTo>
                    <a:pt x="2181" y="115"/>
                  </a:lnTo>
                  <a:lnTo>
                    <a:pt x="2177" y="115"/>
                  </a:lnTo>
                  <a:lnTo>
                    <a:pt x="2173" y="114"/>
                  </a:lnTo>
                  <a:lnTo>
                    <a:pt x="2167" y="114"/>
                  </a:lnTo>
                  <a:lnTo>
                    <a:pt x="2163" y="113"/>
                  </a:lnTo>
                  <a:lnTo>
                    <a:pt x="2160" y="113"/>
                  </a:lnTo>
                  <a:lnTo>
                    <a:pt x="2157" y="111"/>
                  </a:lnTo>
                  <a:lnTo>
                    <a:pt x="2153" y="111"/>
                  </a:lnTo>
                  <a:lnTo>
                    <a:pt x="2010" y="150"/>
                  </a:lnTo>
                  <a:lnTo>
                    <a:pt x="2010" y="151"/>
                  </a:lnTo>
                  <a:lnTo>
                    <a:pt x="2009" y="151"/>
                  </a:lnTo>
                  <a:lnTo>
                    <a:pt x="2009" y="154"/>
                  </a:lnTo>
                  <a:lnTo>
                    <a:pt x="2007" y="154"/>
                  </a:lnTo>
                  <a:lnTo>
                    <a:pt x="2002" y="163"/>
                  </a:lnTo>
                  <a:lnTo>
                    <a:pt x="2000" y="166"/>
                  </a:lnTo>
                  <a:lnTo>
                    <a:pt x="1997" y="167"/>
                  </a:lnTo>
                  <a:lnTo>
                    <a:pt x="1995" y="170"/>
                  </a:lnTo>
                  <a:lnTo>
                    <a:pt x="1990" y="173"/>
                  </a:lnTo>
                  <a:lnTo>
                    <a:pt x="1983" y="180"/>
                  </a:lnTo>
                  <a:lnTo>
                    <a:pt x="1979" y="181"/>
                  </a:lnTo>
                  <a:lnTo>
                    <a:pt x="1976" y="184"/>
                  </a:lnTo>
                  <a:lnTo>
                    <a:pt x="1973" y="184"/>
                  </a:lnTo>
                  <a:lnTo>
                    <a:pt x="1970" y="187"/>
                  </a:lnTo>
                  <a:lnTo>
                    <a:pt x="1962" y="187"/>
                  </a:lnTo>
                  <a:lnTo>
                    <a:pt x="1963" y="186"/>
                  </a:lnTo>
                  <a:lnTo>
                    <a:pt x="1970" y="186"/>
                  </a:lnTo>
                  <a:lnTo>
                    <a:pt x="1972" y="184"/>
                  </a:lnTo>
                  <a:lnTo>
                    <a:pt x="1977" y="181"/>
                  </a:lnTo>
                  <a:lnTo>
                    <a:pt x="1980" y="178"/>
                  </a:lnTo>
                  <a:lnTo>
                    <a:pt x="1985" y="177"/>
                  </a:lnTo>
                  <a:lnTo>
                    <a:pt x="1989" y="173"/>
                  </a:lnTo>
                  <a:lnTo>
                    <a:pt x="1993" y="170"/>
                  </a:lnTo>
                  <a:lnTo>
                    <a:pt x="1996" y="166"/>
                  </a:lnTo>
                  <a:lnTo>
                    <a:pt x="2000" y="163"/>
                  </a:lnTo>
                  <a:lnTo>
                    <a:pt x="2006" y="154"/>
                  </a:lnTo>
                  <a:lnTo>
                    <a:pt x="2006" y="153"/>
                  </a:lnTo>
                  <a:lnTo>
                    <a:pt x="2007" y="151"/>
                  </a:lnTo>
                  <a:lnTo>
                    <a:pt x="1995" y="154"/>
                  </a:lnTo>
                  <a:lnTo>
                    <a:pt x="1995" y="156"/>
                  </a:lnTo>
                  <a:lnTo>
                    <a:pt x="1993" y="156"/>
                  </a:lnTo>
                  <a:lnTo>
                    <a:pt x="1993" y="158"/>
                  </a:lnTo>
                  <a:lnTo>
                    <a:pt x="1997" y="158"/>
                  </a:lnTo>
                  <a:lnTo>
                    <a:pt x="1996" y="160"/>
                  </a:lnTo>
                  <a:lnTo>
                    <a:pt x="1996" y="161"/>
                  </a:lnTo>
                  <a:lnTo>
                    <a:pt x="1990" y="160"/>
                  </a:lnTo>
                  <a:lnTo>
                    <a:pt x="1987" y="163"/>
                  </a:lnTo>
                  <a:lnTo>
                    <a:pt x="1986" y="166"/>
                  </a:lnTo>
                  <a:lnTo>
                    <a:pt x="1983" y="167"/>
                  </a:lnTo>
                  <a:lnTo>
                    <a:pt x="1980" y="170"/>
                  </a:lnTo>
                  <a:lnTo>
                    <a:pt x="1979" y="173"/>
                  </a:lnTo>
                  <a:lnTo>
                    <a:pt x="1976" y="174"/>
                  </a:lnTo>
                  <a:lnTo>
                    <a:pt x="1975" y="176"/>
                  </a:lnTo>
                  <a:lnTo>
                    <a:pt x="1970" y="177"/>
                  </a:lnTo>
                  <a:lnTo>
                    <a:pt x="1967" y="180"/>
                  </a:lnTo>
                  <a:lnTo>
                    <a:pt x="1966" y="180"/>
                  </a:lnTo>
                  <a:lnTo>
                    <a:pt x="1966" y="181"/>
                  </a:lnTo>
                  <a:lnTo>
                    <a:pt x="1956" y="181"/>
                  </a:lnTo>
                  <a:lnTo>
                    <a:pt x="1940" y="180"/>
                  </a:lnTo>
                  <a:lnTo>
                    <a:pt x="1937" y="184"/>
                  </a:lnTo>
                  <a:lnTo>
                    <a:pt x="1953" y="186"/>
                  </a:lnTo>
                  <a:lnTo>
                    <a:pt x="1956" y="187"/>
                  </a:lnTo>
                  <a:lnTo>
                    <a:pt x="1953" y="187"/>
                  </a:lnTo>
                  <a:lnTo>
                    <a:pt x="1936" y="186"/>
                  </a:lnTo>
                  <a:lnTo>
                    <a:pt x="1920" y="210"/>
                  </a:lnTo>
                  <a:lnTo>
                    <a:pt x="1947" y="214"/>
                  </a:lnTo>
                  <a:lnTo>
                    <a:pt x="1983" y="218"/>
                  </a:lnTo>
                  <a:lnTo>
                    <a:pt x="1992" y="218"/>
                  </a:lnTo>
                  <a:lnTo>
                    <a:pt x="1993" y="220"/>
                  </a:lnTo>
                  <a:lnTo>
                    <a:pt x="1982" y="220"/>
                  </a:lnTo>
                  <a:lnTo>
                    <a:pt x="1982" y="218"/>
                  </a:lnTo>
                  <a:lnTo>
                    <a:pt x="1979" y="218"/>
                  </a:lnTo>
                  <a:lnTo>
                    <a:pt x="1943" y="214"/>
                  </a:lnTo>
                  <a:lnTo>
                    <a:pt x="1919" y="211"/>
                  </a:lnTo>
                  <a:lnTo>
                    <a:pt x="1900" y="240"/>
                  </a:lnTo>
                  <a:lnTo>
                    <a:pt x="1893" y="250"/>
                  </a:lnTo>
                  <a:lnTo>
                    <a:pt x="1922" y="254"/>
                  </a:lnTo>
                  <a:lnTo>
                    <a:pt x="1957" y="258"/>
                  </a:lnTo>
                  <a:lnTo>
                    <a:pt x="1963" y="258"/>
                  </a:lnTo>
                  <a:lnTo>
                    <a:pt x="1963" y="260"/>
                  </a:lnTo>
                  <a:lnTo>
                    <a:pt x="1977" y="260"/>
                  </a:lnTo>
                  <a:lnTo>
                    <a:pt x="1977" y="261"/>
                  </a:lnTo>
                  <a:lnTo>
                    <a:pt x="1969" y="261"/>
                  </a:lnTo>
                  <a:lnTo>
                    <a:pt x="1956" y="260"/>
                  </a:lnTo>
                  <a:lnTo>
                    <a:pt x="1893" y="251"/>
                  </a:lnTo>
                  <a:lnTo>
                    <a:pt x="1890" y="256"/>
                  </a:lnTo>
                  <a:lnTo>
                    <a:pt x="2099" y="281"/>
                  </a:lnTo>
                  <a:lnTo>
                    <a:pt x="2109" y="266"/>
                  </a:lnTo>
                  <a:lnTo>
                    <a:pt x="2144" y="207"/>
                  </a:lnTo>
                  <a:lnTo>
                    <a:pt x="2144" y="206"/>
                  </a:lnTo>
                  <a:lnTo>
                    <a:pt x="2146" y="207"/>
                  </a:lnTo>
                  <a:lnTo>
                    <a:pt x="2303" y="226"/>
                  </a:lnTo>
                  <a:lnTo>
                    <a:pt x="2343" y="157"/>
                  </a:lnTo>
                  <a:lnTo>
                    <a:pt x="2346" y="157"/>
                  </a:lnTo>
                  <a:lnTo>
                    <a:pt x="2306" y="226"/>
                  </a:lnTo>
                  <a:lnTo>
                    <a:pt x="2316" y="227"/>
                  </a:lnTo>
                  <a:lnTo>
                    <a:pt x="2328" y="228"/>
                  </a:lnTo>
                  <a:lnTo>
                    <a:pt x="2367" y="161"/>
                  </a:lnTo>
                  <a:lnTo>
                    <a:pt x="2358" y="154"/>
                  </a:lnTo>
                  <a:lnTo>
                    <a:pt x="2313" y="117"/>
                  </a:lnTo>
                  <a:lnTo>
                    <a:pt x="2337" y="110"/>
                  </a:lnTo>
                  <a:lnTo>
                    <a:pt x="2334" y="108"/>
                  </a:lnTo>
                  <a:lnTo>
                    <a:pt x="2300" y="115"/>
                  </a:lnTo>
                  <a:lnTo>
                    <a:pt x="2264" y="120"/>
                  </a:lnTo>
                  <a:lnTo>
                    <a:pt x="2229" y="120"/>
                  </a:lnTo>
                  <a:lnTo>
                    <a:pt x="2210" y="118"/>
                  </a:lnTo>
                  <a:lnTo>
                    <a:pt x="2264" y="118"/>
                  </a:lnTo>
                  <a:lnTo>
                    <a:pt x="2300" y="114"/>
                  </a:lnTo>
                  <a:lnTo>
                    <a:pt x="2333" y="107"/>
                  </a:lnTo>
                  <a:lnTo>
                    <a:pt x="2317" y="93"/>
                  </a:lnTo>
                  <a:lnTo>
                    <a:pt x="2248" y="38"/>
                  </a:lnTo>
                  <a:close/>
                  <a:moveTo>
                    <a:pt x="1196" y="38"/>
                  </a:moveTo>
                  <a:lnTo>
                    <a:pt x="1190" y="44"/>
                  </a:lnTo>
                  <a:lnTo>
                    <a:pt x="1204" y="57"/>
                  </a:lnTo>
                  <a:lnTo>
                    <a:pt x="1208" y="51"/>
                  </a:lnTo>
                  <a:lnTo>
                    <a:pt x="1196" y="38"/>
                  </a:lnTo>
                  <a:close/>
                  <a:moveTo>
                    <a:pt x="2126" y="37"/>
                  </a:moveTo>
                  <a:lnTo>
                    <a:pt x="2117" y="40"/>
                  </a:lnTo>
                  <a:lnTo>
                    <a:pt x="2126" y="47"/>
                  </a:lnTo>
                  <a:lnTo>
                    <a:pt x="2134" y="44"/>
                  </a:lnTo>
                  <a:lnTo>
                    <a:pt x="2126" y="37"/>
                  </a:lnTo>
                  <a:close/>
                  <a:moveTo>
                    <a:pt x="2909" y="35"/>
                  </a:moveTo>
                  <a:lnTo>
                    <a:pt x="2858" y="50"/>
                  </a:lnTo>
                  <a:lnTo>
                    <a:pt x="2935" y="108"/>
                  </a:lnTo>
                  <a:lnTo>
                    <a:pt x="2986" y="93"/>
                  </a:lnTo>
                  <a:lnTo>
                    <a:pt x="2909" y="35"/>
                  </a:lnTo>
                  <a:close/>
                  <a:moveTo>
                    <a:pt x="2793" y="35"/>
                  </a:moveTo>
                  <a:lnTo>
                    <a:pt x="2793" y="37"/>
                  </a:lnTo>
                  <a:lnTo>
                    <a:pt x="2792" y="37"/>
                  </a:lnTo>
                  <a:lnTo>
                    <a:pt x="2798" y="41"/>
                  </a:lnTo>
                  <a:lnTo>
                    <a:pt x="2796" y="41"/>
                  </a:lnTo>
                  <a:lnTo>
                    <a:pt x="2796" y="43"/>
                  </a:lnTo>
                  <a:lnTo>
                    <a:pt x="2795" y="41"/>
                  </a:lnTo>
                  <a:lnTo>
                    <a:pt x="2789" y="38"/>
                  </a:lnTo>
                  <a:lnTo>
                    <a:pt x="2786" y="38"/>
                  </a:lnTo>
                  <a:lnTo>
                    <a:pt x="2811" y="57"/>
                  </a:lnTo>
                  <a:lnTo>
                    <a:pt x="2819" y="54"/>
                  </a:lnTo>
                  <a:lnTo>
                    <a:pt x="2795" y="35"/>
                  </a:lnTo>
                  <a:lnTo>
                    <a:pt x="2793" y="35"/>
                  </a:lnTo>
                  <a:close/>
                  <a:moveTo>
                    <a:pt x="3922" y="34"/>
                  </a:moveTo>
                  <a:lnTo>
                    <a:pt x="3889" y="44"/>
                  </a:lnTo>
                  <a:lnTo>
                    <a:pt x="3892" y="45"/>
                  </a:lnTo>
                  <a:lnTo>
                    <a:pt x="3893" y="48"/>
                  </a:lnTo>
                  <a:lnTo>
                    <a:pt x="3896" y="50"/>
                  </a:lnTo>
                  <a:lnTo>
                    <a:pt x="3898" y="53"/>
                  </a:lnTo>
                  <a:lnTo>
                    <a:pt x="3902" y="57"/>
                  </a:lnTo>
                  <a:lnTo>
                    <a:pt x="3903" y="60"/>
                  </a:lnTo>
                  <a:lnTo>
                    <a:pt x="3906" y="61"/>
                  </a:lnTo>
                  <a:lnTo>
                    <a:pt x="3909" y="67"/>
                  </a:lnTo>
                  <a:lnTo>
                    <a:pt x="3912" y="68"/>
                  </a:lnTo>
                  <a:lnTo>
                    <a:pt x="3913" y="71"/>
                  </a:lnTo>
                  <a:lnTo>
                    <a:pt x="3946" y="61"/>
                  </a:lnTo>
                  <a:lnTo>
                    <a:pt x="3945" y="58"/>
                  </a:lnTo>
                  <a:lnTo>
                    <a:pt x="3936" y="50"/>
                  </a:lnTo>
                  <a:lnTo>
                    <a:pt x="3935" y="47"/>
                  </a:lnTo>
                  <a:lnTo>
                    <a:pt x="3926" y="38"/>
                  </a:lnTo>
                  <a:lnTo>
                    <a:pt x="3925" y="35"/>
                  </a:lnTo>
                  <a:lnTo>
                    <a:pt x="3922" y="34"/>
                  </a:lnTo>
                  <a:close/>
                  <a:moveTo>
                    <a:pt x="2243" y="34"/>
                  </a:moveTo>
                  <a:lnTo>
                    <a:pt x="2083" y="77"/>
                  </a:lnTo>
                  <a:lnTo>
                    <a:pt x="2083" y="78"/>
                  </a:lnTo>
                  <a:lnTo>
                    <a:pt x="2084" y="78"/>
                  </a:lnTo>
                  <a:lnTo>
                    <a:pt x="2084" y="80"/>
                  </a:lnTo>
                  <a:lnTo>
                    <a:pt x="2086" y="80"/>
                  </a:lnTo>
                  <a:lnTo>
                    <a:pt x="2087" y="81"/>
                  </a:lnTo>
                  <a:lnTo>
                    <a:pt x="2247" y="37"/>
                  </a:lnTo>
                  <a:lnTo>
                    <a:pt x="2243" y="34"/>
                  </a:lnTo>
                  <a:close/>
                  <a:moveTo>
                    <a:pt x="2137" y="34"/>
                  </a:moveTo>
                  <a:lnTo>
                    <a:pt x="2129" y="37"/>
                  </a:lnTo>
                  <a:lnTo>
                    <a:pt x="2136" y="44"/>
                  </a:lnTo>
                  <a:lnTo>
                    <a:pt x="2146" y="41"/>
                  </a:lnTo>
                  <a:lnTo>
                    <a:pt x="2137" y="34"/>
                  </a:lnTo>
                  <a:close/>
                  <a:moveTo>
                    <a:pt x="2805" y="33"/>
                  </a:moveTo>
                  <a:lnTo>
                    <a:pt x="2796" y="35"/>
                  </a:lnTo>
                  <a:lnTo>
                    <a:pt x="2821" y="54"/>
                  </a:lnTo>
                  <a:lnTo>
                    <a:pt x="2831" y="51"/>
                  </a:lnTo>
                  <a:lnTo>
                    <a:pt x="2805" y="33"/>
                  </a:lnTo>
                  <a:close/>
                  <a:moveTo>
                    <a:pt x="2250" y="31"/>
                  </a:moveTo>
                  <a:lnTo>
                    <a:pt x="2340" y="105"/>
                  </a:lnTo>
                  <a:lnTo>
                    <a:pt x="2343" y="104"/>
                  </a:lnTo>
                  <a:lnTo>
                    <a:pt x="2253" y="31"/>
                  </a:lnTo>
                  <a:lnTo>
                    <a:pt x="2250" y="31"/>
                  </a:lnTo>
                  <a:close/>
                  <a:moveTo>
                    <a:pt x="2149" y="31"/>
                  </a:moveTo>
                  <a:lnTo>
                    <a:pt x="2139" y="34"/>
                  </a:lnTo>
                  <a:lnTo>
                    <a:pt x="2147" y="41"/>
                  </a:lnTo>
                  <a:lnTo>
                    <a:pt x="2156" y="38"/>
                  </a:lnTo>
                  <a:lnTo>
                    <a:pt x="2149" y="31"/>
                  </a:lnTo>
                  <a:close/>
                  <a:moveTo>
                    <a:pt x="1116" y="31"/>
                  </a:moveTo>
                  <a:lnTo>
                    <a:pt x="1111" y="38"/>
                  </a:lnTo>
                  <a:lnTo>
                    <a:pt x="1157" y="83"/>
                  </a:lnTo>
                  <a:lnTo>
                    <a:pt x="1163" y="77"/>
                  </a:lnTo>
                  <a:lnTo>
                    <a:pt x="1116" y="31"/>
                  </a:lnTo>
                  <a:close/>
                  <a:moveTo>
                    <a:pt x="2815" y="30"/>
                  </a:moveTo>
                  <a:lnTo>
                    <a:pt x="2806" y="33"/>
                  </a:lnTo>
                  <a:lnTo>
                    <a:pt x="2832" y="51"/>
                  </a:lnTo>
                  <a:lnTo>
                    <a:pt x="2841" y="48"/>
                  </a:lnTo>
                  <a:lnTo>
                    <a:pt x="2815" y="30"/>
                  </a:lnTo>
                  <a:close/>
                  <a:moveTo>
                    <a:pt x="2241" y="30"/>
                  </a:moveTo>
                  <a:lnTo>
                    <a:pt x="2244" y="33"/>
                  </a:lnTo>
                  <a:lnTo>
                    <a:pt x="2250" y="37"/>
                  </a:lnTo>
                  <a:lnTo>
                    <a:pt x="2317" y="91"/>
                  </a:lnTo>
                  <a:lnTo>
                    <a:pt x="2336" y="107"/>
                  </a:lnTo>
                  <a:lnTo>
                    <a:pt x="2338" y="110"/>
                  </a:lnTo>
                  <a:lnTo>
                    <a:pt x="2341" y="108"/>
                  </a:lnTo>
                  <a:lnTo>
                    <a:pt x="2338" y="105"/>
                  </a:lnTo>
                  <a:lnTo>
                    <a:pt x="2248" y="33"/>
                  </a:lnTo>
                  <a:lnTo>
                    <a:pt x="2244" y="33"/>
                  </a:lnTo>
                  <a:lnTo>
                    <a:pt x="2247" y="31"/>
                  </a:lnTo>
                  <a:lnTo>
                    <a:pt x="2244" y="30"/>
                  </a:lnTo>
                  <a:lnTo>
                    <a:pt x="2241" y="30"/>
                  </a:lnTo>
                  <a:close/>
                  <a:moveTo>
                    <a:pt x="2207" y="30"/>
                  </a:moveTo>
                  <a:lnTo>
                    <a:pt x="1925" y="107"/>
                  </a:lnTo>
                  <a:lnTo>
                    <a:pt x="1980" y="114"/>
                  </a:lnTo>
                  <a:lnTo>
                    <a:pt x="1980" y="113"/>
                  </a:lnTo>
                  <a:lnTo>
                    <a:pt x="1982" y="113"/>
                  </a:lnTo>
                  <a:lnTo>
                    <a:pt x="1982" y="114"/>
                  </a:lnTo>
                  <a:lnTo>
                    <a:pt x="1999" y="115"/>
                  </a:lnTo>
                  <a:lnTo>
                    <a:pt x="2000" y="115"/>
                  </a:lnTo>
                  <a:lnTo>
                    <a:pt x="2003" y="117"/>
                  </a:lnTo>
                  <a:lnTo>
                    <a:pt x="2006" y="117"/>
                  </a:lnTo>
                  <a:lnTo>
                    <a:pt x="2009" y="118"/>
                  </a:lnTo>
                  <a:lnTo>
                    <a:pt x="2010" y="120"/>
                  </a:lnTo>
                  <a:lnTo>
                    <a:pt x="2007" y="120"/>
                  </a:lnTo>
                  <a:lnTo>
                    <a:pt x="2005" y="118"/>
                  </a:lnTo>
                  <a:lnTo>
                    <a:pt x="2003" y="118"/>
                  </a:lnTo>
                  <a:lnTo>
                    <a:pt x="2000" y="117"/>
                  </a:lnTo>
                  <a:lnTo>
                    <a:pt x="1997" y="117"/>
                  </a:lnTo>
                  <a:lnTo>
                    <a:pt x="1983" y="115"/>
                  </a:lnTo>
                  <a:lnTo>
                    <a:pt x="1986" y="120"/>
                  </a:lnTo>
                  <a:lnTo>
                    <a:pt x="1995" y="121"/>
                  </a:lnTo>
                  <a:lnTo>
                    <a:pt x="1997" y="121"/>
                  </a:lnTo>
                  <a:lnTo>
                    <a:pt x="1999" y="123"/>
                  </a:lnTo>
                  <a:lnTo>
                    <a:pt x="1995" y="123"/>
                  </a:lnTo>
                  <a:lnTo>
                    <a:pt x="1987" y="121"/>
                  </a:lnTo>
                  <a:lnTo>
                    <a:pt x="1987" y="124"/>
                  </a:lnTo>
                  <a:lnTo>
                    <a:pt x="1983" y="124"/>
                  </a:lnTo>
                  <a:lnTo>
                    <a:pt x="1980" y="121"/>
                  </a:lnTo>
                  <a:lnTo>
                    <a:pt x="1977" y="120"/>
                  </a:lnTo>
                  <a:lnTo>
                    <a:pt x="1962" y="146"/>
                  </a:lnTo>
                  <a:lnTo>
                    <a:pt x="1962" y="150"/>
                  </a:lnTo>
                  <a:lnTo>
                    <a:pt x="1960" y="150"/>
                  </a:lnTo>
                  <a:lnTo>
                    <a:pt x="1960" y="151"/>
                  </a:lnTo>
                  <a:lnTo>
                    <a:pt x="1957" y="151"/>
                  </a:lnTo>
                  <a:lnTo>
                    <a:pt x="1940" y="178"/>
                  </a:lnTo>
                  <a:lnTo>
                    <a:pt x="1957" y="180"/>
                  </a:lnTo>
                  <a:lnTo>
                    <a:pt x="1965" y="180"/>
                  </a:lnTo>
                  <a:lnTo>
                    <a:pt x="1969" y="176"/>
                  </a:lnTo>
                  <a:lnTo>
                    <a:pt x="1972" y="174"/>
                  </a:lnTo>
                  <a:lnTo>
                    <a:pt x="1975" y="171"/>
                  </a:lnTo>
                  <a:lnTo>
                    <a:pt x="1977" y="170"/>
                  </a:lnTo>
                  <a:lnTo>
                    <a:pt x="1980" y="167"/>
                  </a:lnTo>
                  <a:lnTo>
                    <a:pt x="1983" y="166"/>
                  </a:lnTo>
                  <a:lnTo>
                    <a:pt x="1985" y="163"/>
                  </a:lnTo>
                  <a:lnTo>
                    <a:pt x="1987" y="160"/>
                  </a:lnTo>
                  <a:lnTo>
                    <a:pt x="1973" y="160"/>
                  </a:lnTo>
                  <a:lnTo>
                    <a:pt x="1983" y="150"/>
                  </a:lnTo>
                  <a:lnTo>
                    <a:pt x="1986" y="150"/>
                  </a:lnTo>
                  <a:lnTo>
                    <a:pt x="1989" y="151"/>
                  </a:lnTo>
                  <a:lnTo>
                    <a:pt x="1982" y="157"/>
                  </a:lnTo>
                  <a:lnTo>
                    <a:pt x="1993" y="154"/>
                  </a:lnTo>
                  <a:lnTo>
                    <a:pt x="1993" y="153"/>
                  </a:lnTo>
                  <a:lnTo>
                    <a:pt x="1995" y="150"/>
                  </a:lnTo>
                  <a:lnTo>
                    <a:pt x="1997" y="146"/>
                  </a:lnTo>
                  <a:lnTo>
                    <a:pt x="1999" y="144"/>
                  </a:lnTo>
                  <a:lnTo>
                    <a:pt x="1999" y="141"/>
                  </a:lnTo>
                  <a:lnTo>
                    <a:pt x="2000" y="140"/>
                  </a:lnTo>
                  <a:lnTo>
                    <a:pt x="2000" y="124"/>
                  </a:lnTo>
                  <a:lnTo>
                    <a:pt x="1999" y="124"/>
                  </a:lnTo>
                  <a:lnTo>
                    <a:pt x="1999" y="123"/>
                  </a:lnTo>
                  <a:lnTo>
                    <a:pt x="2000" y="123"/>
                  </a:lnTo>
                  <a:lnTo>
                    <a:pt x="2003" y="125"/>
                  </a:lnTo>
                  <a:lnTo>
                    <a:pt x="2003" y="137"/>
                  </a:lnTo>
                  <a:lnTo>
                    <a:pt x="2002" y="138"/>
                  </a:lnTo>
                  <a:lnTo>
                    <a:pt x="2002" y="141"/>
                  </a:lnTo>
                  <a:lnTo>
                    <a:pt x="2000" y="144"/>
                  </a:lnTo>
                  <a:lnTo>
                    <a:pt x="2000" y="146"/>
                  </a:lnTo>
                  <a:lnTo>
                    <a:pt x="1997" y="150"/>
                  </a:lnTo>
                  <a:lnTo>
                    <a:pt x="1996" y="153"/>
                  </a:lnTo>
                  <a:lnTo>
                    <a:pt x="2007" y="150"/>
                  </a:lnTo>
                  <a:lnTo>
                    <a:pt x="2009" y="147"/>
                  </a:lnTo>
                  <a:lnTo>
                    <a:pt x="2010" y="146"/>
                  </a:lnTo>
                  <a:lnTo>
                    <a:pt x="2010" y="143"/>
                  </a:lnTo>
                  <a:lnTo>
                    <a:pt x="2012" y="141"/>
                  </a:lnTo>
                  <a:lnTo>
                    <a:pt x="2012" y="137"/>
                  </a:lnTo>
                  <a:lnTo>
                    <a:pt x="2013" y="134"/>
                  </a:lnTo>
                  <a:lnTo>
                    <a:pt x="2013" y="125"/>
                  </a:lnTo>
                  <a:lnTo>
                    <a:pt x="2012" y="124"/>
                  </a:lnTo>
                  <a:lnTo>
                    <a:pt x="2012" y="121"/>
                  </a:lnTo>
                  <a:lnTo>
                    <a:pt x="2010" y="121"/>
                  </a:lnTo>
                  <a:lnTo>
                    <a:pt x="2010" y="120"/>
                  </a:lnTo>
                  <a:lnTo>
                    <a:pt x="2013" y="121"/>
                  </a:lnTo>
                  <a:lnTo>
                    <a:pt x="2015" y="123"/>
                  </a:lnTo>
                  <a:lnTo>
                    <a:pt x="2015" y="140"/>
                  </a:lnTo>
                  <a:lnTo>
                    <a:pt x="2013" y="143"/>
                  </a:lnTo>
                  <a:lnTo>
                    <a:pt x="2013" y="144"/>
                  </a:lnTo>
                  <a:lnTo>
                    <a:pt x="2012" y="147"/>
                  </a:lnTo>
                  <a:lnTo>
                    <a:pt x="2010" y="148"/>
                  </a:lnTo>
                  <a:lnTo>
                    <a:pt x="2151" y="110"/>
                  </a:lnTo>
                  <a:lnTo>
                    <a:pt x="2141" y="107"/>
                  </a:lnTo>
                  <a:lnTo>
                    <a:pt x="2133" y="104"/>
                  </a:lnTo>
                  <a:lnTo>
                    <a:pt x="2126" y="103"/>
                  </a:lnTo>
                  <a:lnTo>
                    <a:pt x="2120" y="101"/>
                  </a:lnTo>
                  <a:lnTo>
                    <a:pt x="2116" y="98"/>
                  </a:lnTo>
                  <a:lnTo>
                    <a:pt x="2110" y="95"/>
                  </a:lnTo>
                  <a:lnTo>
                    <a:pt x="2104" y="94"/>
                  </a:lnTo>
                  <a:lnTo>
                    <a:pt x="2100" y="91"/>
                  </a:lnTo>
                  <a:lnTo>
                    <a:pt x="2086" y="83"/>
                  </a:lnTo>
                  <a:lnTo>
                    <a:pt x="2080" y="77"/>
                  </a:lnTo>
                  <a:lnTo>
                    <a:pt x="2241" y="33"/>
                  </a:lnTo>
                  <a:lnTo>
                    <a:pt x="2240" y="31"/>
                  </a:lnTo>
                  <a:lnTo>
                    <a:pt x="2216" y="37"/>
                  </a:lnTo>
                  <a:lnTo>
                    <a:pt x="2207" y="30"/>
                  </a:lnTo>
                  <a:close/>
                  <a:moveTo>
                    <a:pt x="1201" y="30"/>
                  </a:moveTo>
                  <a:lnTo>
                    <a:pt x="1197" y="37"/>
                  </a:lnTo>
                  <a:lnTo>
                    <a:pt x="1210" y="50"/>
                  </a:lnTo>
                  <a:lnTo>
                    <a:pt x="1216" y="43"/>
                  </a:lnTo>
                  <a:lnTo>
                    <a:pt x="1201" y="30"/>
                  </a:lnTo>
                  <a:close/>
                  <a:moveTo>
                    <a:pt x="2246" y="28"/>
                  </a:moveTo>
                  <a:lnTo>
                    <a:pt x="2248" y="31"/>
                  </a:lnTo>
                  <a:lnTo>
                    <a:pt x="2251" y="30"/>
                  </a:lnTo>
                  <a:lnTo>
                    <a:pt x="2250" y="28"/>
                  </a:lnTo>
                  <a:lnTo>
                    <a:pt x="2246" y="28"/>
                  </a:lnTo>
                  <a:close/>
                  <a:moveTo>
                    <a:pt x="2159" y="28"/>
                  </a:moveTo>
                  <a:lnTo>
                    <a:pt x="2150" y="31"/>
                  </a:lnTo>
                  <a:lnTo>
                    <a:pt x="2159" y="37"/>
                  </a:lnTo>
                  <a:lnTo>
                    <a:pt x="2167" y="35"/>
                  </a:lnTo>
                  <a:lnTo>
                    <a:pt x="2159" y="28"/>
                  </a:lnTo>
                  <a:close/>
                  <a:moveTo>
                    <a:pt x="2826" y="27"/>
                  </a:moveTo>
                  <a:lnTo>
                    <a:pt x="2818" y="30"/>
                  </a:lnTo>
                  <a:lnTo>
                    <a:pt x="2842" y="48"/>
                  </a:lnTo>
                  <a:lnTo>
                    <a:pt x="2851" y="45"/>
                  </a:lnTo>
                  <a:lnTo>
                    <a:pt x="2826" y="27"/>
                  </a:lnTo>
                  <a:close/>
                  <a:moveTo>
                    <a:pt x="1295" y="27"/>
                  </a:moveTo>
                  <a:lnTo>
                    <a:pt x="1243" y="94"/>
                  </a:lnTo>
                  <a:lnTo>
                    <a:pt x="1241" y="95"/>
                  </a:lnTo>
                  <a:lnTo>
                    <a:pt x="1244" y="94"/>
                  </a:lnTo>
                  <a:lnTo>
                    <a:pt x="1247" y="94"/>
                  </a:lnTo>
                  <a:lnTo>
                    <a:pt x="1251" y="91"/>
                  </a:lnTo>
                  <a:lnTo>
                    <a:pt x="1253" y="91"/>
                  </a:lnTo>
                  <a:lnTo>
                    <a:pt x="1256" y="93"/>
                  </a:lnTo>
                  <a:lnTo>
                    <a:pt x="1256" y="94"/>
                  </a:lnTo>
                  <a:lnTo>
                    <a:pt x="1253" y="94"/>
                  </a:lnTo>
                  <a:lnTo>
                    <a:pt x="1353" y="107"/>
                  </a:lnTo>
                  <a:lnTo>
                    <a:pt x="1404" y="40"/>
                  </a:lnTo>
                  <a:lnTo>
                    <a:pt x="1295" y="27"/>
                  </a:lnTo>
                  <a:close/>
                  <a:moveTo>
                    <a:pt x="2170" y="25"/>
                  </a:moveTo>
                  <a:lnTo>
                    <a:pt x="2161" y="28"/>
                  </a:lnTo>
                  <a:lnTo>
                    <a:pt x="2169" y="34"/>
                  </a:lnTo>
                  <a:lnTo>
                    <a:pt x="2179" y="33"/>
                  </a:lnTo>
                  <a:lnTo>
                    <a:pt x="2170" y="25"/>
                  </a:lnTo>
                  <a:close/>
                  <a:moveTo>
                    <a:pt x="2836" y="24"/>
                  </a:moveTo>
                  <a:lnTo>
                    <a:pt x="2828" y="27"/>
                  </a:lnTo>
                  <a:lnTo>
                    <a:pt x="2853" y="45"/>
                  </a:lnTo>
                  <a:lnTo>
                    <a:pt x="2862" y="43"/>
                  </a:lnTo>
                  <a:lnTo>
                    <a:pt x="2836" y="24"/>
                  </a:lnTo>
                  <a:close/>
                  <a:moveTo>
                    <a:pt x="2664" y="24"/>
                  </a:moveTo>
                  <a:lnTo>
                    <a:pt x="2655" y="27"/>
                  </a:lnTo>
                  <a:lnTo>
                    <a:pt x="2725" y="81"/>
                  </a:lnTo>
                  <a:lnTo>
                    <a:pt x="2734" y="78"/>
                  </a:lnTo>
                  <a:lnTo>
                    <a:pt x="2664" y="24"/>
                  </a:lnTo>
                  <a:close/>
                  <a:moveTo>
                    <a:pt x="1123" y="24"/>
                  </a:moveTo>
                  <a:lnTo>
                    <a:pt x="1117" y="30"/>
                  </a:lnTo>
                  <a:lnTo>
                    <a:pt x="1163" y="75"/>
                  </a:lnTo>
                  <a:lnTo>
                    <a:pt x="1168" y="68"/>
                  </a:lnTo>
                  <a:lnTo>
                    <a:pt x="1123" y="24"/>
                  </a:lnTo>
                  <a:close/>
                  <a:moveTo>
                    <a:pt x="2181" y="23"/>
                  </a:moveTo>
                  <a:lnTo>
                    <a:pt x="2171" y="25"/>
                  </a:lnTo>
                  <a:lnTo>
                    <a:pt x="2180" y="31"/>
                  </a:lnTo>
                  <a:lnTo>
                    <a:pt x="2189" y="30"/>
                  </a:lnTo>
                  <a:lnTo>
                    <a:pt x="2181" y="23"/>
                  </a:lnTo>
                  <a:close/>
                  <a:moveTo>
                    <a:pt x="1208" y="23"/>
                  </a:moveTo>
                  <a:lnTo>
                    <a:pt x="1203" y="28"/>
                  </a:lnTo>
                  <a:lnTo>
                    <a:pt x="1216" y="41"/>
                  </a:lnTo>
                  <a:lnTo>
                    <a:pt x="1221" y="35"/>
                  </a:lnTo>
                  <a:lnTo>
                    <a:pt x="1208" y="23"/>
                  </a:lnTo>
                  <a:close/>
                  <a:moveTo>
                    <a:pt x="2848" y="21"/>
                  </a:moveTo>
                  <a:lnTo>
                    <a:pt x="2839" y="24"/>
                  </a:lnTo>
                  <a:lnTo>
                    <a:pt x="2863" y="43"/>
                  </a:lnTo>
                  <a:lnTo>
                    <a:pt x="2872" y="40"/>
                  </a:lnTo>
                  <a:lnTo>
                    <a:pt x="2848" y="21"/>
                  </a:lnTo>
                  <a:close/>
                  <a:moveTo>
                    <a:pt x="2674" y="21"/>
                  </a:moveTo>
                  <a:lnTo>
                    <a:pt x="2665" y="24"/>
                  </a:lnTo>
                  <a:lnTo>
                    <a:pt x="2736" y="78"/>
                  </a:lnTo>
                  <a:lnTo>
                    <a:pt x="2745" y="75"/>
                  </a:lnTo>
                  <a:lnTo>
                    <a:pt x="2674" y="21"/>
                  </a:lnTo>
                  <a:close/>
                  <a:moveTo>
                    <a:pt x="1113" y="21"/>
                  </a:moveTo>
                  <a:lnTo>
                    <a:pt x="1023" y="133"/>
                  </a:lnTo>
                  <a:lnTo>
                    <a:pt x="992" y="170"/>
                  </a:lnTo>
                  <a:lnTo>
                    <a:pt x="993" y="170"/>
                  </a:lnTo>
                  <a:lnTo>
                    <a:pt x="1023" y="133"/>
                  </a:lnTo>
                  <a:lnTo>
                    <a:pt x="1114" y="21"/>
                  </a:lnTo>
                  <a:lnTo>
                    <a:pt x="1113" y="21"/>
                  </a:lnTo>
                  <a:close/>
                  <a:moveTo>
                    <a:pt x="2963" y="20"/>
                  </a:moveTo>
                  <a:lnTo>
                    <a:pt x="2912" y="34"/>
                  </a:lnTo>
                  <a:lnTo>
                    <a:pt x="2990" y="93"/>
                  </a:lnTo>
                  <a:lnTo>
                    <a:pt x="3072" y="153"/>
                  </a:lnTo>
                  <a:lnTo>
                    <a:pt x="3124" y="138"/>
                  </a:lnTo>
                  <a:lnTo>
                    <a:pt x="3043" y="78"/>
                  </a:lnTo>
                  <a:lnTo>
                    <a:pt x="2990" y="93"/>
                  </a:lnTo>
                  <a:lnTo>
                    <a:pt x="3042" y="77"/>
                  </a:lnTo>
                  <a:lnTo>
                    <a:pt x="2963" y="20"/>
                  </a:lnTo>
                  <a:close/>
                  <a:moveTo>
                    <a:pt x="2191" y="20"/>
                  </a:moveTo>
                  <a:lnTo>
                    <a:pt x="2183" y="21"/>
                  </a:lnTo>
                  <a:lnTo>
                    <a:pt x="2191" y="28"/>
                  </a:lnTo>
                  <a:lnTo>
                    <a:pt x="2200" y="27"/>
                  </a:lnTo>
                  <a:lnTo>
                    <a:pt x="2191" y="20"/>
                  </a:lnTo>
                  <a:close/>
                  <a:moveTo>
                    <a:pt x="2858" y="18"/>
                  </a:moveTo>
                  <a:lnTo>
                    <a:pt x="2849" y="20"/>
                  </a:lnTo>
                  <a:lnTo>
                    <a:pt x="2875" y="40"/>
                  </a:lnTo>
                  <a:lnTo>
                    <a:pt x="2883" y="37"/>
                  </a:lnTo>
                  <a:lnTo>
                    <a:pt x="2858" y="18"/>
                  </a:lnTo>
                  <a:close/>
                  <a:moveTo>
                    <a:pt x="2685" y="18"/>
                  </a:moveTo>
                  <a:lnTo>
                    <a:pt x="2676" y="21"/>
                  </a:lnTo>
                  <a:lnTo>
                    <a:pt x="2748" y="75"/>
                  </a:lnTo>
                  <a:lnTo>
                    <a:pt x="2755" y="73"/>
                  </a:lnTo>
                  <a:lnTo>
                    <a:pt x="2685" y="18"/>
                  </a:lnTo>
                  <a:close/>
                  <a:moveTo>
                    <a:pt x="1084" y="18"/>
                  </a:moveTo>
                  <a:lnTo>
                    <a:pt x="994" y="128"/>
                  </a:lnTo>
                  <a:lnTo>
                    <a:pt x="963" y="167"/>
                  </a:lnTo>
                  <a:lnTo>
                    <a:pt x="990" y="170"/>
                  </a:lnTo>
                  <a:lnTo>
                    <a:pt x="1022" y="133"/>
                  </a:lnTo>
                  <a:lnTo>
                    <a:pt x="1111" y="21"/>
                  </a:lnTo>
                  <a:lnTo>
                    <a:pt x="1084" y="18"/>
                  </a:lnTo>
                  <a:close/>
                  <a:moveTo>
                    <a:pt x="3859" y="17"/>
                  </a:moveTo>
                  <a:lnTo>
                    <a:pt x="3734" y="54"/>
                  </a:lnTo>
                  <a:lnTo>
                    <a:pt x="3741" y="58"/>
                  </a:lnTo>
                  <a:lnTo>
                    <a:pt x="3769" y="78"/>
                  </a:lnTo>
                  <a:lnTo>
                    <a:pt x="3809" y="67"/>
                  </a:lnTo>
                  <a:lnTo>
                    <a:pt x="3888" y="43"/>
                  </a:lnTo>
                  <a:lnTo>
                    <a:pt x="3885" y="41"/>
                  </a:lnTo>
                  <a:lnTo>
                    <a:pt x="3883" y="38"/>
                  </a:lnTo>
                  <a:lnTo>
                    <a:pt x="3881" y="37"/>
                  </a:lnTo>
                  <a:lnTo>
                    <a:pt x="3879" y="34"/>
                  </a:lnTo>
                  <a:lnTo>
                    <a:pt x="3876" y="33"/>
                  </a:lnTo>
                  <a:lnTo>
                    <a:pt x="3869" y="25"/>
                  </a:lnTo>
                  <a:lnTo>
                    <a:pt x="3866" y="24"/>
                  </a:lnTo>
                  <a:lnTo>
                    <a:pt x="3859" y="17"/>
                  </a:lnTo>
                  <a:close/>
                  <a:moveTo>
                    <a:pt x="3259" y="17"/>
                  </a:moveTo>
                  <a:lnTo>
                    <a:pt x="3207" y="31"/>
                  </a:lnTo>
                  <a:lnTo>
                    <a:pt x="3290" y="90"/>
                  </a:lnTo>
                  <a:lnTo>
                    <a:pt x="3341" y="75"/>
                  </a:lnTo>
                  <a:lnTo>
                    <a:pt x="3259" y="17"/>
                  </a:lnTo>
                  <a:close/>
                  <a:moveTo>
                    <a:pt x="2203" y="17"/>
                  </a:moveTo>
                  <a:lnTo>
                    <a:pt x="2194" y="18"/>
                  </a:lnTo>
                  <a:lnTo>
                    <a:pt x="2201" y="25"/>
                  </a:lnTo>
                  <a:lnTo>
                    <a:pt x="2210" y="24"/>
                  </a:lnTo>
                  <a:lnTo>
                    <a:pt x="2211" y="23"/>
                  </a:lnTo>
                  <a:lnTo>
                    <a:pt x="2203" y="17"/>
                  </a:lnTo>
                  <a:close/>
                  <a:moveTo>
                    <a:pt x="2869" y="15"/>
                  </a:moveTo>
                  <a:lnTo>
                    <a:pt x="2859" y="17"/>
                  </a:lnTo>
                  <a:lnTo>
                    <a:pt x="2885" y="35"/>
                  </a:lnTo>
                  <a:lnTo>
                    <a:pt x="2893" y="34"/>
                  </a:lnTo>
                  <a:lnTo>
                    <a:pt x="2869" y="15"/>
                  </a:lnTo>
                  <a:close/>
                  <a:moveTo>
                    <a:pt x="2695" y="15"/>
                  </a:moveTo>
                  <a:lnTo>
                    <a:pt x="2686" y="18"/>
                  </a:lnTo>
                  <a:lnTo>
                    <a:pt x="2758" y="73"/>
                  </a:lnTo>
                  <a:lnTo>
                    <a:pt x="2766" y="70"/>
                  </a:lnTo>
                  <a:lnTo>
                    <a:pt x="2741" y="51"/>
                  </a:lnTo>
                  <a:lnTo>
                    <a:pt x="2739" y="50"/>
                  </a:lnTo>
                  <a:lnTo>
                    <a:pt x="2738" y="50"/>
                  </a:lnTo>
                  <a:lnTo>
                    <a:pt x="2738" y="48"/>
                  </a:lnTo>
                  <a:lnTo>
                    <a:pt x="2695" y="15"/>
                  </a:lnTo>
                  <a:close/>
                  <a:moveTo>
                    <a:pt x="2667" y="15"/>
                  </a:moveTo>
                  <a:lnTo>
                    <a:pt x="2664" y="17"/>
                  </a:lnTo>
                  <a:lnTo>
                    <a:pt x="2665" y="18"/>
                  </a:lnTo>
                  <a:lnTo>
                    <a:pt x="2669" y="17"/>
                  </a:lnTo>
                  <a:lnTo>
                    <a:pt x="2667" y="15"/>
                  </a:lnTo>
                  <a:close/>
                  <a:moveTo>
                    <a:pt x="1129" y="15"/>
                  </a:moveTo>
                  <a:lnTo>
                    <a:pt x="1124" y="23"/>
                  </a:lnTo>
                  <a:lnTo>
                    <a:pt x="1170" y="67"/>
                  </a:lnTo>
                  <a:lnTo>
                    <a:pt x="1174" y="60"/>
                  </a:lnTo>
                  <a:lnTo>
                    <a:pt x="1129" y="15"/>
                  </a:lnTo>
                  <a:close/>
                  <a:moveTo>
                    <a:pt x="2669" y="14"/>
                  </a:moveTo>
                  <a:lnTo>
                    <a:pt x="2671" y="17"/>
                  </a:lnTo>
                  <a:lnTo>
                    <a:pt x="2674" y="15"/>
                  </a:lnTo>
                  <a:lnTo>
                    <a:pt x="2671" y="14"/>
                  </a:lnTo>
                  <a:lnTo>
                    <a:pt x="2669" y="14"/>
                  </a:lnTo>
                  <a:close/>
                  <a:moveTo>
                    <a:pt x="4112" y="13"/>
                  </a:moveTo>
                  <a:lnTo>
                    <a:pt x="3976" y="54"/>
                  </a:lnTo>
                  <a:lnTo>
                    <a:pt x="3949" y="61"/>
                  </a:lnTo>
                  <a:lnTo>
                    <a:pt x="3952" y="67"/>
                  </a:lnTo>
                  <a:lnTo>
                    <a:pt x="3955" y="70"/>
                  </a:lnTo>
                  <a:lnTo>
                    <a:pt x="3956" y="73"/>
                  </a:lnTo>
                  <a:lnTo>
                    <a:pt x="3959" y="75"/>
                  </a:lnTo>
                  <a:lnTo>
                    <a:pt x="3961" y="78"/>
                  </a:lnTo>
                  <a:lnTo>
                    <a:pt x="3962" y="80"/>
                  </a:lnTo>
                  <a:lnTo>
                    <a:pt x="3963" y="83"/>
                  </a:lnTo>
                  <a:lnTo>
                    <a:pt x="3963" y="84"/>
                  </a:lnTo>
                  <a:lnTo>
                    <a:pt x="3965" y="84"/>
                  </a:lnTo>
                  <a:lnTo>
                    <a:pt x="3965" y="87"/>
                  </a:lnTo>
                  <a:lnTo>
                    <a:pt x="3966" y="87"/>
                  </a:lnTo>
                  <a:lnTo>
                    <a:pt x="3966" y="90"/>
                  </a:lnTo>
                  <a:lnTo>
                    <a:pt x="3965" y="90"/>
                  </a:lnTo>
                  <a:lnTo>
                    <a:pt x="3965" y="88"/>
                  </a:lnTo>
                  <a:lnTo>
                    <a:pt x="3963" y="87"/>
                  </a:lnTo>
                  <a:lnTo>
                    <a:pt x="3963" y="85"/>
                  </a:lnTo>
                  <a:lnTo>
                    <a:pt x="3962" y="85"/>
                  </a:lnTo>
                  <a:lnTo>
                    <a:pt x="3962" y="84"/>
                  </a:lnTo>
                  <a:lnTo>
                    <a:pt x="3961" y="83"/>
                  </a:lnTo>
                  <a:lnTo>
                    <a:pt x="3959" y="80"/>
                  </a:lnTo>
                  <a:lnTo>
                    <a:pt x="3959" y="78"/>
                  </a:lnTo>
                  <a:lnTo>
                    <a:pt x="3958" y="75"/>
                  </a:lnTo>
                  <a:lnTo>
                    <a:pt x="3955" y="73"/>
                  </a:lnTo>
                  <a:lnTo>
                    <a:pt x="3953" y="70"/>
                  </a:lnTo>
                  <a:lnTo>
                    <a:pt x="3951" y="67"/>
                  </a:lnTo>
                  <a:lnTo>
                    <a:pt x="3949" y="64"/>
                  </a:lnTo>
                  <a:lnTo>
                    <a:pt x="3948" y="63"/>
                  </a:lnTo>
                  <a:lnTo>
                    <a:pt x="3913" y="73"/>
                  </a:lnTo>
                  <a:lnTo>
                    <a:pt x="3915" y="73"/>
                  </a:lnTo>
                  <a:lnTo>
                    <a:pt x="3915" y="74"/>
                  </a:lnTo>
                  <a:lnTo>
                    <a:pt x="3916" y="75"/>
                  </a:lnTo>
                  <a:lnTo>
                    <a:pt x="3916" y="77"/>
                  </a:lnTo>
                  <a:lnTo>
                    <a:pt x="3918" y="77"/>
                  </a:lnTo>
                  <a:lnTo>
                    <a:pt x="3918" y="78"/>
                  </a:lnTo>
                  <a:lnTo>
                    <a:pt x="3921" y="81"/>
                  </a:lnTo>
                  <a:lnTo>
                    <a:pt x="3925" y="90"/>
                  </a:lnTo>
                  <a:lnTo>
                    <a:pt x="3928" y="93"/>
                  </a:lnTo>
                  <a:lnTo>
                    <a:pt x="3929" y="95"/>
                  </a:lnTo>
                  <a:lnTo>
                    <a:pt x="3929" y="98"/>
                  </a:lnTo>
                  <a:lnTo>
                    <a:pt x="3932" y="101"/>
                  </a:lnTo>
                  <a:lnTo>
                    <a:pt x="3965" y="91"/>
                  </a:lnTo>
                  <a:lnTo>
                    <a:pt x="3966" y="91"/>
                  </a:lnTo>
                  <a:lnTo>
                    <a:pt x="3966" y="90"/>
                  </a:lnTo>
                  <a:lnTo>
                    <a:pt x="3968" y="90"/>
                  </a:lnTo>
                  <a:lnTo>
                    <a:pt x="3968" y="91"/>
                  </a:lnTo>
                  <a:lnTo>
                    <a:pt x="3972" y="100"/>
                  </a:lnTo>
                  <a:lnTo>
                    <a:pt x="3975" y="104"/>
                  </a:lnTo>
                  <a:lnTo>
                    <a:pt x="3976" y="107"/>
                  </a:lnTo>
                  <a:lnTo>
                    <a:pt x="3979" y="115"/>
                  </a:lnTo>
                  <a:lnTo>
                    <a:pt x="3981" y="118"/>
                  </a:lnTo>
                  <a:lnTo>
                    <a:pt x="3981" y="121"/>
                  </a:lnTo>
                  <a:lnTo>
                    <a:pt x="3982" y="123"/>
                  </a:lnTo>
                  <a:lnTo>
                    <a:pt x="4019" y="111"/>
                  </a:lnTo>
                  <a:lnTo>
                    <a:pt x="4070" y="97"/>
                  </a:lnTo>
                  <a:lnTo>
                    <a:pt x="4187" y="61"/>
                  </a:lnTo>
                  <a:lnTo>
                    <a:pt x="4150" y="37"/>
                  </a:lnTo>
                  <a:lnTo>
                    <a:pt x="3986" y="87"/>
                  </a:lnTo>
                  <a:lnTo>
                    <a:pt x="3968" y="91"/>
                  </a:lnTo>
                  <a:lnTo>
                    <a:pt x="3983" y="87"/>
                  </a:lnTo>
                  <a:lnTo>
                    <a:pt x="4149" y="37"/>
                  </a:lnTo>
                  <a:lnTo>
                    <a:pt x="4112" y="13"/>
                  </a:lnTo>
                  <a:close/>
                  <a:moveTo>
                    <a:pt x="2879" y="13"/>
                  </a:moveTo>
                  <a:lnTo>
                    <a:pt x="2871" y="14"/>
                  </a:lnTo>
                  <a:lnTo>
                    <a:pt x="2895" y="33"/>
                  </a:lnTo>
                  <a:lnTo>
                    <a:pt x="2903" y="31"/>
                  </a:lnTo>
                  <a:lnTo>
                    <a:pt x="2879" y="13"/>
                  </a:lnTo>
                  <a:close/>
                  <a:moveTo>
                    <a:pt x="2889" y="10"/>
                  </a:moveTo>
                  <a:lnTo>
                    <a:pt x="2881" y="11"/>
                  </a:lnTo>
                  <a:lnTo>
                    <a:pt x="2906" y="30"/>
                  </a:lnTo>
                  <a:lnTo>
                    <a:pt x="2915" y="28"/>
                  </a:lnTo>
                  <a:lnTo>
                    <a:pt x="2889" y="10"/>
                  </a:lnTo>
                  <a:close/>
                  <a:moveTo>
                    <a:pt x="2688" y="10"/>
                  </a:moveTo>
                  <a:lnTo>
                    <a:pt x="2672" y="14"/>
                  </a:lnTo>
                  <a:lnTo>
                    <a:pt x="2675" y="15"/>
                  </a:lnTo>
                  <a:lnTo>
                    <a:pt x="2691" y="11"/>
                  </a:lnTo>
                  <a:lnTo>
                    <a:pt x="2688" y="10"/>
                  </a:lnTo>
                  <a:close/>
                  <a:moveTo>
                    <a:pt x="1017" y="10"/>
                  </a:moveTo>
                  <a:lnTo>
                    <a:pt x="925" y="120"/>
                  </a:lnTo>
                  <a:lnTo>
                    <a:pt x="893" y="158"/>
                  </a:lnTo>
                  <a:lnTo>
                    <a:pt x="905" y="160"/>
                  </a:lnTo>
                  <a:lnTo>
                    <a:pt x="936" y="121"/>
                  </a:lnTo>
                  <a:lnTo>
                    <a:pt x="1027" y="11"/>
                  </a:lnTo>
                  <a:lnTo>
                    <a:pt x="1017" y="10"/>
                  </a:lnTo>
                  <a:close/>
                  <a:moveTo>
                    <a:pt x="1136" y="8"/>
                  </a:moveTo>
                  <a:lnTo>
                    <a:pt x="1130" y="14"/>
                  </a:lnTo>
                  <a:lnTo>
                    <a:pt x="1176" y="58"/>
                  </a:lnTo>
                  <a:lnTo>
                    <a:pt x="1181" y="53"/>
                  </a:lnTo>
                  <a:lnTo>
                    <a:pt x="1136" y="8"/>
                  </a:lnTo>
                  <a:close/>
                  <a:moveTo>
                    <a:pt x="1002" y="8"/>
                  </a:moveTo>
                  <a:lnTo>
                    <a:pt x="909" y="118"/>
                  </a:lnTo>
                  <a:lnTo>
                    <a:pt x="877" y="156"/>
                  </a:lnTo>
                  <a:lnTo>
                    <a:pt x="892" y="158"/>
                  </a:lnTo>
                  <a:lnTo>
                    <a:pt x="923" y="120"/>
                  </a:lnTo>
                  <a:lnTo>
                    <a:pt x="1014" y="10"/>
                  </a:lnTo>
                  <a:lnTo>
                    <a:pt x="1002" y="8"/>
                  </a:lnTo>
                  <a:close/>
                  <a:moveTo>
                    <a:pt x="3892" y="7"/>
                  </a:moveTo>
                  <a:lnTo>
                    <a:pt x="3861" y="17"/>
                  </a:lnTo>
                  <a:lnTo>
                    <a:pt x="3864" y="18"/>
                  </a:lnTo>
                  <a:lnTo>
                    <a:pt x="3865" y="21"/>
                  </a:lnTo>
                  <a:lnTo>
                    <a:pt x="3868" y="23"/>
                  </a:lnTo>
                  <a:lnTo>
                    <a:pt x="3871" y="25"/>
                  </a:lnTo>
                  <a:lnTo>
                    <a:pt x="3874" y="27"/>
                  </a:lnTo>
                  <a:lnTo>
                    <a:pt x="3875" y="30"/>
                  </a:lnTo>
                  <a:lnTo>
                    <a:pt x="3878" y="31"/>
                  </a:lnTo>
                  <a:lnTo>
                    <a:pt x="3889" y="43"/>
                  </a:lnTo>
                  <a:lnTo>
                    <a:pt x="3921" y="33"/>
                  </a:lnTo>
                  <a:lnTo>
                    <a:pt x="3912" y="24"/>
                  </a:lnTo>
                  <a:lnTo>
                    <a:pt x="3909" y="23"/>
                  </a:lnTo>
                  <a:lnTo>
                    <a:pt x="3908" y="20"/>
                  </a:lnTo>
                  <a:lnTo>
                    <a:pt x="3899" y="14"/>
                  </a:lnTo>
                  <a:lnTo>
                    <a:pt x="3898" y="11"/>
                  </a:lnTo>
                  <a:lnTo>
                    <a:pt x="3895" y="10"/>
                  </a:lnTo>
                  <a:lnTo>
                    <a:pt x="3892" y="7"/>
                  </a:lnTo>
                  <a:close/>
                  <a:moveTo>
                    <a:pt x="2318" y="7"/>
                  </a:moveTo>
                  <a:lnTo>
                    <a:pt x="2273" y="20"/>
                  </a:lnTo>
                  <a:lnTo>
                    <a:pt x="2274" y="20"/>
                  </a:lnTo>
                  <a:lnTo>
                    <a:pt x="2276" y="21"/>
                  </a:lnTo>
                  <a:lnTo>
                    <a:pt x="2274" y="21"/>
                  </a:lnTo>
                  <a:lnTo>
                    <a:pt x="2251" y="27"/>
                  </a:lnTo>
                  <a:lnTo>
                    <a:pt x="2348" y="107"/>
                  </a:lnTo>
                  <a:lnTo>
                    <a:pt x="2373" y="100"/>
                  </a:lnTo>
                  <a:lnTo>
                    <a:pt x="2374" y="101"/>
                  </a:lnTo>
                  <a:lnTo>
                    <a:pt x="2375" y="101"/>
                  </a:lnTo>
                  <a:lnTo>
                    <a:pt x="2390" y="97"/>
                  </a:lnTo>
                  <a:lnTo>
                    <a:pt x="2420" y="88"/>
                  </a:lnTo>
                  <a:lnTo>
                    <a:pt x="2420" y="87"/>
                  </a:lnTo>
                  <a:lnTo>
                    <a:pt x="2421" y="87"/>
                  </a:lnTo>
                  <a:lnTo>
                    <a:pt x="2421" y="85"/>
                  </a:lnTo>
                  <a:lnTo>
                    <a:pt x="2423" y="85"/>
                  </a:lnTo>
                  <a:lnTo>
                    <a:pt x="2405" y="71"/>
                  </a:lnTo>
                  <a:lnTo>
                    <a:pt x="2326" y="8"/>
                  </a:lnTo>
                  <a:lnTo>
                    <a:pt x="2320" y="8"/>
                  </a:lnTo>
                  <a:lnTo>
                    <a:pt x="2320" y="7"/>
                  </a:lnTo>
                  <a:lnTo>
                    <a:pt x="2318" y="7"/>
                  </a:lnTo>
                  <a:close/>
                  <a:moveTo>
                    <a:pt x="2900" y="5"/>
                  </a:moveTo>
                  <a:lnTo>
                    <a:pt x="2892" y="8"/>
                  </a:lnTo>
                  <a:lnTo>
                    <a:pt x="2916" y="27"/>
                  </a:lnTo>
                  <a:lnTo>
                    <a:pt x="2925" y="24"/>
                  </a:lnTo>
                  <a:lnTo>
                    <a:pt x="2900" y="5"/>
                  </a:lnTo>
                  <a:close/>
                  <a:moveTo>
                    <a:pt x="2204" y="5"/>
                  </a:moveTo>
                  <a:lnTo>
                    <a:pt x="2196" y="8"/>
                  </a:lnTo>
                  <a:lnTo>
                    <a:pt x="2221" y="30"/>
                  </a:lnTo>
                  <a:lnTo>
                    <a:pt x="2230" y="27"/>
                  </a:lnTo>
                  <a:lnTo>
                    <a:pt x="2204" y="5"/>
                  </a:lnTo>
                  <a:close/>
                  <a:moveTo>
                    <a:pt x="1220" y="5"/>
                  </a:moveTo>
                  <a:lnTo>
                    <a:pt x="1216" y="13"/>
                  </a:lnTo>
                  <a:lnTo>
                    <a:pt x="1228" y="25"/>
                  </a:lnTo>
                  <a:lnTo>
                    <a:pt x="1234" y="20"/>
                  </a:lnTo>
                  <a:lnTo>
                    <a:pt x="1220" y="5"/>
                  </a:lnTo>
                  <a:close/>
                  <a:moveTo>
                    <a:pt x="973" y="5"/>
                  </a:moveTo>
                  <a:lnTo>
                    <a:pt x="882" y="115"/>
                  </a:lnTo>
                  <a:lnTo>
                    <a:pt x="849" y="153"/>
                  </a:lnTo>
                  <a:lnTo>
                    <a:pt x="876" y="156"/>
                  </a:lnTo>
                  <a:lnTo>
                    <a:pt x="907" y="118"/>
                  </a:lnTo>
                  <a:lnTo>
                    <a:pt x="1000" y="8"/>
                  </a:lnTo>
                  <a:lnTo>
                    <a:pt x="973" y="5"/>
                  </a:lnTo>
                  <a:close/>
                  <a:moveTo>
                    <a:pt x="3017" y="4"/>
                  </a:moveTo>
                  <a:lnTo>
                    <a:pt x="2966" y="18"/>
                  </a:lnTo>
                  <a:lnTo>
                    <a:pt x="3045" y="77"/>
                  </a:lnTo>
                  <a:lnTo>
                    <a:pt x="3096" y="61"/>
                  </a:lnTo>
                  <a:lnTo>
                    <a:pt x="3017" y="4"/>
                  </a:lnTo>
                  <a:close/>
                  <a:moveTo>
                    <a:pt x="2764" y="4"/>
                  </a:moveTo>
                  <a:lnTo>
                    <a:pt x="2766" y="7"/>
                  </a:lnTo>
                  <a:lnTo>
                    <a:pt x="2774" y="5"/>
                  </a:lnTo>
                  <a:lnTo>
                    <a:pt x="2764" y="4"/>
                  </a:lnTo>
                  <a:close/>
                  <a:moveTo>
                    <a:pt x="2213" y="4"/>
                  </a:moveTo>
                  <a:lnTo>
                    <a:pt x="2207" y="5"/>
                  </a:lnTo>
                  <a:lnTo>
                    <a:pt x="2233" y="27"/>
                  </a:lnTo>
                  <a:lnTo>
                    <a:pt x="2240" y="25"/>
                  </a:lnTo>
                  <a:lnTo>
                    <a:pt x="2213" y="4"/>
                  </a:lnTo>
                  <a:close/>
                  <a:moveTo>
                    <a:pt x="2910" y="2"/>
                  </a:moveTo>
                  <a:lnTo>
                    <a:pt x="2902" y="5"/>
                  </a:lnTo>
                  <a:lnTo>
                    <a:pt x="2928" y="24"/>
                  </a:lnTo>
                  <a:lnTo>
                    <a:pt x="2936" y="21"/>
                  </a:lnTo>
                  <a:lnTo>
                    <a:pt x="2910" y="2"/>
                  </a:lnTo>
                  <a:close/>
                  <a:moveTo>
                    <a:pt x="2736" y="2"/>
                  </a:moveTo>
                  <a:lnTo>
                    <a:pt x="2702" y="11"/>
                  </a:lnTo>
                  <a:lnTo>
                    <a:pt x="2745" y="44"/>
                  </a:lnTo>
                  <a:lnTo>
                    <a:pt x="2782" y="34"/>
                  </a:lnTo>
                  <a:lnTo>
                    <a:pt x="2782" y="33"/>
                  </a:lnTo>
                  <a:lnTo>
                    <a:pt x="2784" y="33"/>
                  </a:lnTo>
                  <a:lnTo>
                    <a:pt x="2754" y="11"/>
                  </a:lnTo>
                  <a:lnTo>
                    <a:pt x="2754" y="13"/>
                  </a:lnTo>
                  <a:lnTo>
                    <a:pt x="2752" y="13"/>
                  </a:lnTo>
                  <a:lnTo>
                    <a:pt x="2749" y="15"/>
                  </a:lnTo>
                  <a:lnTo>
                    <a:pt x="2748" y="18"/>
                  </a:lnTo>
                  <a:lnTo>
                    <a:pt x="2746" y="20"/>
                  </a:lnTo>
                  <a:lnTo>
                    <a:pt x="2745" y="20"/>
                  </a:lnTo>
                  <a:lnTo>
                    <a:pt x="2745" y="21"/>
                  </a:lnTo>
                  <a:lnTo>
                    <a:pt x="2741" y="25"/>
                  </a:lnTo>
                  <a:lnTo>
                    <a:pt x="2739" y="25"/>
                  </a:lnTo>
                  <a:lnTo>
                    <a:pt x="2744" y="21"/>
                  </a:lnTo>
                  <a:lnTo>
                    <a:pt x="2745" y="18"/>
                  </a:lnTo>
                  <a:lnTo>
                    <a:pt x="2754" y="10"/>
                  </a:lnTo>
                  <a:lnTo>
                    <a:pt x="2744" y="2"/>
                  </a:lnTo>
                  <a:lnTo>
                    <a:pt x="2736" y="2"/>
                  </a:lnTo>
                  <a:close/>
                  <a:moveTo>
                    <a:pt x="946" y="1"/>
                  </a:moveTo>
                  <a:lnTo>
                    <a:pt x="853" y="111"/>
                  </a:lnTo>
                  <a:lnTo>
                    <a:pt x="822" y="150"/>
                  </a:lnTo>
                  <a:lnTo>
                    <a:pt x="842" y="151"/>
                  </a:lnTo>
                  <a:lnTo>
                    <a:pt x="847" y="153"/>
                  </a:lnTo>
                  <a:lnTo>
                    <a:pt x="880" y="114"/>
                  </a:lnTo>
                  <a:lnTo>
                    <a:pt x="972" y="4"/>
                  </a:lnTo>
                  <a:lnTo>
                    <a:pt x="966" y="4"/>
                  </a:lnTo>
                  <a:lnTo>
                    <a:pt x="946" y="1"/>
                  </a:lnTo>
                  <a:close/>
                  <a:moveTo>
                    <a:pt x="2920" y="0"/>
                  </a:moveTo>
                  <a:lnTo>
                    <a:pt x="2912" y="2"/>
                  </a:lnTo>
                  <a:lnTo>
                    <a:pt x="2938" y="21"/>
                  </a:lnTo>
                  <a:lnTo>
                    <a:pt x="2946" y="18"/>
                  </a:lnTo>
                  <a:lnTo>
                    <a:pt x="2920"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1" name="Freeform 185"/>
            <p:cNvSpPr>
              <a:spLocks noEditPoints="1"/>
            </p:cNvSpPr>
            <p:nvPr/>
          </p:nvSpPr>
          <p:spPr bwMode="auto">
            <a:xfrm>
              <a:off x="2419351" y="1423988"/>
              <a:ext cx="7359650" cy="712788"/>
            </a:xfrm>
            <a:custGeom>
              <a:avLst/>
              <a:gdLst/>
              <a:ahLst/>
              <a:cxnLst>
                <a:cxn ang="0">
                  <a:pos x="2893" y="130"/>
                </a:cxn>
                <a:cxn ang="0">
                  <a:pos x="2903" y="127"/>
                </a:cxn>
                <a:cxn ang="0">
                  <a:pos x="2930" y="146"/>
                </a:cxn>
                <a:cxn ang="0">
                  <a:pos x="3899" y="183"/>
                </a:cxn>
                <a:cxn ang="0">
                  <a:pos x="547" y="384"/>
                </a:cxn>
                <a:cxn ang="0">
                  <a:pos x="3398" y="157"/>
                </a:cxn>
                <a:cxn ang="0">
                  <a:pos x="584" y="258"/>
                </a:cxn>
                <a:cxn ang="0">
                  <a:pos x="3164" y="164"/>
                </a:cxn>
                <a:cxn ang="0">
                  <a:pos x="2713" y="130"/>
                </a:cxn>
                <a:cxn ang="0">
                  <a:pos x="2719" y="141"/>
                </a:cxn>
                <a:cxn ang="0">
                  <a:pos x="393" y="422"/>
                </a:cxn>
                <a:cxn ang="0">
                  <a:pos x="2762" y="105"/>
                </a:cxn>
                <a:cxn ang="0">
                  <a:pos x="3883" y="166"/>
                </a:cxn>
                <a:cxn ang="0">
                  <a:pos x="3114" y="125"/>
                </a:cxn>
                <a:cxn ang="0">
                  <a:pos x="4260" y="90"/>
                </a:cxn>
                <a:cxn ang="0">
                  <a:pos x="2780" y="93"/>
                </a:cxn>
                <a:cxn ang="0">
                  <a:pos x="4350" y="84"/>
                </a:cxn>
                <a:cxn ang="0">
                  <a:pos x="4288" y="263"/>
                </a:cxn>
                <a:cxn ang="0">
                  <a:pos x="4215" y="85"/>
                </a:cxn>
                <a:cxn ang="0">
                  <a:pos x="2789" y="103"/>
                </a:cxn>
                <a:cxn ang="0">
                  <a:pos x="313" y="183"/>
                </a:cxn>
                <a:cxn ang="0">
                  <a:pos x="249" y="217"/>
                </a:cxn>
                <a:cxn ang="0">
                  <a:pos x="2545" y="73"/>
                </a:cxn>
                <a:cxn ang="0">
                  <a:pos x="2690" y="67"/>
                </a:cxn>
                <a:cxn ang="0">
                  <a:pos x="4321" y="63"/>
                </a:cxn>
                <a:cxn ang="0">
                  <a:pos x="4235" y="60"/>
                </a:cxn>
                <a:cxn ang="0">
                  <a:pos x="14" y="334"/>
                </a:cxn>
                <a:cxn ang="0">
                  <a:pos x="18" y="370"/>
                </a:cxn>
                <a:cxn ang="0">
                  <a:pos x="108" y="383"/>
                </a:cxn>
                <a:cxn ang="0">
                  <a:pos x="4489" y="58"/>
                </a:cxn>
                <a:cxn ang="0">
                  <a:pos x="2809" y="74"/>
                </a:cxn>
                <a:cxn ang="0">
                  <a:pos x="253" y="57"/>
                </a:cxn>
                <a:cxn ang="0">
                  <a:pos x="1165" y="55"/>
                </a:cxn>
                <a:cxn ang="0">
                  <a:pos x="2599" y="64"/>
                </a:cxn>
                <a:cxn ang="0">
                  <a:pos x="3188" y="73"/>
                </a:cxn>
                <a:cxn ang="0">
                  <a:pos x="226" y="53"/>
                </a:cxn>
                <a:cxn ang="0">
                  <a:pos x="3746" y="101"/>
                </a:cxn>
                <a:cxn ang="0">
                  <a:pos x="3770" y="85"/>
                </a:cxn>
                <a:cxn ang="0">
                  <a:pos x="4137" y="44"/>
                </a:cxn>
                <a:cxn ang="0">
                  <a:pos x="4150" y="43"/>
                </a:cxn>
                <a:cxn ang="0">
                  <a:pos x="4397" y="40"/>
                </a:cxn>
                <a:cxn ang="0">
                  <a:pos x="4090" y="57"/>
                </a:cxn>
                <a:cxn ang="0">
                  <a:pos x="4526" y="35"/>
                </a:cxn>
                <a:cxn ang="0">
                  <a:pos x="4526" y="35"/>
                </a:cxn>
                <a:cxn ang="0">
                  <a:pos x="3608" y="44"/>
                </a:cxn>
                <a:cxn ang="0">
                  <a:pos x="239" y="54"/>
                </a:cxn>
                <a:cxn ang="0">
                  <a:pos x="4522" y="30"/>
                </a:cxn>
                <a:cxn ang="0">
                  <a:pos x="3742" y="71"/>
                </a:cxn>
                <a:cxn ang="0">
                  <a:pos x="3806" y="107"/>
                </a:cxn>
                <a:cxn ang="0">
                  <a:pos x="4499" y="24"/>
                </a:cxn>
                <a:cxn ang="0">
                  <a:pos x="3272" y="24"/>
                </a:cxn>
                <a:cxn ang="0">
                  <a:pos x="4033" y="64"/>
                </a:cxn>
                <a:cxn ang="0">
                  <a:pos x="215" y="51"/>
                </a:cxn>
                <a:cxn ang="0">
                  <a:pos x="318" y="20"/>
                </a:cxn>
                <a:cxn ang="0">
                  <a:pos x="1256" y="74"/>
                </a:cxn>
                <a:cxn ang="0">
                  <a:pos x="4101" y="18"/>
                </a:cxn>
                <a:cxn ang="0">
                  <a:pos x="12" y="44"/>
                </a:cxn>
                <a:cxn ang="0">
                  <a:pos x="4084" y="11"/>
                </a:cxn>
                <a:cxn ang="0">
                  <a:pos x="3896" y="324"/>
                </a:cxn>
                <a:cxn ang="0">
                  <a:pos x="3713" y="60"/>
                </a:cxn>
                <a:cxn ang="0">
                  <a:pos x="3157" y="33"/>
                </a:cxn>
                <a:cxn ang="0">
                  <a:pos x="72" y="324"/>
                </a:cxn>
              </a:cxnLst>
              <a:rect l="0" t="0" r="r" b="b"/>
              <a:pathLst>
                <a:path w="4636" h="449">
                  <a:moveTo>
                    <a:pt x="2187" y="133"/>
                  </a:moveTo>
                  <a:lnTo>
                    <a:pt x="2178" y="135"/>
                  </a:lnTo>
                  <a:lnTo>
                    <a:pt x="2204" y="157"/>
                  </a:lnTo>
                  <a:lnTo>
                    <a:pt x="2214" y="154"/>
                  </a:lnTo>
                  <a:lnTo>
                    <a:pt x="2187" y="133"/>
                  </a:lnTo>
                  <a:close/>
                  <a:moveTo>
                    <a:pt x="1102" y="133"/>
                  </a:moveTo>
                  <a:lnTo>
                    <a:pt x="1098" y="140"/>
                  </a:lnTo>
                  <a:lnTo>
                    <a:pt x="1144" y="184"/>
                  </a:lnTo>
                  <a:lnTo>
                    <a:pt x="1148" y="177"/>
                  </a:lnTo>
                  <a:lnTo>
                    <a:pt x="1102" y="133"/>
                  </a:lnTo>
                  <a:close/>
                  <a:moveTo>
                    <a:pt x="2195" y="131"/>
                  </a:moveTo>
                  <a:lnTo>
                    <a:pt x="2190" y="133"/>
                  </a:lnTo>
                  <a:lnTo>
                    <a:pt x="2215" y="154"/>
                  </a:lnTo>
                  <a:lnTo>
                    <a:pt x="2222" y="153"/>
                  </a:lnTo>
                  <a:lnTo>
                    <a:pt x="2195" y="131"/>
                  </a:lnTo>
                  <a:close/>
                  <a:moveTo>
                    <a:pt x="1188" y="131"/>
                  </a:moveTo>
                  <a:lnTo>
                    <a:pt x="1182" y="137"/>
                  </a:lnTo>
                  <a:lnTo>
                    <a:pt x="1197" y="150"/>
                  </a:lnTo>
                  <a:lnTo>
                    <a:pt x="1201" y="144"/>
                  </a:lnTo>
                  <a:lnTo>
                    <a:pt x="1188" y="131"/>
                  </a:lnTo>
                  <a:close/>
                  <a:moveTo>
                    <a:pt x="880" y="131"/>
                  </a:moveTo>
                  <a:lnTo>
                    <a:pt x="786" y="241"/>
                  </a:lnTo>
                  <a:lnTo>
                    <a:pt x="754" y="279"/>
                  </a:lnTo>
                  <a:lnTo>
                    <a:pt x="781" y="281"/>
                  </a:lnTo>
                  <a:lnTo>
                    <a:pt x="813" y="244"/>
                  </a:lnTo>
                  <a:lnTo>
                    <a:pt x="905" y="134"/>
                  </a:lnTo>
                  <a:lnTo>
                    <a:pt x="880" y="131"/>
                  </a:lnTo>
                  <a:close/>
                  <a:moveTo>
                    <a:pt x="2893" y="130"/>
                  </a:moveTo>
                  <a:lnTo>
                    <a:pt x="2884" y="133"/>
                  </a:lnTo>
                  <a:lnTo>
                    <a:pt x="2909" y="151"/>
                  </a:lnTo>
                  <a:lnTo>
                    <a:pt x="2917" y="148"/>
                  </a:lnTo>
                  <a:lnTo>
                    <a:pt x="2893" y="130"/>
                  </a:lnTo>
                  <a:close/>
                  <a:moveTo>
                    <a:pt x="2696" y="130"/>
                  </a:moveTo>
                  <a:lnTo>
                    <a:pt x="2650" y="141"/>
                  </a:lnTo>
                  <a:lnTo>
                    <a:pt x="2653" y="144"/>
                  </a:lnTo>
                  <a:lnTo>
                    <a:pt x="2659" y="143"/>
                  </a:lnTo>
                  <a:lnTo>
                    <a:pt x="2660" y="143"/>
                  </a:lnTo>
                  <a:lnTo>
                    <a:pt x="2662" y="144"/>
                  </a:lnTo>
                  <a:lnTo>
                    <a:pt x="2696" y="134"/>
                  </a:lnTo>
                  <a:lnTo>
                    <a:pt x="2696" y="131"/>
                  </a:lnTo>
                  <a:lnTo>
                    <a:pt x="2697" y="131"/>
                  </a:lnTo>
                  <a:lnTo>
                    <a:pt x="2696" y="130"/>
                  </a:lnTo>
                  <a:close/>
                  <a:moveTo>
                    <a:pt x="2168" y="130"/>
                  </a:moveTo>
                  <a:lnTo>
                    <a:pt x="2171" y="133"/>
                  </a:lnTo>
                  <a:lnTo>
                    <a:pt x="2174" y="131"/>
                  </a:lnTo>
                  <a:lnTo>
                    <a:pt x="2172" y="130"/>
                  </a:lnTo>
                  <a:lnTo>
                    <a:pt x="2168" y="130"/>
                  </a:lnTo>
                  <a:close/>
                  <a:moveTo>
                    <a:pt x="2167" y="130"/>
                  </a:moveTo>
                  <a:lnTo>
                    <a:pt x="2164" y="131"/>
                  </a:lnTo>
                  <a:lnTo>
                    <a:pt x="2167" y="133"/>
                  </a:lnTo>
                  <a:lnTo>
                    <a:pt x="2170" y="133"/>
                  </a:lnTo>
                  <a:lnTo>
                    <a:pt x="2167" y="130"/>
                  </a:lnTo>
                  <a:close/>
                  <a:moveTo>
                    <a:pt x="851" y="128"/>
                  </a:moveTo>
                  <a:lnTo>
                    <a:pt x="759" y="237"/>
                  </a:lnTo>
                  <a:lnTo>
                    <a:pt x="726" y="276"/>
                  </a:lnTo>
                  <a:lnTo>
                    <a:pt x="753" y="279"/>
                  </a:lnTo>
                  <a:lnTo>
                    <a:pt x="784" y="241"/>
                  </a:lnTo>
                  <a:lnTo>
                    <a:pt x="878" y="131"/>
                  </a:lnTo>
                  <a:lnTo>
                    <a:pt x="851" y="128"/>
                  </a:lnTo>
                  <a:close/>
                  <a:moveTo>
                    <a:pt x="2903" y="127"/>
                  </a:moveTo>
                  <a:lnTo>
                    <a:pt x="2894" y="130"/>
                  </a:lnTo>
                  <a:lnTo>
                    <a:pt x="2920" y="148"/>
                  </a:lnTo>
                  <a:lnTo>
                    <a:pt x="2929" y="146"/>
                  </a:lnTo>
                  <a:lnTo>
                    <a:pt x="2903" y="127"/>
                  </a:lnTo>
                  <a:close/>
                  <a:moveTo>
                    <a:pt x="2157" y="127"/>
                  </a:moveTo>
                  <a:lnTo>
                    <a:pt x="1997" y="170"/>
                  </a:lnTo>
                  <a:lnTo>
                    <a:pt x="1997" y="171"/>
                  </a:lnTo>
                  <a:lnTo>
                    <a:pt x="1998" y="171"/>
                  </a:lnTo>
                  <a:lnTo>
                    <a:pt x="1998" y="173"/>
                  </a:lnTo>
                  <a:lnTo>
                    <a:pt x="2000" y="173"/>
                  </a:lnTo>
                  <a:lnTo>
                    <a:pt x="2000" y="174"/>
                  </a:lnTo>
                  <a:lnTo>
                    <a:pt x="2001" y="174"/>
                  </a:lnTo>
                  <a:lnTo>
                    <a:pt x="2161" y="131"/>
                  </a:lnTo>
                  <a:lnTo>
                    <a:pt x="2157" y="127"/>
                  </a:lnTo>
                  <a:close/>
                  <a:moveTo>
                    <a:pt x="3786" y="125"/>
                  </a:moveTo>
                  <a:lnTo>
                    <a:pt x="3658" y="163"/>
                  </a:lnTo>
                  <a:lnTo>
                    <a:pt x="3693" y="187"/>
                  </a:lnTo>
                  <a:lnTo>
                    <a:pt x="3819" y="150"/>
                  </a:lnTo>
                  <a:lnTo>
                    <a:pt x="3816" y="147"/>
                  </a:lnTo>
                  <a:lnTo>
                    <a:pt x="3813" y="146"/>
                  </a:lnTo>
                  <a:lnTo>
                    <a:pt x="3812" y="143"/>
                  </a:lnTo>
                  <a:lnTo>
                    <a:pt x="3786" y="125"/>
                  </a:lnTo>
                  <a:close/>
                  <a:moveTo>
                    <a:pt x="2690" y="125"/>
                  </a:moveTo>
                  <a:lnTo>
                    <a:pt x="2683" y="127"/>
                  </a:lnTo>
                  <a:lnTo>
                    <a:pt x="2645" y="137"/>
                  </a:lnTo>
                  <a:lnTo>
                    <a:pt x="2649" y="141"/>
                  </a:lnTo>
                  <a:lnTo>
                    <a:pt x="2695" y="128"/>
                  </a:lnTo>
                  <a:lnTo>
                    <a:pt x="2690" y="125"/>
                  </a:lnTo>
                  <a:close/>
                  <a:moveTo>
                    <a:pt x="1109" y="125"/>
                  </a:moveTo>
                  <a:lnTo>
                    <a:pt x="1104" y="131"/>
                  </a:lnTo>
                  <a:lnTo>
                    <a:pt x="1149" y="176"/>
                  </a:lnTo>
                  <a:lnTo>
                    <a:pt x="1155" y="170"/>
                  </a:lnTo>
                  <a:lnTo>
                    <a:pt x="1109" y="125"/>
                  </a:lnTo>
                  <a:close/>
                  <a:moveTo>
                    <a:pt x="2913" y="124"/>
                  </a:moveTo>
                  <a:lnTo>
                    <a:pt x="2904" y="127"/>
                  </a:lnTo>
                  <a:lnTo>
                    <a:pt x="2930" y="146"/>
                  </a:lnTo>
                  <a:lnTo>
                    <a:pt x="2939" y="143"/>
                  </a:lnTo>
                  <a:lnTo>
                    <a:pt x="2913" y="124"/>
                  </a:lnTo>
                  <a:close/>
                  <a:moveTo>
                    <a:pt x="1194" y="124"/>
                  </a:moveTo>
                  <a:lnTo>
                    <a:pt x="1189" y="130"/>
                  </a:lnTo>
                  <a:lnTo>
                    <a:pt x="1202" y="143"/>
                  </a:lnTo>
                  <a:lnTo>
                    <a:pt x="1208" y="135"/>
                  </a:lnTo>
                  <a:lnTo>
                    <a:pt x="1194" y="124"/>
                  </a:lnTo>
                  <a:close/>
                  <a:moveTo>
                    <a:pt x="824" y="124"/>
                  </a:moveTo>
                  <a:lnTo>
                    <a:pt x="730" y="234"/>
                  </a:lnTo>
                  <a:lnTo>
                    <a:pt x="697" y="271"/>
                  </a:lnTo>
                  <a:lnTo>
                    <a:pt x="724" y="276"/>
                  </a:lnTo>
                  <a:lnTo>
                    <a:pt x="580" y="444"/>
                  </a:lnTo>
                  <a:lnTo>
                    <a:pt x="607" y="449"/>
                  </a:lnTo>
                  <a:lnTo>
                    <a:pt x="751" y="280"/>
                  </a:lnTo>
                  <a:lnTo>
                    <a:pt x="724" y="276"/>
                  </a:lnTo>
                  <a:lnTo>
                    <a:pt x="757" y="237"/>
                  </a:lnTo>
                  <a:lnTo>
                    <a:pt x="850" y="127"/>
                  </a:lnTo>
                  <a:lnTo>
                    <a:pt x="824" y="124"/>
                  </a:lnTo>
                  <a:close/>
                  <a:moveTo>
                    <a:pt x="3031" y="123"/>
                  </a:moveTo>
                  <a:lnTo>
                    <a:pt x="2981" y="137"/>
                  </a:lnTo>
                  <a:lnTo>
                    <a:pt x="3060" y="194"/>
                  </a:lnTo>
                  <a:lnTo>
                    <a:pt x="3111" y="178"/>
                  </a:lnTo>
                  <a:lnTo>
                    <a:pt x="3031" y="123"/>
                  </a:lnTo>
                  <a:close/>
                  <a:moveTo>
                    <a:pt x="4036" y="121"/>
                  </a:moveTo>
                  <a:lnTo>
                    <a:pt x="3949" y="147"/>
                  </a:lnTo>
                  <a:lnTo>
                    <a:pt x="3884" y="167"/>
                  </a:lnTo>
                  <a:lnTo>
                    <a:pt x="3887" y="168"/>
                  </a:lnTo>
                  <a:lnTo>
                    <a:pt x="3889" y="171"/>
                  </a:lnTo>
                  <a:lnTo>
                    <a:pt x="3892" y="173"/>
                  </a:lnTo>
                  <a:lnTo>
                    <a:pt x="3893" y="176"/>
                  </a:lnTo>
                  <a:lnTo>
                    <a:pt x="3896" y="177"/>
                  </a:lnTo>
                  <a:lnTo>
                    <a:pt x="3899" y="183"/>
                  </a:lnTo>
                  <a:lnTo>
                    <a:pt x="3902" y="184"/>
                  </a:lnTo>
                  <a:lnTo>
                    <a:pt x="3903" y="187"/>
                  </a:lnTo>
                  <a:lnTo>
                    <a:pt x="3906" y="188"/>
                  </a:lnTo>
                  <a:lnTo>
                    <a:pt x="3909" y="194"/>
                  </a:lnTo>
                  <a:lnTo>
                    <a:pt x="3937" y="186"/>
                  </a:lnTo>
                  <a:lnTo>
                    <a:pt x="4071" y="146"/>
                  </a:lnTo>
                  <a:lnTo>
                    <a:pt x="4036" y="121"/>
                  </a:lnTo>
                  <a:close/>
                  <a:moveTo>
                    <a:pt x="2924" y="121"/>
                  </a:moveTo>
                  <a:lnTo>
                    <a:pt x="2916" y="124"/>
                  </a:lnTo>
                  <a:lnTo>
                    <a:pt x="2940" y="143"/>
                  </a:lnTo>
                  <a:lnTo>
                    <a:pt x="2949" y="140"/>
                  </a:lnTo>
                  <a:lnTo>
                    <a:pt x="2924" y="121"/>
                  </a:lnTo>
                  <a:close/>
                  <a:moveTo>
                    <a:pt x="797" y="121"/>
                  </a:moveTo>
                  <a:lnTo>
                    <a:pt x="701" y="231"/>
                  </a:lnTo>
                  <a:lnTo>
                    <a:pt x="669" y="268"/>
                  </a:lnTo>
                  <a:lnTo>
                    <a:pt x="696" y="271"/>
                  </a:lnTo>
                  <a:lnTo>
                    <a:pt x="729" y="234"/>
                  </a:lnTo>
                  <a:lnTo>
                    <a:pt x="823" y="124"/>
                  </a:lnTo>
                  <a:lnTo>
                    <a:pt x="797" y="121"/>
                  </a:lnTo>
                  <a:close/>
                  <a:moveTo>
                    <a:pt x="2934" y="118"/>
                  </a:moveTo>
                  <a:lnTo>
                    <a:pt x="2926" y="121"/>
                  </a:lnTo>
                  <a:lnTo>
                    <a:pt x="2951" y="140"/>
                  </a:lnTo>
                  <a:lnTo>
                    <a:pt x="2960" y="137"/>
                  </a:lnTo>
                  <a:lnTo>
                    <a:pt x="2934" y="118"/>
                  </a:lnTo>
                  <a:close/>
                  <a:moveTo>
                    <a:pt x="770" y="118"/>
                  </a:moveTo>
                  <a:lnTo>
                    <a:pt x="674" y="227"/>
                  </a:lnTo>
                  <a:lnTo>
                    <a:pt x="642" y="264"/>
                  </a:lnTo>
                  <a:lnTo>
                    <a:pt x="667" y="268"/>
                  </a:lnTo>
                  <a:lnTo>
                    <a:pt x="640" y="266"/>
                  </a:lnTo>
                  <a:lnTo>
                    <a:pt x="537" y="383"/>
                  </a:lnTo>
                  <a:lnTo>
                    <a:pt x="540" y="384"/>
                  </a:lnTo>
                  <a:lnTo>
                    <a:pt x="547" y="384"/>
                  </a:lnTo>
                  <a:lnTo>
                    <a:pt x="549" y="386"/>
                  </a:lnTo>
                  <a:lnTo>
                    <a:pt x="553" y="386"/>
                  </a:lnTo>
                  <a:lnTo>
                    <a:pt x="556" y="387"/>
                  </a:lnTo>
                  <a:lnTo>
                    <a:pt x="559" y="387"/>
                  </a:lnTo>
                  <a:lnTo>
                    <a:pt x="560" y="389"/>
                  </a:lnTo>
                  <a:lnTo>
                    <a:pt x="563" y="389"/>
                  </a:lnTo>
                  <a:lnTo>
                    <a:pt x="667" y="268"/>
                  </a:lnTo>
                  <a:lnTo>
                    <a:pt x="700" y="230"/>
                  </a:lnTo>
                  <a:lnTo>
                    <a:pt x="796" y="121"/>
                  </a:lnTo>
                  <a:lnTo>
                    <a:pt x="770" y="118"/>
                  </a:lnTo>
                  <a:close/>
                  <a:moveTo>
                    <a:pt x="1115" y="117"/>
                  </a:moveTo>
                  <a:lnTo>
                    <a:pt x="1111" y="124"/>
                  </a:lnTo>
                  <a:lnTo>
                    <a:pt x="1157" y="168"/>
                  </a:lnTo>
                  <a:lnTo>
                    <a:pt x="1161" y="161"/>
                  </a:lnTo>
                  <a:lnTo>
                    <a:pt x="1115" y="117"/>
                  </a:lnTo>
                  <a:close/>
                  <a:moveTo>
                    <a:pt x="3819" y="115"/>
                  </a:moveTo>
                  <a:lnTo>
                    <a:pt x="3787" y="124"/>
                  </a:lnTo>
                  <a:lnTo>
                    <a:pt x="3792" y="127"/>
                  </a:lnTo>
                  <a:lnTo>
                    <a:pt x="3796" y="131"/>
                  </a:lnTo>
                  <a:lnTo>
                    <a:pt x="3813" y="143"/>
                  </a:lnTo>
                  <a:lnTo>
                    <a:pt x="3817" y="147"/>
                  </a:lnTo>
                  <a:lnTo>
                    <a:pt x="3820" y="148"/>
                  </a:lnTo>
                  <a:lnTo>
                    <a:pt x="3852" y="140"/>
                  </a:lnTo>
                  <a:lnTo>
                    <a:pt x="3844" y="133"/>
                  </a:lnTo>
                  <a:lnTo>
                    <a:pt x="3819" y="115"/>
                  </a:lnTo>
                  <a:close/>
                  <a:moveTo>
                    <a:pt x="3338" y="115"/>
                  </a:moveTo>
                  <a:lnTo>
                    <a:pt x="3250" y="140"/>
                  </a:lnTo>
                  <a:lnTo>
                    <a:pt x="3222" y="148"/>
                  </a:lnTo>
                  <a:lnTo>
                    <a:pt x="3307" y="208"/>
                  </a:lnTo>
                  <a:lnTo>
                    <a:pt x="3505" y="349"/>
                  </a:lnTo>
                  <a:lnTo>
                    <a:pt x="3623" y="313"/>
                  </a:lnTo>
                  <a:lnTo>
                    <a:pt x="3398" y="157"/>
                  </a:lnTo>
                  <a:lnTo>
                    <a:pt x="3338" y="115"/>
                  </a:lnTo>
                  <a:close/>
                  <a:moveTo>
                    <a:pt x="2944" y="115"/>
                  </a:moveTo>
                  <a:lnTo>
                    <a:pt x="2936" y="118"/>
                  </a:lnTo>
                  <a:lnTo>
                    <a:pt x="2961" y="137"/>
                  </a:lnTo>
                  <a:lnTo>
                    <a:pt x="2970" y="134"/>
                  </a:lnTo>
                  <a:lnTo>
                    <a:pt x="2944" y="115"/>
                  </a:lnTo>
                  <a:close/>
                  <a:moveTo>
                    <a:pt x="4314" y="114"/>
                  </a:moveTo>
                  <a:lnTo>
                    <a:pt x="4317" y="114"/>
                  </a:lnTo>
                  <a:lnTo>
                    <a:pt x="4312" y="115"/>
                  </a:lnTo>
                  <a:lnTo>
                    <a:pt x="4311" y="115"/>
                  </a:lnTo>
                  <a:lnTo>
                    <a:pt x="4314" y="114"/>
                  </a:lnTo>
                  <a:close/>
                  <a:moveTo>
                    <a:pt x="2248" y="114"/>
                  </a:moveTo>
                  <a:lnTo>
                    <a:pt x="2202" y="127"/>
                  </a:lnTo>
                  <a:lnTo>
                    <a:pt x="2232" y="151"/>
                  </a:lnTo>
                  <a:lnTo>
                    <a:pt x="2278" y="138"/>
                  </a:lnTo>
                  <a:lnTo>
                    <a:pt x="2278" y="135"/>
                  </a:lnTo>
                  <a:lnTo>
                    <a:pt x="2279" y="135"/>
                  </a:lnTo>
                  <a:lnTo>
                    <a:pt x="2255" y="115"/>
                  </a:lnTo>
                  <a:lnTo>
                    <a:pt x="2248" y="115"/>
                  </a:lnTo>
                  <a:lnTo>
                    <a:pt x="2248" y="114"/>
                  </a:lnTo>
                  <a:close/>
                  <a:moveTo>
                    <a:pt x="2956" y="113"/>
                  </a:moveTo>
                  <a:lnTo>
                    <a:pt x="2947" y="115"/>
                  </a:lnTo>
                  <a:lnTo>
                    <a:pt x="2971" y="134"/>
                  </a:lnTo>
                  <a:lnTo>
                    <a:pt x="2980" y="131"/>
                  </a:lnTo>
                  <a:lnTo>
                    <a:pt x="2956" y="113"/>
                  </a:lnTo>
                  <a:close/>
                  <a:moveTo>
                    <a:pt x="714" y="111"/>
                  </a:moveTo>
                  <a:lnTo>
                    <a:pt x="619" y="220"/>
                  </a:lnTo>
                  <a:lnTo>
                    <a:pt x="584" y="258"/>
                  </a:lnTo>
                  <a:lnTo>
                    <a:pt x="480" y="376"/>
                  </a:lnTo>
                  <a:lnTo>
                    <a:pt x="507" y="380"/>
                  </a:lnTo>
                  <a:lnTo>
                    <a:pt x="610" y="263"/>
                  </a:lnTo>
                  <a:lnTo>
                    <a:pt x="584" y="258"/>
                  </a:lnTo>
                  <a:lnTo>
                    <a:pt x="612" y="261"/>
                  </a:lnTo>
                  <a:lnTo>
                    <a:pt x="644" y="224"/>
                  </a:lnTo>
                  <a:lnTo>
                    <a:pt x="740" y="114"/>
                  </a:lnTo>
                  <a:lnTo>
                    <a:pt x="714" y="111"/>
                  </a:lnTo>
                  <a:close/>
                  <a:moveTo>
                    <a:pt x="2966" y="110"/>
                  </a:moveTo>
                  <a:lnTo>
                    <a:pt x="2957" y="113"/>
                  </a:lnTo>
                  <a:lnTo>
                    <a:pt x="2983" y="131"/>
                  </a:lnTo>
                  <a:lnTo>
                    <a:pt x="2991" y="128"/>
                  </a:lnTo>
                  <a:lnTo>
                    <a:pt x="2966" y="110"/>
                  </a:lnTo>
                  <a:close/>
                  <a:moveTo>
                    <a:pt x="1122" y="110"/>
                  </a:moveTo>
                  <a:lnTo>
                    <a:pt x="1117" y="115"/>
                  </a:lnTo>
                  <a:lnTo>
                    <a:pt x="1162" y="160"/>
                  </a:lnTo>
                  <a:lnTo>
                    <a:pt x="1168" y="154"/>
                  </a:lnTo>
                  <a:lnTo>
                    <a:pt x="1122" y="110"/>
                  </a:lnTo>
                  <a:close/>
                  <a:moveTo>
                    <a:pt x="687" y="108"/>
                  </a:moveTo>
                  <a:lnTo>
                    <a:pt x="590" y="217"/>
                  </a:lnTo>
                  <a:lnTo>
                    <a:pt x="557" y="254"/>
                  </a:lnTo>
                  <a:lnTo>
                    <a:pt x="583" y="257"/>
                  </a:lnTo>
                  <a:lnTo>
                    <a:pt x="617" y="220"/>
                  </a:lnTo>
                  <a:lnTo>
                    <a:pt x="713" y="111"/>
                  </a:lnTo>
                  <a:lnTo>
                    <a:pt x="687" y="108"/>
                  </a:lnTo>
                  <a:close/>
                  <a:moveTo>
                    <a:pt x="3085" y="107"/>
                  </a:moveTo>
                  <a:lnTo>
                    <a:pt x="3048" y="117"/>
                  </a:lnTo>
                  <a:lnTo>
                    <a:pt x="3034" y="121"/>
                  </a:lnTo>
                  <a:lnTo>
                    <a:pt x="3114" y="178"/>
                  </a:lnTo>
                  <a:lnTo>
                    <a:pt x="3150" y="204"/>
                  </a:lnTo>
                  <a:lnTo>
                    <a:pt x="3197" y="238"/>
                  </a:lnTo>
                  <a:lnTo>
                    <a:pt x="3248" y="224"/>
                  </a:lnTo>
                  <a:lnTo>
                    <a:pt x="3167" y="166"/>
                  </a:lnTo>
                  <a:lnTo>
                    <a:pt x="3165" y="164"/>
                  </a:lnTo>
                  <a:lnTo>
                    <a:pt x="3114" y="178"/>
                  </a:lnTo>
                  <a:lnTo>
                    <a:pt x="3164" y="164"/>
                  </a:lnTo>
                  <a:lnTo>
                    <a:pt x="3110" y="124"/>
                  </a:lnTo>
                  <a:lnTo>
                    <a:pt x="3085" y="107"/>
                  </a:lnTo>
                  <a:close/>
                  <a:moveTo>
                    <a:pt x="2976" y="107"/>
                  </a:moveTo>
                  <a:lnTo>
                    <a:pt x="2970" y="108"/>
                  </a:lnTo>
                  <a:lnTo>
                    <a:pt x="2967" y="110"/>
                  </a:lnTo>
                  <a:lnTo>
                    <a:pt x="2993" y="127"/>
                  </a:lnTo>
                  <a:lnTo>
                    <a:pt x="3001" y="125"/>
                  </a:lnTo>
                  <a:lnTo>
                    <a:pt x="2980" y="110"/>
                  </a:lnTo>
                  <a:lnTo>
                    <a:pt x="2976" y="107"/>
                  </a:lnTo>
                  <a:close/>
                  <a:moveTo>
                    <a:pt x="2759" y="105"/>
                  </a:moveTo>
                  <a:lnTo>
                    <a:pt x="2759" y="107"/>
                  </a:lnTo>
                  <a:lnTo>
                    <a:pt x="2757" y="107"/>
                  </a:lnTo>
                  <a:lnTo>
                    <a:pt x="2754" y="110"/>
                  </a:lnTo>
                  <a:lnTo>
                    <a:pt x="2753" y="110"/>
                  </a:lnTo>
                  <a:lnTo>
                    <a:pt x="2753" y="108"/>
                  </a:lnTo>
                  <a:lnTo>
                    <a:pt x="2754" y="108"/>
                  </a:lnTo>
                  <a:lnTo>
                    <a:pt x="2754" y="107"/>
                  </a:lnTo>
                  <a:lnTo>
                    <a:pt x="2692" y="124"/>
                  </a:lnTo>
                  <a:lnTo>
                    <a:pt x="2696" y="128"/>
                  </a:lnTo>
                  <a:lnTo>
                    <a:pt x="2747" y="114"/>
                  </a:lnTo>
                  <a:lnTo>
                    <a:pt x="2746" y="117"/>
                  </a:lnTo>
                  <a:lnTo>
                    <a:pt x="2743" y="118"/>
                  </a:lnTo>
                  <a:lnTo>
                    <a:pt x="2742" y="120"/>
                  </a:lnTo>
                  <a:lnTo>
                    <a:pt x="2739" y="121"/>
                  </a:lnTo>
                  <a:lnTo>
                    <a:pt x="2745" y="115"/>
                  </a:lnTo>
                  <a:lnTo>
                    <a:pt x="2697" y="128"/>
                  </a:lnTo>
                  <a:lnTo>
                    <a:pt x="2700" y="130"/>
                  </a:lnTo>
                  <a:lnTo>
                    <a:pt x="2706" y="130"/>
                  </a:lnTo>
                  <a:lnTo>
                    <a:pt x="2706" y="131"/>
                  </a:lnTo>
                  <a:lnTo>
                    <a:pt x="2707" y="131"/>
                  </a:lnTo>
                  <a:lnTo>
                    <a:pt x="2712" y="130"/>
                  </a:lnTo>
                  <a:lnTo>
                    <a:pt x="2713" y="130"/>
                  </a:lnTo>
                  <a:lnTo>
                    <a:pt x="2713" y="131"/>
                  </a:lnTo>
                  <a:lnTo>
                    <a:pt x="2709" y="131"/>
                  </a:lnTo>
                  <a:lnTo>
                    <a:pt x="2709" y="134"/>
                  </a:lnTo>
                  <a:lnTo>
                    <a:pt x="2707" y="134"/>
                  </a:lnTo>
                  <a:lnTo>
                    <a:pt x="2707" y="135"/>
                  </a:lnTo>
                  <a:lnTo>
                    <a:pt x="2706" y="135"/>
                  </a:lnTo>
                  <a:lnTo>
                    <a:pt x="2715" y="141"/>
                  </a:lnTo>
                  <a:lnTo>
                    <a:pt x="2716" y="141"/>
                  </a:lnTo>
                  <a:lnTo>
                    <a:pt x="2717" y="140"/>
                  </a:lnTo>
                  <a:lnTo>
                    <a:pt x="2717" y="138"/>
                  </a:lnTo>
                  <a:lnTo>
                    <a:pt x="2719" y="138"/>
                  </a:lnTo>
                  <a:lnTo>
                    <a:pt x="2719" y="137"/>
                  </a:lnTo>
                  <a:lnTo>
                    <a:pt x="2722" y="135"/>
                  </a:lnTo>
                  <a:lnTo>
                    <a:pt x="2732" y="125"/>
                  </a:lnTo>
                  <a:lnTo>
                    <a:pt x="2736" y="123"/>
                  </a:lnTo>
                  <a:lnTo>
                    <a:pt x="2739" y="121"/>
                  </a:lnTo>
                  <a:lnTo>
                    <a:pt x="2735" y="125"/>
                  </a:lnTo>
                  <a:lnTo>
                    <a:pt x="2732" y="127"/>
                  </a:lnTo>
                  <a:lnTo>
                    <a:pt x="2729" y="130"/>
                  </a:lnTo>
                  <a:lnTo>
                    <a:pt x="2727" y="133"/>
                  </a:lnTo>
                  <a:lnTo>
                    <a:pt x="2725" y="134"/>
                  </a:lnTo>
                  <a:lnTo>
                    <a:pt x="2723" y="135"/>
                  </a:lnTo>
                  <a:lnTo>
                    <a:pt x="2740" y="137"/>
                  </a:lnTo>
                  <a:lnTo>
                    <a:pt x="2743" y="137"/>
                  </a:lnTo>
                  <a:lnTo>
                    <a:pt x="2742" y="138"/>
                  </a:lnTo>
                  <a:lnTo>
                    <a:pt x="2730" y="141"/>
                  </a:lnTo>
                  <a:lnTo>
                    <a:pt x="2732" y="143"/>
                  </a:lnTo>
                  <a:lnTo>
                    <a:pt x="2729" y="143"/>
                  </a:lnTo>
                  <a:lnTo>
                    <a:pt x="2727" y="144"/>
                  </a:lnTo>
                  <a:lnTo>
                    <a:pt x="2726" y="143"/>
                  </a:lnTo>
                  <a:lnTo>
                    <a:pt x="2720" y="143"/>
                  </a:lnTo>
                  <a:lnTo>
                    <a:pt x="2719" y="141"/>
                  </a:lnTo>
                  <a:lnTo>
                    <a:pt x="2720" y="141"/>
                  </a:lnTo>
                  <a:lnTo>
                    <a:pt x="2725" y="140"/>
                  </a:lnTo>
                  <a:lnTo>
                    <a:pt x="2720" y="138"/>
                  </a:lnTo>
                  <a:lnTo>
                    <a:pt x="2720" y="140"/>
                  </a:lnTo>
                  <a:lnTo>
                    <a:pt x="2719" y="140"/>
                  </a:lnTo>
                  <a:lnTo>
                    <a:pt x="2719" y="141"/>
                  </a:lnTo>
                  <a:lnTo>
                    <a:pt x="2717" y="141"/>
                  </a:lnTo>
                  <a:lnTo>
                    <a:pt x="2717" y="143"/>
                  </a:lnTo>
                  <a:lnTo>
                    <a:pt x="2716" y="143"/>
                  </a:lnTo>
                  <a:lnTo>
                    <a:pt x="2746" y="166"/>
                  </a:lnTo>
                  <a:lnTo>
                    <a:pt x="2749" y="166"/>
                  </a:lnTo>
                  <a:lnTo>
                    <a:pt x="2814" y="146"/>
                  </a:lnTo>
                  <a:lnTo>
                    <a:pt x="2779" y="118"/>
                  </a:lnTo>
                  <a:lnTo>
                    <a:pt x="2766" y="110"/>
                  </a:lnTo>
                  <a:lnTo>
                    <a:pt x="2747" y="114"/>
                  </a:lnTo>
                  <a:lnTo>
                    <a:pt x="2747" y="113"/>
                  </a:lnTo>
                  <a:lnTo>
                    <a:pt x="2749" y="113"/>
                  </a:lnTo>
                  <a:lnTo>
                    <a:pt x="2752" y="110"/>
                  </a:lnTo>
                  <a:lnTo>
                    <a:pt x="2753" y="110"/>
                  </a:lnTo>
                  <a:lnTo>
                    <a:pt x="2753" y="111"/>
                  </a:lnTo>
                  <a:lnTo>
                    <a:pt x="2752" y="111"/>
                  </a:lnTo>
                  <a:lnTo>
                    <a:pt x="2750" y="113"/>
                  </a:lnTo>
                  <a:lnTo>
                    <a:pt x="2764" y="108"/>
                  </a:lnTo>
                  <a:lnTo>
                    <a:pt x="2760" y="105"/>
                  </a:lnTo>
                  <a:lnTo>
                    <a:pt x="2759" y="105"/>
                  </a:lnTo>
                  <a:close/>
                  <a:moveTo>
                    <a:pt x="660" y="105"/>
                  </a:moveTo>
                  <a:lnTo>
                    <a:pt x="563" y="214"/>
                  </a:lnTo>
                  <a:lnTo>
                    <a:pt x="529" y="251"/>
                  </a:lnTo>
                  <a:lnTo>
                    <a:pt x="450" y="339"/>
                  </a:lnTo>
                  <a:lnTo>
                    <a:pt x="465" y="340"/>
                  </a:lnTo>
                  <a:lnTo>
                    <a:pt x="466" y="340"/>
                  </a:lnTo>
                  <a:lnTo>
                    <a:pt x="393" y="422"/>
                  </a:lnTo>
                  <a:lnTo>
                    <a:pt x="406" y="423"/>
                  </a:lnTo>
                  <a:lnTo>
                    <a:pt x="555" y="256"/>
                  </a:lnTo>
                  <a:lnTo>
                    <a:pt x="529" y="251"/>
                  </a:lnTo>
                  <a:lnTo>
                    <a:pt x="556" y="254"/>
                  </a:lnTo>
                  <a:lnTo>
                    <a:pt x="589" y="217"/>
                  </a:lnTo>
                  <a:lnTo>
                    <a:pt x="686" y="108"/>
                  </a:lnTo>
                  <a:lnTo>
                    <a:pt x="660" y="105"/>
                  </a:lnTo>
                  <a:close/>
                  <a:moveTo>
                    <a:pt x="2986" y="104"/>
                  </a:moveTo>
                  <a:lnTo>
                    <a:pt x="2977" y="107"/>
                  </a:lnTo>
                  <a:lnTo>
                    <a:pt x="2983" y="110"/>
                  </a:lnTo>
                  <a:lnTo>
                    <a:pt x="3003" y="124"/>
                  </a:lnTo>
                  <a:lnTo>
                    <a:pt x="3011" y="123"/>
                  </a:lnTo>
                  <a:lnTo>
                    <a:pt x="2997" y="111"/>
                  </a:lnTo>
                  <a:lnTo>
                    <a:pt x="2986" y="104"/>
                  </a:lnTo>
                  <a:close/>
                  <a:moveTo>
                    <a:pt x="2997" y="101"/>
                  </a:moveTo>
                  <a:lnTo>
                    <a:pt x="2988" y="103"/>
                  </a:lnTo>
                  <a:lnTo>
                    <a:pt x="3000" y="111"/>
                  </a:lnTo>
                  <a:lnTo>
                    <a:pt x="3014" y="121"/>
                  </a:lnTo>
                  <a:lnTo>
                    <a:pt x="3021" y="120"/>
                  </a:lnTo>
                  <a:lnTo>
                    <a:pt x="3014" y="114"/>
                  </a:lnTo>
                  <a:lnTo>
                    <a:pt x="2997" y="101"/>
                  </a:lnTo>
                  <a:close/>
                  <a:moveTo>
                    <a:pt x="1128" y="101"/>
                  </a:moveTo>
                  <a:lnTo>
                    <a:pt x="1122" y="108"/>
                  </a:lnTo>
                  <a:lnTo>
                    <a:pt x="1169" y="153"/>
                  </a:lnTo>
                  <a:lnTo>
                    <a:pt x="1184" y="167"/>
                  </a:lnTo>
                  <a:lnTo>
                    <a:pt x="1188" y="160"/>
                  </a:lnTo>
                  <a:lnTo>
                    <a:pt x="1175" y="147"/>
                  </a:lnTo>
                  <a:lnTo>
                    <a:pt x="1169" y="153"/>
                  </a:lnTo>
                  <a:lnTo>
                    <a:pt x="1174" y="146"/>
                  </a:lnTo>
                  <a:lnTo>
                    <a:pt x="1128" y="101"/>
                  </a:lnTo>
                  <a:close/>
                  <a:moveTo>
                    <a:pt x="2782" y="100"/>
                  </a:moveTo>
                  <a:lnTo>
                    <a:pt x="2762" y="105"/>
                  </a:lnTo>
                  <a:lnTo>
                    <a:pt x="2766" y="108"/>
                  </a:lnTo>
                  <a:lnTo>
                    <a:pt x="2787" y="103"/>
                  </a:lnTo>
                  <a:lnTo>
                    <a:pt x="2786" y="103"/>
                  </a:lnTo>
                  <a:lnTo>
                    <a:pt x="2786" y="101"/>
                  </a:lnTo>
                  <a:lnTo>
                    <a:pt x="2783" y="101"/>
                  </a:lnTo>
                  <a:lnTo>
                    <a:pt x="2783" y="100"/>
                  </a:lnTo>
                  <a:lnTo>
                    <a:pt x="2782" y="100"/>
                  </a:lnTo>
                  <a:close/>
                  <a:moveTo>
                    <a:pt x="3007" y="98"/>
                  </a:moveTo>
                  <a:lnTo>
                    <a:pt x="2998" y="100"/>
                  </a:lnTo>
                  <a:lnTo>
                    <a:pt x="3017" y="114"/>
                  </a:lnTo>
                  <a:lnTo>
                    <a:pt x="3024" y="118"/>
                  </a:lnTo>
                  <a:lnTo>
                    <a:pt x="3033" y="117"/>
                  </a:lnTo>
                  <a:lnTo>
                    <a:pt x="3031" y="115"/>
                  </a:lnTo>
                  <a:lnTo>
                    <a:pt x="3007" y="98"/>
                  </a:lnTo>
                  <a:close/>
                  <a:moveTo>
                    <a:pt x="606" y="98"/>
                  </a:moveTo>
                  <a:lnTo>
                    <a:pt x="507" y="207"/>
                  </a:lnTo>
                  <a:lnTo>
                    <a:pt x="473" y="244"/>
                  </a:lnTo>
                  <a:lnTo>
                    <a:pt x="500" y="247"/>
                  </a:lnTo>
                  <a:lnTo>
                    <a:pt x="533" y="210"/>
                  </a:lnTo>
                  <a:lnTo>
                    <a:pt x="632" y="101"/>
                  </a:lnTo>
                  <a:lnTo>
                    <a:pt x="606" y="98"/>
                  </a:lnTo>
                  <a:close/>
                  <a:moveTo>
                    <a:pt x="3997" y="97"/>
                  </a:moveTo>
                  <a:lnTo>
                    <a:pt x="3960" y="108"/>
                  </a:lnTo>
                  <a:lnTo>
                    <a:pt x="3854" y="140"/>
                  </a:lnTo>
                  <a:lnTo>
                    <a:pt x="3857" y="141"/>
                  </a:lnTo>
                  <a:lnTo>
                    <a:pt x="3862" y="146"/>
                  </a:lnTo>
                  <a:lnTo>
                    <a:pt x="3866" y="148"/>
                  </a:lnTo>
                  <a:lnTo>
                    <a:pt x="3874" y="157"/>
                  </a:lnTo>
                  <a:lnTo>
                    <a:pt x="3877" y="158"/>
                  </a:lnTo>
                  <a:lnTo>
                    <a:pt x="3879" y="161"/>
                  </a:lnTo>
                  <a:lnTo>
                    <a:pt x="3882" y="163"/>
                  </a:lnTo>
                  <a:lnTo>
                    <a:pt x="3883" y="166"/>
                  </a:lnTo>
                  <a:lnTo>
                    <a:pt x="3949" y="146"/>
                  </a:lnTo>
                  <a:lnTo>
                    <a:pt x="4034" y="121"/>
                  </a:lnTo>
                  <a:lnTo>
                    <a:pt x="3997" y="97"/>
                  </a:lnTo>
                  <a:close/>
                  <a:moveTo>
                    <a:pt x="3539" y="97"/>
                  </a:moveTo>
                  <a:lnTo>
                    <a:pt x="3519" y="103"/>
                  </a:lnTo>
                  <a:lnTo>
                    <a:pt x="3615" y="167"/>
                  </a:lnTo>
                  <a:lnTo>
                    <a:pt x="3635" y="161"/>
                  </a:lnTo>
                  <a:lnTo>
                    <a:pt x="3539" y="97"/>
                  </a:lnTo>
                  <a:close/>
                  <a:moveTo>
                    <a:pt x="3017" y="95"/>
                  </a:moveTo>
                  <a:lnTo>
                    <a:pt x="3008" y="97"/>
                  </a:lnTo>
                  <a:lnTo>
                    <a:pt x="3034" y="115"/>
                  </a:lnTo>
                  <a:lnTo>
                    <a:pt x="3043" y="114"/>
                  </a:lnTo>
                  <a:lnTo>
                    <a:pt x="3017" y="95"/>
                  </a:lnTo>
                  <a:close/>
                  <a:moveTo>
                    <a:pt x="579" y="95"/>
                  </a:moveTo>
                  <a:lnTo>
                    <a:pt x="479" y="204"/>
                  </a:lnTo>
                  <a:lnTo>
                    <a:pt x="445" y="241"/>
                  </a:lnTo>
                  <a:lnTo>
                    <a:pt x="366" y="327"/>
                  </a:lnTo>
                  <a:lnTo>
                    <a:pt x="393" y="331"/>
                  </a:lnTo>
                  <a:lnTo>
                    <a:pt x="470" y="246"/>
                  </a:lnTo>
                  <a:lnTo>
                    <a:pt x="445" y="241"/>
                  </a:lnTo>
                  <a:lnTo>
                    <a:pt x="472" y="244"/>
                  </a:lnTo>
                  <a:lnTo>
                    <a:pt x="506" y="207"/>
                  </a:lnTo>
                  <a:lnTo>
                    <a:pt x="604" y="98"/>
                  </a:lnTo>
                  <a:lnTo>
                    <a:pt x="579" y="95"/>
                  </a:lnTo>
                  <a:close/>
                  <a:moveTo>
                    <a:pt x="1134" y="94"/>
                  </a:moveTo>
                  <a:lnTo>
                    <a:pt x="1129" y="100"/>
                  </a:lnTo>
                  <a:lnTo>
                    <a:pt x="1175" y="144"/>
                  </a:lnTo>
                  <a:lnTo>
                    <a:pt x="1179" y="138"/>
                  </a:lnTo>
                  <a:lnTo>
                    <a:pt x="1134" y="94"/>
                  </a:lnTo>
                  <a:close/>
                  <a:moveTo>
                    <a:pt x="3138" y="93"/>
                  </a:moveTo>
                  <a:lnTo>
                    <a:pt x="3088" y="107"/>
                  </a:lnTo>
                  <a:lnTo>
                    <a:pt x="3114" y="125"/>
                  </a:lnTo>
                  <a:lnTo>
                    <a:pt x="3167" y="163"/>
                  </a:lnTo>
                  <a:lnTo>
                    <a:pt x="3168" y="163"/>
                  </a:lnTo>
                  <a:lnTo>
                    <a:pt x="3218" y="148"/>
                  </a:lnTo>
                  <a:lnTo>
                    <a:pt x="3198" y="134"/>
                  </a:lnTo>
                  <a:lnTo>
                    <a:pt x="3184" y="124"/>
                  </a:lnTo>
                  <a:lnTo>
                    <a:pt x="3138" y="93"/>
                  </a:lnTo>
                  <a:close/>
                  <a:moveTo>
                    <a:pt x="3027" y="93"/>
                  </a:moveTo>
                  <a:lnTo>
                    <a:pt x="3020" y="94"/>
                  </a:lnTo>
                  <a:lnTo>
                    <a:pt x="3044" y="113"/>
                  </a:lnTo>
                  <a:lnTo>
                    <a:pt x="3053" y="111"/>
                  </a:lnTo>
                  <a:lnTo>
                    <a:pt x="3027" y="93"/>
                  </a:lnTo>
                  <a:close/>
                  <a:moveTo>
                    <a:pt x="1004" y="93"/>
                  </a:moveTo>
                  <a:lnTo>
                    <a:pt x="1001" y="95"/>
                  </a:lnTo>
                  <a:lnTo>
                    <a:pt x="1007" y="95"/>
                  </a:lnTo>
                  <a:lnTo>
                    <a:pt x="1007" y="93"/>
                  </a:lnTo>
                  <a:lnTo>
                    <a:pt x="1004" y="93"/>
                  </a:lnTo>
                  <a:close/>
                  <a:moveTo>
                    <a:pt x="991" y="91"/>
                  </a:moveTo>
                  <a:lnTo>
                    <a:pt x="991" y="94"/>
                  </a:lnTo>
                  <a:lnTo>
                    <a:pt x="995" y="94"/>
                  </a:lnTo>
                  <a:lnTo>
                    <a:pt x="995" y="95"/>
                  </a:lnTo>
                  <a:lnTo>
                    <a:pt x="1000" y="95"/>
                  </a:lnTo>
                  <a:lnTo>
                    <a:pt x="1002" y="91"/>
                  </a:lnTo>
                  <a:lnTo>
                    <a:pt x="991" y="91"/>
                  </a:lnTo>
                  <a:close/>
                  <a:moveTo>
                    <a:pt x="3038" y="90"/>
                  </a:moveTo>
                  <a:lnTo>
                    <a:pt x="3030" y="91"/>
                  </a:lnTo>
                  <a:lnTo>
                    <a:pt x="3056" y="110"/>
                  </a:lnTo>
                  <a:lnTo>
                    <a:pt x="3064" y="107"/>
                  </a:lnTo>
                  <a:lnTo>
                    <a:pt x="3038" y="90"/>
                  </a:lnTo>
                  <a:close/>
                  <a:moveTo>
                    <a:pt x="4254" y="88"/>
                  </a:moveTo>
                  <a:lnTo>
                    <a:pt x="4311" y="88"/>
                  </a:lnTo>
                  <a:lnTo>
                    <a:pt x="4305" y="90"/>
                  </a:lnTo>
                  <a:lnTo>
                    <a:pt x="4260" y="90"/>
                  </a:lnTo>
                  <a:lnTo>
                    <a:pt x="4254" y="88"/>
                  </a:lnTo>
                  <a:close/>
                  <a:moveTo>
                    <a:pt x="523" y="88"/>
                  </a:moveTo>
                  <a:lnTo>
                    <a:pt x="423" y="197"/>
                  </a:lnTo>
                  <a:lnTo>
                    <a:pt x="390" y="234"/>
                  </a:lnTo>
                  <a:lnTo>
                    <a:pt x="416" y="237"/>
                  </a:lnTo>
                  <a:lnTo>
                    <a:pt x="450" y="200"/>
                  </a:lnTo>
                  <a:lnTo>
                    <a:pt x="549" y="91"/>
                  </a:lnTo>
                  <a:lnTo>
                    <a:pt x="523" y="88"/>
                  </a:lnTo>
                  <a:close/>
                  <a:moveTo>
                    <a:pt x="3048" y="87"/>
                  </a:moveTo>
                  <a:lnTo>
                    <a:pt x="3040" y="88"/>
                  </a:lnTo>
                  <a:lnTo>
                    <a:pt x="3066" y="107"/>
                  </a:lnTo>
                  <a:lnTo>
                    <a:pt x="3074" y="104"/>
                  </a:lnTo>
                  <a:lnTo>
                    <a:pt x="3048" y="87"/>
                  </a:lnTo>
                  <a:close/>
                  <a:moveTo>
                    <a:pt x="1141" y="87"/>
                  </a:moveTo>
                  <a:lnTo>
                    <a:pt x="1135" y="93"/>
                  </a:lnTo>
                  <a:lnTo>
                    <a:pt x="1181" y="137"/>
                  </a:lnTo>
                  <a:lnTo>
                    <a:pt x="1187" y="130"/>
                  </a:lnTo>
                  <a:lnTo>
                    <a:pt x="1141" y="87"/>
                  </a:lnTo>
                  <a:close/>
                  <a:moveTo>
                    <a:pt x="2757" y="85"/>
                  </a:moveTo>
                  <a:lnTo>
                    <a:pt x="2759" y="85"/>
                  </a:lnTo>
                  <a:lnTo>
                    <a:pt x="2762" y="87"/>
                  </a:lnTo>
                  <a:lnTo>
                    <a:pt x="2764" y="87"/>
                  </a:lnTo>
                  <a:lnTo>
                    <a:pt x="2766" y="88"/>
                  </a:lnTo>
                  <a:lnTo>
                    <a:pt x="2769" y="90"/>
                  </a:lnTo>
                  <a:lnTo>
                    <a:pt x="2772" y="93"/>
                  </a:lnTo>
                  <a:lnTo>
                    <a:pt x="2774" y="93"/>
                  </a:lnTo>
                  <a:lnTo>
                    <a:pt x="2776" y="94"/>
                  </a:lnTo>
                  <a:lnTo>
                    <a:pt x="2776" y="93"/>
                  </a:lnTo>
                  <a:lnTo>
                    <a:pt x="2777" y="93"/>
                  </a:lnTo>
                  <a:lnTo>
                    <a:pt x="2779" y="91"/>
                  </a:lnTo>
                  <a:lnTo>
                    <a:pt x="2780" y="91"/>
                  </a:lnTo>
                  <a:lnTo>
                    <a:pt x="2780" y="93"/>
                  </a:lnTo>
                  <a:lnTo>
                    <a:pt x="2779" y="93"/>
                  </a:lnTo>
                  <a:lnTo>
                    <a:pt x="2777" y="94"/>
                  </a:lnTo>
                  <a:lnTo>
                    <a:pt x="2777" y="95"/>
                  </a:lnTo>
                  <a:lnTo>
                    <a:pt x="2774" y="95"/>
                  </a:lnTo>
                  <a:lnTo>
                    <a:pt x="2773" y="97"/>
                  </a:lnTo>
                  <a:lnTo>
                    <a:pt x="2772" y="97"/>
                  </a:lnTo>
                  <a:lnTo>
                    <a:pt x="2772" y="98"/>
                  </a:lnTo>
                  <a:lnTo>
                    <a:pt x="2769" y="98"/>
                  </a:lnTo>
                  <a:lnTo>
                    <a:pt x="2769" y="97"/>
                  </a:lnTo>
                  <a:lnTo>
                    <a:pt x="2770" y="97"/>
                  </a:lnTo>
                  <a:lnTo>
                    <a:pt x="2773" y="95"/>
                  </a:lnTo>
                  <a:lnTo>
                    <a:pt x="2774" y="94"/>
                  </a:lnTo>
                  <a:lnTo>
                    <a:pt x="2772" y="94"/>
                  </a:lnTo>
                  <a:lnTo>
                    <a:pt x="2769" y="91"/>
                  </a:lnTo>
                  <a:lnTo>
                    <a:pt x="2767" y="91"/>
                  </a:lnTo>
                  <a:lnTo>
                    <a:pt x="2764" y="90"/>
                  </a:lnTo>
                  <a:lnTo>
                    <a:pt x="2763" y="88"/>
                  </a:lnTo>
                  <a:lnTo>
                    <a:pt x="2762" y="88"/>
                  </a:lnTo>
                  <a:lnTo>
                    <a:pt x="2759" y="87"/>
                  </a:lnTo>
                  <a:lnTo>
                    <a:pt x="2757" y="85"/>
                  </a:lnTo>
                  <a:close/>
                  <a:moveTo>
                    <a:pt x="496" y="85"/>
                  </a:moveTo>
                  <a:lnTo>
                    <a:pt x="396" y="193"/>
                  </a:lnTo>
                  <a:lnTo>
                    <a:pt x="362" y="230"/>
                  </a:lnTo>
                  <a:lnTo>
                    <a:pt x="388" y="234"/>
                  </a:lnTo>
                  <a:lnTo>
                    <a:pt x="360" y="231"/>
                  </a:lnTo>
                  <a:lnTo>
                    <a:pt x="282" y="317"/>
                  </a:lnTo>
                  <a:lnTo>
                    <a:pt x="308" y="320"/>
                  </a:lnTo>
                  <a:lnTo>
                    <a:pt x="388" y="234"/>
                  </a:lnTo>
                  <a:lnTo>
                    <a:pt x="422" y="197"/>
                  </a:lnTo>
                  <a:lnTo>
                    <a:pt x="522" y="88"/>
                  </a:lnTo>
                  <a:lnTo>
                    <a:pt x="496" y="85"/>
                  </a:lnTo>
                  <a:close/>
                  <a:moveTo>
                    <a:pt x="4350" y="84"/>
                  </a:moveTo>
                  <a:lnTo>
                    <a:pt x="4355" y="84"/>
                  </a:lnTo>
                  <a:lnTo>
                    <a:pt x="4351" y="85"/>
                  </a:lnTo>
                  <a:lnTo>
                    <a:pt x="4345" y="85"/>
                  </a:lnTo>
                  <a:lnTo>
                    <a:pt x="4350" y="84"/>
                  </a:lnTo>
                  <a:close/>
                  <a:moveTo>
                    <a:pt x="3058" y="84"/>
                  </a:moveTo>
                  <a:lnTo>
                    <a:pt x="3050" y="85"/>
                  </a:lnTo>
                  <a:lnTo>
                    <a:pt x="3075" y="104"/>
                  </a:lnTo>
                  <a:lnTo>
                    <a:pt x="3084" y="101"/>
                  </a:lnTo>
                  <a:lnTo>
                    <a:pt x="3058" y="84"/>
                  </a:lnTo>
                  <a:close/>
                  <a:moveTo>
                    <a:pt x="1010" y="84"/>
                  </a:moveTo>
                  <a:lnTo>
                    <a:pt x="1007" y="87"/>
                  </a:lnTo>
                  <a:lnTo>
                    <a:pt x="1014" y="87"/>
                  </a:lnTo>
                  <a:lnTo>
                    <a:pt x="1014" y="85"/>
                  </a:lnTo>
                  <a:lnTo>
                    <a:pt x="1012" y="85"/>
                  </a:lnTo>
                  <a:lnTo>
                    <a:pt x="1012" y="84"/>
                  </a:lnTo>
                  <a:lnTo>
                    <a:pt x="1010" y="84"/>
                  </a:lnTo>
                  <a:close/>
                  <a:moveTo>
                    <a:pt x="4636" y="83"/>
                  </a:moveTo>
                  <a:lnTo>
                    <a:pt x="4191" y="218"/>
                  </a:lnTo>
                  <a:lnTo>
                    <a:pt x="4228" y="243"/>
                  </a:lnTo>
                  <a:lnTo>
                    <a:pt x="4247" y="237"/>
                  </a:lnTo>
                  <a:lnTo>
                    <a:pt x="4248" y="237"/>
                  </a:lnTo>
                  <a:lnTo>
                    <a:pt x="4631" y="120"/>
                  </a:lnTo>
                  <a:lnTo>
                    <a:pt x="4425" y="184"/>
                  </a:lnTo>
                  <a:lnTo>
                    <a:pt x="4250" y="238"/>
                  </a:lnTo>
                  <a:lnTo>
                    <a:pt x="4280" y="257"/>
                  </a:lnTo>
                  <a:lnTo>
                    <a:pt x="4288" y="263"/>
                  </a:lnTo>
                  <a:lnTo>
                    <a:pt x="4328" y="287"/>
                  </a:lnTo>
                  <a:lnTo>
                    <a:pt x="4387" y="270"/>
                  </a:lnTo>
                  <a:lnTo>
                    <a:pt x="4618" y="197"/>
                  </a:lnTo>
                  <a:lnTo>
                    <a:pt x="4623" y="160"/>
                  </a:lnTo>
                  <a:lnTo>
                    <a:pt x="4300" y="260"/>
                  </a:lnTo>
                  <a:lnTo>
                    <a:pt x="4288" y="263"/>
                  </a:lnTo>
                  <a:lnTo>
                    <a:pt x="4297" y="260"/>
                  </a:lnTo>
                  <a:lnTo>
                    <a:pt x="4623" y="158"/>
                  </a:lnTo>
                  <a:lnTo>
                    <a:pt x="4631" y="120"/>
                  </a:lnTo>
                  <a:lnTo>
                    <a:pt x="4636" y="83"/>
                  </a:lnTo>
                  <a:close/>
                  <a:moveTo>
                    <a:pt x="3763" y="83"/>
                  </a:moveTo>
                  <a:lnTo>
                    <a:pt x="3766" y="84"/>
                  </a:lnTo>
                  <a:lnTo>
                    <a:pt x="3763" y="83"/>
                  </a:lnTo>
                  <a:close/>
                  <a:moveTo>
                    <a:pt x="1000" y="83"/>
                  </a:moveTo>
                  <a:lnTo>
                    <a:pt x="1000" y="84"/>
                  </a:lnTo>
                  <a:lnTo>
                    <a:pt x="997" y="84"/>
                  </a:lnTo>
                  <a:lnTo>
                    <a:pt x="997" y="85"/>
                  </a:lnTo>
                  <a:lnTo>
                    <a:pt x="1000" y="85"/>
                  </a:lnTo>
                  <a:lnTo>
                    <a:pt x="1000" y="87"/>
                  </a:lnTo>
                  <a:lnTo>
                    <a:pt x="1005" y="87"/>
                  </a:lnTo>
                  <a:lnTo>
                    <a:pt x="1008" y="84"/>
                  </a:lnTo>
                  <a:lnTo>
                    <a:pt x="1005" y="84"/>
                  </a:lnTo>
                  <a:lnTo>
                    <a:pt x="1004" y="83"/>
                  </a:lnTo>
                  <a:lnTo>
                    <a:pt x="1000" y="83"/>
                  </a:lnTo>
                  <a:close/>
                  <a:moveTo>
                    <a:pt x="469" y="83"/>
                  </a:moveTo>
                  <a:lnTo>
                    <a:pt x="369" y="190"/>
                  </a:lnTo>
                  <a:lnTo>
                    <a:pt x="335" y="227"/>
                  </a:lnTo>
                  <a:lnTo>
                    <a:pt x="360" y="230"/>
                  </a:lnTo>
                  <a:lnTo>
                    <a:pt x="395" y="193"/>
                  </a:lnTo>
                  <a:lnTo>
                    <a:pt x="495" y="85"/>
                  </a:lnTo>
                  <a:lnTo>
                    <a:pt x="469" y="83"/>
                  </a:lnTo>
                  <a:close/>
                  <a:moveTo>
                    <a:pt x="4197" y="81"/>
                  </a:moveTo>
                  <a:lnTo>
                    <a:pt x="4228" y="85"/>
                  </a:lnTo>
                  <a:lnTo>
                    <a:pt x="4234" y="85"/>
                  </a:lnTo>
                  <a:lnTo>
                    <a:pt x="4235" y="87"/>
                  </a:lnTo>
                  <a:lnTo>
                    <a:pt x="4228" y="87"/>
                  </a:lnTo>
                  <a:lnTo>
                    <a:pt x="4223" y="85"/>
                  </a:lnTo>
                  <a:lnTo>
                    <a:pt x="4215" y="85"/>
                  </a:lnTo>
                  <a:lnTo>
                    <a:pt x="4210" y="84"/>
                  </a:lnTo>
                  <a:lnTo>
                    <a:pt x="4203" y="83"/>
                  </a:lnTo>
                  <a:lnTo>
                    <a:pt x="4197" y="81"/>
                  </a:lnTo>
                  <a:close/>
                  <a:moveTo>
                    <a:pt x="3068" y="81"/>
                  </a:moveTo>
                  <a:lnTo>
                    <a:pt x="3060" y="83"/>
                  </a:lnTo>
                  <a:lnTo>
                    <a:pt x="3085" y="101"/>
                  </a:lnTo>
                  <a:lnTo>
                    <a:pt x="3094" y="98"/>
                  </a:lnTo>
                  <a:lnTo>
                    <a:pt x="3068" y="81"/>
                  </a:lnTo>
                  <a:close/>
                  <a:moveTo>
                    <a:pt x="3080" y="78"/>
                  </a:moveTo>
                  <a:lnTo>
                    <a:pt x="3071" y="80"/>
                  </a:lnTo>
                  <a:lnTo>
                    <a:pt x="3097" y="98"/>
                  </a:lnTo>
                  <a:lnTo>
                    <a:pt x="3104" y="95"/>
                  </a:lnTo>
                  <a:lnTo>
                    <a:pt x="3080" y="78"/>
                  </a:lnTo>
                  <a:close/>
                  <a:moveTo>
                    <a:pt x="1147" y="78"/>
                  </a:moveTo>
                  <a:lnTo>
                    <a:pt x="1142" y="85"/>
                  </a:lnTo>
                  <a:lnTo>
                    <a:pt x="1188" y="128"/>
                  </a:lnTo>
                  <a:lnTo>
                    <a:pt x="1192" y="123"/>
                  </a:lnTo>
                  <a:lnTo>
                    <a:pt x="1147" y="78"/>
                  </a:lnTo>
                  <a:close/>
                  <a:moveTo>
                    <a:pt x="3090" y="75"/>
                  </a:moveTo>
                  <a:lnTo>
                    <a:pt x="3081" y="77"/>
                  </a:lnTo>
                  <a:lnTo>
                    <a:pt x="3107" y="95"/>
                  </a:lnTo>
                  <a:lnTo>
                    <a:pt x="3115" y="93"/>
                  </a:lnTo>
                  <a:lnTo>
                    <a:pt x="3090" y="75"/>
                  </a:lnTo>
                  <a:close/>
                  <a:moveTo>
                    <a:pt x="2536" y="75"/>
                  </a:moveTo>
                  <a:lnTo>
                    <a:pt x="2629" y="147"/>
                  </a:lnTo>
                  <a:lnTo>
                    <a:pt x="2630" y="146"/>
                  </a:lnTo>
                  <a:lnTo>
                    <a:pt x="2538" y="75"/>
                  </a:lnTo>
                  <a:lnTo>
                    <a:pt x="2536" y="75"/>
                  </a:lnTo>
                  <a:close/>
                  <a:moveTo>
                    <a:pt x="2876" y="74"/>
                  </a:moveTo>
                  <a:lnTo>
                    <a:pt x="2814" y="91"/>
                  </a:lnTo>
                  <a:lnTo>
                    <a:pt x="2784" y="98"/>
                  </a:lnTo>
                  <a:lnTo>
                    <a:pt x="2789" y="103"/>
                  </a:lnTo>
                  <a:lnTo>
                    <a:pt x="2767" y="110"/>
                  </a:lnTo>
                  <a:lnTo>
                    <a:pt x="2817" y="146"/>
                  </a:lnTo>
                  <a:lnTo>
                    <a:pt x="2931" y="114"/>
                  </a:lnTo>
                  <a:lnTo>
                    <a:pt x="2916" y="103"/>
                  </a:lnTo>
                  <a:lnTo>
                    <a:pt x="2876" y="74"/>
                  </a:lnTo>
                  <a:close/>
                  <a:moveTo>
                    <a:pt x="3100" y="73"/>
                  </a:moveTo>
                  <a:lnTo>
                    <a:pt x="3091" y="74"/>
                  </a:lnTo>
                  <a:lnTo>
                    <a:pt x="3117" y="93"/>
                  </a:lnTo>
                  <a:lnTo>
                    <a:pt x="3125" y="90"/>
                  </a:lnTo>
                  <a:lnTo>
                    <a:pt x="3100" y="73"/>
                  </a:lnTo>
                  <a:close/>
                  <a:moveTo>
                    <a:pt x="2532" y="73"/>
                  </a:moveTo>
                  <a:lnTo>
                    <a:pt x="2535" y="74"/>
                  </a:lnTo>
                  <a:lnTo>
                    <a:pt x="2536" y="74"/>
                  </a:lnTo>
                  <a:lnTo>
                    <a:pt x="2535" y="73"/>
                  </a:lnTo>
                  <a:lnTo>
                    <a:pt x="2532" y="73"/>
                  </a:lnTo>
                  <a:close/>
                  <a:moveTo>
                    <a:pt x="2530" y="73"/>
                  </a:moveTo>
                  <a:lnTo>
                    <a:pt x="2526" y="74"/>
                  </a:lnTo>
                  <a:lnTo>
                    <a:pt x="2529" y="77"/>
                  </a:lnTo>
                  <a:lnTo>
                    <a:pt x="2533" y="75"/>
                  </a:lnTo>
                  <a:lnTo>
                    <a:pt x="2530" y="77"/>
                  </a:lnTo>
                  <a:lnTo>
                    <a:pt x="2550" y="93"/>
                  </a:lnTo>
                  <a:lnTo>
                    <a:pt x="2623" y="148"/>
                  </a:lnTo>
                  <a:lnTo>
                    <a:pt x="2626" y="147"/>
                  </a:lnTo>
                  <a:lnTo>
                    <a:pt x="2533" y="75"/>
                  </a:lnTo>
                  <a:lnTo>
                    <a:pt x="2530" y="73"/>
                  </a:lnTo>
                  <a:close/>
                  <a:moveTo>
                    <a:pt x="389" y="73"/>
                  </a:moveTo>
                  <a:lnTo>
                    <a:pt x="286" y="180"/>
                  </a:lnTo>
                  <a:lnTo>
                    <a:pt x="251" y="217"/>
                  </a:lnTo>
                  <a:lnTo>
                    <a:pt x="278" y="220"/>
                  </a:lnTo>
                  <a:lnTo>
                    <a:pt x="312" y="183"/>
                  </a:lnTo>
                  <a:lnTo>
                    <a:pt x="415" y="75"/>
                  </a:lnTo>
                  <a:lnTo>
                    <a:pt x="313" y="183"/>
                  </a:lnTo>
                  <a:lnTo>
                    <a:pt x="279" y="220"/>
                  </a:lnTo>
                  <a:lnTo>
                    <a:pt x="305" y="223"/>
                  </a:lnTo>
                  <a:lnTo>
                    <a:pt x="339" y="187"/>
                  </a:lnTo>
                  <a:lnTo>
                    <a:pt x="440" y="78"/>
                  </a:lnTo>
                  <a:lnTo>
                    <a:pt x="389" y="73"/>
                  </a:lnTo>
                  <a:close/>
                  <a:moveTo>
                    <a:pt x="2552" y="71"/>
                  </a:moveTo>
                  <a:lnTo>
                    <a:pt x="2550" y="73"/>
                  </a:lnTo>
                  <a:lnTo>
                    <a:pt x="2546" y="73"/>
                  </a:lnTo>
                  <a:lnTo>
                    <a:pt x="2543" y="74"/>
                  </a:lnTo>
                  <a:lnTo>
                    <a:pt x="2540" y="74"/>
                  </a:lnTo>
                  <a:lnTo>
                    <a:pt x="2556" y="87"/>
                  </a:lnTo>
                  <a:lnTo>
                    <a:pt x="2626" y="141"/>
                  </a:lnTo>
                  <a:lnTo>
                    <a:pt x="2642" y="137"/>
                  </a:lnTo>
                  <a:lnTo>
                    <a:pt x="2572" y="84"/>
                  </a:lnTo>
                  <a:lnTo>
                    <a:pt x="2555" y="71"/>
                  </a:lnTo>
                  <a:lnTo>
                    <a:pt x="2552" y="71"/>
                  </a:lnTo>
                  <a:close/>
                  <a:moveTo>
                    <a:pt x="1154" y="71"/>
                  </a:moveTo>
                  <a:lnTo>
                    <a:pt x="1148" y="77"/>
                  </a:lnTo>
                  <a:lnTo>
                    <a:pt x="1195" y="121"/>
                  </a:lnTo>
                  <a:lnTo>
                    <a:pt x="1195" y="123"/>
                  </a:lnTo>
                  <a:lnTo>
                    <a:pt x="1208" y="134"/>
                  </a:lnTo>
                  <a:lnTo>
                    <a:pt x="1214" y="128"/>
                  </a:lnTo>
                  <a:lnTo>
                    <a:pt x="1154" y="71"/>
                  </a:lnTo>
                  <a:close/>
                  <a:moveTo>
                    <a:pt x="3110" y="70"/>
                  </a:moveTo>
                  <a:lnTo>
                    <a:pt x="3101" y="71"/>
                  </a:lnTo>
                  <a:lnTo>
                    <a:pt x="3127" y="90"/>
                  </a:lnTo>
                  <a:lnTo>
                    <a:pt x="3135" y="87"/>
                  </a:lnTo>
                  <a:lnTo>
                    <a:pt x="3110" y="70"/>
                  </a:lnTo>
                  <a:close/>
                  <a:moveTo>
                    <a:pt x="362" y="70"/>
                  </a:moveTo>
                  <a:lnTo>
                    <a:pt x="259" y="177"/>
                  </a:lnTo>
                  <a:lnTo>
                    <a:pt x="224" y="213"/>
                  </a:lnTo>
                  <a:lnTo>
                    <a:pt x="249" y="217"/>
                  </a:lnTo>
                  <a:lnTo>
                    <a:pt x="222" y="214"/>
                  </a:lnTo>
                  <a:lnTo>
                    <a:pt x="112" y="330"/>
                  </a:lnTo>
                  <a:lnTo>
                    <a:pt x="139" y="333"/>
                  </a:lnTo>
                  <a:lnTo>
                    <a:pt x="249" y="217"/>
                  </a:lnTo>
                  <a:lnTo>
                    <a:pt x="285" y="180"/>
                  </a:lnTo>
                  <a:lnTo>
                    <a:pt x="388" y="73"/>
                  </a:lnTo>
                  <a:lnTo>
                    <a:pt x="362" y="70"/>
                  </a:lnTo>
                  <a:close/>
                  <a:moveTo>
                    <a:pt x="2560" y="68"/>
                  </a:moveTo>
                  <a:lnTo>
                    <a:pt x="2565" y="68"/>
                  </a:lnTo>
                  <a:lnTo>
                    <a:pt x="2560" y="70"/>
                  </a:lnTo>
                  <a:lnTo>
                    <a:pt x="2558" y="70"/>
                  </a:lnTo>
                  <a:lnTo>
                    <a:pt x="2560" y="68"/>
                  </a:lnTo>
                  <a:close/>
                  <a:moveTo>
                    <a:pt x="4050" y="67"/>
                  </a:moveTo>
                  <a:lnTo>
                    <a:pt x="4068" y="67"/>
                  </a:lnTo>
                  <a:lnTo>
                    <a:pt x="4064" y="68"/>
                  </a:lnTo>
                  <a:lnTo>
                    <a:pt x="4054" y="68"/>
                  </a:lnTo>
                  <a:lnTo>
                    <a:pt x="4050" y="67"/>
                  </a:lnTo>
                  <a:close/>
                  <a:moveTo>
                    <a:pt x="3120" y="67"/>
                  </a:moveTo>
                  <a:lnTo>
                    <a:pt x="3111" y="68"/>
                  </a:lnTo>
                  <a:lnTo>
                    <a:pt x="3137" y="87"/>
                  </a:lnTo>
                  <a:lnTo>
                    <a:pt x="3145" y="84"/>
                  </a:lnTo>
                  <a:lnTo>
                    <a:pt x="3120" y="67"/>
                  </a:lnTo>
                  <a:close/>
                  <a:moveTo>
                    <a:pt x="2568" y="67"/>
                  </a:moveTo>
                  <a:lnTo>
                    <a:pt x="2573" y="67"/>
                  </a:lnTo>
                  <a:lnTo>
                    <a:pt x="2569" y="68"/>
                  </a:lnTo>
                  <a:lnTo>
                    <a:pt x="2566" y="68"/>
                  </a:lnTo>
                  <a:lnTo>
                    <a:pt x="2568" y="67"/>
                  </a:lnTo>
                  <a:close/>
                  <a:moveTo>
                    <a:pt x="2550" y="67"/>
                  </a:moveTo>
                  <a:lnTo>
                    <a:pt x="2536" y="71"/>
                  </a:lnTo>
                  <a:lnTo>
                    <a:pt x="2539" y="74"/>
                  </a:lnTo>
                  <a:lnTo>
                    <a:pt x="2540" y="73"/>
                  </a:lnTo>
                  <a:lnTo>
                    <a:pt x="2545" y="73"/>
                  </a:lnTo>
                  <a:lnTo>
                    <a:pt x="2546" y="71"/>
                  </a:lnTo>
                  <a:lnTo>
                    <a:pt x="2550" y="71"/>
                  </a:lnTo>
                  <a:lnTo>
                    <a:pt x="2553" y="70"/>
                  </a:lnTo>
                  <a:lnTo>
                    <a:pt x="2555" y="70"/>
                  </a:lnTo>
                  <a:lnTo>
                    <a:pt x="2550" y="67"/>
                  </a:lnTo>
                  <a:close/>
                  <a:moveTo>
                    <a:pt x="4136" y="65"/>
                  </a:moveTo>
                  <a:lnTo>
                    <a:pt x="4140" y="67"/>
                  </a:lnTo>
                  <a:lnTo>
                    <a:pt x="4147" y="70"/>
                  </a:lnTo>
                  <a:lnTo>
                    <a:pt x="4154" y="71"/>
                  </a:lnTo>
                  <a:lnTo>
                    <a:pt x="4157" y="73"/>
                  </a:lnTo>
                  <a:lnTo>
                    <a:pt x="4151" y="71"/>
                  </a:lnTo>
                  <a:lnTo>
                    <a:pt x="4137" y="67"/>
                  </a:lnTo>
                  <a:lnTo>
                    <a:pt x="4136" y="65"/>
                  </a:lnTo>
                  <a:close/>
                  <a:moveTo>
                    <a:pt x="4043" y="65"/>
                  </a:moveTo>
                  <a:lnTo>
                    <a:pt x="4044" y="65"/>
                  </a:lnTo>
                  <a:lnTo>
                    <a:pt x="4049" y="67"/>
                  </a:lnTo>
                  <a:lnTo>
                    <a:pt x="4043" y="65"/>
                  </a:lnTo>
                  <a:close/>
                  <a:moveTo>
                    <a:pt x="4033" y="64"/>
                  </a:moveTo>
                  <a:lnTo>
                    <a:pt x="4037" y="64"/>
                  </a:lnTo>
                  <a:lnTo>
                    <a:pt x="4040" y="65"/>
                  </a:lnTo>
                  <a:lnTo>
                    <a:pt x="4036" y="65"/>
                  </a:lnTo>
                  <a:lnTo>
                    <a:pt x="4033" y="64"/>
                  </a:lnTo>
                  <a:close/>
                  <a:moveTo>
                    <a:pt x="3130" y="64"/>
                  </a:moveTo>
                  <a:lnTo>
                    <a:pt x="3123" y="65"/>
                  </a:lnTo>
                  <a:lnTo>
                    <a:pt x="3148" y="84"/>
                  </a:lnTo>
                  <a:lnTo>
                    <a:pt x="3155" y="81"/>
                  </a:lnTo>
                  <a:lnTo>
                    <a:pt x="3130" y="64"/>
                  </a:lnTo>
                  <a:close/>
                  <a:moveTo>
                    <a:pt x="2666" y="64"/>
                  </a:moveTo>
                  <a:lnTo>
                    <a:pt x="2676" y="64"/>
                  </a:lnTo>
                  <a:lnTo>
                    <a:pt x="2680" y="65"/>
                  </a:lnTo>
                  <a:lnTo>
                    <a:pt x="2686" y="65"/>
                  </a:lnTo>
                  <a:lnTo>
                    <a:pt x="2690" y="67"/>
                  </a:lnTo>
                  <a:lnTo>
                    <a:pt x="2696" y="67"/>
                  </a:lnTo>
                  <a:lnTo>
                    <a:pt x="2705" y="70"/>
                  </a:lnTo>
                  <a:lnTo>
                    <a:pt x="2700" y="70"/>
                  </a:lnTo>
                  <a:lnTo>
                    <a:pt x="2696" y="68"/>
                  </a:lnTo>
                  <a:lnTo>
                    <a:pt x="2693" y="68"/>
                  </a:lnTo>
                  <a:lnTo>
                    <a:pt x="2689" y="67"/>
                  </a:lnTo>
                  <a:lnTo>
                    <a:pt x="2682" y="67"/>
                  </a:lnTo>
                  <a:lnTo>
                    <a:pt x="2679" y="65"/>
                  </a:lnTo>
                  <a:lnTo>
                    <a:pt x="2669" y="65"/>
                  </a:lnTo>
                  <a:lnTo>
                    <a:pt x="2666" y="64"/>
                  </a:lnTo>
                  <a:close/>
                  <a:moveTo>
                    <a:pt x="2585" y="64"/>
                  </a:moveTo>
                  <a:lnTo>
                    <a:pt x="2598" y="64"/>
                  </a:lnTo>
                  <a:lnTo>
                    <a:pt x="2595" y="65"/>
                  </a:lnTo>
                  <a:lnTo>
                    <a:pt x="2586" y="65"/>
                  </a:lnTo>
                  <a:lnTo>
                    <a:pt x="2582" y="67"/>
                  </a:lnTo>
                  <a:lnTo>
                    <a:pt x="2573" y="67"/>
                  </a:lnTo>
                  <a:lnTo>
                    <a:pt x="2575" y="65"/>
                  </a:lnTo>
                  <a:lnTo>
                    <a:pt x="2583" y="65"/>
                  </a:lnTo>
                  <a:lnTo>
                    <a:pt x="2585" y="64"/>
                  </a:lnTo>
                  <a:close/>
                  <a:moveTo>
                    <a:pt x="1159" y="63"/>
                  </a:moveTo>
                  <a:lnTo>
                    <a:pt x="1154" y="70"/>
                  </a:lnTo>
                  <a:lnTo>
                    <a:pt x="1215" y="127"/>
                  </a:lnTo>
                  <a:lnTo>
                    <a:pt x="1219" y="121"/>
                  </a:lnTo>
                  <a:lnTo>
                    <a:pt x="1159" y="63"/>
                  </a:lnTo>
                  <a:close/>
                  <a:moveTo>
                    <a:pt x="4487" y="61"/>
                  </a:moveTo>
                  <a:lnTo>
                    <a:pt x="4514" y="61"/>
                  </a:lnTo>
                  <a:lnTo>
                    <a:pt x="4511" y="63"/>
                  </a:lnTo>
                  <a:lnTo>
                    <a:pt x="4488" y="63"/>
                  </a:lnTo>
                  <a:lnTo>
                    <a:pt x="4487" y="61"/>
                  </a:lnTo>
                  <a:close/>
                  <a:moveTo>
                    <a:pt x="4317" y="61"/>
                  </a:moveTo>
                  <a:lnTo>
                    <a:pt x="4321" y="61"/>
                  </a:lnTo>
                  <a:lnTo>
                    <a:pt x="4321" y="63"/>
                  </a:lnTo>
                  <a:lnTo>
                    <a:pt x="4317" y="63"/>
                  </a:lnTo>
                  <a:lnTo>
                    <a:pt x="4317" y="61"/>
                  </a:lnTo>
                  <a:close/>
                  <a:moveTo>
                    <a:pt x="3653" y="61"/>
                  </a:moveTo>
                  <a:lnTo>
                    <a:pt x="3551" y="90"/>
                  </a:lnTo>
                  <a:lnTo>
                    <a:pt x="3585" y="114"/>
                  </a:lnTo>
                  <a:lnTo>
                    <a:pt x="3702" y="80"/>
                  </a:lnTo>
                  <a:lnTo>
                    <a:pt x="3696" y="77"/>
                  </a:lnTo>
                  <a:lnTo>
                    <a:pt x="3690" y="75"/>
                  </a:lnTo>
                  <a:lnTo>
                    <a:pt x="3679" y="70"/>
                  </a:lnTo>
                  <a:lnTo>
                    <a:pt x="3653" y="61"/>
                  </a:lnTo>
                  <a:close/>
                  <a:moveTo>
                    <a:pt x="3141" y="61"/>
                  </a:moveTo>
                  <a:lnTo>
                    <a:pt x="3133" y="63"/>
                  </a:lnTo>
                  <a:lnTo>
                    <a:pt x="3158" y="81"/>
                  </a:lnTo>
                  <a:lnTo>
                    <a:pt x="3167" y="78"/>
                  </a:lnTo>
                  <a:lnTo>
                    <a:pt x="3141" y="61"/>
                  </a:lnTo>
                  <a:close/>
                  <a:moveTo>
                    <a:pt x="4477" y="60"/>
                  </a:moveTo>
                  <a:lnTo>
                    <a:pt x="4481" y="60"/>
                  </a:lnTo>
                  <a:lnTo>
                    <a:pt x="4482" y="61"/>
                  </a:lnTo>
                  <a:lnTo>
                    <a:pt x="4478" y="61"/>
                  </a:lnTo>
                  <a:lnTo>
                    <a:pt x="4477" y="60"/>
                  </a:lnTo>
                  <a:close/>
                  <a:moveTo>
                    <a:pt x="4235" y="60"/>
                  </a:moveTo>
                  <a:lnTo>
                    <a:pt x="4235" y="61"/>
                  </a:lnTo>
                  <a:lnTo>
                    <a:pt x="4240" y="75"/>
                  </a:lnTo>
                  <a:lnTo>
                    <a:pt x="4244" y="87"/>
                  </a:lnTo>
                  <a:lnTo>
                    <a:pt x="4247" y="87"/>
                  </a:lnTo>
                  <a:lnTo>
                    <a:pt x="4247" y="84"/>
                  </a:lnTo>
                  <a:lnTo>
                    <a:pt x="4241" y="67"/>
                  </a:lnTo>
                  <a:lnTo>
                    <a:pt x="4240" y="67"/>
                  </a:lnTo>
                  <a:lnTo>
                    <a:pt x="4240" y="63"/>
                  </a:lnTo>
                  <a:lnTo>
                    <a:pt x="4238" y="63"/>
                  </a:lnTo>
                  <a:lnTo>
                    <a:pt x="4238" y="60"/>
                  </a:lnTo>
                  <a:lnTo>
                    <a:pt x="4235" y="60"/>
                  </a:lnTo>
                  <a:close/>
                  <a:moveTo>
                    <a:pt x="2074" y="60"/>
                  </a:moveTo>
                  <a:lnTo>
                    <a:pt x="2060" y="64"/>
                  </a:lnTo>
                  <a:lnTo>
                    <a:pt x="2045" y="70"/>
                  </a:lnTo>
                  <a:lnTo>
                    <a:pt x="2033" y="75"/>
                  </a:lnTo>
                  <a:lnTo>
                    <a:pt x="2015" y="84"/>
                  </a:lnTo>
                  <a:lnTo>
                    <a:pt x="2010" y="88"/>
                  </a:lnTo>
                  <a:lnTo>
                    <a:pt x="2005" y="93"/>
                  </a:lnTo>
                  <a:lnTo>
                    <a:pt x="2001" y="95"/>
                  </a:lnTo>
                  <a:lnTo>
                    <a:pt x="1995" y="100"/>
                  </a:lnTo>
                  <a:lnTo>
                    <a:pt x="1991" y="105"/>
                  </a:lnTo>
                  <a:lnTo>
                    <a:pt x="1988" y="111"/>
                  </a:lnTo>
                  <a:lnTo>
                    <a:pt x="1985" y="114"/>
                  </a:lnTo>
                  <a:lnTo>
                    <a:pt x="1983" y="123"/>
                  </a:lnTo>
                  <a:lnTo>
                    <a:pt x="1981" y="125"/>
                  </a:lnTo>
                  <a:lnTo>
                    <a:pt x="1980" y="131"/>
                  </a:lnTo>
                  <a:lnTo>
                    <a:pt x="1980" y="141"/>
                  </a:lnTo>
                  <a:lnTo>
                    <a:pt x="1981" y="146"/>
                  </a:lnTo>
                  <a:lnTo>
                    <a:pt x="1983" y="151"/>
                  </a:lnTo>
                  <a:lnTo>
                    <a:pt x="1988" y="160"/>
                  </a:lnTo>
                  <a:lnTo>
                    <a:pt x="1991" y="166"/>
                  </a:lnTo>
                  <a:lnTo>
                    <a:pt x="1995" y="170"/>
                  </a:lnTo>
                  <a:lnTo>
                    <a:pt x="2155" y="127"/>
                  </a:lnTo>
                  <a:lnTo>
                    <a:pt x="2074" y="60"/>
                  </a:lnTo>
                  <a:close/>
                  <a:moveTo>
                    <a:pt x="281" y="60"/>
                  </a:moveTo>
                  <a:lnTo>
                    <a:pt x="176" y="167"/>
                  </a:lnTo>
                  <a:lnTo>
                    <a:pt x="141" y="203"/>
                  </a:lnTo>
                  <a:lnTo>
                    <a:pt x="154" y="204"/>
                  </a:lnTo>
                  <a:lnTo>
                    <a:pt x="166" y="207"/>
                  </a:lnTo>
                  <a:lnTo>
                    <a:pt x="152" y="206"/>
                  </a:lnTo>
                  <a:lnTo>
                    <a:pt x="139" y="204"/>
                  </a:lnTo>
                  <a:lnTo>
                    <a:pt x="12" y="336"/>
                  </a:lnTo>
                  <a:lnTo>
                    <a:pt x="14" y="334"/>
                  </a:lnTo>
                  <a:lnTo>
                    <a:pt x="17" y="333"/>
                  </a:lnTo>
                  <a:lnTo>
                    <a:pt x="18" y="333"/>
                  </a:lnTo>
                  <a:lnTo>
                    <a:pt x="21" y="331"/>
                  </a:lnTo>
                  <a:lnTo>
                    <a:pt x="22" y="331"/>
                  </a:lnTo>
                  <a:lnTo>
                    <a:pt x="24" y="330"/>
                  </a:lnTo>
                  <a:lnTo>
                    <a:pt x="27" y="330"/>
                  </a:lnTo>
                  <a:lnTo>
                    <a:pt x="28" y="329"/>
                  </a:lnTo>
                  <a:lnTo>
                    <a:pt x="32" y="329"/>
                  </a:lnTo>
                  <a:lnTo>
                    <a:pt x="19" y="333"/>
                  </a:lnTo>
                  <a:lnTo>
                    <a:pt x="17" y="336"/>
                  </a:lnTo>
                  <a:lnTo>
                    <a:pt x="12" y="337"/>
                  </a:lnTo>
                  <a:lnTo>
                    <a:pt x="10" y="339"/>
                  </a:lnTo>
                  <a:lnTo>
                    <a:pt x="5" y="343"/>
                  </a:lnTo>
                  <a:lnTo>
                    <a:pt x="4" y="343"/>
                  </a:lnTo>
                  <a:lnTo>
                    <a:pt x="4" y="344"/>
                  </a:lnTo>
                  <a:lnTo>
                    <a:pt x="2" y="344"/>
                  </a:lnTo>
                  <a:lnTo>
                    <a:pt x="2" y="347"/>
                  </a:lnTo>
                  <a:lnTo>
                    <a:pt x="0" y="350"/>
                  </a:lnTo>
                  <a:lnTo>
                    <a:pt x="0" y="356"/>
                  </a:lnTo>
                  <a:lnTo>
                    <a:pt x="1" y="357"/>
                  </a:lnTo>
                  <a:lnTo>
                    <a:pt x="1" y="360"/>
                  </a:lnTo>
                  <a:lnTo>
                    <a:pt x="2" y="360"/>
                  </a:lnTo>
                  <a:lnTo>
                    <a:pt x="2" y="361"/>
                  </a:lnTo>
                  <a:lnTo>
                    <a:pt x="5" y="364"/>
                  </a:lnTo>
                  <a:lnTo>
                    <a:pt x="7" y="364"/>
                  </a:lnTo>
                  <a:lnTo>
                    <a:pt x="7" y="366"/>
                  </a:lnTo>
                  <a:lnTo>
                    <a:pt x="8" y="366"/>
                  </a:lnTo>
                  <a:lnTo>
                    <a:pt x="10" y="367"/>
                  </a:lnTo>
                  <a:lnTo>
                    <a:pt x="11" y="367"/>
                  </a:lnTo>
                  <a:lnTo>
                    <a:pt x="14" y="369"/>
                  </a:lnTo>
                  <a:lnTo>
                    <a:pt x="17" y="369"/>
                  </a:lnTo>
                  <a:lnTo>
                    <a:pt x="18" y="370"/>
                  </a:lnTo>
                  <a:lnTo>
                    <a:pt x="19" y="370"/>
                  </a:lnTo>
                  <a:lnTo>
                    <a:pt x="22" y="371"/>
                  </a:lnTo>
                  <a:lnTo>
                    <a:pt x="29" y="371"/>
                  </a:lnTo>
                  <a:lnTo>
                    <a:pt x="31" y="373"/>
                  </a:lnTo>
                  <a:lnTo>
                    <a:pt x="22" y="373"/>
                  </a:lnTo>
                  <a:lnTo>
                    <a:pt x="21" y="371"/>
                  </a:lnTo>
                  <a:lnTo>
                    <a:pt x="17" y="371"/>
                  </a:lnTo>
                  <a:lnTo>
                    <a:pt x="15" y="370"/>
                  </a:lnTo>
                  <a:lnTo>
                    <a:pt x="12" y="370"/>
                  </a:lnTo>
                  <a:lnTo>
                    <a:pt x="11" y="369"/>
                  </a:lnTo>
                  <a:lnTo>
                    <a:pt x="8" y="373"/>
                  </a:lnTo>
                  <a:lnTo>
                    <a:pt x="35" y="376"/>
                  </a:lnTo>
                  <a:lnTo>
                    <a:pt x="37" y="374"/>
                  </a:lnTo>
                  <a:lnTo>
                    <a:pt x="32" y="374"/>
                  </a:lnTo>
                  <a:lnTo>
                    <a:pt x="31" y="373"/>
                  </a:lnTo>
                  <a:lnTo>
                    <a:pt x="39" y="373"/>
                  </a:lnTo>
                  <a:lnTo>
                    <a:pt x="41" y="374"/>
                  </a:lnTo>
                  <a:lnTo>
                    <a:pt x="38" y="374"/>
                  </a:lnTo>
                  <a:lnTo>
                    <a:pt x="37" y="376"/>
                  </a:lnTo>
                  <a:lnTo>
                    <a:pt x="64" y="379"/>
                  </a:lnTo>
                  <a:lnTo>
                    <a:pt x="65" y="377"/>
                  </a:lnTo>
                  <a:lnTo>
                    <a:pt x="49" y="376"/>
                  </a:lnTo>
                  <a:lnTo>
                    <a:pt x="42" y="376"/>
                  </a:lnTo>
                  <a:lnTo>
                    <a:pt x="42" y="374"/>
                  </a:lnTo>
                  <a:lnTo>
                    <a:pt x="51" y="374"/>
                  </a:lnTo>
                  <a:lnTo>
                    <a:pt x="108" y="381"/>
                  </a:lnTo>
                  <a:lnTo>
                    <a:pt x="109" y="383"/>
                  </a:lnTo>
                  <a:lnTo>
                    <a:pt x="111" y="380"/>
                  </a:lnTo>
                  <a:lnTo>
                    <a:pt x="114" y="380"/>
                  </a:lnTo>
                  <a:lnTo>
                    <a:pt x="111" y="384"/>
                  </a:lnTo>
                  <a:lnTo>
                    <a:pt x="109" y="384"/>
                  </a:lnTo>
                  <a:lnTo>
                    <a:pt x="108" y="383"/>
                  </a:lnTo>
                  <a:lnTo>
                    <a:pt x="107" y="383"/>
                  </a:lnTo>
                  <a:lnTo>
                    <a:pt x="95" y="381"/>
                  </a:lnTo>
                  <a:lnTo>
                    <a:pt x="94" y="383"/>
                  </a:lnTo>
                  <a:lnTo>
                    <a:pt x="121" y="386"/>
                  </a:lnTo>
                  <a:lnTo>
                    <a:pt x="276" y="221"/>
                  </a:lnTo>
                  <a:lnTo>
                    <a:pt x="251" y="218"/>
                  </a:lnTo>
                  <a:lnTo>
                    <a:pt x="141" y="333"/>
                  </a:lnTo>
                  <a:lnTo>
                    <a:pt x="144" y="334"/>
                  </a:lnTo>
                  <a:lnTo>
                    <a:pt x="155" y="334"/>
                  </a:lnTo>
                  <a:lnTo>
                    <a:pt x="156" y="336"/>
                  </a:lnTo>
                  <a:lnTo>
                    <a:pt x="152" y="340"/>
                  </a:lnTo>
                  <a:lnTo>
                    <a:pt x="151" y="340"/>
                  </a:lnTo>
                  <a:lnTo>
                    <a:pt x="149" y="339"/>
                  </a:lnTo>
                  <a:lnTo>
                    <a:pt x="142" y="339"/>
                  </a:lnTo>
                  <a:lnTo>
                    <a:pt x="142" y="337"/>
                  </a:lnTo>
                  <a:lnTo>
                    <a:pt x="149" y="337"/>
                  </a:lnTo>
                  <a:lnTo>
                    <a:pt x="151" y="339"/>
                  </a:lnTo>
                  <a:lnTo>
                    <a:pt x="154" y="336"/>
                  </a:lnTo>
                  <a:lnTo>
                    <a:pt x="145" y="336"/>
                  </a:lnTo>
                  <a:lnTo>
                    <a:pt x="142" y="334"/>
                  </a:lnTo>
                  <a:lnTo>
                    <a:pt x="77" y="327"/>
                  </a:lnTo>
                  <a:lnTo>
                    <a:pt x="72" y="326"/>
                  </a:lnTo>
                  <a:lnTo>
                    <a:pt x="48" y="326"/>
                  </a:lnTo>
                  <a:lnTo>
                    <a:pt x="49" y="324"/>
                  </a:lnTo>
                  <a:lnTo>
                    <a:pt x="52" y="324"/>
                  </a:lnTo>
                  <a:lnTo>
                    <a:pt x="166" y="207"/>
                  </a:lnTo>
                  <a:lnTo>
                    <a:pt x="202" y="170"/>
                  </a:lnTo>
                  <a:lnTo>
                    <a:pt x="306" y="63"/>
                  </a:lnTo>
                  <a:lnTo>
                    <a:pt x="292" y="61"/>
                  </a:lnTo>
                  <a:lnTo>
                    <a:pt x="281" y="60"/>
                  </a:lnTo>
                  <a:close/>
                  <a:moveTo>
                    <a:pt x="4482" y="58"/>
                  </a:moveTo>
                  <a:lnTo>
                    <a:pt x="4489" y="58"/>
                  </a:lnTo>
                  <a:lnTo>
                    <a:pt x="4496" y="60"/>
                  </a:lnTo>
                  <a:lnTo>
                    <a:pt x="4484" y="60"/>
                  </a:lnTo>
                  <a:lnTo>
                    <a:pt x="4482" y="58"/>
                  </a:lnTo>
                  <a:close/>
                  <a:moveTo>
                    <a:pt x="4081" y="58"/>
                  </a:moveTo>
                  <a:lnTo>
                    <a:pt x="4084" y="58"/>
                  </a:lnTo>
                  <a:lnTo>
                    <a:pt x="4084" y="60"/>
                  </a:lnTo>
                  <a:lnTo>
                    <a:pt x="4083" y="60"/>
                  </a:lnTo>
                  <a:lnTo>
                    <a:pt x="4081" y="58"/>
                  </a:lnTo>
                  <a:close/>
                  <a:moveTo>
                    <a:pt x="3151" y="58"/>
                  </a:moveTo>
                  <a:lnTo>
                    <a:pt x="3143" y="60"/>
                  </a:lnTo>
                  <a:lnTo>
                    <a:pt x="3168" y="78"/>
                  </a:lnTo>
                  <a:lnTo>
                    <a:pt x="3177" y="75"/>
                  </a:lnTo>
                  <a:lnTo>
                    <a:pt x="3151" y="58"/>
                  </a:lnTo>
                  <a:close/>
                  <a:moveTo>
                    <a:pt x="2842" y="58"/>
                  </a:moveTo>
                  <a:lnTo>
                    <a:pt x="2834" y="63"/>
                  </a:lnTo>
                  <a:lnTo>
                    <a:pt x="2812" y="74"/>
                  </a:lnTo>
                  <a:lnTo>
                    <a:pt x="2807" y="75"/>
                  </a:lnTo>
                  <a:lnTo>
                    <a:pt x="2802" y="78"/>
                  </a:lnTo>
                  <a:lnTo>
                    <a:pt x="2797" y="81"/>
                  </a:lnTo>
                  <a:lnTo>
                    <a:pt x="2792" y="84"/>
                  </a:lnTo>
                  <a:lnTo>
                    <a:pt x="2787" y="88"/>
                  </a:lnTo>
                  <a:lnTo>
                    <a:pt x="2786" y="88"/>
                  </a:lnTo>
                  <a:lnTo>
                    <a:pt x="2784" y="90"/>
                  </a:lnTo>
                  <a:lnTo>
                    <a:pt x="2783" y="90"/>
                  </a:lnTo>
                  <a:lnTo>
                    <a:pt x="2782" y="91"/>
                  </a:lnTo>
                  <a:lnTo>
                    <a:pt x="2780" y="91"/>
                  </a:lnTo>
                  <a:lnTo>
                    <a:pt x="2783" y="88"/>
                  </a:lnTo>
                  <a:lnTo>
                    <a:pt x="2784" y="88"/>
                  </a:lnTo>
                  <a:lnTo>
                    <a:pt x="2784" y="87"/>
                  </a:lnTo>
                  <a:lnTo>
                    <a:pt x="2793" y="83"/>
                  </a:lnTo>
                  <a:lnTo>
                    <a:pt x="2800" y="78"/>
                  </a:lnTo>
                  <a:lnTo>
                    <a:pt x="2809" y="74"/>
                  </a:lnTo>
                  <a:lnTo>
                    <a:pt x="2816" y="70"/>
                  </a:lnTo>
                  <a:lnTo>
                    <a:pt x="2824" y="65"/>
                  </a:lnTo>
                  <a:lnTo>
                    <a:pt x="2833" y="63"/>
                  </a:lnTo>
                  <a:lnTo>
                    <a:pt x="2842" y="58"/>
                  </a:lnTo>
                  <a:close/>
                  <a:moveTo>
                    <a:pt x="2081" y="58"/>
                  </a:moveTo>
                  <a:lnTo>
                    <a:pt x="2168" y="128"/>
                  </a:lnTo>
                  <a:lnTo>
                    <a:pt x="2171" y="128"/>
                  </a:lnTo>
                  <a:lnTo>
                    <a:pt x="2084" y="58"/>
                  </a:lnTo>
                  <a:lnTo>
                    <a:pt x="2081" y="58"/>
                  </a:lnTo>
                  <a:close/>
                  <a:moveTo>
                    <a:pt x="4464" y="57"/>
                  </a:moveTo>
                  <a:lnTo>
                    <a:pt x="4467" y="57"/>
                  </a:lnTo>
                  <a:lnTo>
                    <a:pt x="4468" y="58"/>
                  </a:lnTo>
                  <a:lnTo>
                    <a:pt x="4464" y="58"/>
                  </a:lnTo>
                  <a:lnTo>
                    <a:pt x="4464" y="57"/>
                  </a:lnTo>
                  <a:close/>
                  <a:moveTo>
                    <a:pt x="4014" y="57"/>
                  </a:moveTo>
                  <a:lnTo>
                    <a:pt x="4016" y="58"/>
                  </a:lnTo>
                  <a:lnTo>
                    <a:pt x="3971" y="71"/>
                  </a:lnTo>
                  <a:lnTo>
                    <a:pt x="3961" y="73"/>
                  </a:lnTo>
                  <a:lnTo>
                    <a:pt x="3971" y="70"/>
                  </a:lnTo>
                  <a:lnTo>
                    <a:pt x="4014" y="57"/>
                  </a:lnTo>
                  <a:close/>
                  <a:moveTo>
                    <a:pt x="2073" y="57"/>
                  </a:moveTo>
                  <a:lnTo>
                    <a:pt x="2075" y="58"/>
                  </a:lnTo>
                  <a:lnTo>
                    <a:pt x="2078" y="58"/>
                  </a:lnTo>
                  <a:lnTo>
                    <a:pt x="2075" y="57"/>
                  </a:lnTo>
                  <a:lnTo>
                    <a:pt x="2073" y="57"/>
                  </a:lnTo>
                  <a:close/>
                  <a:moveTo>
                    <a:pt x="253" y="57"/>
                  </a:moveTo>
                  <a:lnTo>
                    <a:pt x="149" y="163"/>
                  </a:lnTo>
                  <a:lnTo>
                    <a:pt x="114" y="200"/>
                  </a:lnTo>
                  <a:lnTo>
                    <a:pt x="139" y="203"/>
                  </a:lnTo>
                  <a:lnTo>
                    <a:pt x="175" y="167"/>
                  </a:lnTo>
                  <a:lnTo>
                    <a:pt x="279" y="60"/>
                  </a:lnTo>
                  <a:lnTo>
                    <a:pt x="253" y="57"/>
                  </a:lnTo>
                  <a:close/>
                  <a:moveTo>
                    <a:pt x="4528" y="55"/>
                  </a:moveTo>
                  <a:lnTo>
                    <a:pt x="4531" y="55"/>
                  </a:lnTo>
                  <a:lnTo>
                    <a:pt x="4526" y="58"/>
                  </a:lnTo>
                  <a:lnTo>
                    <a:pt x="4518" y="61"/>
                  </a:lnTo>
                  <a:lnTo>
                    <a:pt x="4514" y="61"/>
                  </a:lnTo>
                  <a:lnTo>
                    <a:pt x="4516" y="60"/>
                  </a:lnTo>
                  <a:lnTo>
                    <a:pt x="4525" y="57"/>
                  </a:lnTo>
                  <a:lnTo>
                    <a:pt x="4528" y="55"/>
                  </a:lnTo>
                  <a:close/>
                  <a:moveTo>
                    <a:pt x="4457" y="55"/>
                  </a:moveTo>
                  <a:lnTo>
                    <a:pt x="4461" y="55"/>
                  </a:lnTo>
                  <a:lnTo>
                    <a:pt x="4464" y="57"/>
                  </a:lnTo>
                  <a:lnTo>
                    <a:pt x="4458" y="57"/>
                  </a:lnTo>
                  <a:lnTo>
                    <a:pt x="4457" y="55"/>
                  </a:lnTo>
                  <a:close/>
                  <a:moveTo>
                    <a:pt x="3161" y="55"/>
                  </a:moveTo>
                  <a:lnTo>
                    <a:pt x="3153" y="57"/>
                  </a:lnTo>
                  <a:lnTo>
                    <a:pt x="3178" y="75"/>
                  </a:lnTo>
                  <a:lnTo>
                    <a:pt x="3187" y="73"/>
                  </a:lnTo>
                  <a:lnTo>
                    <a:pt x="3161" y="55"/>
                  </a:lnTo>
                  <a:close/>
                  <a:moveTo>
                    <a:pt x="2077" y="55"/>
                  </a:moveTo>
                  <a:lnTo>
                    <a:pt x="2080" y="58"/>
                  </a:lnTo>
                  <a:lnTo>
                    <a:pt x="2075" y="60"/>
                  </a:lnTo>
                  <a:lnTo>
                    <a:pt x="2162" y="130"/>
                  </a:lnTo>
                  <a:lnTo>
                    <a:pt x="2165" y="130"/>
                  </a:lnTo>
                  <a:lnTo>
                    <a:pt x="2080" y="58"/>
                  </a:lnTo>
                  <a:lnTo>
                    <a:pt x="2083" y="57"/>
                  </a:lnTo>
                  <a:lnTo>
                    <a:pt x="2081" y="55"/>
                  </a:lnTo>
                  <a:lnTo>
                    <a:pt x="2077" y="55"/>
                  </a:lnTo>
                  <a:close/>
                  <a:moveTo>
                    <a:pt x="1165" y="55"/>
                  </a:moveTo>
                  <a:lnTo>
                    <a:pt x="1161" y="63"/>
                  </a:lnTo>
                  <a:lnTo>
                    <a:pt x="1221" y="120"/>
                  </a:lnTo>
                  <a:lnTo>
                    <a:pt x="1226" y="113"/>
                  </a:lnTo>
                  <a:lnTo>
                    <a:pt x="1165" y="55"/>
                  </a:lnTo>
                  <a:close/>
                  <a:moveTo>
                    <a:pt x="4451" y="54"/>
                  </a:moveTo>
                  <a:lnTo>
                    <a:pt x="4457" y="54"/>
                  </a:lnTo>
                  <a:lnTo>
                    <a:pt x="4457" y="55"/>
                  </a:lnTo>
                  <a:lnTo>
                    <a:pt x="4452" y="55"/>
                  </a:lnTo>
                  <a:lnTo>
                    <a:pt x="4451" y="54"/>
                  </a:lnTo>
                  <a:close/>
                  <a:moveTo>
                    <a:pt x="4103" y="54"/>
                  </a:moveTo>
                  <a:lnTo>
                    <a:pt x="4091" y="57"/>
                  </a:lnTo>
                  <a:lnTo>
                    <a:pt x="4090" y="58"/>
                  </a:lnTo>
                  <a:lnTo>
                    <a:pt x="4094" y="57"/>
                  </a:lnTo>
                  <a:lnTo>
                    <a:pt x="4101" y="55"/>
                  </a:lnTo>
                  <a:lnTo>
                    <a:pt x="4103" y="54"/>
                  </a:lnTo>
                  <a:close/>
                  <a:moveTo>
                    <a:pt x="2592" y="54"/>
                  </a:moveTo>
                  <a:lnTo>
                    <a:pt x="2563" y="63"/>
                  </a:lnTo>
                  <a:lnTo>
                    <a:pt x="2558" y="64"/>
                  </a:lnTo>
                  <a:lnTo>
                    <a:pt x="2559" y="65"/>
                  </a:lnTo>
                  <a:lnTo>
                    <a:pt x="2552" y="67"/>
                  </a:lnTo>
                  <a:lnTo>
                    <a:pt x="2556" y="70"/>
                  </a:lnTo>
                  <a:lnTo>
                    <a:pt x="2558" y="70"/>
                  </a:lnTo>
                  <a:lnTo>
                    <a:pt x="2573" y="83"/>
                  </a:lnTo>
                  <a:lnTo>
                    <a:pt x="2619" y="71"/>
                  </a:lnTo>
                  <a:lnTo>
                    <a:pt x="2575" y="84"/>
                  </a:lnTo>
                  <a:lnTo>
                    <a:pt x="2643" y="137"/>
                  </a:lnTo>
                  <a:lnTo>
                    <a:pt x="2628" y="141"/>
                  </a:lnTo>
                  <a:lnTo>
                    <a:pt x="2633" y="146"/>
                  </a:lnTo>
                  <a:lnTo>
                    <a:pt x="2647" y="141"/>
                  </a:lnTo>
                  <a:lnTo>
                    <a:pt x="2643" y="138"/>
                  </a:lnTo>
                  <a:lnTo>
                    <a:pt x="2643" y="137"/>
                  </a:lnTo>
                  <a:lnTo>
                    <a:pt x="2689" y="124"/>
                  </a:lnTo>
                  <a:lnTo>
                    <a:pt x="2619" y="71"/>
                  </a:lnTo>
                  <a:lnTo>
                    <a:pt x="2615" y="68"/>
                  </a:lnTo>
                  <a:lnTo>
                    <a:pt x="2609" y="64"/>
                  </a:lnTo>
                  <a:lnTo>
                    <a:pt x="2599" y="64"/>
                  </a:lnTo>
                  <a:lnTo>
                    <a:pt x="2600" y="63"/>
                  </a:lnTo>
                  <a:lnTo>
                    <a:pt x="2608" y="63"/>
                  </a:lnTo>
                  <a:lnTo>
                    <a:pt x="2598" y="55"/>
                  </a:lnTo>
                  <a:lnTo>
                    <a:pt x="2592" y="55"/>
                  </a:lnTo>
                  <a:lnTo>
                    <a:pt x="2592" y="54"/>
                  </a:lnTo>
                  <a:close/>
                  <a:moveTo>
                    <a:pt x="4528" y="53"/>
                  </a:moveTo>
                  <a:lnTo>
                    <a:pt x="4525" y="55"/>
                  </a:lnTo>
                  <a:lnTo>
                    <a:pt x="4522" y="57"/>
                  </a:lnTo>
                  <a:lnTo>
                    <a:pt x="4518" y="58"/>
                  </a:lnTo>
                  <a:lnTo>
                    <a:pt x="4515" y="58"/>
                  </a:lnTo>
                  <a:lnTo>
                    <a:pt x="4509" y="60"/>
                  </a:lnTo>
                  <a:lnTo>
                    <a:pt x="4502" y="60"/>
                  </a:lnTo>
                  <a:lnTo>
                    <a:pt x="4506" y="58"/>
                  </a:lnTo>
                  <a:lnTo>
                    <a:pt x="4511" y="58"/>
                  </a:lnTo>
                  <a:lnTo>
                    <a:pt x="4514" y="57"/>
                  </a:lnTo>
                  <a:lnTo>
                    <a:pt x="4516" y="57"/>
                  </a:lnTo>
                  <a:lnTo>
                    <a:pt x="4522" y="54"/>
                  </a:lnTo>
                  <a:lnTo>
                    <a:pt x="4525" y="54"/>
                  </a:lnTo>
                  <a:lnTo>
                    <a:pt x="4528" y="53"/>
                  </a:lnTo>
                  <a:close/>
                  <a:moveTo>
                    <a:pt x="4464" y="53"/>
                  </a:moveTo>
                  <a:lnTo>
                    <a:pt x="4469" y="53"/>
                  </a:lnTo>
                  <a:lnTo>
                    <a:pt x="4469" y="54"/>
                  </a:lnTo>
                  <a:lnTo>
                    <a:pt x="4464" y="54"/>
                  </a:lnTo>
                  <a:lnTo>
                    <a:pt x="4464" y="53"/>
                  </a:lnTo>
                  <a:close/>
                  <a:moveTo>
                    <a:pt x="3170" y="53"/>
                  </a:moveTo>
                  <a:lnTo>
                    <a:pt x="3175" y="57"/>
                  </a:lnTo>
                  <a:lnTo>
                    <a:pt x="3174" y="57"/>
                  </a:lnTo>
                  <a:lnTo>
                    <a:pt x="3174" y="58"/>
                  </a:lnTo>
                  <a:lnTo>
                    <a:pt x="3173" y="57"/>
                  </a:lnTo>
                  <a:lnTo>
                    <a:pt x="3167" y="54"/>
                  </a:lnTo>
                  <a:lnTo>
                    <a:pt x="3163" y="54"/>
                  </a:lnTo>
                  <a:lnTo>
                    <a:pt x="3188" y="73"/>
                  </a:lnTo>
                  <a:lnTo>
                    <a:pt x="3197" y="70"/>
                  </a:lnTo>
                  <a:lnTo>
                    <a:pt x="3171" y="53"/>
                  </a:lnTo>
                  <a:lnTo>
                    <a:pt x="3170" y="53"/>
                  </a:lnTo>
                  <a:close/>
                  <a:moveTo>
                    <a:pt x="2852" y="53"/>
                  </a:moveTo>
                  <a:lnTo>
                    <a:pt x="2854" y="53"/>
                  </a:lnTo>
                  <a:lnTo>
                    <a:pt x="2854" y="54"/>
                  </a:lnTo>
                  <a:lnTo>
                    <a:pt x="2852" y="54"/>
                  </a:lnTo>
                  <a:lnTo>
                    <a:pt x="2852" y="53"/>
                  </a:lnTo>
                  <a:close/>
                  <a:moveTo>
                    <a:pt x="2689" y="53"/>
                  </a:moveTo>
                  <a:lnTo>
                    <a:pt x="2652" y="63"/>
                  </a:lnTo>
                  <a:lnTo>
                    <a:pt x="2662" y="63"/>
                  </a:lnTo>
                  <a:lnTo>
                    <a:pt x="2663" y="64"/>
                  </a:lnTo>
                  <a:lnTo>
                    <a:pt x="2649" y="64"/>
                  </a:lnTo>
                  <a:lnTo>
                    <a:pt x="2626" y="70"/>
                  </a:lnTo>
                  <a:lnTo>
                    <a:pt x="2622" y="71"/>
                  </a:lnTo>
                  <a:lnTo>
                    <a:pt x="2690" y="123"/>
                  </a:lnTo>
                  <a:lnTo>
                    <a:pt x="2759" y="104"/>
                  </a:lnTo>
                  <a:lnTo>
                    <a:pt x="2727" y="81"/>
                  </a:lnTo>
                  <a:lnTo>
                    <a:pt x="2716" y="73"/>
                  </a:lnTo>
                  <a:lnTo>
                    <a:pt x="2713" y="71"/>
                  </a:lnTo>
                  <a:lnTo>
                    <a:pt x="2710" y="71"/>
                  </a:lnTo>
                  <a:lnTo>
                    <a:pt x="2706" y="70"/>
                  </a:lnTo>
                  <a:lnTo>
                    <a:pt x="2710" y="70"/>
                  </a:lnTo>
                  <a:lnTo>
                    <a:pt x="2715" y="71"/>
                  </a:lnTo>
                  <a:lnTo>
                    <a:pt x="2689" y="53"/>
                  </a:lnTo>
                  <a:close/>
                  <a:moveTo>
                    <a:pt x="226" y="53"/>
                  </a:moveTo>
                  <a:lnTo>
                    <a:pt x="121" y="160"/>
                  </a:lnTo>
                  <a:lnTo>
                    <a:pt x="85" y="197"/>
                  </a:lnTo>
                  <a:lnTo>
                    <a:pt x="97" y="197"/>
                  </a:lnTo>
                  <a:lnTo>
                    <a:pt x="132" y="161"/>
                  </a:lnTo>
                  <a:lnTo>
                    <a:pt x="236" y="54"/>
                  </a:lnTo>
                  <a:lnTo>
                    <a:pt x="226" y="53"/>
                  </a:lnTo>
                  <a:close/>
                  <a:moveTo>
                    <a:pt x="4501" y="51"/>
                  </a:moveTo>
                  <a:lnTo>
                    <a:pt x="4502" y="53"/>
                  </a:lnTo>
                  <a:lnTo>
                    <a:pt x="4482" y="58"/>
                  </a:lnTo>
                  <a:lnTo>
                    <a:pt x="4477" y="58"/>
                  </a:lnTo>
                  <a:lnTo>
                    <a:pt x="4475" y="57"/>
                  </a:lnTo>
                  <a:lnTo>
                    <a:pt x="4479" y="57"/>
                  </a:lnTo>
                  <a:lnTo>
                    <a:pt x="4501" y="51"/>
                  </a:lnTo>
                  <a:close/>
                  <a:moveTo>
                    <a:pt x="3689" y="51"/>
                  </a:moveTo>
                  <a:lnTo>
                    <a:pt x="3656" y="60"/>
                  </a:lnTo>
                  <a:lnTo>
                    <a:pt x="3662" y="61"/>
                  </a:lnTo>
                  <a:lnTo>
                    <a:pt x="3668" y="64"/>
                  </a:lnTo>
                  <a:lnTo>
                    <a:pt x="3675" y="67"/>
                  </a:lnTo>
                  <a:lnTo>
                    <a:pt x="3680" y="70"/>
                  </a:lnTo>
                  <a:lnTo>
                    <a:pt x="3686" y="71"/>
                  </a:lnTo>
                  <a:lnTo>
                    <a:pt x="3692" y="74"/>
                  </a:lnTo>
                  <a:lnTo>
                    <a:pt x="3696" y="75"/>
                  </a:lnTo>
                  <a:lnTo>
                    <a:pt x="3699" y="78"/>
                  </a:lnTo>
                  <a:lnTo>
                    <a:pt x="3703" y="80"/>
                  </a:lnTo>
                  <a:lnTo>
                    <a:pt x="3586" y="114"/>
                  </a:lnTo>
                  <a:lnTo>
                    <a:pt x="3620" y="137"/>
                  </a:lnTo>
                  <a:lnTo>
                    <a:pt x="3746" y="101"/>
                  </a:lnTo>
                  <a:lnTo>
                    <a:pt x="3622" y="138"/>
                  </a:lnTo>
                  <a:lnTo>
                    <a:pt x="3658" y="161"/>
                  </a:lnTo>
                  <a:lnTo>
                    <a:pt x="3785" y="124"/>
                  </a:lnTo>
                  <a:lnTo>
                    <a:pt x="3776" y="118"/>
                  </a:lnTo>
                  <a:lnTo>
                    <a:pt x="3773" y="117"/>
                  </a:lnTo>
                  <a:lnTo>
                    <a:pt x="3769" y="115"/>
                  </a:lnTo>
                  <a:lnTo>
                    <a:pt x="3766" y="113"/>
                  </a:lnTo>
                  <a:lnTo>
                    <a:pt x="3760" y="110"/>
                  </a:lnTo>
                  <a:lnTo>
                    <a:pt x="3756" y="107"/>
                  </a:lnTo>
                  <a:lnTo>
                    <a:pt x="3750" y="104"/>
                  </a:lnTo>
                  <a:lnTo>
                    <a:pt x="3746" y="101"/>
                  </a:lnTo>
                  <a:lnTo>
                    <a:pt x="3742" y="100"/>
                  </a:lnTo>
                  <a:lnTo>
                    <a:pt x="3739" y="97"/>
                  </a:lnTo>
                  <a:lnTo>
                    <a:pt x="3735" y="95"/>
                  </a:lnTo>
                  <a:lnTo>
                    <a:pt x="3732" y="94"/>
                  </a:lnTo>
                  <a:lnTo>
                    <a:pt x="3727" y="93"/>
                  </a:lnTo>
                  <a:lnTo>
                    <a:pt x="3725" y="90"/>
                  </a:lnTo>
                  <a:lnTo>
                    <a:pt x="3719" y="87"/>
                  </a:lnTo>
                  <a:lnTo>
                    <a:pt x="3713" y="85"/>
                  </a:lnTo>
                  <a:lnTo>
                    <a:pt x="3710" y="84"/>
                  </a:lnTo>
                  <a:lnTo>
                    <a:pt x="3706" y="83"/>
                  </a:lnTo>
                  <a:lnTo>
                    <a:pt x="3703" y="80"/>
                  </a:lnTo>
                  <a:lnTo>
                    <a:pt x="3735" y="70"/>
                  </a:lnTo>
                  <a:lnTo>
                    <a:pt x="3729" y="67"/>
                  </a:lnTo>
                  <a:lnTo>
                    <a:pt x="3723" y="65"/>
                  </a:lnTo>
                  <a:lnTo>
                    <a:pt x="3720" y="64"/>
                  </a:lnTo>
                  <a:lnTo>
                    <a:pt x="3716" y="61"/>
                  </a:lnTo>
                  <a:lnTo>
                    <a:pt x="3712" y="60"/>
                  </a:lnTo>
                  <a:lnTo>
                    <a:pt x="3706" y="57"/>
                  </a:lnTo>
                  <a:lnTo>
                    <a:pt x="3700" y="55"/>
                  </a:lnTo>
                  <a:lnTo>
                    <a:pt x="3695" y="53"/>
                  </a:lnTo>
                  <a:lnTo>
                    <a:pt x="3689" y="51"/>
                  </a:lnTo>
                  <a:close/>
                  <a:moveTo>
                    <a:pt x="3923" y="50"/>
                  </a:moveTo>
                  <a:lnTo>
                    <a:pt x="3782" y="91"/>
                  </a:lnTo>
                  <a:lnTo>
                    <a:pt x="3795" y="100"/>
                  </a:lnTo>
                  <a:lnTo>
                    <a:pt x="3789" y="98"/>
                  </a:lnTo>
                  <a:lnTo>
                    <a:pt x="3780" y="93"/>
                  </a:lnTo>
                  <a:lnTo>
                    <a:pt x="3747" y="101"/>
                  </a:lnTo>
                  <a:lnTo>
                    <a:pt x="3779" y="91"/>
                  </a:lnTo>
                  <a:lnTo>
                    <a:pt x="3773" y="88"/>
                  </a:lnTo>
                  <a:lnTo>
                    <a:pt x="3769" y="85"/>
                  </a:lnTo>
                  <a:lnTo>
                    <a:pt x="3766" y="84"/>
                  </a:lnTo>
                  <a:lnTo>
                    <a:pt x="3770" y="85"/>
                  </a:lnTo>
                  <a:lnTo>
                    <a:pt x="3773" y="87"/>
                  </a:lnTo>
                  <a:lnTo>
                    <a:pt x="3776" y="90"/>
                  </a:lnTo>
                  <a:lnTo>
                    <a:pt x="3780" y="91"/>
                  </a:lnTo>
                  <a:lnTo>
                    <a:pt x="3923" y="50"/>
                  </a:lnTo>
                  <a:close/>
                  <a:moveTo>
                    <a:pt x="3181" y="50"/>
                  </a:moveTo>
                  <a:lnTo>
                    <a:pt x="3173" y="51"/>
                  </a:lnTo>
                  <a:lnTo>
                    <a:pt x="3198" y="70"/>
                  </a:lnTo>
                  <a:lnTo>
                    <a:pt x="3207" y="67"/>
                  </a:lnTo>
                  <a:lnTo>
                    <a:pt x="3181" y="50"/>
                  </a:lnTo>
                  <a:close/>
                  <a:moveTo>
                    <a:pt x="1172" y="48"/>
                  </a:moveTo>
                  <a:lnTo>
                    <a:pt x="1167" y="54"/>
                  </a:lnTo>
                  <a:lnTo>
                    <a:pt x="1226" y="111"/>
                  </a:lnTo>
                  <a:lnTo>
                    <a:pt x="1232" y="105"/>
                  </a:lnTo>
                  <a:lnTo>
                    <a:pt x="1172" y="48"/>
                  </a:lnTo>
                  <a:close/>
                  <a:moveTo>
                    <a:pt x="3191" y="47"/>
                  </a:moveTo>
                  <a:lnTo>
                    <a:pt x="3182" y="48"/>
                  </a:lnTo>
                  <a:lnTo>
                    <a:pt x="3210" y="67"/>
                  </a:lnTo>
                  <a:lnTo>
                    <a:pt x="3217" y="64"/>
                  </a:lnTo>
                  <a:lnTo>
                    <a:pt x="3191" y="47"/>
                  </a:lnTo>
                  <a:close/>
                  <a:moveTo>
                    <a:pt x="4131" y="45"/>
                  </a:moveTo>
                  <a:lnTo>
                    <a:pt x="4126" y="48"/>
                  </a:lnTo>
                  <a:lnTo>
                    <a:pt x="4118" y="50"/>
                  </a:lnTo>
                  <a:lnTo>
                    <a:pt x="4116" y="50"/>
                  </a:lnTo>
                  <a:lnTo>
                    <a:pt x="4116" y="51"/>
                  </a:lnTo>
                  <a:lnTo>
                    <a:pt x="4111" y="51"/>
                  </a:lnTo>
                  <a:lnTo>
                    <a:pt x="4110" y="53"/>
                  </a:lnTo>
                  <a:lnTo>
                    <a:pt x="4107" y="53"/>
                  </a:lnTo>
                  <a:lnTo>
                    <a:pt x="4104" y="54"/>
                  </a:lnTo>
                  <a:lnTo>
                    <a:pt x="4106" y="54"/>
                  </a:lnTo>
                  <a:lnTo>
                    <a:pt x="4131" y="47"/>
                  </a:lnTo>
                  <a:lnTo>
                    <a:pt x="4131" y="45"/>
                  </a:lnTo>
                  <a:close/>
                  <a:moveTo>
                    <a:pt x="4137" y="44"/>
                  </a:moveTo>
                  <a:lnTo>
                    <a:pt x="4141" y="44"/>
                  </a:lnTo>
                  <a:lnTo>
                    <a:pt x="4140" y="45"/>
                  </a:lnTo>
                  <a:lnTo>
                    <a:pt x="4137" y="45"/>
                  </a:lnTo>
                  <a:lnTo>
                    <a:pt x="4137" y="44"/>
                  </a:lnTo>
                  <a:close/>
                  <a:moveTo>
                    <a:pt x="3201" y="44"/>
                  </a:moveTo>
                  <a:lnTo>
                    <a:pt x="3194" y="45"/>
                  </a:lnTo>
                  <a:lnTo>
                    <a:pt x="3212" y="60"/>
                  </a:lnTo>
                  <a:lnTo>
                    <a:pt x="3220" y="64"/>
                  </a:lnTo>
                  <a:lnTo>
                    <a:pt x="3227" y="61"/>
                  </a:lnTo>
                  <a:lnTo>
                    <a:pt x="3215" y="53"/>
                  </a:lnTo>
                  <a:lnTo>
                    <a:pt x="3201" y="44"/>
                  </a:lnTo>
                  <a:close/>
                  <a:moveTo>
                    <a:pt x="155" y="44"/>
                  </a:moveTo>
                  <a:lnTo>
                    <a:pt x="12" y="187"/>
                  </a:lnTo>
                  <a:lnTo>
                    <a:pt x="14" y="187"/>
                  </a:lnTo>
                  <a:lnTo>
                    <a:pt x="71" y="194"/>
                  </a:lnTo>
                  <a:lnTo>
                    <a:pt x="107" y="158"/>
                  </a:lnTo>
                  <a:lnTo>
                    <a:pt x="212" y="51"/>
                  </a:lnTo>
                  <a:lnTo>
                    <a:pt x="155" y="44"/>
                  </a:lnTo>
                  <a:close/>
                  <a:moveTo>
                    <a:pt x="3599" y="43"/>
                  </a:moveTo>
                  <a:lnTo>
                    <a:pt x="3515" y="67"/>
                  </a:lnTo>
                  <a:lnTo>
                    <a:pt x="3549" y="90"/>
                  </a:lnTo>
                  <a:lnTo>
                    <a:pt x="3652" y="60"/>
                  </a:lnTo>
                  <a:lnTo>
                    <a:pt x="3613" y="47"/>
                  </a:lnTo>
                  <a:lnTo>
                    <a:pt x="3606" y="44"/>
                  </a:lnTo>
                  <a:lnTo>
                    <a:pt x="3599" y="43"/>
                  </a:lnTo>
                  <a:close/>
                  <a:moveTo>
                    <a:pt x="4411" y="41"/>
                  </a:moveTo>
                  <a:lnTo>
                    <a:pt x="4412" y="43"/>
                  </a:lnTo>
                  <a:lnTo>
                    <a:pt x="4422" y="44"/>
                  </a:lnTo>
                  <a:lnTo>
                    <a:pt x="4411" y="41"/>
                  </a:lnTo>
                  <a:close/>
                  <a:moveTo>
                    <a:pt x="4146" y="41"/>
                  </a:moveTo>
                  <a:lnTo>
                    <a:pt x="4148" y="41"/>
                  </a:lnTo>
                  <a:lnTo>
                    <a:pt x="4150" y="43"/>
                  </a:lnTo>
                  <a:lnTo>
                    <a:pt x="4153" y="44"/>
                  </a:lnTo>
                  <a:lnTo>
                    <a:pt x="4153" y="45"/>
                  </a:lnTo>
                  <a:lnTo>
                    <a:pt x="4147" y="45"/>
                  </a:lnTo>
                  <a:lnTo>
                    <a:pt x="4148" y="44"/>
                  </a:lnTo>
                  <a:lnTo>
                    <a:pt x="4147" y="43"/>
                  </a:lnTo>
                  <a:lnTo>
                    <a:pt x="4146" y="43"/>
                  </a:lnTo>
                  <a:lnTo>
                    <a:pt x="4144" y="44"/>
                  </a:lnTo>
                  <a:lnTo>
                    <a:pt x="4141" y="44"/>
                  </a:lnTo>
                  <a:lnTo>
                    <a:pt x="4143" y="43"/>
                  </a:lnTo>
                  <a:lnTo>
                    <a:pt x="4144" y="43"/>
                  </a:lnTo>
                  <a:lnTo>
                    <a:pt x="4146" y="41"/>
                  </a:lnTo>
                  <a:close/>
                  <a:moveTo>
                    <a:pt x="3211" y="41"/>
                  </a:moveTo>
                  <a:lnTo>
                    <a:pt x="3204" y="43"/>
                  </a:lnTo>
                  <a:lnTo>
                    <a:pt x="3215" y="51"/>
                  </a:lnTo>
                  <a:lnTo>
                    <a:pt x="3230" y="61"/>
                  </a:lnTo>
                  <a:lnTo>
                    <a:pt x="3238" y="58"/>
                  </a:lnTo>
                  <a:lnTo>
                    <a:pt x="3218" y="45"/>
                  </a:lnTo>
                  <a:lnTo>
                    <a:pt x="3211" y="41"/>
                  </a:lnTo>
                  <a:close/>
                  <a:moveTo>
                    <a:pt x="4401" y="40"/>
                  </a:moveTo>
                  <a:lnTo>
                    <a:pt x="4405" y="40"/>
                  </a:lnTo>
                  <a:lnTo>
                    <a:pt x="4405" y="41"/>
                  </a:lnTo>
                  <a:lnTo>
                    <a:pt x="4401" y="41"/>
                  </a:lnTo>
                  <a:lnTo>
                    <a:pt x="4401" y="40"/>
                  </a:lnTo>
                  <a:close/>
                  <a:moveTo>
                    <a:pt x="1178" y="40"/>
                  </a:moveTo>
                  <a:lnTo>
                    <a:pt x="1172" y="47"/>
                  </a:lnTo>
                  <a:lnTo>
                    <a:pt x="1234" y="104"/>
                  </a:lnTo>
                  <a:lnTo>
                    <a:pt x="1238" y="97"/>
                  </a:lnTo>
                  <a:lnTo>
                    <a:pt x="1178" y="40"/>
                  </a:lnTo>
                  <a:close/>
                  <a:moveTo>
                    <a:pt x="4395" y="38"/>
                  </a:moveTo>
                  <a:lnTo>
                    <a:pt x="4398" y="38"/>
                  </a:lnTo>
                  <a:lnTo>
                    <a:pt x="4399" y="40"/>
                  </a:lnTo>
                  <a:lnTo>
                    <a:pt x="4397" y="40"/>
                  </a:lnTo>
                  <a:lnTo>
                    <a:pt x="4395" y="38"/>
                  </a:lnTo>
                  <a:close/>
                  <a:moveTo>
                    <a:pt x="4394" y="38"/>
                  </a:moveTo>
                  <a:lnTo>
                    <a:pt x="4395" y="38"/>
                  </a:lnTo>
                  <a:lnTo>
                    <a:pt x="4395" y="40"/>
                  </a:lnTo>
                  <a:lnTo>
                    <a:pt x="4394" y="41"/>
                  </a:lnTo>
                  <a:lnTo>
                    <a:pt x="4391" y="41"/>
                  </a:lnTo>
                  <a:lnTo>
                    <a:pt x="4394" y="38"/>
                  </a:lnTo>
                  <a:close/>
                  <a:moveTo>
                    <a:pt x="4134" y="38"/>
                  </a:moveTo>
                  <a:lnTo>
                    <a:pt x="4137" y="38"/>
                  </a:lnTo>
                  <a:lnTo>
                    <a:pt x="4137" y="40"/>
                  </a:lnTo>
                  <a:lnTo>
                    <a:pt x="4138" y="40"/>
                  </a:lnTo>
                  <a:lnTo>
                    <a:pt x="4138" y="43"/>
                  </a:lnTo>
                  <a:lnTo>
                    <a:pt x="4137" y="44"/>
                  </a:lnTo>
                  <a:lnTo>
                    <a:pt x="4136" y="44"/>
                  </a:lnTo>
                  <a:lnTo>
                    <a:pt x="4134" y="45"/>
                  </a:lnTo>
                  <a:lnTo>
                    <a:pt x="4136" y="45"/>
                  </a:lnTo>
                  <a:lnTo>
                    <a:pt x="4136" y="47"/>
                  </a:lnTo>
                  <a:lnTo>
                    <a:pt x="4133" y="47"/>
                  </a:lnTo>
                  <a:lnTo>
                    <a:pt x="4107" y="55"/>
                  </a:lnTo>
                  <a:lnTo>
                    <a:pt x="4103" y="55"/>
                  </a:lnTo>
                  <a:lnTo>
                    <a:pt x="4081" y="63"/>
                  </a:lnTo>
                  <a:lnTo>
                    <a:pt x="4080" y="63"/>
                  </a:lnTo>
                  <a:lnTo>
                    <a:pt x="4077" y="64"/>
                  </a:lnTo>
                  <a:lnTo>
                    <a:pt x="4071" y="64"/>
                  </a:lnTo>
                  <a:lnTo>
                    <a:pt x="4074" y="63"/>
                  </a:lnTo>
                  <a:lnTo>
                    <a:pt x="4076" y="63"/>
                  </a:lnTo>
                  <a:lnTo>
                    <a:pt x="4078" y="61"/>
                  </a:lnTo>
                  <a:lnTo>
                    <a:pt x="4080" y="61"/>
                  </a:lnTo>
                  <a:lnTo>
                    <a:pt x="4090" y="58"/>
                  </a:lnTo>
                  <a:lnTo>
                    <a:pt x="4086" y="58"/>
                  </a:lnTo>
                  <a:lnTo>
                    <a:pt x="4087" y="57"/>
                  </a:lnTo>
                  <a:lnTo>
                    <a:pt x="4090" y="57"/>
                  </a:lnTo>
                  <a:lnTo>
                    <a:pt x="4097" y="54"/>
                  </a:lnTo>
                  <a:lnTo>
                    <a:pt x="4101" y="54"/>
                  </a:lnTo>
                  <a:lnTo>
                    <a:pt x="4097" y="51"/>
                  </a:lnTo>
                  <a:lnTo>
                    <a:pt x="4091" y="48"/>
                  </a:lnTo>
                  <a:lnTo>
                    <a:pt x="4090" y="48"/>
                  </a:lnTo>
                  <a:lnTo>
                    <a:pt x="4087" y="47"/>
                  </a:lnTo>
                  <a:lnTo>
                    <a:pt x="4084" y="44"/>
                  </a:lnTo>
                  <a:lnTo>
                    <a:pt x="4087" y="45"/>
                  </a:lnTo>
                  <a:lnTo>
                    <a:pt x="4088" y="45"/>
                  </a:lnTo>
                  <a:lnTo>
                    <a:pt x="4093" y="47"/>
                  </a:lnTo>
                  <a:lnTo>
                    <a:pt x="4096" y="50"/>
                  </a:lnTo>
                  <a:lnTo>
                    <a:pt x="4098" y="51"/>
                  </a:lnTo>
                  <a:lnTo>
                    <a:pt x="4100" y="51"/>
                  </a:lnTo>
                  <a:lnTo>
                    <a:pt x="4103" y="53"/>
                  </a:lnTo>
                  <a:lnTo>
                    <a:pt x="4110" y="51"/>
                  </a:lnTo>
                  <a:lnTo>
                    <a:pt x="4117" y="48"/>
                  </a:lnTo>
                  <a:lnTo>
                    <a:pt x="4130" y="45"/>
                  </a:lnTo>
                  <a:lnTo>
                    <a:pt x="4131" y="44"/>
                  </a:lnTo>
                  <a:lnTo>
                    <a:pt x="4134" y="44"/>
                  </a:lnTo>
                  <a:lnTo>
                    <a:pt x="4136" y="43"/>
                  </a:lnTo>
                  <a:lnTo>
                    <a:pt x="4137" y="43"/>
                  </a:lnTo>
                  <a:lnTo>
                    <a:pt x="4137" y="41"/>
                  </a:lnTo>
                  <a:lnTo>
                    <a:pt x="4136" y="40"/>
                  </a:lnTo>
                  <a:lnTo>
                    <a:pt x="4134" y="40"/>
                  </a:lnTo>
                  <a:lnTo>
                    <a:pt x="4134" y="38"/>
                  </a:lnTo>
                  <a:close/>
                  <a:moveTo>
                    <a:pt x="3222" y="38"/>
                  </a:moveTo>
                  <a:lnTo>
                    <a:pt x="3214" y="40"/>
                  </a:lnTo>
                  <a:lnTo>
                    <a:pt x="3220" y="44"/>
                  </a:lnTo>
                  <a:lnTo>
                    <a:pt x="3240" y="58"/>
                  </a:lnTo>
                  <a:lnTo>
                    <a:pt x="3248" y="55"/>
                  </a:lnTo>
                  <a:lnTo>
                    <a:pt x="3222" y="38"/>
                  </a:lnTo>
                  <a:close/>
                  <a:moveTo>
                    <a:pt x="4526" y="35"/>
                  </a:moveTo>
                  <a:lnTo>
                    <a:pt x="4528" y="35"/>
                  </a:lnTo>
                  <a:lnTo>
                    <a:pt x="4528" y="37"/>
                  </a:lnTo>
                  <a:lnTo>
                    <a:pt x="4529" y="37"/>
                  </a:lnTo>
                  <a:lnTo>
                    <a:pt x="4529" y="38"/>
                  </a:lnTo>
                  <a:lnTo>
                    <a:pt x="4531" y="40"/>
                  </a:lnTo>
                  <a:lnTo>
                    <a:pt x="4531" y="47"/>
                  </a:lnTo>
                  <a:lnTo>
                    <a:pt x="4529" y="48"/>
                  </a:lnTo>
                  <a:lnTo>
                    <a:pt x="4529" y="50"/>
                  </a:lnTo>
                  <a:lnTo>
                    <a:pt x="4521" y="54"/>
                  </a:lnTo>
                  <a:lnTo>
                    <a:pt x="4512" y="57"/>
                  </a:lnTo>
                  <a:lnTo>
                    <a:pt x="4508" y="57"/>
                  </a:lnTo>
                  <a:lnTo>
                    <a:pt x="4516" y="54"/>
                  </a:lnTo>
                  <a:lnTo>
                    <a:pt x="4518" y="54"/>
                  </a:lnTo>
                  <a:lnTo>
                    <a:pt x="4521" y="53"/>
                  </a:lnTo>
                  <a:lnTo>
                    <a:pt x="4522" y="53"/>
                  </a:lnTo>
                  <a:lnTo>
                    <a:pt x="4526" y="48"/>
                  </a:lnTo>
                  <a:lnTo>
                    <a:pt x="4528" y="45"/>
                  </a:lnTo>
                  <a:lnTo>
                    <a:pt x="4529" y="44"/>
                  </a:lnTo>
                  <a:lnTo>
                    <a:pt x="4529" y="41"/>
                  </a:lnTo>
                  <a:lnTo>
                    <a:pt x="4528" y="40"/>
                  </a:lnTo>
                  <a:lnTo>
                    <a:pt x="4528" y="38"/>
                  </a:lnTo>
                  <a:lnTo>
                    <a:pt x="4526" y="38"/>
                  </a:lnTo>
                  <a:lnTo>
                    <a:pt x="4526" y="37"/>
                  </a:lnTo>
                  <a:lnTo>
                    <a:pt x="4516" y="38"/>
                  </a:lnTo>
                  <a:lnTo>
                    <a:pt x="4494" y="41"/>
                  </a:lnTo>
                  <a:lnTo>
                    <a:pt x="4498" y="47"/>
                  </a:lnTo>
                  <a:lnTo>
                    <a:pt x="4508" y="57"/>
                  </a:lnTo>
                  <a:lnTo>
                    <a:pt x="4508" y="58"/>
                  </a:lnTo>
                  <a:lnTo>
                    <a:pt x="4491" y="41"/>
                  </a:lnTo>
                  <a:lnTo>
                    <a:pt x="4491" y="40"/>
                  </a:lnTo>
                  <a:lnTo>
                    <a:pt x="4499" y="40"/>
                  </a:lnTo>
                  <a:lnTo>
                    <a:pt x="4526" y="35"/>
                  </a:lnTo>
                  <a:close/>
                  <a:moveTo>
                    <a:pt x="3232" y="35"/>
                  </a:moveTo>
                  <a:lnTo>
                    <a:pt x="3224" y="37"/>
                  </a:lnTo>
                  <a:lnTo>
                    <a:pt x="3250" y="55"/>
                  </a:lnTo>
                  <a:lnTo>
                    <a:pt x="3258" y="53"/>
                  </a:lnTo>
                  <a:lnTo>
                    <a:pt x="3232" y="35"/>
                  </a:lnTo>
                  <a:close/>
                  <a:moveTo>
                    <a:pt x="2148" y="35"/>
                  </a:moveTo>
                  <a:lnTo>
                    <a:pt x="2104" y="47"/>
                  </a:lnTo>
                  <a:lnTo>
                    <a:pt x="2105" y="48"/>
                  </a:lnTo>
                  <a:lnTo>
                    <a:pt x="2083" y="54"/>
                  </a:lnTo>
                  <a:lnTo>
                    <a:pt x="2130" y="93"/>
                  </a:lnTo>
                  <a:lnTo>
                    <a:pt x="2174" y="128"/>
                  </a:lnTo>
                  <a:lnTo>
                    <a:pt x="2177" y="131"/>
                  </a:lnTo>
                  <a:lnTo>
                    <a:pt x="2199" y="124"/>
                  </a:lnTo>
                  <a:lnTo>
                    <a:pt x="2202" y="125"/>
                  </a:lnTo>
                  <a:lnTo>
                    <a:pt x="2247" y="114"/>
                  </a:lnTo>
                  <a:lnTo>
                    <a:pt x="2247" y="111"/>
                  </a:lnTo>
                  <a:lnTo>
                    <a:pt x="2248" y="111"/>
                  </a:lnTo>
                  <a:lnTo>
                    <a:pt x="2248" y="110"/>
                  </a:lnTo>
                  <a:lnTo>
                    <a:pt x="2155" y="35"/>
                  </a:lnTo>
                  <a:lnTo>
                    <a:pt x="2148" y="35"/>
                  </a:lnTo>
                  <a:close/>
                  <a:moveTo>
                    <a:pt x="3573" y="34"/>
                  </a:moveTo>
                  <a:lnTo>
                    <a:pt x="3579" y="37"/>
                  </a:lnTo>
                  <a:lnTo>
                    <a:pt x="3575" y="35"/>
                  </a:lnTo>
                  <a:lnTo>
                    <a:pt x="3573" y="34"/>
                  </a:lnTo>
                  <a:close/>
                  <a:moveTo>
                    <a:pt x="3137" y="34"/>
                  </a:moveTo>
                  <a:lnTo>
                    <a:pt x="3026" y="65"/>
                  </a:lnTo>
                  <a:lnTo>
                    <a:pt x="3047" y="81"/>
                  </a:lnTo>
                  <a:lnTo>
                    <a:pt x="3160" y="50"/>
                  </a:lnTo>
                  <a:lnTo>
                    <a:pt x="3137" y="34"/>
                  </a:lnTo>
                  <a:close/>
                  <a:moveTo>
                    <a:pt x="3635" y="33"/>
                  </a:moveTo>
                  <a:lnTo>
                    <a:pt x="3601" y="43"/>
                  </a:lnTo>
                  <a:lnTo>
                    <a:pt x="3608" y="44"/>
                  </a:lnTo>
                  <a:lnTo>
                    <a:pt x="3615" y="47"/>
                  </a:lnTo>
                  <a:lnTo>
                    <a:pt x="3653" y="60"/>
                  </a:lnTo>
                  <a:lnTo>
                    <a:pt x="3686" y="50"/>
                  </a:lnTo>
                  <a:lnTo>
                    <a:pt x="3680" y="47"/>
                  </a:lnTo>
                  <a:lnTo>
                    <a:pt x="3675" y="45"/>
                  </a:lnTo>
                  <a:lnTo>
                    <a:pt x="3649" y="37"/>
                  </a:lnTo>
                  <a:lnTo>
                    <a:pt x="3642" y="34"/>
                  </a:lnTo>
                  <a:lnTo>
                    <a:pt x="3635" y="33"/>
                  </a:lnTo>
                  <a:close/>
                  <a:moveTo>
                    <a:pt x="3242" y="33"/>
                  </a:moveTo>
                  <a:lnTo>
                    <a:pt x="3234" y="34"/>
                  </a:lnTo>
                  <a:lnTo>
                    <a:pt x="3260" y="53"/>
                  </a:lnTo>
                  <a:lnTo>
                    <a:pt x="3268" y="50"/>
                  </a:lnTo>
                  <a:lnTo>
                    <a:pt x="3242" y="33"/>
                  </a:lnTo>
                  <a:close/>
                  <a:moveTo>
                    <a:pt x="1184" y="33"/>
                  </a:moveTo>
                  <a:lnTo>
                    <a:pt x="1179" y="40"/>
                  </a:lnTo>
                  <a:lnTo>
                    <a:pt x="1239" y="95"/>
                  </a:lnTo>
                  <a:lnTo>
                    <a:pt x="1244" y="90"/>
                  </a:lnTo>
                  <a:lnTo>
                    <a:pt x="1184" y="33"/>
                  </a:lnTo>
                  <a:close/>
                  <a:moveTo>
                    <a:pt x="3252" y="30"/>
                  </a:moveTo>
                  <a:lnTo>
                    <a:pt x="3244" y="31"/>
                  </a:lnTo>
                  <a:lnTo>
                    <a:pt x="3270" y="50"/>
                  </a:lnTo>
                  <a:lnTo>
                    <a:pt x="3278" y="47"/>
                  </a:lnTo>
                  <a:lnTo>
                    <a:pt x="3252" y="30"/>
                  </a:lnTo>
                  <a:close/>
                  <a:moveTo>
                    <a:pt x="278" y="30"/>
                  </a:moveTo>
                  <a:lnTo>
                    <a:pt x="258" y="34"/>
                  </a:lnTo>
                  <a:lnTo>
                    <a:pt x="239" y="54"/>
                  </a:lnTo>
                  <a:lnTo>
                    <a:pt x="134" y="161"/>
                  </a:lnTo>
                  <a:lnTo>
                    <a:pt x="98" y="198"/>
                  </a:lnTo>
                  <a:lnTo>
                    <a:pt x="112" y="200"/>
                  </a:lnTo>
                  <a:lnTo>
                    <a:pt x="148" y="163"/>
                  </a:lnTo>
                  <a:lnTo>
                    <a:pt x="252" y="57"/>
                  </a:lnTo>
                  <a:lnTo>
                    <a:pt x="239" y="54"/>
                  </a:lnTo>
                  <a:lnTo>
                    <a:pt x="253" y="55"/>
                  </a:lnTo>
                  <a:lnTo>
                    <a:pt x="278" y="30"/>
                  </a:lnTo>
                  <a:close/>
                  <a:moveTo>
                    <a:pt x="3993" y="30"/>
                  </a:moveTo>
                  <a:lnTo>
                    <a:pt x="3983" y="33"/>
                  </a:lnTo>
                  <a:lnTo>
                    <a:pt x="3924" y="50"/>
                  </a:lnTo>
                  <a:lnTo>
                    <a:pt x="3981" y="33"/>
                  </a:lnTo>
                  <a:lnTo>
                    <a:pt x="3993" y="30"/>
                  </a:lnTo>
                  <a:close/>
                  <a:moveTo>
                    <a:pt x="4036" y="28"/>
                  </a:moveTo>
                  <a:lnTo>
                    <a:pt x="4037" y="28"/>
                  </a:lnTo>
                  <a:lnTo>
                    <a:pt x="4037" y="30"/>
                  </a:lnTo>
                  <a:lnTo>
                    <a:pt x="4036" y="30"/>
                  </a:lnTo>
                  <a:lnTo>
                    <a:pt x="4037" y="31"/>
                  </a:lnTo>
                  <a:lnTo>
                    <a:pt x="4037" y="33"/>
                  </a:lnTo>
                  <a:lnTo>
                    <a:pt x="4061" y="47"/>
                  </a:lnTo>
                  <a:lnTo>
                    <a:pt x="4074" y="55"/>
                  </a:lnTo>
                  <a:lnTo>
                    <a:pt x="4076" y="55"/>
                  </a:lnTo>
                  <a:lnTo>
                    <a:pt x="4077" y="57"/>
                  </a:lnTo>
                  <a:lnTo>
                    <a:pt x="4078" y="57"/>
                  </a:lnTo>
                  <a:lnTo>
                    <a:pt x="4080" y="58"/>
                  </a:lnTo>
                  <a:lnTo>
                    <a:pt x="4077" y="58"/>
                  </a:lnTo>
                  <a:lnTo>
                    <a:pt x="4076" y="57"/>
                  </a:lnTo>
                  <a:lnTo>
                    <a:pt x="4074" y="57"/>
                  </a:lnTo>
                  <a:lnTo>
                    <a:pt x="4073" y="55"/>
                  </a:lnTo>
                  <a:lnTo>
                    <a:pt x="4036" y="33"/>
                  </a:lnTo>
                  <a:lnTo>
                    <a:pt x="4036" y="31"/>
                  </a:lnTo>
                  <a:lnTo>
                    <a:pt x="4034" y="31"/>
                  </a:lnTo>
                  <a:lnTo>
                    <a:pt x="4034" y="30"/>
                  </a:lnTo>
                  <a:lnTo>
                    <a:pt x="4036" y="28"/>
                  </a:lnTo>
                  <a:close/>
                  <a:moveTo>
                    <a:pt x="4516" y="27"/>
                  </a:moveTo>
                  <a:lnTo>
                    <a:pt x="4518" y="27"/>
                  </a:lnTo>
                  <a:lnTo>
                    <a:pt x="4521" y="28"/>
                  </a:lnTo>
                  <a:lnTo>
                    <a:pt x="4522" y="30"/>
                  </a:lnTo>
                  <a:lnTo>
                    <a:pt x="4525" y="30"/>
                  </a:lnTo>
                  <a:lnTo>
                    <a:pt x="4534" y="38"/>
                  </a:lnTo>
                  <a:lnTo>
                    <a:pt x="4535" y="41"/>
                  </a:lnTo>
                  <a:lnTo>
                    <a:pt x="4535" y="47"/>
                  </a:lnTo>
                  <a:lnTo>
                    <a:pt x="4534" y="47"/>
                  </a:lnTo>
                  <a:lnTo>
                    <a:pt x="4534" y="50"/>
                  </a:lnTo>
                  <a:lnTo>
                    <a:pt x="4532" y="50"/>
                  </a:lnTo>
                  <a:lnTo>
                    <a:pt x="4532" y="51"/>
                  </a:lnTo>
                  <a:lnTo>
                    <a:pt x="4531" y="51"/>
                  </a:lnTo>
                  <a:lnTo>
                    <a:pt x="4528" y="53"/>
                  </a:lnTo>
                  <a:lnTo>
                    <a:pt x="4529" y="50"/>
                  </a:lnTo>
                  <a:lnTo>
                    <a:pt x="4531" y="50"/>
                  </a:lnTo>
                  <a:lnTo>
                    <a:pt x="4531" y="48"/>
                  </a:lnTo>
                  <a:lnTo>
                    <a:pt x="4532" y="47"/>
                  </a:lnTo>
                  <a:lnTo>
                    <a:pt x="4532" y="40"/>
                  </a:lnTo>
                  <a:lnTo>
                    <a:pt x="4531" y="40"/>
                  </a:lnTo>
                  <a:lnTo>
                    <a:pt x="4531" y="37"/>
                  </a:lnTo>
                  <a:lnTo>
                    <a:pt x="4528" y="34"/>
                  </a:lnTo>
                  <a:lnTo>
                    <a:pt x="4525" y="33"/>
                  </a:lnTo>
                  <a:lnTo>
                    <a:pt x="4524" y="31"/>
                  </a:lnTo>
                  <a:lnTo>
                    <a:pt x="4521" y="30"/>
                  </a:lnTo>
                  <a:lnTo>
                    <a:pt x="4519" y="28"/>
                  </a:lnTo>
                  <a:lnTo>
                    <a:pt x="4516" y="28"/>
                  </a:lnTo>
                  <a:lnTo>
                    <a:pt x="4516" y="27"/>
                  </a:lnTo>
                  <a:close/>
                  <a:moveTo>
                    <a:pt x="4037" y="27"/>
                  </a:moveTo>
                  <a:lnTo>
                    <a:pt x="4041" y="27"/>
                  </a:lnTo>
                  <a:lnTo>
                    <a:pt x="4040" y="28"/>
                  </a:lnTo>
                  <a:lnTo>
                    <a:pt x="4037" y="28"/>
                  </a:lnTo>
                  <a:lnTo>
                    <a:pt x="4037" y="27"/>
                  </a:lnTo>
                  <a:close/>
                  <a:moveTo>
                    <a:pt x="3887" y="27"/>
                  </a:moveTo>
                  <a:lnTo>
                    <a:pt x="3737" y="70"/>
                  </a:lnTo>
                  <a:lnTo>
                    <a:pt x="3742" y="71"/>
                  </a:lnTo>
                  <a:lnTo>
                    <a:pt x="3745" y="74"/>
                  </a:lnTo>
                  <a:lnTo>
                    <a:pt x="3749" y="75"/>
                  </a:lnTo>
                  <a:lnTo>
                    <a:pt x="3755" y="77"/>
                  </a:lnTo>
                  <a:lnTo>
                    <a:pt x="3763" y="83"/>
                  </a:lnTo>
                  <a:lnTo>
                    <a:pt x="3757" y="81"/>
                  </a:lnTo>
                  <a:lnTo>
                    <a:pt x="3755" y="80"/>
                  </a:lnTo>
                  <a:lnTo>
                    <a:pt x="3750" y="77"/>
                  </a:lnTo>
                  <a:lnTo>
                    <a:pt x="3742" y="73"/>
                  </a:lnTo>
                  <a:lnTo>
                    <a:pt x="3736" y="71"/>
                  </a:lnTo>
                  <a:lnTo>
                    <a:pt x="3705" y="80"/>
                  </a:lnTo>
                  <a:lnTo>
                    <a:pt x="3708" y="81"/>
                  </a:lnTo>
                  <a:lnTo>
                    <a:pt x="3712" y="83"/>
                  </a:lnTo>
                  <a:lnTo>
                    <a:pt x="3715" y="85"/>
                  </a:lnTo>
                  <a:lnTo>
                    <a:pt x="3720" y="87"/>
                  </a:lnTo>
                  <a:lnTo>
                    <a:pt x="3729" y="91"/>
                  </a:lnTo>
                  <a:lnTo>
                    <a:pt x="3733" y="94"/>
                  </a:lnTo>
                  <a:lnTo>
                    <a:pt x="3736" y="95"/>
                  </a:lnTo>
                  <a:lnTo>
                    <a:pt x="3740" y="97"/>
                  </a:lnTo>
                  <a:lnTo>
                    <a:pt x="3743" y="98"/>
                  </a:lnTo>
                  <a:lnTo>
                    <a:pt x="3747" y="101"/>
                  </a:lnTo>
                  <a:lnTo>
                    <a:pt x="3752" y="103"/>
                  </a:lnTo>
                  <a:lnTo>
                    <a:pt x="3755" y="105"/>
                  </a:lnTo>
                  <a:lnTo>
                    <a:pt x="3757" y="107"/>
                  </a:lnTo>
                  <a:lnTo>
                    <a:pt x="3762" y="108"/>
                  </a:lnTo>
                  <a:lnTo>
                    <a:pt x="3765" y="111"/>
                  </a:lnTo>
                  <a:lnTo>
                    <a:pt x="3770" y="114"/>
                  </a:lnTo>
                  <a:lnTo>
                    <a:pt x="3775" y="117"/>
                  </a:lnTo>
                  <a:lnTo>
                    <a:pt x="3777" y="118"/>
                  </a:lnTo>
                  <a:lnTo>
                    <a:pt x="3786" y="124"/>
                  </a:lnTo>
                  <a:lnTo>
                    <a:pt x="3817" y="114"/>
                  </a:lnTo>
                  <a:lnTo>
                    <a:pt x="3809" y="108"/>
                  </a:lnTo>
                  <a:lnTo>
                    <a:pt x="3806" y="107"/>
                  </a:lnTo>
                  <a:lnTo>
                    <a:pt x="3802" y="105"/>
                  </a:lnTo>
                  <a:lnTo>
                    <a:pt x="3799" y="103"/>
                  </a:lnTo>
                  <a:lnTo>
                    <a:pt x="3795" y="100"/>
                  </a:lnTo>
                  <a:lnTo>
                    <a:pt x="3803" y="104"/>
                  </a:lnTo>
                  <a:lnTo>
                    <a:pt x="3807" y="107"/>
                  </a:lnTo>
                  <a:lnTo>
                    <a:pt x="3810" y="108"/>
                  </a:lnTo>
                  <a:lnTo>
                    <a:pt x="3819" y="114"/>
                  </a:lnTo>
                  <a:lnTo>
                    <a:pt x="3959" y="73"/>
                  </a:lnTo>
                  <a:lnTo>
                    <a:pt x="3887" y="27"/>
                  </a:lnTo>
                  <a:close/>
                  <a:moveTo>
                    <a:pt x="3262" y="27"/>
                  </a:moveTo>
                  <a:lnTo>
                    <a:pt x="3254" y="28"/>
                  </a:lnTo>
                  <a:lnTo>
                    <a:pt x="3280" y="47"/>
                  </a:lnTo>
                  <a:lnTo>
                    <a:pt x="3288" y="44"/>
                  </a:lnTo>
                  <a:lnTo>
                    <a:pt x="3262" y="27"/>
                  </a:lnTo>
                  <a:close/>
                  <a:moveTo>
                    <a:pt x="4512" y="25"/>
                  </a:moveTo>
                  <a:lnTo>
                    <a:pt x="4514" y="25"/>
                  </a:lnTo>
                  <a:lnTo>
                    <a:pt x="4516" y="27"/>
                  </a:lnTo>
                  <a:lnTo>
                    <a:pt x="4514" y="27"/>
                  </a:lnTo>
                  <a:lnTo>
                    <a:pt x="4512" y="25"/>
                  </a:lnTo>
                  <a:close/>
                  <a:moveTo>
                    <a:pt x="2930" y="25"/>
                  </a:moveTo>
                  <a:lnTo>
                    <a:pt x="2904" y="34"/>
                  </a:lnTo>
                  <a:lnTo>
                    <a:pt x="2880" y="43"/>
                  </a:lnTo>
                  <a:lnTo>
                    <a:pt x="2891" y="37"/>
                  </a:lnTo>
                  <a:lnTo>
                    <a:pt x="2904" y="33"/>
                  </a:lnTo>
                  <a:lnTo>
                    <a:pt x="2930" y="25"/>
                  </a:lnTo>
                  <a:close/>
                  <a:moveTo>
                    <a:pt x="1189" y="25"/>
                  </a:moveTo>
                  <a:lnTo>
                    <a:pt x="1185" y="31"/>
                  </a:lnTo>
                  <a:lnTo>
                    <a:pt x="1245" y="88"/>
                  </a:lnTo>
                  <a:lnTo>
                    <a:pt x="1251" y="81"/>
                  </a:lnTo>
                  <a:lnTo>
                    <a:pt x="1189" y="25"/>
                  </a:lnTo>
                  <a:close/>
                  <a:moveTo>
                    <a:pt x="4496" y="24"/>
                  </a:moveTo>
                  <a:lnTo>
                    <a:pt x="4499" y="24"/>
                  </a:lnTo>
                  <a:lnTo>
                    <a:pt x="4499" y="27"/>
                  </a:lnTo>
                  <a:lnTo>
                    <a:pt x="4496" y="30"/>
                  </a:lnTo>
                  <a:lnTo>
                    <a:pt x="4482" y="47"/>
                  </a:lnTo>
                  <a:lnTo>
                    <a:pt x="4475" y="54"/>
                  </a:lnTo>
                  <a:lnTo>
                    <a:pt x="4471" y="54"/>
                  </a:lnTo>
                  <a:lnTo>
                    <a:pt x="4471" y="53"/>
                  </a:lnTo>
                  <a:lnTo>
                    <a:pt x="4475" y="53"/>
                  </a:lnTo>
                  <a:lnTo>
                    <a:pt x="4495" y="28"/>
                  </a:lnTo>
                  <a:lnTo>
                    <a:pt x="4496" y="28"/>
                  </a:lnTo>
                  <a:lnTo>
                    <a:pt x="4496" y="24"/>
                  </a:lnTo>
                  <a:close/>
                  <a:moveTo>
                    <a:pt x="3382" y="24"/>
                  </a:moveTo>
                  <a:lnTo>
                    <a:pt x="3207" y="73"/>
                  </a:lnTo>
                  <a:lnTo>
                    <a:pt x="3141" y="91"/>
                  </a:lnTo>
                  <a:lnTo>
                    <a:pt x="3185" y="123"/>
                  </a:lnTo>
                  <a:lnTo>
                    <a:pt x="3202" y="135"/>
                  </a:lnTo>
                  <a:lnTo>
                    <a:pt x="3221" y="147"/>
                  </a:lnTo>
                  <a:lnTo>
                    <a:pt x="3247" y="140"/>
                  </a:lnTo>
                  <a:lnTo>
                    <a:pt x="3338" y="114"/>
                  </a:lnTo>
                  <a:lnTo>
                    <a:pt x="3402" y="157"/>
                  </a:lnTo>
                  <a:lnTo>
                    <a:pt x="3626" y="313"/>
                  </a:lnTo>
                  <a:lnTo>
                    <a:pt x="3628" y="314"/>
                  </a:lnTo>
                  <a:lnTo>
                    <a:pt x="3626" y="314"/>
                  </a:lnTo>
                  <a:lnTo>
                    <a:pt x="3506" y="350"/>
                  </a:lnTo>
                  <a:lnTo>
                    <a:pt x="3599" y="416"/>
                  </a:lnTo>
                  <a:lnTo>
                    <a:pt x="3847" y="339"/>
                  </a:lnTo>
                  <a:lnTo>
                    <a:pt x="3616" y="181"/>
                  </a:lnTo>
                  <a:lnTo>
                    <a:pt x="3382" y="24"/>
                  </a:lnTo>
                  <a:close/>
                  <a:moveTo>
                    <a:pt x="3272" y="24"/>
                  </a:moveTo>
                  <a:lnTo>
                    <a:pt x="3264" y="25"/>
                  </a:lnTo>
                  <a:lnTo>
                    <a:pt x="3290" y="44"/>
                  </a:lnTo>
                  <a:lnTo>
                    <a:pt x="3298" y="41"/>
                  </a:lnTo>
                  <a:lnTo>
                    <a:pt x="3272" y="24"/>
                  </a:lnTo>
                  <a:close/>
                  <a:moveTo>
                    <a:pt x="4494" y="23"/>
                  </a:moveTo>
                  <a:lnTo>
                    <a:pt x="4496" y="23"/>
                  </a:lnTo>
                  <a:lnTo>
                    <a:pt x="4496" y="24"/>
                  </a:lnTo>
                  <a:lnTo>
                    <a:pt x="4495" y="24"/>
                  </a:lnTo>
                  <a:lnTo>
                    <a:pt x="4494" y="23"/>
                  </a:lnTo>
                  <a:close/>
                  <a:moveTo>
                    <a:pt x="4036" y="23"/>
                  </a:moveTo>
                  <a:lnTo>
                    <a:pt x="4039" y="23"/>
                  </a:lnTo>
                  <a:lnTo>
                    <a:pt x="4039" y="24"/>
                  </a:lnTo>
                  <a:lnTo>
                    <a:pt x="4034" y="24"/>
                  </a:lnTo>
                  <a:lnTo>
                    <a:pt x="4033" y="25"/>
                  </a:lnTo>
                  <a:lnTo>
                    <a:pt x="4030" y="25"/>
                  </a:lnTo>
                  <a:lnTo>
                    <a:pt x="4027" y="27"/>
                  </a:lnTo>
                  <a:lnTo>
                    <a:pt x="4026" y="27"/>
                  </a:lnTo>
                  <a:lnTo>
                    <a:pt x="4023" y="28"/>
                  </a:lnTo>
                  <a:lnTo>
                    <a:pt x="4020" y="28"/>
                  </a:lnTo>
                  <a:lnTo>
                    <a:pt x="4017" y="31"/>
                  </a:lnTo>
                  <a:lnTo>
                    <a:pt x="4014" y="31"/>
                  </a:lnTo>
                  <a:lnTo>
                    <a:pt x="4010" y="35"/>
                  </a:lnTo>
                  <a:lnTo>
                    <a:pt x="4009" y="35"/>
                  </a:lnTo>
                  <a:lnTo>
                    <a:pt x="4009" y="37"/>
                  </a:lnTo>
                  <a:lnTo>
                    <a:pt x="4007" y="38"/>
                  </a:lnTo>
                  <a:lnTo>
                    <a:pt x="4007" y="40"/>
                  </a:lnTo>
                  <a:lnTo>
                    <a:pt x="4006" y="41"/>
                  </a:lnTo>
                  <a:lnTo>
                    <a:pt x="4006" y="44"/>
                  </a:lnTo>
                  <a:lnTo>
                    <a:pt x="4007" y="45"/>
                  </a:lnTo>
                  <a:lnTo>
                    <a:pt x="4007" y="48"/>
                  </a:lnTo>
                  <a:lnTo>
                    <a:pt x="4010" y="51"/>
                  </a:lnTo>
                  <a:lnTo>
                    <a:pt x="4011" y="54"/>
                  </a:lnTo>
                  <a:lnTo>
                    <a:pt x="4016" y="55"/>
                  </a:lnTo>
                  <a:lnTo>
                    <a:pt x="4019" y="58"/>
                  </a:lnTo>
                  <a:lnTo>
                    <a:pt x="4027" y="61"/>
                  </a:lnTo>
                  <a:lnTo>
                    <a:pt x="4033" y="64"/>
                  </a:lnTo>
                  <a:lnTo>
                    <a:pt x="4029" y="64"/>
                  </a:lnTo>
                  <a:lnTo>
                    <a:pt x="4017" y="58"/>
                  </a:lnTo>
                  <a:lnTo>
                    <a:pt x="4013" y="55"/>
                  </a:lnTo>
                  <a:lnTo>
                    <a:pt x="4010" y="54"/>
                  </a:lnTo>
                  <a:lnTo>
                    <a:pt x="4009" y="51"/>
                  </a:lnTo>
                  <a:lnTo>
                    <a:pt x="4007" y="50"/>
                  </a:lnTo>
                  <a:lnTo>
                    <a:pt x="4006" y="50"/>
                  </a:lnTo>
                  <a:lnTo>
                    <a:pt x="4006" y="48"/>
                  </a:lnTo>
                  <a:lnTo>
                    <a:pt x="4004" y="47"/>
                  </a:lnTo>
                  <a:lnTo>
                    <a:pt x="4004" y="38"/>
                  </a:lnTo>
                  <a:lnTo>
                    <a:pt x="4006" y="38"/>
                  </a:lnTo>
                  <a:lnTo>
                    <a:pt x="4006" y="37"/>
                  </a:lnTo>
                  <a:lnTo>
                    <a:pt x="4010" y="33"/>
                  </a:lnTo>
                  <a:lnTo>
                    <a:pt x="4013" y="31"/>
                  </a:lnTo>
                  <a:lnTo>
                    <a:pt x="4014" y="30"/>
                  </a:lnTo>
                  <a:lnTo>
                    <a:pt x="4017" y="28"/>
                  </a:lnTo>
                  <a:lnTo>
                    <a:pt x="4019" y="28"/>
                  </a:lnTo>
                  <a:lnTo>
                    <a:pt x="4021" y="27"/>
                  </a:lnTo>
                  <a:lnTo>
                    <a:pt x="4023" y="27"/>
                  </a:lnTo>
                  <a:lnTo>
                    <a:pt x="4026" y="25"/>
                  </a:lnTo>
                  <a:lnTo>
                    <a:pt x="4029" y="25"/>
                  </a:lnTo>
                  <a:lnTo>
                    <a:pt x="4031" y="24"/>
                  </a:lnTo>
                  <a:lnTo>
                    <a:pt x="4033" y="24"/>
                  </a:lnTo>
                  <a:lnTo>
                    <a:pt x="4036" y="23"/>
                  </a:lnTo>
                  <a:close/>
                  <a:moveTo>
                    <a:pt x="3429" y="23"/>
                  </a:moveTo>
                  <a:lnTo>
                    <a:pt x="3409" y="28"/>
                  </a:lnTo>
                  <a:lnTo>
                    <a:pt x="3502" y="91"/>
                  </a:lnTo>
                  <a:lnTo>
                    <a:pt x="3522" y="85"/>
                  </a:lnTo>
                  <a:lnTo>
                    <a:pt x="3429" y="23"/>
                  </a:lnTo>
                  <a:close/>
                  <a:moveTo>
                    <a:pt x="255" y="23"/>
                  </a:moveTo>
                  <a:lnTo>
                    <a:pt x="239" y="27"/>
                  </a:lnTo>
                  <a:lnTo>
                    <a:pt x="215" y="51"/>
                  </a:lnTo>
                  <a:lnTo>
                    <a:pt x="109" y="158"/>
                  </a:lnTo>
                  <a:lnTo>
                    <a:pt x="74" y="194"/>
                  </a:lnTo>
                  <a:lnTo>
                    <a:pt x="84" y="196"/>
                  </a:lnTo>
                  <a:lnTo>
                    <a:pt x="119" y="160"/>
                  </a:lnTo>
                  <a:lnTo>
                    <a:pt x="225" y="53"/>
                  </a:lnTo>
                  <a:lnTo>
                    <a:pt x="215" y="51"/>
                  </a:lnTo>
                  <a:lnTo>
                    <a:pt x="225" y="51"/>
                  </a:lnTo>
                  <a:lnTo>
                    <a:pt x="246" y="30"/>
                  </a:lnTo>
                  <a:lnTo>
                    <a:pt x="249" y="30"/>
                  </a:lnTo>
                  <a:lnTo>
                    <a:pt x="255" y="23"/>
                  </a:lnTo>
                  <a:close/>
                  <a:moveTo>
                    <a:pt x="3282" y="21"/>
                  </a:moveTo>
                  <a:lnTo>
                    <a:pt x="3274" y="23"/>
                  </a:lnTo>
                  <a:lnTo>
                    <a:pt x="3299" y="41"/>
                  </a:lnTo>
                  <a:lnTo>
                    <a:pt x="3308" y="38"/>
                  </a:lnTo>
                  <a:lnTo>
                    <a:pt x="3282" y="21"/>
                  </a:lnTo>
                  <a:close/>
                  <a:moveTo>
                    <a:pt x="2513" y="21"/>
                  </a:moveTo>
                  <a:lnTo>
                    <a:pt x="2509" y="23"/>
                  </a:lnTo>
                  <a:lnTo>
                    <a:pt x="2513" y="21"/>
                  </a:lnTo>
                  <a:close/>
                  <a:moveTo>
                    <a:pt x="3395" y="20"/>
                  </a:moveTo>
                  <a:lnTo>
                    <a:pt x="3385" y="23"/>
                  </a:lnTo>
                  <a:lnTo>
                    <a:pt x="3620" y="183"/>
                  </a:lnTo>
                  <a:lnTo>
                    <a:pt x="3850" y="337"/>
                  </a:lnTo>
                  <a:lnTo>
                    <a:pt x="3860" y="334"/>
                  </a:lnTo>
                  <a:lnTo>
                    <a:pt x="3847" y="326"/>
                  </a:lnTo>
                  <a:lnTo>
                    <a:pt x="3737" y="251"/>
                  </a:lnTo>
                  <a:lnTo>
                    <a:pt x="3639" y="184"/>
                  </a:lnTo>
                  <a:lnTo>
                    <a:pt x="3622" y="173"/>
                  </a:lnTo>
                  <a:lnTo>
                    <a:pt x="3518" y="103"/>
                  </a:lnTo>
                  <a:lnTo>
                    <a:pt x="3509" y="97"/>
                  </a:lnTo>
                  <a:lnTo>
                    <a:pt x="3408" y="28"/>
                  </a:lnTo>
                  <a:lnTo>
                    <a:pt x="3395" y="20"/>
                  </a:lnTo>
                  <a:close/>
                  <a:moveTo>
                    <a:pt x="318" y="20"/>
                  </a:moveTo>
                  <a:lnTo>
                    <a:pt x="281" y="30"/>
                  </a:lnTo>
                  <a:lnTo>
                    <a:pt x="255" y="55"/>
                  </a:lnTo>
                  <a:lnTo>
                    <a:pt x="281" y="58"/>
                  </a:lnTo>
                  <a:lnTo>
                    <a:pt x="318" y="20"/>
                  </a:lnTo>
                  <a:close/>
                  <a:moveTo>
                    <a:pt x="179" y="20"/>
                  </a:moveTo>
                  <a:lnTo>
                    <a:pt x="156" y="44"/>
                  </a:lnTo>
                  <a:lnTo>
                    <a:pt x="212" y="50"/>
                  </a:lnTo>
                  <a:lnTo>
                    <a:pt x="235" y="27"/>
                  </a:lnTo>
                  <a:lnTo>
                    <a:pt x="179" y="20"/>
                  </a:lnTo>
                  <a:close/>
                  <a:moveTo>
                    <a:pt x="4478" y="18"/>
                  </a:moveTo>
                  <a:lnTo>
                    <a:pt x="4487" y="20"/>
                  </a:lnTo>
                  <a:lnTo>
                    <a:pt x="4488" y="20"/>
                  </a:lnTo>
                  <a:lnTo>
                    <a:pt x="4482" y="18"/>
                  </a:lnTo>
                  <a:lnTo>
                    <a:pt x="4478" y="18"/>
                  </a:lnTo>
                  <a:close/>
                  <a:moveTo>
                    <a:pt x="3292" y="18"/>
                  </a:moveTo>
                  <a:lnTo>
                    <a:pt x="3284" y="20"/>
                  </a:lnTo>
                  <a:lnTo>
                    <a:pt x="3311" y="38"/>
                  </a:lnTo>
                  <a:lnTo>
                    <a:pt x="3318" y="35"/>
                  </a:lnTo>
                  <a:lnTo>
                    <a:pt x="3292" y="18"/>
                  </a:lnTo>
                  <a:close/>
                  <a:moveTo>
                    <a:pt x="2550" y="18"/>
                  </a:moveTo>
                  <a:lnTo>
                    <a:pt x="2512" y="30"/>
                  </a:lnTo>
                  <a:lnTo>
                    <a:pt x="2553" y="61"/>
                  </a:lnTo>
                  <a:lnTo>
                    <a:pt x="2556" y="63"/>
                  </a:lnTo>
                  <a:lnTo>
                    <a:pt x="2560" y="61"/>
                  </a:lnTo>
                  <a:lnTo>
                    <a:pt x="2590" y="54"/>
                  </a:lnTo>
                  <a:lnTo>
                    <a:pt x="2590" y="51"/>
                  </a:lnTo>
                  <a:lnTo>
                    <a:pt x="2592" y="51"/>
                  </a:lnTo>
                  <a:lnTo>
                    <a:pt x="2550" y="18"/>
                  </a:lnTo>
                  <a:close/>
                  <a:moveTo>
                    <a:pt x="1197" y="18"/>
                  </a:moveTo>
                  <a:lnTo>
                    <a:pt x="1191" y="24"/>
                  </a:lnTo>
                  <a:lnTo>
                    <a:pt x="1252" y="80"/>
                  </a:lnTo>
                  <a:lnTo>
                    <a:pt x="1256" y="74"/>
                  </a:lnTo>
                  <a:lnTo>
                    <a:pt x="1197" y="18"/>
                  </a:lnTo>
                  <a:close/>
                  <a:moveTo>
                    <a:pt x="3302" y="15"/>
                  </a:moveTo>
                  <a:lnTo>
                    <a:pt x="3294" y="17"/>
                  </a:lnTo>
                  <a:lnTo>
                    <a:pt x="3321" y="35"/>
                  </a:lnTo>
                  <a:lnTo>
                    <a:pt x="3328" y="33"/>
                  </a:lnTo>
                  <a:lnTo>
                    <a:pt x="3302" y="15"/>
                  </a:lnTo>
                  <a:close/>
                  <a:moveTo>
                    <a:pt x="2528" y="15"/>
                  </a:moveTo>
                  <a:lnTo>
                    <a:pt x="2530" y="15"/>
                  </a:lnTo>
                  <a:lnTo>
                    <a:pt x="2529" y="17"/>
                  </a:lnTo>
                  <a:lnTo>
                    <a:pt x="2526" y="18"/>
                  </a:lnTo>
                  <a:lnTo>
                    <a:pt x="2518" y="21"/>
                  </a:lnTo>
                  <a:lnTo>
                    <a:pt x="2513" y="21"/>
                  </a:lnTo>
                  <a:lnTo>
                    <a:pt x="2518" y="20"/>
                  </a:lnTo>
                  <a:lnTo>
                    <a:pt x="2521" y="18"/>
                  </a:lnTo>
                  <a:lnTo>
                    <a:pt x="2523" y="18"/>
                  </a:lnTo>
                  <a:lnTo>
                    <a:pt x="2525" y="17"/>
                  </a:lnTo>
                  <a:lnTo>
                    <a:pt x="2528" y="15"/>
                  </a:lnTo>
                  <a:close/>
                  <a:moveTo>
                    <a:pt x="4457" y="14"/>
                  </a:moveTo>
                  <a:lnTo>
                    <a:pt x="4464" y="15"/>
                  </a:lnTo>
                  <a:lnTo>
                    <a:pt x="4475" y="18"/>
                  </a:lnTo>
                  <a:lnTo>
                    <a:pt x="4457" y="14"/>
                  </a:lnTo>
                  <a:close/>
                  <a:moveTo>
                    <a:pt x="4096" y="14"/>
                  </a:moveTo>
                  <a:lnTo>
                    <a:pt x="4097" y="14"/>
                  </a:lnTo>
                  <a:lnTo>
                    <a:pt x="4100" y="17"/>
                  </a:lnTo>
                  <a:lnTo>
                    <a:pt x="4103" y="18"/>
                  </a:lnTo>
                  <a:lnTo>
                    <a:pt x="4118" y="27"/>
                  </a:lnTo>
                  <a:lnTo>
                    <a:pt x="4126" y="33"/>
                  </a:lnTo>
                  <a:lnTo>
                    <a:pt x="4128" y="34"/>
                  </a:lnTo>
                  <a:lnTo>
                    <a:pt x="4134" y="38"/>
                  </a:lnTo>
                  <a:lnTo>
                    <a:pt x="4133" y="38"/>
                  </a:lnTo>
                  <a:lnTo>
                    <a:pt x="4124" y="33"/>
                  </a:lnTo>
                  <a:lnTo>
                    <a:pt x="4101" y="18"/>
                  </a:lnTo>
                  <a:lnTo>
                    <a:pt x="4096" y="15"/>
                  </a:lnTo>
                  <a:lnTo>
                    <a:pt x="4096" y="14"/>
                  </a:lnTo>
                  <a:close/>
                  <a:moveTo>
                    <a:pt x="4043" y="14"/>
                  </a:moveTo>
                  <a:lnTo>
                    <a:pt x="4044" y="15"/>
                  </a:lnTo>
                  <a:lnTo>
                    <a:pt x="3993" y="30"/>
                  </a:lnTo>
                  <a:lnTo>
                    <a:pt x="4043" y="14"/>
                  </a:lnTo>
                  <a:close/>
                  <a:moveTo>
                    <a:pt x="295" y="14"/>
                  </a:moveTo>
                  <a:lnTo>
                    <a:pt x="258" y="23"/>
                  </a:lnTo>
                  <a:lnTo>
                    <a:pt x="251" y="30"/>
                  </a:lnTo>
                  <a:lnTo>
                    <a:pt x="288" y="20"/>
                  </a:lnTo>
                  <a:lnTo>
                    <a:pt x="295" y="14"/>
                  </a:lnTo>
                  <a:close/>
                  <a:moveTo>
                    <a:pt x="3312" y="13"/>
                  </a:moveTo>
                  <a:lnTo>
                    <a:pt x="3304" y="14"/>
                  </a:lnTo>
                  <a:lnTo>
                    <a:pt x="3331" y="33"/>
                  </a:lnTo>
                  <a:lnTo>
                    <a:pt x="3338" y="30"/>
                  </a:lnTo>
                  <a:lnTo>
                    <a:pt x="3312" y="13"/>
                  </a:lnTo>
                  <a:close/>
                  <a:moveTo>
                    <a:pt x="2535" y="13"/>
                  </a:moveTo>
                  <a:lnTo>
                    <a:pt x="2538" y="13"/>
                  </a:lnTo>
                  <a:lnTo>
                    <a:pt x="2533" y="15"/>
                  </a:lnTo>
                  <a:lnTo>
                    <a:pt x="2530" y="15"/>
                  </a:lnTo>
                  <a:lnTo>
                    <a:pt x="2532" y="14"/>
                  </a:lnTo>
                  <a:lnTo>
                    <a:pt x="2535" y="13"/>
                  </a:lnTo>
                  <a:close/>
                  <a:moveTo>
                    <a:pt x="49" y="13"/>
                  </a:moveTo>
                  <a:lnTo>
                    <a:pt x="38" y="15"/>
                  </a:lnTo>
                  <a:lnTo>
                    <a:pt x="31" y="17"/>
                  </a:lnTo>
                  <a:lnTo>
                    <a:pt x="24" y="20"/>
                  </a:lnTo>
                  <a:lnTo>
                    <a:pt x="18" y="23"/>
                  </a:lnTo>
                  <a:lnTo>
                    <a:pt x="11" y="30"/>
                  </a:lnTo>
                  <a:lnTo>
                    <a:pt x="10" y="33"/>
                  </a:lnTo>
                  <a:lnTo>
                    <a:pt x="10" y="40"/>
                  </a:lnTo>
                  <a:lnTo>
                    <a:pt x="11" y="41"/>
                  </a:lnTo>
                  <a:lnTo>
                    <a:pt x="12" y="44"/>
                  </a:lnTo>
                  <a:lnTo>
                    <a:pt x="15" y="45"/>
                  </a:lnTo>
                  <a:lnTo>
                    <a:pt x="19" y="47"/>
                  </a:lnTo>
                  <a:lnTo>
                    <a:pt x="25" y="48"/>
                  </a:lnTo>
                  <a:lnTo>
                    <a:pt x="32" y="50"/>
                  </a:lnTo>
                  <a:lnTo>
                    <a:pt x="41" y="51"/>
                  </a:lnTo>
                  <a:lnTo>
                    <a:pt x="49" y="51"/>
                  </a:lnTo>
                  <a:lnTo>
                    <a:pt x="67" y="48"/>
                  </a:lnTo>
                  <a:lnTo>
                    <a:pt x="71" y="47"/>
                  </a:lnTo>
                  <a:lnTo>
                    <a:pt x="77" y="45"/>
                  </a:lnTo>
                  <a:lnTo>
                    <a:pt x="81" y="43"/>
                  </a:lnTo>
                  <a:lnTo>
                    <a:pt x="85" y="41"/>
                  </a:lnTo>
                  <a:lnTo>
                    <a:pt x="88" y="38"/>
                  </a:lnTo>
                  <a:lnTo>
                    <a:pt x="91" y="37"/>
                  </a:lnTo>
                  <a:lnTo>
                    <a:pt x="94" y="33"/>
                  </a:lnTo>
                  <a:lnTo>
                    <a:pt x="95" y="28"/>
                  </a:lnTo>
                  <a:lnTo>
                    <a:pt x="95" y="25"/>
                  </a:lnTo>
                  <a:lnTo>
                    <a:pt x="92" y="23"/>
                  </a:lnTo>
                  <a:lnTo>
                    <a:pt x="91" y="20"/>
                  </a:lnTo>
                  <a:lnTo>
                    <a:pt x="88" y="18"/>
                  </a:lnTo>
                  <a:lnTo>
                    <a:pt x="84" y="17"/>
                  </a:lnTo>
                  <a:lnTo>
                    <a:pt x="78" y="14"/>
                  </a:lnTo>
                  <a:lnTo>
                    <a:pt x="71" y="13"/>
                  </a:lnTo>
                  <a:lnTo>
                    <a:pt x="49" y="13"/>
                  </a:lnTo>
                  <a:close/>
                  <a:moveTo>
                    <a:pt x="4084" y="11"/>
                  </a:moveTo>
                  <a:lnTo>
                    <a:pt x="4088" y="11"/>
                  </a:lnTo>
                  <a:lnTo>
                    <a:pt x="4087" y="13"/>
                  </a:lnTo>
                  <a:lnTo>
                    <a:pt x="4094" y="13"/>
                  </a:lnTo>
                  <a:lnTo>
                    <a:pt x="4094" y="14"/>
                  </a:lnTo>
                  <a:lnTo>
                    <a:pt x="4086" y="14"/>
                  </a:lnTo>
                  <a:lnTo>
                    <a:pt x="4086" y="13"/>
                  </a:lnTo>
                  <a:lnTo>
                    <a:pt x="4083" y="13"/>
                  </a:lnTo>
                  <a:lnTo>
                    <a:pt x="4084" y="11"/>
                  </a:lnTo>
                  <a:close/>
                  <a:moveTo>
                    <a:pt x="3459" y="11"/>
                  </a:moveTo>
                  <a:lnTo>
                    <a:pt x="3464" y="11"/>
                  </a:lnTo>
                  <a:lnTo>
                    <a:pt x="3466" y="13"/>
                  </a:lnTo>
                  <a:lnTo>
                    <a:pt x="3464" y="13"/>
                  </a:lnTo>
                  <a:lnTo>
                    <a:pt x="3459" y="11"/>
                  </a:lnTo>
                  <a:close/>
                  <a:moveTo>
                    <a:pt x="356" y="11"/>
                  </a:moveTo>
                  <a:lnTo>
                    <a:pt x="336" y="15"/>
                  </a:lnTo>
                  <a:lnTo>
                    <a:pt x="319" y="20"/>
                  </a:lnTo>
                  <a:lnTo>
                    <a:pt x="282" y="58"/>
                  </a:lnTo>
                  <a:lnTo>
                    <a:pt x="293" y="60"/>
                  </a:lnTo>
                  <a:lnTo>
                    <a:pt x="308" y="61"/>
                  </a:lnTo>
                  <a:lnTo>
                    <a:pt x="356" y="11"/>
                  </a:lnTo>
                  <a:close/>
                  <a:moveTo>
                    <a:pt x="111" y="11"/>
                  </a:moveTo>
                  <a:lnTo>
                    <a:pt x="138" y="14"/>
                  </a:lnTo>
                  <a:lnTo>
                    <a:pt x="159" y="17"/>
                  </a:lnTo>
                  <a:lnTo>
                    <a:pt x="138" y="15"/>
                  </a:lnTo>
                  <a:lnTo>
                    <a:pt x="111" y="11"/>
                  </a:lnTo>
                  <a:close/>
                  <a:moveTo>
                    <a:pt x="3449" y="10"/>
                  </a:moveTo>
                  <a:lnTo>
                    <a:pt x="3455" y="10"/>
                  </a:lnTo>
                  <a:lnTo>
                    <a:pt x="3459" y="11"/>
                  </a:lnTo>
                  <a:lnTo>
                    <a:pt x="3454" y="11"/>
                  </a:lnTo>
                  <a:lnTo>
                    <a:pt x="3449" y="10"/>
                  </a:lnTo>
                  <a:close/>
                  <a:moveTo>
                    <a:pt x="3428" y="10"/>
                  </a:moveTo>
                  <a:lnTo>
                    <a:pt x="3418" y="13"/>
                  </a:lnTo>
                  <a:lnTo>
                    <a:pt x="3422" y="17"/>
                  </a:lnTo>
                  <a:lnTo>
                    <a:pt x="3532" y="90"/>
                  </a:lnTo>
                  <a:lnTo>
                    <a:pt x="3541" y="95"/>
                  </a:lnTo>
                  <a:lnTo>
                    <a:pt x="3645" y="166"/>
                  </a:lnTo>
                  <a:lnTo>
                    <a:pt x="3756" y="240"/>
                  </a:lnTo>
                  <a:lnTo>
                    <a:pt x="3769" y="250"/>
                  </a:lnTo>
                  <a:lnTo>
                    <a:pt x="3884" y="327"/>
                  </a:lnTo>
                  <a:lnTo>
                    <a:pt x="3896" y="324"/>
                  </a:lnTo>
                  <a:lnTo>
                    <a:pt x="3698" y="191"/>
                  </a:lnTo>
                  <a:lnTo>
                    <a:pt x="3428" y="10"/>
                  </a:lnTo>
                  <a:close/>
                  <a:moveTo>
                    <a:pt x="3322" y="10"/>
                  </a:moveTo>
                  <a:lnTo>
                    <a:pt x="3314" y="11"/>
                  </a:lnTo>
                  <a:lnTo>
                    <a:pt x="3341" y="30"/>
                  </a:lnTo>
                  <a:lnTo>
                    <a:pt x="3348" y="27"/>
                  </a:lnTo>
                  <a:lnTo>
                    <a:pt x="3322" y="10"/>
                  </a:lnTo>
                  <a:close/>
                  <a:moveTo>
                    <a:pt x="1202" y="10"/>
                  </a:moveTo>
                  <a:lnTo>
                    <a:pt x="1198" y="17"/>
                  </a:lnTo>
                  <a:lnTo>
                    <a:pt x="1258" y="73"/>
                  </a:lnTo>
                  <a:lnTo>
                    <a:pt x="1262" y="67"/>
                  </a:lnTo>
                  <a:lnTo>
                    <a:pt x="1202" y="10"/>
                  </a:lnTo>
                  <a:close/>
                  <a:moveTo>
                    <a:pt x="3332" y="7"/>
                  </a:moveTo>
                  <a:lnTo>
                    <a:pt x="3324" y="8"/>
                  </a:lnTo>
                  <a:lnTo>
                    <a:pt x="3351" y="27"/>
                  </a:lnTo>
                  <a:lnTo>
                    <a:pt x="3358" y="24"/>
                  </a:lnTo>
                  <a:lnTo>
                    <a:pt x="3332" y="7"/>
                  </a:lnTo>
                  <a:close/>
                  <a:moveTo>
                    <a:pt x="4427" y="5"/>
                  </a:moveTo>
                  <a:lnTo>
                    <a:pt x="4431" y="5"/>
                  </a:lnTo>
                  <a:lnTo>
                    <a:pt x="4432" y="7"/>
                  </a:lnTo>
                  <a:lnTo>
                    <a:pt x="4428" y="7"/>
                  </a:lnTo>
                  <a:lnTo>
                    <a:pt x="4427" y="5"/>
                  </a:lnTo>
                  <a:close/>
                  <a:moveTo>
                    <a:pt x="4431" y="4"/>
                  </a:moveTo>
                  <a:lnTo>
                    <a:pt x="4435" y="4"/>
                  </a:lnTo>
                  <a:lnTo>
                    <a:pt x="4437" y="5"/>
                  </a:lnTo>
                  <a:lnTo>
                    <a:pt x="4432" y="5"/>
                  </a:lnTo>
                  <a:lnTo>
                    <a:pt x="4431" y="4"/>
                  </a:lnTo>
                  <a:close/>
                  <a:moveTo>
                    <a:pt x="3850" y="4"/>
                  </a:moveTo>
                  <a:lnTo>
                    <a:pt x="3690" y="50"/>
                  </a:lnTo>
                  <a:lnTo>
                    <a:pt x="3702" y="55"/>
                  </a:lnTo>
                  <a:lnTo>
                    <a:pt x="3708" y="57"/>
                  </a:lnTo>
                  <a:lnTo>
                    <a:pt x="3713" y="60"/>
                  </a:lnTo>
                  <a:lnTo>
                    <a:pt x="3719" y="61"/>
                  </a:lnTo>
                  <a:lnTo>
                    <a:pt x="3736" y="70"/>
                  </a:lnTo>
                  <a:lnTo>
                    <a:pt x="3886" y="27"/>
                  </a:lnTo>
                  <a:lnTo>
                    <a:pt x="3850" y="4"/>
                  </a:lnTo>
                  <a:close/>
                  <a:moveTo>
                    <a:pt x="3342" y="4"/>
                  </a:moveTo>
                  <a:lnTo>
                    <a:pt x="3334" y="5"/>
                  </a:lnTo>
                  <a:lnTo>
                    <a:pt x="3361" y="24"/>
                  </a:lnTo>
                  <a:lnTo>
                    <a:pt x="3369" y="21"/>
                  </a:lnTo>
                  <a:lnTo>
                    <a:pt x="3342" y="4"/>
                  </a:lnTo>
                  <a:close/>
                  <a:moveTo>
                    <a:pt x="333" y="4"/>
                  </a:moveTo>
                  <a:lnTo>
                    <a:pt x="296" y="13"/>
                  </a:lnTo>
                  <a:lnTo>
                    <a:pt x="289" y="20"/>
                  </a:lnTo>
                  <a:lnTo>
                    <a:pt x="326" y="11"/>
                  </a:lnTo>
                  <a:lnTo>
                    <a:pt x="333" y="4"/>
                  </a:lnTo>
                  <a:close/>
                  <a:moveTo>
                    <a:pt x="4425" y="3"/>
                  </a:moveTo>
                  <a:lnTo>
                    <a:pt x="4429" y="3"/>
                  </a:lnTo>
                  <a:lnTo>
                    <a:pt x="4431" y="4"/>
                  </a:lnTo>
                  <a:lnTo>
                    <a:pt x="4427" y="4"/>
                  </a:lnTo>
                  <a:lnTo>
                    <a:pt x="4425" y="5"/>
                  </a:lnTo>
                  <a:lnTo>
                    <a:pt x="4424" y="5"/>
                  </a:lnTo>
                  <a:lnTo>
                    <a:pt x="4425" y="4"/>
                  </a:lnTo>
                  <a:lnTo>
                    <a:pt x="4425" y="3"/>
                  </a:lnTo>
                  <a:close/>
                  <a:moveTo>
                    <a:pt x="3250" y="3"/>
                  </a:moveTo>
                  <a:lnTo>
                    <a:pt x="3235" y="7"/>
                  </a:lnTo>
                  <a:lnTo>
                    <a:pt x="3164" y="27"/>
                  </a:lnTo>
                  <a:lnTo>
                    <a:pt x="3165" y="27"/>
                  </a:lnTo>
                  <a:lnTo>
                    <a:pt x="3165" y="30"/>
                  </a:lnTo>
                  <a:lnTo>
                    <a:pt x="3164" y="30"/>
                  </a:lnTo>
                  <a:lnTo>
                    <a:pt x="3164" y="31"/>
                  </a:lnTo>
                  <a:lnTo>
                    <a:pt x="3161" y="31"/>
                  </a:lnTo>
                  <a:lnTo>
                    <a:pt x="3161" y="33"/>
                  </a:lnTo>
                  <a:lnTo>
                    <a:pt x="3157" y="33"/>
                  </a:lnTo>
                  <a:lnTo>
                    <a:pt x="3155" y="34"/>
                  </a:lnTo>
                  <a:lnTo>
                    <a:pt x="3145" y="34"/>
                  </a:lnTo>
                  <a:lnTo>
                    <a:pt x="3145" y="33"/>
                  </a:lnTo>
                  <a:lnTo>
                    <a:pt x="3141" y="33"/>
                  </a:lnTo>
                  <a:lnTo>
                    <a:pt x="3163" y="48"/>
                  </a:lnTo>
                  <a:lnTo>
                    <a:pt x="3165" y="48"/>
                  </a:lnTo>
                  <a:lnTo>
                    <a:pt x="3225" y="31"/>
                  </a:lnTo>
                  <a:lnTo>
                    <a:pt x="3271" y="18"/>
                  </a:lnTo>
                  <a:lnTo>
                    <a:pt x="3250" y="3"/>
                  </a:lnTo>
                  <a:close/>
                  <a:moveTo>
                    <a:pt x="1208" y="3"/>
                  </a:moveTo>
                  <a:lnTo>
                    <a:pt x="1204" y="8"/>
                  </a:lnTo>
                  <a:lnTo>
                    <a:pt x="1264" y="65"/>
                  </a:lnTo>
                  <a:lnTo>
                    <a:pt x="1269" y="58"/>
                  </a:lnTo>
                  <a:lnTo>
                    <a:pt x="1208" y="3"/>
                  </a:lnTo>
                  <a:close/>
                  <a:moveTo>
                    <a:pt x="3515" y="1"/>
                  </a:moveTo>
                  <a:lnTo>
                    <a:pt x="3519" y="3"/>
                  </a:lnTo>
                  <a:lnTo>
                    <a:pt x="3518" y="3"/>
                  </a:lnTo>
                  <a:lnTo>
                    <a:pt x="3515" y="1"/>
                  </a:lnTo>
                  <a:close/>
                  <a:moveTo>
                    <a:pt x="3352" y="1"/>
                  </a:moveTo>
                  <a:lnTo>
                    <a:pt x="3344" y="3"/>
                  </a:lnTo>
                  <a:lnTo>
                    <a:pt x="3371" y="21"/>
                  </a:lnTo>
                  <a:lnTo>
                    <a:pt x="3379" y="18"/>
                  </a:lnTo>
                  <a:lnTo>
                    <a:pt x="3352" y="1"/>
                  </a:lnTo>
                  <a:close/>
                  <a:moveTo>
                    <a:pt x="395" y="1"/>
                  </a:moveTo>
                  <a:lnTo>
                    <a:pt x="358" y="10"/>
                  </a:lnTo>
                  <a:lnTo>
                    <a:pt x="309" y="61"/>
                  </a:lnTo>
                  <a:lnTo>
                    <a:pt x="333" y="65"/>
                  </a:lnTo>
                  <a:lnTo>
                    <a:pt x="308" y="63"/>
                  </a:lnTo>
                  <a:lnTo>
                    <a:pt x="204" y="170"/>
                  </a:lnTo>
                  <a:lnTo>
                    <a:pt x="168" y="207"/>
                  </a:lnTo>
                  <a:lnTo>
                    <a:pt x="55" y="324"/>
                  </a:lnTo>
                  <a:lnTo>
                    <a:pt x="72" y="324"/>
                  </a:lnTo>
                  <a:lnTo>
                    <a:pt x="75" y="326"/>
                  </a:lnTo>
                  <a:lnTo>
                    <a:pt x="82" y="326"/>
                  </a:lnTo>
                  <a:lnTo>
                    <a:pt x="194" y="211"/>
                  </a:lnTo>
                  <a:lnTo>
                    <a:pt x="168" y="207"/>
                  </a:lnTo>
                  <a:lnTo>
                    <a:pt x="195" y="210"/>
                  </a:lnTo>
                  <a:lnTo>
                    <a:pt x="229" y="173"/>
                  </a:lnTo>
                  <a:lnTo>
                    <a:pt x="333" y="65"/>
                  </a:lnTo>
                  <a:lnTo>
                    <a:pt x="395" y="1"/>
                  </a:lnTo>
                  <a:close/>
                  <a:moveTo>
                    <a:pt x="2619" y="0"/>
                  </a:moveTo>
                  <a:lnTo>
                    <a:pt x="2552" y="18"/>
                  </a:lnTo>
                  <a:lnTo>
                    <a:pt x="2593" y="50"/>
                  </a:lnTo>
                  <a:lnTo>
                    <a:pt x="2600" y="50"/>
                  </a:lnTo>
                  <a:lnTo>
                    <a:pt x="2600" y="51"/>
                  </a:lnTo>
                  <a:lnTo>
                    <a:pt x="2602" y="50"/>
                  </a:lnTo>
                  <a:lnTo>
                    <a:pt x="2603" y="50"/>
                  </a:lnTo>
                  <a:lnTo>
                    <a:pt x="2603" y="51"/>
                  </a:lnTo>
                  <a:lnTo>
                    <a:pt x="2602" y="51"/>
                  </a:lnTo>
                  <a:lnTo>
                    <a:pt x="2602" y="54"/>
                  </a:lnTo>
                  <a:lnTo>
                    <a:pt x="2600" y="54"/>
                  </a:lnTo>
                  <a:lnTo>
                    <a:pt x="2610" y="63"/>
                  </a:lnTo>
                  <a:lnTo>
                    <a:pt x="2616" y="63"/>
                  </a:lnTo>
                  <a:lnTo>
                    <a:pt x="2612" y="64"/>
                  </a:lnTo>
                  <a:lnTo>
                    <a:pt x="2619" y="68"/>
                  </a:lnTo>
                  <a:lnTo>
                    <a:pt x="2620" y="70"/>
                  </a:lnTo>
                  <a:lnTo>
                    <a:pt x="2623" y="70"/>
                  </a:lnTo>
                  <a:lnTo>
                    <a:pt x="2645" y="63"/>
                  </a:lnTo>
                  <a:lnTo>
                    <a:pt x="2649" y="63"/>
                  </a:lnTo>
                  <a:lnTo>
                    <a:pt x="2687" y="51"/>
                  </a:lnTo>
                  <a:lnTo>
                    <a:pt x="2632" y="10"/>
                  </a:lnTo>
                  <a:lnTo>
                    <a:pt x="2619"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2" name="Freeform 186"/>
            <p:cNvSpPr>
              <a:spLocks noEditPoints="1"/>
            </p:cNvSpPr>
            <p:nvPr/>
          </p:nvSpPr>
          <p:spPr bwMode="auto">
            <a:xfrm>
              <a:off x="2357438" y="1250950"/>
              <a:ext cx="7464425" cy="1314450"/>
            </a:xfrm>
            <a:custGeom>
              <a:avLst/>
              <a:gdLst/>
              <a:ahLst/>
              <a:cxnLst>
                <a:cxn ang="0">
                  <a:pos x="3440" y="122"/>
                </a:cxn>
                <a:cxn ang="0">
                  <a:pos x="2908" y="156"/>
                </a:cxn>
                <a:cxn ang="0">
                  <a:pos x="1260" y="97"/>
                </a:cxn>
                <a:cxn ang="0">
                  <a:pos x="3685" y="143"/>
                </a:cxn>
                <a:cxn ang="0">
                  <a:pos x="488" y="84"/>
                </a:cxn>
                <a:cxn ang="0">
                  <a:pos x="2785" y="190"/>
                </a:cxn>
                <a:cxn ang="0">
                  <a:pos x="2881" y="167"/>
                </a:cxn>
                <a:cxn ang="0">
                  <a:pos x="1237" y="335"/>
                </a:cxn>
                <a:cxn ang="0">
                  <a:pos x="2581" y="120"/>
                </a:cxn>
                <a:cxn ang="0">
                  <a:pos x="4125" y="76"/>
                </a:cxn>
                <a:cxn ang="0">
                  <a:pos x="2481" y="80"/>
                </a:cxn>
                <a:cxn ang="0">
                  <a:pos x="3069" y="67"/>
                </a:cxn>
                <a:cxn ang="0">
                  <a:pos x="1283" y="67"/>
                </a:cxn>
                <a:cxn ang="0">
                  <a:pos x="4506" y="61"/>
                </a:cxn>
                <a:cxn ang="0">
                  <a:pos x="4040" y="53"/>
                </a:cxn>
                <a:cxn ang="0">
                  <a:pos x="2056" y="84"/>
                </a:cxn>
                <a:cxn ang="0">
                  <a:pos x="4039" y="56"/>
                </a:cxn>
                <a:cxn ang="0">
                  <a:pos x="1328" y="70"/>
                </a:cxn>
                <a:cxn ang="0">
                  <a:pos x="1114" y="262"/>
                </a:cxn>
                <a:cxn ang="0">
                  <a:pos x="4126" y="69"/>
                </a:cxn>
                <a:cxn ang="0">
                  <a:pos x="1324" y="40"/>
                </a:cxn>
                <a:cxn ang="0">
                  <a:pos x="1263" y="41"/>
                </a:cxn>
                <a:cxn ang="0">
                  <a:pos x="4401" y="40"/>
                </a:cxn>
                <a:cxn ang="0">
                  <a:pos x="564" y="196"/>
                </a:cxn>
                <a:cxn ang="0">
                  <a:pos x="2057" y="34"/>
                </a:cxn>
                <a:cxn ang="0">
                  <a:pos x="710" y="36"/>
                </a:cxn>
                <a:cxn ang="0">
                  <a:pos x="4511" y="59"/>
                </a:cxn>
                <a:cxn ang="0">
                  <a:pos x="4506" y="39"/>
                </a:cxn>
                <a:cxn ang="0">
                  <a:pos x="3483" y="117"/>
                </a:cxn>
                <a:cxn ang="0">
                  <a:pos x="742" y="36"/>
                </a:cxn>
                <a:cxn ang="0">
                  <a:pos x="4531" y="47"/>
                </a:cxn>
                <a:cxn ang="0">
                  <a:pos x="4028" y="41"/>
                </a:cxn>
                <a:cxn ang="0">
                  <a:pos x="4510" y="21"/>
                </a:cxn>
                <a:cxn ang="0">
                  <a:pos x="4507" y="21"/>
                </a:cxn>
                <a:cxn ang="0">
                  <a:pos x="4458" y="41"/>
                </a:cxn>
                <a:cxn ang="0">
                  <a:pos x="4234" y="20"/>
                </a:cxn>
                <a:cxn ang="0">
                  <a:pos x="4039" y="23"/>
                </a:cxn>
                <a:cxn ang="0">
                  <a:pos x="3513" y="51"/>
                </a:cxn>
                <a:cxn ang="0">
                  <a:pos x="3558" y="112"/>
                </a:cxn>
                <a:cxn ang="0">
                  <a:pos x="3658" y="137"/>
                </a:cxn>
                <a:cxn ang="0">
                  <a:pos x="712" y="36"/>
                </a:cxn>
                <a:cxn ang="0">
                  <a:pos x="4523" y="53"/>
                </a:cxn>
                <a:cxn ang="0">
                  <a:pos x="4507" y="50"/>
                </a:cxn>
                <a:cxn ang="0">
                  <a:pos x="2107" y="73"/>
                </a:cxn>
                <a:cxn ang="0">
                  <a:pos x="2425" y="326"/>
                </a:cxn>
                <a:cxn ang="0">
                  <a:pos x="2423" y="333"/>
                </a:cxn>
                <a:cxn ang="0">
                  <a:pos x="3153" y="684"/>
                </a:cxn>
                <a:cxn ang="0">
                  <a:pos x="2564" y="184"/>
                </a:cxn>
                <a:cxn ang="0">
                  <a:pos x="4397" y="16"/>
                </a:cxn>
                <a:cxn ang="0">
                  <a:pos x="3217" y="90"/>
                </a:cxn>
                <a:cxn ang="0">
                  <a:pos x="3287" y="110"/>
                </a:cxn>
                <a:cxn ang="0">
                  <a:pos x="1996" y="6"/>
                </a:cxn>
                <a:cxn ang="0">
                  <a:pos x="4227" y="14"/>
                </a:cxn>
                <a:cxn ang="0">
                  <a:pos x="4115" y="30"/>
                </a:cxn>
                <a:cxn ang="0">
                  <a:pos x="4117" y="73"/>
                </a:cxn>
                <a:cxn ang="0">
                  <a:pos x="4090" y="129"/>
                </a:cxn>
                <a:cxn ang="0">
                  <a:pos x="4092" y="132"/>
                </a:cxn>
                <a:cxn ang="0">
                  <a:pos x="4083" y="172"/>
                </a:cxn>
                <a:cxn ang="0">
                  <a:pos x="4068" y="137"/>
                </a:cxn>
                <a:cxn ang="0">
                  <a:pos x="4070" y="64"/>
                </a:cxn>
                <a:cxn ang="0">
                  <a:pos x="4090" y="40"/>
                </a:cxn>
                <a:cxn ang="0">
                  <a:pos x="4088" y="26"/>
                </a:cxn>
              </a:cxnLst>
              <a:rect l="0" t="0" r="r" b="b"/>
              <a:pathLst>
                <a:path w="4702" h="828">
                  <a:moveTo>
                    <a:pt x="3401" y="107"/>
                  </a:moveTo>
                  <a:lnTo>
                    <a:pt x="3394" y="109"/>
                  </a:lnTo>
                  <a:lnTo>
                    <a:pt x="3420" y="127"/>
                  </a:lnTo>
                  <a:lnTo>
                    <a:pt x="3428" y="124"/>
                  </a:lnTo>
                  <a:lnTo>
                    <a:pt x="3401" y="107"/>
                  </a:lnTo>
                  <a:close/>
                  <a:moveTo>
                    <a:pt x="41" y="107"/>
                  </a:moveTo>
                  <a:lnTo>
                    <a:pt x="81" y="112"/>
                  </a:lnTo>
                  <a:lnTo>
                    <a:pt x="117" y="116"/>
                  </a:lnTo>
                  <a:lnTo>
                    <a:pt x="150" y="120"/>
                  </a:lnTo>
                  <a:lnTo>
                    <a:pt x="117" y="117"/>
                  </a:lnTo>
                  <a:lnTo>
                    <a:pt x="81" y="113"/>
                  </a:lnTo>
                  <a:lnTo>
                    <a:pt x="41" y="107"/>
                  </a:lnTo>
                  <a:close/>
                  <a:moveTo>
                    <a:pt x="3411" y="104"/>
                  </a:moveTo>
                  <a:lnTo>
                    <a:pt x="3404" y="106"/>
                  </a:lnTo>
                  <a:lnTo>
                    <a:pt x="3430" y="124"/>
                  </a:lnTo>
                  <a:lnTo>
                    <a:pt x="3438" y="122"/>
                  </a:lnTo>
                  <a:lnTo>
                    <a:pt x="3411" y="104"/>
                  </a:lnTo>
                  <a:close/>
                  <a:moveTo>
                    <a:pt x="1254" y="104"/>
                  </a:moveTo>
                  <a:lnTo>
                    <a:pt x="1248" y="110"/>
                  </a:lnTo>
                  <a:lnTo>
                    <a:pt x="1308" y="166"/>
                  </a:lnTo>
                  <a:lnTo>
                    <a:pt x="1314" y="160"/>
                  </a:lnTo>
                  <a:lnTo>
                    <a:pt x="1254" y="104"/>
                  </a:lnTo>
                  <a:close/>
                  <a:moveTo>
                    <a:pt x="411" y="103"/>
                  </a:moveTo>
                  <a:lnTo>
                    <a:pt x="391" y="109"/>
                  </a:lnTo>
                  <a:lnTo>
                    <a:pt x="374" y="113"/>
                  </a:lnTo>
                  <a:lnTo>
                    <a:pt x="368" y="119"/>
                  </a:lnTo>
                  <a:lnTo>
                    <a:pt x="385" y="114"/>
                  </a:lnTo>
                  <a:lnTo>
                    <a:pt x="405" y="110"/>
                  </a:lnTo>
                  <a:lnTo>
                    <a:pt x="411" y="103"/>
                  </a:lnTo>
                  <a:close/>
                  <a:moveTo>
                    <a:pt x="3421" y="101"/>
                  </a:moveTo>
                  <a:lnTo>
                    <a:pt x="3413" y="104"/>
                  </a:lnTo>
                  <a:lnTo>
                    <a:pt x="3440" y="122"/>
                  </a:lnTo>
                  <a:lnTo>
                    <a:pt x="3448" y="119"/>
                  </a:lnTo>
                  <a:lnTo>
                    <a:pt x="3421" y="101"/>
                  </a:lnTo>
                  <a:close/>
                  <a:moveTo>
                    <a:pt x="472" y="101"/>
                  </a:moveTo>
                  <a:lnTo>
                    <a:pt x="437" y="110"/>
                  </a:lnTo>
                  <a:lnTo>
                    <a:pt x="374" y="174"/>
                  </a:lnTo>
                  <a:lnTo>
                    <a:pt x="270" y="282"/>
                  </a:lnTo>
                  <a:lnTo>
                    <a:pt x="235" y="319"/>
                  </a:lnTo>
                  <a:lnTo>
                    <a:pt x="261" y="322"/>
                  </a:lnTo>
                  <a:lnTo>
                    <a:pt x="297" y="286"/>
                  </a:lnTo>
                  <a:lnTo>
                    <a:pt x="399" y="177"/>
                  </a:lnTo>
                  <a:lnTo>
                    <a:pt x="472" y="101"/>
                  </a:lnTo>
                  <a:close/>
                  <a:moveTo>
                    <a:pt x="0" y="101"/>
                  </a:moveTo>
                  <a:lnTo>
                    <a:pt x="41" y="107"/>
                  </a:lnTo>
                  <a:lnTo>
                    <a:pt x="0" y="103"/>
                  </a:lnTo>
                  <a:lnTo>
                    <a:pt x="0" y="101"/>
                  </a:lnTo>
                  <a:close/>
                  <a:moveTo>
                    <a:pt x="1942" y="100"/>
                  </a:moveTo>
                  <a:lnTo>
                    <a:pt x="1852" y="123"/>
                  </a:lnTo>
                  <a:lnTo>
                    <a:pt x="1926" y="186"/>
                  </a:lnTo>
                  <a:lnTo>
                    <a:pt x="2017" y="162"/>
                  </a:lnTo>
                  <a:lnTo>
                    <a:pt x="1942" y="100"/>
                  </a:lnTo>
                  <a:close/>
                  <a:moveTo>
                    <a:pt x="3431" y="99"/>
                  </a:moveTo>
                  <a:lnTo>
                    <a:pt x="3423" y="101"/>
                  </a:lnTo>
                  <a:lnTo>
                    <a:pt x="3450" y="119"/>
                  </a:lnTo>
                  <a:lnTo>
                    <a:pt x="3458" y="116"/>
                  </a:lnTo>
                  <a:lnTo>
                    <a:pt x="3444" y="107"/>
                  </a:lnTo>
                  <a:lnTo>
                    <a:pt x="3431" y="99"/>
                  </a:lnTo>
                  <a:close/>
                  <a:moveTo>
                    <a:pt x="2956" y="99"/>
                  </a:moveTo>
                  <a:lnTo>
                    <a:pt x="2900" y="114"/>
                  </a:lnTo>
                  <a:lnTo>
                    <a:pt x="2851" y="127"/>
                  </a:lnTo>
                  <a:lnTo>
                    <a:pt x="2895" y="160"/>
                  </a:lnTo>
                  <a:lnTo>
                    <a:pt x="2919" y="152"/>
                  </a:lnTo>
                  <a:lnTo>
                    <a:pt x="2908" y="156"/>
                  </a:lnTo>
                  <a:lnTo>
                    <a:pt x="2896" y="162"/>
                  </a:lnTo>
                  <a:lnTo>
                    <a:pt x="2920" y="180"/>
                  </a:lnTo>
                  <a:lnTo>
                    <a:pt x="3029" y="150"/>
                  </a:lnTo>
                  <a:lnTo>
                    <a:pt x="2922" y="180"/>
                  </a:lnTo>
                  <a:lnTo>
                    <a:pt x="2955" y="204"/>
                  </a:lnTo>
                  <a:lnTo>
                    <a:pt x="2953" y="206"/>
                  </a:lnTo>
                  <a:lnTo>
                    <a:pt x="2953" y="204"/>
                  </a:lnTo>
                  <a:lnTo>
                    <a:pt x="2920" y="182"/>
                  </a:lnTo>
                  <a:lnTo>
                    <a:pt x="2916" y="182"/>
                  </a:lnTo>
                  <a:lnTo>
                    <a:pt x="2919" y="180"/>
                  </a:lnTo>
                  <a:lnTo>
                    <a:pt x="2895" y="162"/>
                  </a:lnTo>
                  <a:lnTo>
                    <a:pt x="2893" y="162"/>
                  </a:lnTo>
                  <a:lnTo>
                    <a:pt x="2848" y="129"/>
                  </a:lnTo>
                  <a:lnTo>
                    <a:pt x="2845" y="129"/>
                  </a:lnTo>
                  <a:lnTo>
                    <a:pt x="2891" y="163"/>
                  </a:lnTo>
                  <a:lnTo>
                    <a:pt x="2916" y="182"/>
                  </a:lnTo>
                  <a:lnTo>
                    <a:pt x="2953" y="209"/>
                  </a:lnTo>
                  <a:lnTo>
                    <a:pt x="2958" y="212"/>
                  </a:lnTo>
                  <a:lnTo>
                    <a:pt x="2972" y="222"/>
                  </a:lnTo>
                  <a:lnTo>
                    <a:pt x="2995" y="216"/>
                  </a:lnTo>
                  <a:lnTo>
                    <a:pt x="3085" y="190"/>
                  </a:lnTo>
                  <a:lnTo>
                    <a:pt x="3063" y="174"/>
                  </a:lnTo>
                  <a:lnTo>
                    <a:pt x="2955" y="204"/>
                  </a:lnTo>
                  <a:lnTo>
                    <a:pt x="3062" y="174"/>
                  </a:lnTo>
                  <a:lnTo>
                    <a:pt x="3039" y="157"/>
                  </a:lnTo>
                  <a:lnTo>
                    <a:pt x="3029" y="150"/>
                  </a:lnTo>
                  <a:lnTo>
                    <a:pt x="2996" y="127"/>
                  </a:lnTo>
                  <a:lnTo>
                    <a:pt x="2983" y="130"/>
                  </a:lnTo>
                  <a:lnTo>
                    <a:pt x="2969" y="134"/>
                  </a:lnTo>
                  <a:lnTo>
                    <a:pt x="2995" y="126"/>
                  </a:lnTo>
                  <a:lnTo>
                    <a:pt x="2956" y="99"/>
                  </a:lnTo>
                  <a:close/>
                  <a:moveTo>
                    <a:pt x="1260" y="97"/>
                  </a:moveTo>
                  <a:lnTo>
                    <a:pt x="1254" y="103"/>
                  </a:lnTo>
                  <a:lnTo>
                    <a:pt x="1315" y="159"/>
                  </a:lnTo>
                  <a:lnTo>
                    <a:pt x="1320" y="153"/>
                  </a:lnTo>
                  <a:lnTo>
                    <a:pt x="1260" y="97"/>
                  </a:lnTo>
                  <a:close/>
                  <a:moveTo>
                    <a:pt x="3455" y="96"/>
                  </a:moveTo>
                  <a:lnTo>
                    <a:pt x="3460" y="96"/>
                  </a:lnTo>
                  <a:lnTo>
                    <a:pt x="3461" y="97"/>
                  </a:lnTo>
                  <a:lnTo>
                    <a:pt x="3457" y="97"/>
                  </a:lnTo>
                  <a:lnTo>
                    <a:pt x="3455" y="96"/>
                  </a:lnTo>
                  <a:close/>
                  <a:moveTo>
                    <a:pt x="4066" y="94"/>
                  </a:moveTo>
                  <a:lnTo>
                    <a:pt x="4068" y="94"/>
                  </a:lnTo>
                  <a:lnTo>
                    <a:pt x="4032" y="104"/>
                  </a:lnTo>
                  <a:lnTo>
                    <a:pt x="4066" y="94"/>
                  </a:lnTo>
                  <a:close/>
                  <a:moveTo>
                    <a:pt x="3441" y="94"/>
                  </a:moveTo>
                  <a:lnTo>
                    <a:pt x="3448" y="94"/>
                  </a:lnTo>
                  <a:lnTo>
                    <a:pt x="3450" y="96"/>
                  </a:lnTo>
                  <a:lnTo>
                    <a:pt x="3443" y="96"/>
                  </a:lnTo>
                  <a:lnTo>
                    <a:pt x="3441" y="94"/>
                  </a:lnTo>
                  <a:close/>
                  <a:moveTo>
                    <a:pt x="449" y="94"/>
                  </a:moveTo>
                  <a:lnTo>
                    <a:pt x="412" y="103"/>
                  </a:lnTo>
                  <a:lnTo>
                    <a:pt x="407" y="110"/>
                  </a:lnTo>
                  <a:lnTo>
                    <a:pt x="444" y="100"/>
                  </a:lnTo>
                  <a:lnTo>
                    <a:pt x="449" y="94"/>
                  </a:lnTo>
                  <a:close/>
                  <a:moveTo>
                    <a:pt x="511" y="91"/>
                  </a:moveTo>
                  <a:lnTo>
                    <a:pt x="475" y="100"/>
                  </a:lnTo>
                  <a:lnTo>
                    <a:pt x="401" y="177"/>
                  </a:lnTo>
                  <a:lnTo>
                    <a:pt x="427" y="180"/>
                  </a:lnTo>
                  <a:lnTo>
                    <a:pt x="511" y="91"/>
                  </a:lnTo>
                  <a:close/>
                  <a:moveTo>
                    <a:pt x="3854" y="90"/>
                  </a:moveTo>
                  <a:lnTo>
                    <a:pt x="3675" y="142"/>
                  </a:lnTo>
                  <a:lnTo>
                    <a:pt x="3679" y="142"/>
                  </a:lnTo>
                  <a:lnTo>
                    <a:pt x="3685" y="143"/>
                  </a:lnTo>
                  <a:lnTo>
                    <a:pt x="3689" y="144"/>
                  </a:lnTo>
                  <a:lnTo>
                    <a:pt x="3697" y="147"/>
                  </a:lnTo>
                  <a:lnTo>
                    <a:pt x="3702" y="150"/>
                  </a:lnTo>
                  <a:lnTo>
                    <a:pt x="3728" y="159"/>
                  </a:lnTo>
                  <a:lnTo>
                    <a:pt x="3888" y="112"/>
                  </a:lnTo>
                  <a:lnTo>
                    <a:pt x="3854" y="90"/>
                  </a:lnTo>
                  <a:close/>
                  <a:moveTo>
                    <a:pt x="3388" y="90"/>
                  </a:moveTo>
                  <a:lnTo>
                    <a:pt x="3397" y="90"/>
                  </a:lnTo>
                  <a:lnTo>
                    <a:pt x="3400" y="91"/>
                  </a:lnTo>
                  <a:lnTo>
                    <a:pt x="3391" y="91"/>
                  </a:lnTo>
                  <a:lnTo>
                    <a:pt x="3388" y="90"/>
                  </a:lnTo>
                  <a:close/>
                  <a:moveTo>
                    <a:pt x="3246" y="90"/>
                  </a:moveTo>
                  <a:lnTo>
                    <a:pt x="3236" y="93"/>
                  </a:lnTo>
                  <a:lnTo>
                    <a:pt x="3246" y="90"/>
                  </a:lnTo>
                  <a:close/>
                  <a:moveTo>
                    <a:pt x="1979" y="90"/>
                  </a:moveTo>
                  <a:lnTo>
                    <a:pt x="1950" y="97"/>
                  </a:lnTo>
                  <a:lnTo>
                    <a:pt x="1943" y="99"/>
                  </a:lnTo>
                  <a:lnTo>
                    <a:pt x="2019" y="162"/>
                  </a:lnTo>
                  <a:lnTo>
                    <a:pt x="2054" y="152"/>
                  </a:lnTo>
                  <a:lnTo>
                    <a:pt x="1993" y="101"/>
                  </a:lnTo>
                  <a:lnTo>
                    <a:pt x="1979" y="90"/>
                  </a:lnTo>
                  <a:close/>
                  <a:moveTo>
                    <a:pt x="1265" y="90"/>
                  </a:moveTo>
                  <a:lnTo>
                    <a:pt x="1261" y="96"/>
                  </a:lnTo>
                  <a:lnTo>
                    <a:pt x="1321" y="152"/>
                  </a:lnTo>
                  <a:lnTo>
                    <a:pt x="1325" y="144"/>
                  </a:lnTo>
                  <a:lnTo>
                    <a:pt x="1265" y="90"/>
                  </a:lnTo>
                  <a:close/>
                  <a:moveTo>
                    <a:pt x="3266" y="87"/>
                  </a:moveTo>
                  <a:lnTo>
                    <a:pt x="3338" y="87"/>
                  </a:lnTo>
                  <a:lnTo>
                    <a:pt x="3346" y="89"/>
                  </a:lnTo>
                  <a:lnTo>
                    <a:pt x="3264" y="89"/>
                  </a:lnTo>
                  <a:lnTo>
                    <a:pt x="3266" y="87"/>
                  </a:lnTo>
                  <a:close/>
                  <a:moveTo>
                    <a:pt x="488" y="84"/>
                  </a:moveTo>
                  <a:lnTo>
                    <a:pt x="452" y="93"/>
                  </a:lnTo>
                  <a:lnTo>
                    <a:pt x="445" y="100"/>
                  </a:lnTo>
                  <a:lnTo>
                    <a:pt x="482" y="91"/>
                  </a:lnTo>
                  <a:lnTo>
                    <a:pt x="488" y="84"/>
                  </a:lnTo>
                  <a:close/>
                  <a:moveTo>
                    <a:pt x="1271" y="81"/>
                  </a:moveTo>
                  <a:lnTo>
                    <a:pt x="1267" y="89"/>
                  </a:lnTo>
                  <a:lnTo>
                    <a:pt x="1327" y="143"/>
                  </a:lnTo>
                  <a:lnTo>
                    <a:pt x="1331" y="137"/>
                  </a:lnTo>
                  <a:lnTo>
                    <a:pt x="1271" y="81"/>
                  </a:lnTo>
                  <a:close/>
                  <a:moveTo>
                    <a:pt x="549" y="81"/>
                  </a:moveTo>
                  <a:lnTo>
                    <a:pt x="514" y="91"/>
                  </a:lnTo>
                  <a:lnTo>
                    <a:pt x="428" y="180"/>
                  </a:lnTo>
                  <a:lnTo>
                    <a:pt x="454" y="183"/>
                  </a:lnTo>
                  <a:lnTo>
                    <a:pt x="549" y="81"/>
                  </a:lnTo>
                  <a:close/>
                  <a:moveTo>
                    <a:pt x="2772" y="79"/>
                  </a:moveTo>
                  <a:lnTo>
                    <a:pt x="2659" y="109"/>
                  </a:lnTo>
                  <a:lnTo>
                    <a:pt x="2729" y="160"/>
                  </a:lnTo>
                  <a:lnTo>
                    <a:pt x="2756" y="180"/>
                  </a:lnTo>
                  <a:lnTo>
                    <a:pt x="2759" y="182"/>
                  </a:lnTo>
                  <a:lnTo>
                    <a:pt x="2764" y="183"/>
                  </a:lnTo>
                  <a:lnTo>
                    <a:pt x="2766" y="183"/>
                  </a:lnTo>
                  <a:lnTo>
                    <a:pt x="2769" y="184"/>
                  </a:lnTo>
                  <a:lnTo>
                    <a:pt x="2774" y="186"/>
                  </a:lnTo>
                  <a:lnTo>
                    <a:pt x="2776" y="186"/>
                  </a:lnTo>
                  <a:lnTo>
                    <a:pt x="2781" y="187"/>
                  </a:lnTo>
                  <a:lnTo>
                    <a:pt x="2786" y="190"/>
                  </a:lnTo>
                  <a:lnTo>
                    <a:pt x="2795" y="193"/>
                  </a:lnTo>
                  <a:lnTo>
                    <a:pt x="2796" y="194"/>
                  </a:lnTo>
                  <a:lnTo>
                    <a:pt x="2795" y="194"/>
                  </a:lnTo>
                  <a:lnTo>
                    <a:pt x="2792" y="193"/>
                  </a:lnTo>
                  <a:lnTo>
                    <a:pt x="2791" y="193"/>
                  </a:lnTo>
                  <a:lnTo>
                    <a:pt x="2785" y="190"/>
                  </a:lnTo>
                  <a:lnTo>
                    <a:pt x="2784" y="190"/>
                  </a:lnTo>
                  <a:lnTo>
                    <a:pt x="2766" y="184"/>
                  </a:lnTo>
                  <a:lnTo>
                    <a:pt x="2764" y="184"/>
                  </a:lnTo>
                  <a:lnTo>
                    <a:pt x="2762" y="183"/>
                  </a:lnTo>
                  <a:lnTo>
                    <a:pt x="2759" y="183"/>
                  </a:lnTo>
                  <a:lnTo>
                    <a:pt x="2769" y="190"/>
                  </a:lnTo>
                  <a:lnTo>
                    <a:pt x="2782" y="200"/>
                  </a:lnTo>
                  <a:lnTo>
                    <a:pt x="2799" y="213"/>
                  </a:lnTo>
                  <a:lnTo>
                    <a:pt x="2801" y="212"/>
                  </a:lnTo>
                  <a:lnTo>
                    <a:pt x="2802" y="212"/>
                  </a:lnTo>
                  <a:lnTo>
                    <a:pt x="2802" y="210"/>
                  </a:lnTo>
                  <a:lnTo>
                    <a:pt x="2805" y="209"/>
                  </a:lnTo>
                  <a:lnTo>
                    <a:pt x="2806" y="207"/>
                  </a:lnTo>
                  <a:lnTo>
                    <a:pt x="2808" y="207"/>
                  </a:lnTo>
                  <a:lnTo>
                    <a:pt x="2808" y="209"/>
                  </a:lnTo>
                  <a:lnTo>
                    <a:pt x="2806" y="209"/>
                  </a:lnTo>
                  <a:lnTo>
                    <a:pt x="2803" y="212"/>
                  </a:lnTo>
                  <a:lnTo>
                    <a:pt x="2819" y="207"/>
                  </a:lnTo>
                  <a:lnTo>
                    <a:pt x="2818" y="207"/>
                  </a:lnTo>
                  <a:lnTo>
                    <a:pt x="2818" y="206"/>
                  </a:lnTo>
                  <a:lnTo>
                    <a:pt x="2816" y="206"/>
                  </a:lnTo>
                  <a:lnTo>
                    <a:pt x="2816" y="204"/>
                  </a:lnTo>
                  <a:lnTo>
                    <a:pt x="2818" y="204"/>
                  </a:lnTo>
                  <a:lnTo>
                    <a:pt x="2819" y="206"/>
                  </a:lnTo>
                  <a:lnTo>
                    <a:pt x="2821" y="206"/>
                  </a:lnTo>
                  <a:lnTo>
                    <a:pt x="2821" y="207"/>
                  </a:lnTo>
                  <a:lnTo>
                    <a:pt x="2822" y="207"/>
                  </a:lnTo>
                  <a:lnTo>
                    <a:pt x="2838" y="203"/>
                  </a:lnTo>
                  <a:lnTo>
                    <a:pt x="2851" y="199"/>
                  </a:lnTo>
                  <a:lnTo>
                    <a:pt x="2915" y="182"/>
                  </a:lnTo>
                  <a:lnTo>
                    <a:pt x="2889" y="164"/>
                  </a:lnTo>
                  <a:lnTo>
                    <a:pt x="2881" y="167"/>
                  </a:lnTo>
                  <a:lnTo>
                    <a:pt x="2889" y="163"/>
                  </a:lnTo>
                  <a:lnTo>
                    <a:pt x="2856" y="140"/>
                  </a:lnTo>
                  <a:lnTo>
                    <a:pt x="2843" y="130"/>
                  </a:lnTo>
                  <a:lnTo>
                    <a:pt x="2786" y="146"/>
                  </a:lnTo>
                  <a:lnTo>
                    <a:pt x="2729" y="160"/>
                  </a:lnTo>
                  <a:lnTo>
                    <a:pt x="2805" y="139"/>
                  </a:lnTo>
                  <a:lnTo>
                    <a:pt x="2842" y="129"/>
                  </a:lnTo>
                  <a:lnTo>
                    <a:pt x="2772" y="79"/>
                  </a:lnTo>
                  <a:close/>
                  <a:moveTo>
                    <a:pt x="2774" y="77"/>
                  </a:moveTo>
                  <a:lnTo>
                    <a:pt x="2843" y="129"/>
                  </a:lnTo>
                  <a:lnTo>
                    <a:pt x="2848" y="127"/>
                  </a:lnTo>
                  <a:lnTo>
                    <a:pt x="2778" y="77"/>
                  </a:lnTo>
                  <a:lnTo>
                    <a:pt x="2774" y="77"/>
                  </a:lnTo>
                  <a:close/>
                  <a:moveTo>
                    <a:pt x="1390" y="77"/>
                  </a:moveTo>
                  <a:lnTo>
                    <a:pt x="1363" y="112"/>
                  </a:lnTo>
                  <a:lnTo>
                    <a:pt x="1261" y="240"/>
                  </a:lnTo>
                  <a:lnTo>
                    <a:pt x="1273" y="239"/>
                  </a:lnTo>
                  <a:lnTo>
                    <a:pt x="1274" y="240"/>
                  </a:lnTo>
                  <a:lnTo>
                    <a:pt x="1261" y="243"/>
                  </a:lnTo>
                  <a:lnTo>
                    <a:pt x="1308" y="249"/>
                  </a:lnTo>
                  <a:lnTo>
                    <a:pt x="1260" y="243"/>
                  </a:lnTo>
                  <a:lnTo>
                    <a:pt x="1268" y="247"/>
                  </a:lnTo>
                  <a:lnTo>
                    <a:pt x="1268" y="249"/>
                  </a:lnTo>
                  <a:lnTo>
                    <a:pt x="1265" y="249"/>
                  </a:lnTo>
                  <a:lnTo>
                    <a:pt x="1264" y="250"/>
                  </a:lnTo>
                  <a:lnTo>
                    <a:pt x="1257" y="246"/>
                  </a:lnTo>
                  <a:lnTo>
                    <a:pt x="1187" y="333"/>
                  </a:lnTo>
                  <a:lnTo>
                    <a:pt x="1234" y="339"/>
                  </a:lnTo>
                  <a:lnTo>
                    <a:pt x="1231" y="335"/>
                  </a:lnTo>
                  <a:lnTo>
                    <a:pt x="1231" y="332"/>
                  </a:lnTo>
                  <a:lnTo>
                    <a:pt x="1236" y="332"/>
                  </a:lnTo>
                  <a:lnTo>
                    <a:pt x="1237" y="335"/>
                  </a:lnTo>
                  <a:lnTo>
                    <a:pt x="1241" y="335"/>
                  </a:lnTo>
                  <a:lnTo>
                    <a:pt x="1293" y="269"/>
                  </a:lnTo>
                  <a:lnTo>
                    <a:pt x="1247" y="263"/>
                  </a:lnTo>
                  <a:lnTo>
                    <a:pt x="1196" y="330"/>
                  </a:lnTo>
                  <a:lnTo>
                    <a:pt x="1231" y="335"/>
                  </a:lnTo>
                  <a:lnTo>
                    <a:pt x="1193" y="330"/>
                  </a:lnTo>
                  <a:lnTo>
                    <a:pt x="1246" y="262"/>
                  </a:lnTo>
                  <a:lnTo>
                    <a:pt x="1247" y="262"/>
                  </a:lnTo>
                  <a:lnTo>
                    <a:pt x="1294" y="267"/>
                  </a:lnTo>
                  <a:lnTo>
                    <a:pt x="1308" y="249"/>
                  </a:lnTo>
                  <a:lnTo>
                    <a:pt x="1435" y="86"/>
                  </a:lnTo>
                  <a:lnTo>
                    <a:pt x="1425" y="90"/>
                  </a:lnTo>
                  <a:lnTo>
                    <a:pt x="1424" y="90"/>
                  </a:lnTo>
                  <a:lnTo>
                    <a:pt x="1422" y="89"/>
                  </a:lnTo>
                  <a:lnTo>
                    <a:pt x="1437" y="83"/>
                  </a:lnTo>
                  <a:lnTo>
                    <a:pt x="1390" y="77"/>
                  </a:lnTo>
                  <a:close/>
                  <a:moveTo>
                    <a:pt x="2614" y="76"/>
                  </a:moveTo>
                  <a:lnTo>
                    <a:pt x="2615" y="79"/>
                  </a:lnTo>
                  <a:lnTo>
                    <a:pt x="2615" y="81"/>
                  </a:lnTo>
                  <a:lnTo>
                    <a:pt x="2614" y="83"/>
                  </a:lnTo>
                  <a:lnTo>
                    <a:pt x="2614" y="87"/>
                  </a:lnTo>
                  <a:lnTo>
                    <a:pt x="2612" y="90"/>
                  </a:lnTo>
                  <a:lnTo>
                    <a:pt x="2612" y="91"/>
                  </a:lnTo>
                  <a:lnTo>
                    <a:pt x="2609" y="97"/>
                  </a:lnTo>
                  <a:lnTo>
                    <a:pt x="2605" y="101"/>
                  </a:lnTo>
                  <a:lnTo>
                    <a:pt x="2604" y="104"/>
                  </a:lnTo>
                  <a:lnTo>
                    <a:pt x="2601" y="106"/>
                  </a:lnTo>
                  <a:lnTo>
                    <a:pt x="2599" y="109"/>
                  </a:lnTo>
                  <a:lnTo>
                    <a:pt x="2591" y="114"/>
                  </a:lnTo>
                  <a:lnTo>
                    <a:pt x="2588" y="116"/>
                  </a:lnTo>
                  <a:lnTo>
                    <a:pt x="2585" y="119"/>
                  </a:lnTo>
                  <a:lnTo>
                    <a:pt x="2581" y="120"/>
                  </a:lnTo>
                  <a:lnTo>
                    <a:pt x="2589" y="126"/>
                  </a:lnTo>
                  <a:lnTo>
                    <a:pt x="2657" y="109"/>
                  </a:lnTo>
                  <a:lnTo>
                    <a:pt x="2614" y="76"/>
                  </a:lnTo>
                  <a:close/>
                  <a:moveTo>
                    <a:pt x="2521" y="76"/>
                  </a:moveTo>
                  <a:lnTo>
                    <a:pt x="2488" y="84"/>
                  </a:lnTo>
                  <a:lnTo>
                    <a:pt x="2521" y="110"/>
                  </a:lnTo>
                  <a:lnTo>
                    <a:pt x="2548" y="132"/>
                  </a:lnTo>
                  <a:lnTo>
                    <a:pt x="2547" y="132"/>
                  </a:lnTo>
                  <a:lnTo>
                    <a:pt x="2521" y="112"/>
                  </a:lnTo>
                  <a:lnTo>
                    <a:pt x="2485" y="86"/>
                  </a:lnTo>
                  <a:lnTo>
                    <a:pt x="2482" y="86"/>
                  </a:lnTo>
                  <a:lnTo>
                    <a:pt x="2520" y="114"/>
                  </a:lnTo>
                  <a:lnTo>
                    <a:pt x="2550" y="137"/>
                  </a:lnTo>
                  <a:lnTo>
                    <a:pt x="2588" y="127"/>
                  </a:lnTo>
                  <a:lnTo>
                    <a:pt x="2579" y="120"/>
                  </a:lnTo>
                  <a:lnTo>
                    <a:pt x="2577" y="122"/>
                  </a:lnTo>
                  <a:lnTo>
                    <a:pt x="2578" y="120"/>
                  </a:lnTo>
                  <a:lnTo>
                    <a:pt x="2535" y="87"/>
                  </a:lnTo>
                  <a:lnTo>
                    <a:pt x="2521" y="76"/>
                  </a:lnTo>
                  <a:close/>
                  <a:moveTo>
                    <a:pt x="1364" y="74"/>
                  </a:moveTo>
                  <a:lnTo>
                    <a:pt x="1374" y="84"/>
                  </a:lnTo>
                  <a:lnTo>
                    <a:pt x="1378" y="77"/>
                  </a:lnTo>
                  <a:lnTo>
                    <a:pt x="1377" y="76"/>
                  </a:lnTo>
                  <a:lnTo>
                    <a:pt x="1364" y="74"/>
                  </a:lnTo>
                  <a:close/>
                  <a:moveTo>
                    <a:pt x="1277" y="74"/>
                  </a:moveTo>
                  <a:lnTo>
                    <a:pt x="1273" y="80"/>
                  </a:lnTo>
                  <a:lnTo>
                    <a:pt x="1333" y="136"/>
                  </a:lnTo>
                  <a:lnTo>
                    <a:pt x="1338" y="130"/>
                  </a:lnTo>
                  <a:lnTo>
                    <a:pt x="1277" y="74"/>
                  </a:lnTo>
                  <a:close/>
                  <a:moveTo>
                    <a:pt x="4125" y="73"/>
                  </a:moveTo>
                  <a:lnTo>
                    <a:pt x="4127" y="73"/>
                  </a:lnTo>
                  <a:lnTo>
                    <a:pt x="4125" y="76"/>
                  </a:lnTo>
                  <a:lnTo>
                    <a:pt x="4120" y="76"/>
                  </a:lnTo>
                  <a:lnTo>
                    <a:pt x="4119" y="74"/>
                  </a:lnTo>
                  <a:lnTo>
                    <a:pt x="4123" y="74"/>
                  </a:lnTo>
                  <a:lnTo>
                    <a:pt x="4125" y="73"/>
                  </a:lnTo>
                  <a:close/>
                  <a:moveTo>
                    <a:pt x="2106" y="73"/>
                  </a:moveTo>
                  <a:lnTo>
                    <a:pt x="2057" y="86"/>
                  </a:lnTo>
                  <a:lnTo>
                    <a:pt x="2090" y="113"/>
                  </a:lnTo>
                  <a:lnTo>
                    <a:pt x="2141" y="154"/>
                  </a:lnTo>
                  <a:lnTo>
                    <a:pt x="2186" y="143"/>
                  </a:lnTo>
                  <a:lnTo>
                    <a:pt x="2186" y="142"/>
                  </a:lnTo>
                  <a:lnTo>
                    <a:pt x="2187" y="140"/>
                  </a:lnTo>
                  <a:lnTo>
                    <a:pt x="2189" y="140"/>
                  </a:lnTo>
                  <a:lnTo>
                    <a:pt x="2166" y="122"/>
                  </a:lnTo>
                  <a:lnTo>
                    <a:pt x="2106" y="73"/>
                  </a:lnTo>
                  <a:close/>
                  <a:moveTo>
                    <a:pt x="588" y="73"/>
                  </a:moveTo>
                  <a:lnTo>
                    <a:pt x="552" y="81"/>
                  </a:lnTo>
                  <a:lnTo>
                    <a:pt x="455" y="183"/>
                  </a:lnTo>
                  <a:lnTo>
                    <a:pt x="481" y="187"/>
                  </a:lnTo>
                  <a:lnTo>
                    <a:pt x="380" y="296"/>
                  </a:lnTo>
                  <a:lnTo>
                    <a:pt x="345" y="333"/>
                  </a:lnTo>
                  <a:lnTo>
                    <a:pt x="372" y="336"/>
                  </a:lnTo>
                  <a:lnTo>
                    <a:pt x="407" y="299"/>
                  </a:lnTo>
                  <a:lnTo>
                    <a:pt x="506" y="192"/>
                  </a:lnTo>
                  <a:lnTo>
                    <a:pt x="481" y="187"/>
                  </a:lnTo>
                  <a:lnTo>
                    <a:pt x="588" y="73"/>
                  </a:lnTo>
                  <a:close/>
                  <a:moveTo>
                    <a:pt x="4117" y="71"/>
                  </a:moveTo>
                  <a:lnTo>
                    <a:pt x="4123" y="71"/>
                  </a:lnTo>
                  <a:lnTo>
                    <a:pt x="4125" y="73"/>
                  </a:lnTo>
                  <a:lnTo>
                    <a:pt x="4117" y="73"/>
                  </a:lnTo>
                  <a:lnTo>
                    <a:pt x="4117" y="71"/>
                  </a:lnTo>
                  <a:close/>
                  <a:moveTo>
                    <a:pt x="2514" y="71"/>
                  </a:moveTo>
                  <a:lnTo>
                    <a:pt x="2481" y="80"/>
                  </a:lnTo>
                  <a:lnTo>
                    <a:pt x="2487" y="84"/>
                  </a:lnTo>
                  <a:lnTo>
                    <a:pt x="2504" y="80"/>
                  </a:lnTo>
                  <a:lnTo>
                    <a:pt x="2520" y="76"/>
                  </a:lnTo>
                  <a:lnTo>
                    <a:pt x="2514" y="71"/>
                  </a:lnTo>
                  <a:close/>
                  <a:moveTo>
                    <a:pt x="1347" y="71"/>
                  </a:moveTo>
                  <a:lnTo>
                    <a:pt x="1348" y="71"/>
                  </a:lnTo>
                  <a:lnTo>
                    <a:pt x="1347" y="71"/>
                  </a:lnTo>
                  <a:close/>
                  <a:moveTo>
                    <a:pt x="4457" y="70"/>
                  </a:moveTo>
                  <a:lnTo>
                    <a:pt x="4461" y="70"/>
                  </a:lnTo>
                  <a:lnTo>
                    <a:pt x="4461" y="71"/>
                  </a:lnTo>
                  <a:lnTo>
                    <a:pt x="4457" y="71"/>
                  </a:lnTo>
                  <a:lnTo>
                    <a:pt x="4457" y="70"/>
                  </a:lnTo>
                  <a:close/>
                  <a:moveTo>
                    <a:pt x="1331" y="70"/>
                  </a:moveTo>
                  <a:lnTo>
                    <a:pt x="1363" y="99"/>
                  </a:lnTo>
                  <a:lnTo>
                    <a:pt x="1367" y="93"/>
                  </a:lnTo>
                  <a:lnTo>
                    <a:pt x="1344" y="71"/>
                  </a:lnTo>
                  <a:lnTo>
                    <a:pt x="1331" y="70"/>
                  </a:lnTo>
                  <a:close/>
                  <a:moveTo>
                    <a:pt x="4463" y="69"/>
                  </a:moveTo>
                  <a:lnTo>
                    <a:pt x="4466" y="69"/>
                  </a:lnTo>
                  <a:lnTo>
                    <a:pt x="4466" y="70"/>
                  </a:lnTo>
                  <a:lnTo>
                    <a:pt x="4461" y="70"/>
                  </a:lnTo>
                  <a:lnTo>
                    <a:pt x="4463" y="69"/>
                  </a:lnTo>
                  <a:close/>
                  <a:moveTo>
                    <a:pt x="4112" y="69"/>
                  </a:moveTo>
                  <a:lnTo>
                    <a:pt x="4123" y="69"/>
                  </a:lnTo>
                  <a:lnTo>
                    <a:pt x="4123" y="70"/>
                  </a:lnTo>
                  <a:lnTo>
                    <a:pt x="4116" y="70"/>
                  </a:lnTo>
                  <a:lnTo>
                    <a:pt x="4117" y="71"/>
                  </a:lnTo>
                  <a:lnTo>
                    <a:pt x="4113" y="71"/>
                  </a:lnTo>
                  <a:lnTo>
                    <a:pt x="4112" y="70"/>
                  </a:lnTo>
                  <a:lnTo>
                    <a:pt x="4113" y="70"/>
                  </a:lnTo>
                  <a:lnTo>
                    <a:pt x="4112" y="69"/>
                  </a:lnTo>
                  <a:close/>
                  <a:moveTo>
                    <a:pt x="3069" y="67"/>
                  </a:moveTo>
                  <a:lnTo>
                    <a:pt x="3047" y="73"/>
                  </a:lnTo>
                  <a:lnTo>
                    <a:pt x="2958" y="99"/>
                  </a:lnTo>
                  <a:lnTo>
                    <a:pt x="2983" y="117"/>
                  </a:lnTo>
                  <a:lnTo>
                    <a:pt x="2996" y="126"/>
                  </a:lnTo>
                  <a:lnTo>
                    <a:pt x="3026" y="119"/>
                  </a:lnTo>
                  <a:lnTo>
                    <a:pt x="3012" y="123"/>
                  </a:lnTo>
                  <a:lnTo>
                    <a:pt x="2998" y="126"/>
                  </a:lnTo>
                  <a:lnTo>
                    <a:pt x="3030" y="150"/>
                  </a:lnTo>
                  <a:lnTo>
                    <a:pt x="3049" y="163"/>
                  </a:lnTo>
                  <a:lnTo>
                    <a:pt x="3063" y="173"/>
                  </a:lnTo>
                  <a:lnTo>
                    <a:pt x="3174" y="142"/>
                  </a:lnTo>
                  <a:lnTo>
                    <a:pt x="3157" y="129"/>
                  </a:lnTo>
                  <a:lnTo>
                    <a:pt x="3152" y="129"/>
                  </a:lnTo>
                  <a:lnTo>
                    <a:pt x="3110" y="140"/>
                  </a:lnTo>
                  <a:lnTo>
                    <a:pt x="3109" y="140"/>
                  </a:lnTo>
                  <a:lnTo>
                    <a:pt x="3107" y="139"/>
                  </a:lnTo>
                  <a:lnTo>
                    <a:pt x="3109" y="139"/>
                  </a:lnTo>
                  <a:lnTo>
                    <a:pt x="3150" y="127"/>
                  </a:lnTo>
                  <a:lnTo>
                    <a:pt x="3150" y="124"/>
                  </a:lnTo>
                  <a:lnTo>
                    <a:pt x="3143" y="119"/>
                  </a:lnTo>
                  <a:lnTo>
                    <a:pt x="3065" y="142"/>
                  </a:lnTo>
                  <a:lnTo>
                    <a:pt x="3030" y="150"/>
                  </a:lnTo>
                  <a:lnTo>
                    <a:pt x="3142" y="119"/>
                  </a:lnTo>
                  <a:lnTo>
                    <a:pt x="3117" y="101"/>
                  </a:lnTo>
                  <a:lnTo>
                    <a:pt x="3086" y="107"/>
                  </a:lnTo>
                  <a:lnTo>
                    <a:pt x="3026" y="119"/>
                  </a:lnTo>
                  <a:lnTo>
                    <a:pt x="3040" y="114"/>
                  </a:lnTo>
                  <a:lnTo>
                    <a:pt x="3055" y="112"/>
                  </a:lnTo>
                  <a:lnTo>
                    <a:pt x="3086" y="106"/>
                  </a:lnTo>
                  <a:lnTo>
                    <a:pt x="3116" y="101"/>
                  </a:lnTo>
                  <a:lnTo>
                    <a:pt x="3069" y="67"/>
                  </a:lnTo>
                  <a:close/>
                  <a:moveTo>
                    <a:pt x="1283" y="67"/>
                  </a:moveTo>
                  <a:lnTo>
                    <a:pt x="1278" y="73"/>
                  </a:lnTo>
                  <a:lnTo>
                    <a:pt x="1338" y="129"/>
                  </a:lnTo>
                  <a:lnTo>
                    <a:pt x="1344" y="123"/>
                  </a:lnTo>
                  <a:lnTo>
                    <a:pt x="1283" y="67"/>
                  </a:lnTo>
                  <a:close/>
                  <a:moveTo>
                    <a:pt x="4096" y="66"/>
                  </a:moveTo>
                  <a:lnTo>
                    <a:pt x="4109" y="69"/>
                  </a:lnTo>
                  <a:lnTo>
                    <a:pt x="4099" y="66"/>
                  </a:lnTo>
                  <a:lnTo>
                    <a:pt x="4096" y="66"/>
                  </a:lnTo>
                  <a:close/>
                  <a:moveTo>
                    <a:pt x="565" y="66"/>
                  </a:moveTo>
                  <a:lnTo>
                    <a:pt x="528" y="74"/>
                  </a:lnTo>
                  <a:lnTo>
                    <a:pt x="522" y="81"/>
                  </a:lnTo>
                  <a:lnTo>
                    <a:pt x="559" y="73"/>
                  </a:lnTo>
                  <a:lnTo>
                    <a:pt x="565" y="66"/>
                  </a:lnTo>
                  <a:close/>
                  <a:moveTo>
                    <a:pt x="4491" y="64"/>
                  </a:moveTo>
                  <a:lnTo>
                    <a:pt x="4460" y="74"/>
                  </a:lnTo>
                  <a:lnTo>
                    <a:pt x="4458" y="76"/>
                  </a:lnTo>
                  <a:lnTo>
                    <a:pt x="4456" y="76"/>
                  </a:lnTo>
                  <a:lnTo>
                    <a:pt x="4451" y="73"/>
                  </a:lnTo>
                  <a:lnTo>
                    <a:pt x="4451" y="71"/>
                  </a:lnTo>
                  <a:lnTo>
                    <a:pt x="4457" y="71"/>
                  </a:lnTo>
                  <a:lnTo>
                    <a:pt x="4456" y="73"/>
                  </a:lnTo>
                  <a:lnTo>
                    <a:pt x="4457" y="74"/>
                  </a:lnTo>
                  <a:lnTo>
                    <a:pt x="4457" y="73"/>
                  </a:lnTo>
                  <a:lnTo>
                    <a:pt x="4491" y="64"/>
                  </a:lnTo>
                  <a:close/>
                  <a:moveTo>
                    <a:pt x="626" y="63"/>
                  </a:moveTo>
                  <a:lnTo>
                    <a:pt x="591" y="73"/>
                  </a:lnTo>
                  <a:lnTo>
                    <a:pt x="482" y="187"/>
                  </a:lnTo>
                  <a:lnTo>
                    <a:pt x="508" y="190"/>
                  </a:lnTo>
                  <a:lnTo>
                    <a:pt x="626" y="63"/>
                  </a:lnTo>
                  <a:close/>
                  <a:moveTo>
                    <a:pt x="4503" y="60"/>
                  </a:moveTo>
                  <a:lnTo>
                    <a:pt x="4506" y="60"/>
                  </a:lnTo>
                  <a:lnTo>
                    <a:pt x="4506" y="61"/>
                  </a:lnTo>
                  <a:lnTo>
                    <a:pt x="4504" y="61"/>
                  </a:lnTo>
                  <a:lnTo>
                    <a:pt x="4494" y="64"/>
                  </a:lnTo>
                  <a:lnTo>
                    <a:pt x="4497" y="67"/>
                  </a:lnTo>
                  <a:lnTo>
                    <a:pt x="4497" y="69"/>
                  </a:lnTo>
                  <a:lnTo>
                    <a:pt x="4491" y="64"/>
                  </a:lnTo>
                  <a:lnTo>
                    <a:pt x="4491" y="63"/>
                  </a:lnTo>
                  <a:lnTo>
                    <a:pt x="4493" y="63"/>
                  </a:lnTo>
                  <a:lnTo>
                    <a:pt x="4503" y="60"/>
                  </a:lnTo>
                  <a:close/>
                  <a:moveTo>
                    <a:pt x="1290" y="60"/>
                  </a:moveTo>
                  <a:lnTo>
                    <a:pt x="1284" y="66"/>
                  </a:lnTo>
                  <a:lnTo>
                    <a:pt x="1344" y="122"/>
                  </a:lnTo>
                  <a:lnTo>
                    <a:pt x="1350" y="114"/>
                  </a:lnTo>
                  <a:lnTo>
                    <a:pt x="1290" y="60"/>
                  </a:lnTo>
                  <a:close/>
                  <a:moveTo>
                    <a:pt x="603" y="57"/>
                  </a:moveTo>
                  <a:lnTo>
                    <a:pt x="566" y="66"/>
                  </a:lnTo>
                  <a:lnTo>
                    <a:pt x="561" y="71"/>
                  </a:lnTo>
                  <a:lnTo>
                    <a:pt x="596" y="63"/>
                  </a:lnTo>
                  <a:lnTo>
                    <a:pt x="603" y="57"/>
                  </a:lnTo>
                  <a:close/>
                  <a:moveTo>
                    <a:pt x="4504" y="56"/>
                  </a:moveTo>
                  <a:lnTo>
                    <a:pt x="4491" y="60"/>
                  </a:lnTo>
                  <a:lnTo>
                    <a:pt x="4490" y="60"/>
                  </a:lnTo>
                  <a:lnTo>
                    <a:pt x="4490" y="61"/>
                  </a:lnTo>
                  <a:lnTo>
                    <a:pt x="4491" y="60"/>
                  </a:lnTo>
                  <a:lnTo>
                    <a:pt x="4493" y="60"/>
                  </a:lnTo>
                  <a:lnTo>
                    <a:pt x="4507" y="56"/>
                  </a:lnTo>
                  <a:lnTo>
                    <a:pt x="4504" y="56"/>
                  </a:lnTo>
                  <a:close/>
                  <a:moveTo>
                    <a:pt x="663" y="54"/>
                  </a:moveTo>
                  <a:lnTo>
                    <a:pt x="628" y="63"/>
                  </a:lnTo>
                  <a:lnTo>
                    <a:pt x="509" y="190"/>
                  </a:lnTo>
                  <a:lnTo>
                    <a:pt x="535" y="193"/>
                  </a:lnTo>
                  <a:lnTo>
                    <a:pt x="663" y="54"/>
                  </a:lnTo>
                  <a:close/>
                  <a:moveTo>
                    <a:pt x="4040" y="53"/>
                  </a:moveTo>
                  <a:lnTo>
                    <a:pt x="4043" y="53"/>
                  </a:lnTo>
                  <a:lnTo>
                    <a:pt x="4043" y="54"/>
                  </a:lnTo>
                  <a:lnTo>
                    <a:pt x="4042" y="54"/>
                  </a:lnTo>
                  <a:lnTo>
                    <a:pt x="4040" y="53"/>
                  </a:lnTo>
                  <a:close/>
                  <a:moveTo>
                    <a:pt x="2582" y="53"/>
                  </a:moveTo>
                  <a:lnTo>
                    <a:pt x="2550" y="61"/>
                  </a:lnTo>
                  <a:lnTo>
                    <a:pt x="2517" y="71"/>
                  </a:lnTo>
                  <a:lnTo>
                    <a:pt x="2521" y="74"/>
                  </a:lnTo>
                  <a:lnTo>
                    <a:pt x="2545" y="69"/>
                  </a:lnTo>
                  <a:lnTo>
                    <a:pt x="2588" y="57"/>
                  </a:lnTo>
                  <a:lnTo>
                    <a:pt x="2582" y="53"/>
                  </a:lnTo>
                  <a:close/>
                  <a:moveTo>
                    <a:pt x="1295" y="53"/>
                  </a:moveTo>
                  <a:lnTo>
                    <a:pt x="1290" y="59"/>
                  </a:lnTo>
                  <a:lnTo>
                    <a:pt x="1351" y="113"/>
                  </a:lnTo>
                  <a:lnTo>
                    <a:pt x="1353" y="110"/>
                  </a:lnTo>
                  <a:lnTo>
                    <a:pt x="1355" y="107"/>
                  </a:lnTo>
                  <a:lnTo>
                    <a:pt x="1295" y="53"/>
                  </a:lnTo>
                  <a:close/>
                  <a:moveTo>
                    <a:pt x="4036" y="51"/>
                  </a:moveTo>
                  <a:lnTo>
                    <a:pt x="4038" y="51"/>
                  </a:lnTo>
                  <a:lnTo>
                    <a:pt x="4039" y="53"/>
                  </a:lnTo>
                  <a:lnTo>
                    <a:pt x="4036" y="53"/>
                  </a:lnTo>
                  <a:lnTo>
                    <a:pt x="4036" y="51"/>
                  </a:lnTo>
                  <a:close/>
                  <a:moveTo>
                    <a:pt x="4524" y="50"/>
                  </a:moveTo>
                  <a:lnTo>
                    <a:pt x="4526" y="50"/>
                  </a:lnTo>
                  <a:lnTo>
                    <a:pt x="4526" y="51"/>
                  </a:lnTo>
                  <a:lnTo>
                    <a:pt x="4523" y="51"/>
                  </a:lnTo>
                  <a:lnTo>
                    <a:pt x="4524" y="50"/>
                  </a:lnTo>
                  <a:close/>
                  <a:moveTo>
                    <a:pt x="2072" y="50"/>
                  </a:moveTo>
                  <a:lnTo>
                    <a:pt x="2046" y="57"/>
                  </a:lnTo>
                  <a:lnTo>
                    <a:pt x="2047" y="59"/>
                  </a:lnTo>
                  <a:lnTo>
                    <a:pt x="2029" y="63"/>
                  </a:lnTo>
                  <a:lnTo>
                    <a:pt x="2056" y="84"/>
                  </a:lnTo>
                  <a:lnTo>
                    <a:pt x="2104" y="73"/>
                  </a:lnTo>
                  <a:lnTo>
                    <a:pt x="2077" y="51"/>
                  </a:lnTo>
                  <a:lnTo>
                    <a:pt x="2072" y="51"/>
                  </a:lnTo>
                  <a:lnTo>
                    <a:pt x="2072" y="50"/>
                  </a:lnTo>
                  <a:close/>
                  <a:moveTo>
                    <a:pt x="1337" y="50"/>
                  </a:moveTo>
                  <a:lnTo>
                    <a:pt x="1363" y="73"/>
                  </a:lnTo>
                  <a:lnTo>
                    <a:pt x="1375" y="74"/>
                  </a:lnTo>
                  <a:lnTo>
                    <a:pt x="1350" y="51"/>
                  </a:lnTo>
                  <a:lnTo>
                    <a:pt x="1337" y="50"/>
                  </a:lnTo>
                  <a:close/>
                  <a:moveTo>
                    <a:pt x="3654" y="49"/>
                  </a:moveTo>
                  <a:lnTo>
                    <a:pt x="3594" y="66"/>
                  </a:lnTo>
                  <a:lnTo>
                    <a:pt x="3642" y="51"/>
                  </a:lnTo>
                  <a:lnTo>
                    <a:pt x="3654" y="49"/>
                  </a:lnTo>
                  <a:close/>
                  <a:moveTo>
                    <a:pt x="4029" y="47"/>
                  </a:moveTo>
                  <a:lnTo>
                    <a:pt x="4032" y="49"/>
                  </a:lnTo>
                  <a:lnTo>
                    <a:pt x="4033" y="50"/>
                  </a:lnTo>
                  <a:lnTo>
                    <a:pt x="4035" y="50"/>
                  </a:lnTo>
                  <a:lnTo>
                    <a:pt x="4036" y="51"/>
                  </a:lnTo>
                  <a:lnTo>
                    <a:pt x="4033" y="51"/>
                  </a:lnTo>
                  <a:lnTo>
                    <a:pt x="4029" y="47"/>
                  </a:lnTo>
                  <a:close/>
                  <a:moveTo>
                    <a:pt x="4022" y="47"/>
                  </a:moveTo>
                  <a:lnTo>
                    <a:pt x="4023" y="47"/>
                  </a:lnTo>
                  <a:lnTo>
                    <a:pt x="4025" y="49"/>
                  </a:lnTo>
                  <a:lnTo>
                    <a:pt x="4028" y="50"/>
                  </a:lnTo>
                  <a:lnTo>
                    <a:pt x="4029" y="50"/>
                  </a:lnTo>
                  <a:lnTo>
                    <a:pt x="4030" y="51"/>
                  </a:lnTo>
                  <a:lnTo>
                    <a:pt x="4033" y="53"/>
                  </a:lnTo>
                  <a:lnTo>
                    <a:pt x="4035" y="53"/>
                  </a:lnTo>
                  <a:lnTo>
                    <a:pt x="4038" y="54"/>
                  </a:lnTo>
                  <a:lnTo>
                    <a:pt x="4046" y="57"/>
                  </a:lnTo>
                  <a:lnTo>
                    <a:pt x="4042" y="57"/>
                  </a:lnTo>
                  <a:lnTo>
                    <a:pt x="4039" y="56"/>
                  </a:lnTo>
                  <a:lnTo>
                    <a:pt x="4036" y="56"/>
                  </a:lnTo>
                  <a:lnTo>
                    <a:pt x="4033" y="54"/>
                  </a:lnTo>
                  <a:lnTo>
                    <a:pt x="4032" y="53"/>
                  </a:lnTo>
                  <a:lnTo>
                    <a:pt x="4029" y="53"/>
                  </a:lnTo>
                  <a:lnTo>
                    <a:pt x="4026" y="50"/>
                  </a:lnTo>
                  <a:lnTo>
                    <a:pt x="4023" y="49"/>
                  </a:lnTo>
                  <a:lnTo>
                    <a:pt x="4022" y="47"/>
                  </a:lnTo>
                  <a:close/>
                  <a:moveTo>
                    <a:pt x="2885" y="47"/>
                  </a:moveTo>
                  <a:lnTo>
                    <a:pt x="2779" y="76"/>
                  </a:lnTo>
                  <a:lnTo>
                    <a:pt x="2849" y="127"/>
                  </a:lnTo>
                  <a:lnTo>
                    <a:pt x="2893" y="114"/>
                  </a:lnTo>
                  <a:lnTo>
                    <a:pt x="2956" y="97"/>
                  </a:lnTo>
                  <a:lnTo>
                    <a:pt x="2916" y="70"/>
                  </a:lnTo>
                  <a:lnTo>
                    <a:pt x="2885" y="47"/>
                  </a:lnTo>
                  <a:close/>
                  <a:moveTo>
                    <a:pt x="1320" y="47"/>
                  </a:moveTo>
                  <a:lnTo>
                    <a:pt x="1333" y="49"/>
                  </a:lnTo>
                  <a:lnTo>
                    <a:pt x="1320" y="47"/>
                  </a:lnTo>
                  <a:close/>
                  <a:moveTo>
                    <a:pt x="641" y="47"/>
                  </a:moveTo>
                  <a:lnTo>
                    <a:pt x="605" y="56"/>
                  </a:lnTo>
                  <a:lnTo>
                    <a:pt x="599" y="63"/>
                  </a:lnTo>
                  <a:lnTo>
                    <a:pt x="635" y="54"/>
                  </a:lnTo>
                  <a:lnTo>
                    <a:pt x="641" y="47"/>
                  </a:lnTo>
                  <a:close/>
                  <a:moveTo>
                    <a:pt x="1304" y="46"/>
                  </a:moveTo>
                  <a:lnTo>
                    <a:pt x="1330" y="69"/>
                  </a:lnTo>
                  <a:lnTo>
                    <a:pt x="1343" y="70"/>
                  </a:lnTo>
                  <a:lnTo>
                    <a:pt x="1317" y="47"/>
                  </a:lnTo>
                  <a:lnTo>
                    <a:pt x="1304" y="46"/>
                  </a:lnTo>
                  <a:close/>
                  <a:moveTo>
                    <a:pt x="1300" y="46"/>
                  </a:moveTo>
                  <a:lnTo>
                    <a:pt x="1297" y="51"/>
                  </a:lnTo>
                  <a:lnTo>
                    <a:pt x="1357" y="106"/>
                  </a:lnTo>
                  <a:lnTo>
                    <a:pt x="1361" y="100"/>
                  </a:lnTo>
                  <a:lnTo>
                    <a:pt x="1328" y="70"/>
                  </a:lnTo>
                  <a:lnTo>
                    <a:pt x="1324" y="70"/>
                  </a:lnTo>
                  <a:lnTo>
                    <a:pt x="1324" y="69"/>
                  </a:lnTo>
                  <a:lnTo>
                    <a:pt x="1327" y="69"/>
                  </a:lnTo>
                  <a:lnTo>
                    <a:pt x="1301" y="46"/>
                  </a:lnTo>
                  <a:lnTo>
                    <a:pt x="1300" y="46"/>
                  </a:lnTo>
                  <a:close/>
                  <a:moveTo>
                    <a:pt x="4701" y="44"/>
                  </a:moveTo>
                  <a:lnTo>
                    <a:pt x="4517" y="99"/>
                  </a:lnTo>
                  <a:lnTo>
                    <a:pt x="4518" y="101"/>
                  </a:lnTo>
                  <a:lnTo>
                    <a:pt x="4518" y="107"/>
                  </a:lnTo>
                  <a:lnTo>
                    <a:pt x="4520" y="110"/>
                  </a:lnTo>
                  <a:lnTo>
                    <a:pt x="4520" y="114"/>
                  </a:lnTo>
                  <a:lnTo>
                    <a:pt x="4518" y="117"/>
                  </a:lnTo>
                  <a:lnTo>
                    <a:pt x="4518" y="123"/>
                  </a:lnTo>
                  <a:lnTo>
                    <a:pt x="4534" y="127"/>
                  </a:lnTo>
                  <a:lnTo>
                    <a:pt x="4695" y="79"/>
                  </a:lnTo>
                  <a:lnTo>
                    <a:pt x="4701" y="44"/>
                  </a:lnTo>
                  <a:close/>
                  <a:moveTo>
                    <a:pt x="4411" y="44"/>
                  </a:moveTo>
                  <a:lnTo>
                    <a:pt x="4413" y="44"/>
                  </a:lnTo>
                  <a:lnTo>
                    <a:pt x="4423" y="50"/>
                  </a:lnTo>
                  <a:lnTo>
                    <a:pt x="4430" y="54"/>
                  </a:lnTo>
                  <a:lnTo>
                    <a:pt x="4446" y="64"/>
                  </a:lnTo>
                  <a:lnTo>
                    <a:pt x="4451" y="67"/>
                  </a:lnTo>
                  <a:lnTo>
                    <a:pt x="4453" y="67"/>
                  </a:lnTo>
                  <a:lnTo>
                    <a:pt x="4454" y="69"/>
                  </a:lnTo>
                  <a:lnTo>
                    <a:pt x="4450" y="69"/>
                  </a:lnTo>
                  <a:lnTo>
                    <a:pt x="4450" y="67"/>
                  </a:lnTo>
                  <a:lnTo>
                    <a:pt x="4444" y="64"/>
                  </a:lnTo>
                  <a:lnTo>
                    <a:pt x="4421" y="50"/>
                  </a:lnTo>
                  <a:lnTo>
                    <a:pt x="4411" y="44"/>
                  </a:lnTo>
                  <a:close/>
                  <a:moveTo>
                    <a:pt x="1290" y="44"/>
                  </a:moveTo>
                  <a:lnTo>
                    <a:pt x="1113" y="262"/>
                  </a:lnTo>
                  <a:lnTo>
                    <a:pt x="1114" y="262"/>
                  </a:lnTo>
                  <a:lnTo>
                    <a:pt x="1291" y="44"/>
                  </a:lnTo>
                  <a:lnTo>
                    <a:pt x="1290" y="44"/>
                  </a:lnTo>
                  <a:close/>
                  <a:moveTo>
                    <a:pt x="702" y="44"/>
                  </a:moveTo>
                  <a:lnTo>
                    <a:pt x="666" y="54"/>
                  </a:lnTo>
                  <a:lnTo>
                    <a:pt x="536" y="193"/>
                  </a:lnTo>
                  <a:lnTo>
                    <a:pt x="562" y="196"/>
                  </a:lnTo>
                  <a:lnTo>
                    <a:pt x="702" y="44"/>
                  </a:lnTo>
                  <a:close/>
                  <a:moveTo>
                    <a:pt x="1313" y="43"/>
                  </a:moveTo>
                  <a:lnTo>
                    <a:pt x="1305" y="44"/>
                  </a:lnTo>
                  <a:lnTo>
                    <a:pt x="1315" y="46"/>
                  </a:lnTo>
                  <a:lnTo>
                    <a:pt x="1313" y="43"/>
                  </a:lnTo>
                  <a:close/>
                  <a:moveTo>
                    <a:pt x="2032" y="41"/>
                  </a:moveTo>
                  <a:lnTo>
                    <a:pt x="2027" y="43"/>
                  </a:lnTo>
                  <a:lnTo>
                    <a:pt x="2032" y="46"/>
                  </a:lnTo>
                  <a:lnTo>
                    <a:pt x="2036" y="44"/>
                  </a:lnTo>
                  <a:lnTo>
                    <a:pt x="2032" y="41"/>
                  </a:lnTo>
                  <a:close/>
                  <a:moveTo>
                    <a:pt x="2007" y="41"/>
                  </a:moveTo>
                  <a:lnTo>
                    <a:pt x="1999" y="43"/>
                  </a:lnTo>
                  <a:lnTo>
                    <a:pt x="2020" y="60"/>
                  </a:lnTo>
                  <a:lnTo>
                    <a:pt x="2029" y="59"/>
                  </a:lnTo>
                  <a:lnTo>
                    <a:pt x="2007" y="41"/>
                  </a:lnTo>
                  <a:close/>
                  <a:moveTo>
                    <a:pt x="1264" y="41"/>
                  </a:moveTo>
                  <a:lnTo>
                    <a:pt x="1086" y="259"/>
                  </a:lnTo>
                  <a:lnTo>
                    <a:pt x="1111" y="262"/>
                  </a:lnTo>
                  <a:lnTo>
                    <a:pt x="1288" y="44"/>
                  </a:lnTo>
                  <a:lnTo>
                    <a:pt x="1264" y="41"/>
                  </a:lnTo>
                  <a:close/>
                  <a:moveTo>
                    <a:pt x="4146" y="40"/>
                  </a:moveTo>
                  <a:lnTo>
                    <a:pt x="4147" y="40"/>
                  </a:lnTo>
                  <a:lnTo>
                    <a:pt x="4149" y="41"/>
                  </a:lnTo>
                  <a:lnTo>
                    <a:pt x="4149" y="44"/>
                  </a:lnTo>
                  <a:lnTo>
                    <a:pt x="4126" y="67"/>
                  </a:lnTo>
                  <a:lnTo>
                    <a:pt x="4126" y="69"/>
                  </a:lnTo>
                  <a:lnTo>
                    <a:pt x="4123" y="69"/>
                  </a:lnTo>
                  <a:lnTo>
                    <a:pt x="4123" y="67"/>
                  </a:lnTo>
                  <a:lnTo>
                    <a:pt x="4125" y="67"/>
                  </a:lnTo>
                  <a:lnTo>
                    <a:pt x="4125" y="66"/>
                  </a:lnTo>
                  <a:lnTo>
                    <a:pt x="4127" y="63"/>
                  </a:lnTo>
                  <a:lnTo>
                    <a:pt x="4130" y="61"/>
                  </a:lnTo>
                  <a:lnTo>
                    <a:pt x="4137" y="54"/>
                  </a:lnTo>
                  <a:lnTo>
                    <a:pt x="4143" y="47"/>
                  </a:lnTo>
                  <a:lnTo>
                    <a:pt x="4145" y="46"/>
                  </a:lnTo>
                  <a:lnTo>
                    <a:pt x="4146" y="43"/>
                  </a:lnTo>
                  <a:lnTo>
                    <a:pt x="4147" y="43"/>
                  </a:lnTo>
                  <a:lnTo>
                    <a:pt x="4147" y="41"/>
                  </a:lnTo>
                  <a:lnTo>
                    <a:pt x="4146" y="41"/>
                  </a:lnTo>
                  <a:lnTo>
                    <a:pt x="4146" y="40"/>
                  </a:lnTo>
                  <a:close/>
                  <a:moveTo>
                    <a:pt x="2009" y="40"/>
                  </a:moveTo>
                  <a:lnTo>
                    <a:pt x="2030" y="57"/>
                  </a:lnTo>
                  <a:lnTo>
                    <a:pt x="2033" y="57"/>
                  </a:lnTo>
                  <a:lnTo>
                    <a:pt x="2012" y="40"/>
                  </a:lnTo>
                  <a:lnTo>
                    <a:pt x="2009" y="40"/>
                  </a:lnTo>
                  <a:close/>
                  <a:moveTo>
                    <a:pt x="1324" y="40"/>
                  </a:moveTo>
                  <a:lnTo>
                    <a:pt x="1314" y="43"/>
                  </a:lnTo>
                  <a:lnTo>
                    <a:pt x="1320" y="47"/>
                  </a:lnTo>
                  <a:lnTo>
                    <a:pt x="1345" y="71"/>
                  </a:lnTo>
                  <a:lnTo>
                    <a:pt x="1347" y="71"/>
                  </a:lnTo>
                  <a:lnTo>
                    <a:pt x="1368" y="91"/>
                  </a:lnTo>
                  <a:lnTo>
                    <a:pt x="1372" y="84"/>
                  </a:lnTo>
                  <a:lnTo>
                    <a:pt x="1361" y="74"/>
                  </a:lnTo>
                  <a:lnTo>
                    <a:pt x="1348" y="71"/>
                  </a:lnTo>
                  <a:lnTo>
                    <a:pt x="1360" y="73"/>
                  </a:lnTo>
                  <a:lnTo>
                    <a:pt x="1334" y="49"/>
                  </a:lnTo>
                  <a:lnTo>
                    <a:pt x="1333" y="49"/>
                  </a:lnTo>
                  <a:lnTo>
                    <a:pt x="1324" y="40"/>
                  </a:lnTo>
                  <a:close/>
                  <a:moveTo>
                    <a:pt x="4403" y="39"/>
                  </a:moveTo>
                  <a:lnTo>
                    <a:pt x="4406" y="39"/>
                  </a:lnTo>
                  <a:lnTo>
                    <a:pt x="4406" y="40"/>
                  </a:lnTo>
                  <a:lnTo>
                    <a:pt x="4401" y="40"/>
                  </a:lnTo>
                  <a:lnTo>
                    <a:pt x="4403" y="39"/>
                  </a:lnTo>
                  <a:close/>
                  <a:moveTo>
                    <a:pt x="4147" y="39"/>
                  </a:moveTo>
                  <a:lnTo>
                    <a:pt x="4152" y="39"/>
                  </a:lnTo>
                  <a:lnTo>
                    <a:pt x="4153" y="40"/>
                  </a:lnTo>
                  <a:lnTo>
                    <a:pt x="4149" y="40"/>
                  </a:lnTo>
                  <a:lnTo>
                    <a:pt x="4147" y="39"/>
                  </a:lnTo>
                  <a:close/>
                  <a:moveTo>
                    <a:pt x="2063" y="39"/>
                  </a:moveTo>
                  <a:lnTo>
                    <a:pt x="2037" y="46"/>
                  </a:lnTo>
                  <a:lnTo>
                    <a:pt x="2033" y="46"/>
                  </a:lnTo>
                  <a:lnTo>
                    <a:pt x="2044" y="56"/>
                  </a:lnTo>
                  <a:lnTo>
                    <a:pt x="2070" y="50"/>
                  </a:lnTo>
                  <a:lnTo>
                    <a:pt x="2070" y="47"/>
                  </a:lnTo>
                  <a:lnTo>
                    <a:pt x="2072" y="47"/>
                  </a:lnTo>
                  <a:lnTo>
                    <a:pt x="2063" y="39"/>
                  </a:lnTo>
                  <a:close/>
                  <a:moveTo>
                    <a:pt x="1237" y="39"/>
                  </a:moveTo>
                  <a:lnTo>
                    <a:pt x="1057" y="256"/>
                  </a:lnTo>
                  <a:lnTo>
                    <a:pt x="966" y="367"/>
                  </a:lnTo>
                  <a:lnTo>
                    <a:pt x="934" y="405"/>
                  </a:lnTo>
                  <a:lnTo>
                    <a:pt x="962" y="409"/>
                  </a:lnTo>
                  <a:lnTo>
                    <a:pt x="956" y="418"/>
                  </a:lnTo>
                  <a:lnTo>
                    <a:pt x="982" y="422"/>
                  </a:lnTo>
                  <a:lnTo>
                    <a:pt x="989" y="413"/>
                  </a:lnTo>
                  <a:lnTo>
                    <a:pt x="962" y="409"/>
                  </a:lnTo>
                  <a:lnTo>
                    <a:pt x="993" y="370"/>
                  </a:lnTo>
                  <a:lnTo>
                    <a:pt x="1083" y="260"/>
                  </a:lnTo>
                  <a:lnTo>
                    <a:pt x="1057" y="256"/>
                  </a:lnTo>
                  <a:lnTo>
                    <a:pt x="1084" y="259"/>
                  </a:lnTo>
                  <a:lnTo>
                    <a:pt x="1263" y="41"/>
                  </a:lnTo>
                  <a:lnTo>
                    <a:pt x="1237" y="39"/>
                  </a:lnTo>
                  <a:close/>
                  <a:moveTo>
                    <a:pt x="679" y="39"/>
                  </a:moveTo>
                  <a:lnTo>
                    <a:pt x="643" y="47"/>
                  </a:lnTo>
                  <a:lnTo>
                    <a:pt x="636" y="53"/>
                  </a:lnTo>
                  <a:lnTo>
                    <a:pt x="673" y="44"/>
                  </a:lnTo>
                  <a:lnTo>
                    <a:pt x="679" y="39"/>
                  </a:lnTo>
                  <a:close/>
                  <a:moveTo>
                    <a:pt x="4493" y="37"/>
                  </a:moveTo>
                  <a:lnTo>
                    <a:pt x="4494" y="37"/>
                  </a:lnTo>
                  <a:lnTo>
                    <a:pt x="4493" y="37"/>
                  </a:lnTo>
                  <a:close/>
                  <a:moveTo>
                    <a:pt x="4407" y="37"/>
                  </a:moveTo>
                  <a:lnTo>
                    <a:pt x="4411" y="37"/>
                  </a:lnTo>
                  <a:lnTo>
                    <a:pt x="4410" y="39"/>
                  </a:lnTo>
                  <a:lnTo>
                    <a:pt x="4413" y="39"/>
                  </a:lnTo>
                  <a:lnTo>
                    <a:pt x="4411" y="40"/>
                  </a:lnTo>
                  <a:lnTo>
                    <a:pt x="4410" y="40"/>
                  </a:lnTo>
                  <a:lnTo>
                    <a:pt x="4410" y="43"/>
                  </a:lnTo>
                  <a:lnTo>
                    <a:pt x="4411" y="43"/>
                  </a:lnTo>
                  <a:lnTo>
                    <a:pt x="4411" y="44"/>
                  </a:lnTo>
                  <a:lnTo>
                    <a:pt x="4410" y="44"/>
                  </a:lnTo>
                  <a:lnTo>
                    <a:pt x="4409" y="43"/>
                  </a:lnTo>
                  <a:lnTo>
                    <a:pt x="4407" y="43"/>
                  </a:lnTo>
                  <a:lnTo>
                    <a:pt x="4407" y="40"/>
                  </a:lnTo>
                  <a:lnTo>
                    <a:pt x="4409" y="40"/>
                  </a:lnTo>
                  <a:lnTo>
                    <a:pt x="4409" y="39"/>
                  </a:lnTo>
                  <a:lnTo>
                    <a:pt x="4406" y="39"/>
                  </a:lnTo>
                  <a:lnTo>
                    <a:pt x="4407" y="37"/>
                  </a:lnTo>
                  <a:close/>
                  <a:moveTo>
                    <a:pt x="4396" y="37"/>
                  </a:moveTo>
                  <a:lnTo>
                    <a:pt x="4400" y="37"/>
                  </a:lnTo>
                  <a:lnTo>
                    <a:pt x="4400" y="39"/>
                  </a:lnTo>
                  <a:lnTo>
                    <a:pt x="4397" y="39"/>
                  </a:lnTo>
                  <a:lnTo>
                    <a:pt x="4400" y="40"/>
                  </a:lnTo>
                  <a:lnTo>
                    <a:pt x="4401" y="40"/>
                  </a:lnTo>
                  <a:lnTo>
                    <a:pt x="4401" y="41"/>
                  </a:lnTo>
                  <a:lnTo>
                    <a:pt x="4399" y="41"/>
                  </a:lnTo>
                  <a:lnTo>
                    <a:pt x="4397" y="40"/>
                  </a:lnTo>
                  <a:lnTo>
                    <a:pt x="4394" y="39"/>
                  </a:lnTo>
                  <a:lnTo>
                    <a:pt x="4396" y="39"/>
                  </a:lnTo>
                  <a:lnTo>
                    <a:pt x="4396" y="37"/>
                  </a:lnTo>
                  <a:close/>
                  <a:moveTo>
                    <a:pt x="4142" y="37"/>
                  </a:moveTo>
                  <a:lnTo>
                    <a:pt x="4146" y="37"/>
                  </a:lnTo>
                  <a:lnTo>
                    <a:pt x="4147" y="39"/>
                  </a:lnTo>
                  <a:lnTo>
                    <a:pt x="4145" y="39"/>
                  </a:lnTo>
                  <a:lnTo>
                    <a:pt x="4146" y="40"/>
                  </a:lnTo>
                  <a:lnTo>
                    <a:pt x="4142" y="40"/>
                  </a:lnTo>
                  <a:lnTo>
                    <a:pt x="4142" y="37"/>
                  </a:lnTo>
                  <a:close/>
                  <a:moveTo>
                    <a:pt x="1334" y="37"/>
                  </a:moveTo>
                  <a:lnTo>
                    <a:pt x="1325" y="40"/>
                  </a:lnTo>
                  <a:lnTo>
                    <a:pt x="1335" y="49"/>
                  </a:lnTo>
                  <a:lnTo>
                    <a:pt x="1348" y="50"/>
                  </a:lnTo>
                  <a:lnTo>
                    <a:pt x="1334" y="37"/>
                  </a:lnTo>
                  <a:close/>
                  <a:moveTo>
                    <a:pt x="1210" y="36"/>
                  </a:moveTo>
                  <a:lnTo>
                    <a:pt x="1030" y="252"/>
                  </a:lnTo>
                  <a:lnTo>
                    <a:pt x="1056" y="256"/>
                  </a:lnTo>
                  <a:lnTo>
                    <a:pt x="1029" y="253"/>
                  </a:lnTo>
                  <a:lnTo>
                    <a:pt x="937" y="363"/>
                  </a:lnTo>
                  <a:lnTo>
                    <a:pt x="906" y="402"/>
                  </a:lnTo>
                  <a:lnTo>
                    <a:pt x="933" y="405"/>
                  </a:lnTo>
                  <a:lnTo>
                    <a:pt x="964" y="367"/>
                  </a:lnTo>
                  <a:lnTo>
                    <a:pt x="1056" y="256"/>
                  </a:lnTo>
                  <a:lnTo>
                    <a:pt x="1236" y="39"/>
                  </a:lnTo>
                  <a:lnTo>
                    <a:pt x="1210" y="36"/>
                  </a:lnTo>
                  <a:close/>
                  <a:moveTo>
                    <a:pt x="740" y="36"/>
                  </a:moveTo>
                  <a:lnTo>
                    <a:pt x="703" y="44"/>
                  </a:lnTo>
                  <a:lnTo>
                    <a:pt x="564" y="196"/>
                  </a:lnTo>
                  <a:lnTo>
                    <a:pt x="589" y="200"/>
                  </a:lnTo>
                  <a:lnTo>
                    <a:pt x="491" y="309"/>
                  </a:lnTo>
                  <a:lnTo>
                    <a:pt x="457" y="346"/>
                  </a:lnTo>
                  <a:lnTo>
                    <a:pt x="484" y="349"/>
                  </a:lnTo>
                  <a:lnTo>
                    <a:pt x="516" y="312"/>
                  </a:lnTo>
                  <a:lnTo>
                    <a:pt x="616" y="204"/>
                  </a:lnTo>
                  <a:lnTo>
                    <a:pt x="589" y="200"/>
                  </a:lnTo>
                  <a:lnTo>
                    <a:pt x="740" y="36"/>
                  </a:lnTo>
                  <a:close/>
                  <a:moveTo>
                    <a:pt x="1345" y="34"/>
                  </a:moveTo>
                  <a:lnTo>
                    <a:pt x="1337" y="37"/>
                  </a:lnTo>
                  <a:lnTo>
                    <a:pt x="1351" y="50"/>
                  </a:lnTo>
                  <a:lnTo>
                    <a:pt x="1355" y="50"/>
                  </a:lnTo>
                  <a:lnTo>
                    <a:pt x="1357" y="51"/>
                  </a:lnTo>
                  <a:lnTo>
                    <a:pt x="1353" y="51"/>
                  </a:lnTo>
                  <a:lnTo>
                    <a:pt x="1378" y="74"/>
                  </a:lnTo>
                  <a:lnTo>
                    <a:pt x="1382" y="74"/>
                  </a:lnTo>
                  <a:lnTo>
                    <a:pt x="1387" y="73"/>
                  </a:lnTo>
                  <a:lnTo>
                    <a:pt x="1345" y="34"/>
                  </a:lnTo>
                  <a:close/>
                  <a:moveTo>
                    <a:pt x="1200" y="34"/>
                  </a:moveTo>
                  <a:lnTo>
                    <a:pt x="1198" y="43"/>
                  </a:lnTo>
                  <a:lnTo>
                    <a:pt x="1196" y="37"/>
                  </a:lnTo>
                  <a:lnTo>
                    <a:pt x="1017" y="250"/>
                  </a:lnTo>
                  <a:lnTo>
                    <a:pt x="1029" y="252"/>
                  </a:lnTo>
                  <a:lnTo>
                    <a:pt x="1203" y="41"/>
                  </a:lnTo>
                  <a:lnTo>
                    <a:pt x="1208" y="34"/>
                  </a:lnTo>
                  <a:lnTo>
                    <a:pt x="1200" y="34"/>
                  </a:lnTo>
                  <a:close/>
                  <a:moveTo>
                    <a:pt x="2033" y="33"/>
                  </a:moveTo>
                  <a:lnTo>
                    <a:pt x="2026" y="34"/>
                  </a:lnTo>
                  <a:lnTo>
                    <a:pt x="2033" y="40"/>
                  </a:lnTo>
                  <a:lnTo>
                    <a:pt x="2037" y="44"/>
                  </a:lnTo>
                  <a:lnTo>
                    <a:pt x="2062" y="37"/>
                  </a:lnTo>
                  <a:lnTo>
                    <a:pt x="2057" y="34"/>
                  </a:lnTo>
                  <a:lnTo>
                    <a:pt x="2033" y="40"/>
                  </a:lnTo>
                  <a:lnTo>
                    <a:pt x="2039" y="39"/>
                  </a:lnTo>
                  <a:lnTo>
                    <a:pt x="2040" y="37"/>
                  </a:lnTo>
                  <a:lnTo>
                    <a:pt x="2033" y="33"/>
                  </a:lnTo>
                  <a:close/>
                  <a:moveTo>
                    <a:pt x="1357" y="31"/>
                  </a:moveTo>
                  <a:lnTo>
                    <a:pt x="1347" y="34"/>
                  </a:lnTo>
                  <a:lnTo>
                    <a:pt x="1390" y="71"/>
                  </a:lnTo>
                  <a:lnTo>
                    <a:pt x="1398" y="70"/>
                  </a:lnTo>
                  <a:lnTo>
                    <a:pt x="1357" y="31"/>
                  </a:lnTo>
                  <a:close/>
                  <a:moveTo>
                    <a:pt x="2044" y="30"/>
                  </a:moveTo>
                  <a:lnTo>
                    <a:pt x="2036" y="31"/>
                  </a:lnTo>
                  <a:lnTo>
                    <a:pt x="2042" y="37"/>
                  </a:lnTo>
                  <a:lnTo>
                    <a:pt x="2056" y="34"/>
                  </a:lnTo>
                  <a:lnTo>
                    <a:pt x="2052" y="30"/>
                  </a:lnTo>
                  <a:lnTo>
                    <a:pt x="2044" y="30"/>
                  </a:lnTo>
                  <a:close/>
                  <a:moveTo>
                    <a:pt x="1903" y="29"/>
                  </a:moveTo>
                  <a:lnTo>
                    <a:pt x="1869" y="37"/>
                  </a:lnTo>
                  <a:lnTo>
                    <a:pt x="1939" y="96"/>
                  </a:lnTo>
                  <a:lnTo>
                    <a:pt x="1942" y="99"/>
                  </a:lnTo>
                  <a:lnTo>
                    <a:pt x="1947" y="97"/>
                  </a:lnTo>
                  <a:lnTo>
                    <a:pt x="1977" y="89"/>
                  </a:lnTo>
                  <a:lnTo>
                    <a:pt x="1903" y="29"/>
                  </a:lnTo>
                  <a:close/>
                  <a:moveTo>
                    <a:pt x="1367" y="29"/>
                  </a:moveTo>
                  <a:lnTo>
                    <a:pt x="1358" y="31"/>
                  </a:lnTo>
                  <a:lnTo>
                    <a:pt x="1400" y="69"/>
                  </a:lnTo>
                  <a:lnTo>
                    <a:pt x="1410" y="67"/>
                  </a:lnTo>
                  <a:lnTo>
                    <a:pt x="1368" y="31"/>
                  </a:lnTo>
                  <a:lnTo>
                    <a:pt x="1367" y="29"/>
                  </a:lnTo>
                  <a:close/>
                  <a:moveTo>
                    <a:pt x="716" y="29"/>
                  </a:moveTo>
                  <a:lnTo>
                    <a:pt x="681" y="37"/>
                  </a:lnTo>
                  <a:lnTo>
                    <a:pt x="675" y="44"/>
                  </a:lnTo>
                  <a:lnTo>
                    <a:pt x="710" y="36"/>
                  </a:lnTo>
                  <a:lnTo>
                    <a:pt x="716" y="29"/>
                  </a:lnTo>
                  <a:close/>
                  <a:moveTo>
                    <a:pt x="4447" y="27"/>
                  </a:moveTo>
                  <a:lnTo>
                    <a:pt x="4443" y="29"/>
                  </a:lnTo>
                  <a:lnTo>
                    <a:pt x="4441" y="29"/>
                  </a:lnTo>
                  <a:lnTo>
                    <a:pt x="4447" y="27"/>
                  </a:lnTo>
                  <a:close/>
                  <a:moveTo>
                    <a:pt x="4528" y="27"/>
                  </a:moveTo>
                  <a:lnTo>
                    <a:pt x="4530" y="27"/>
                  </a:lnTo>
                  <a:lnTo>
                    <a:pt x="4531" y="29"/>
                  </a:lnTo>
                  <a:lnTo>
                    <a:pt x="4533" y="29"/>
                  </a:lnTo>
                  <a:lnTo>
                    <a:pt x="4533" y="30"/>
                  </a:lnTo>
                  <a:lnTo>
                    <a:pt x="4537" y="34"/>
                  </a:lnTo>
                  <a:lnTo>
                    <a:pt x="4538" y="34"/>
                  </a:lnTo>
                  <a:lnTo>
                    <a:pt x="4538" y="36"/>
                  </a:lnTo>
                  <a:lnTo>
                    <a:pt x="4540" y="37"/>
                  </a:lnTo>
                  <a:lnTo>
                    <a:pt x="4540" y="43"/>
                  </a:lnTo>
                  <a:lnTo>
                    <a:pt x="4538" y="44"/>
                  </a:lnTo>
                  <a:lnTo>
                    <a:pt x="4538" y="46"/>
                  </a:lnTo>
                  <a:lnTo>
                    <a:pt x="4537" y="47"/>
                  </a:lnTo>
                  <a:lnTo>
                    <a:pt x="4537" y="49"/>
                  </a:lnTo>
                  <a:lnTo>
                    <a:pt x="4535" y="49"/>
                  </a:lnTo>
                  <a:lnTo>
                    <a:pt x="4533" y="50"/>
                  </a:lnTo>
                  <a:lnTo>
                    <a:pt x="4530" y="53"/>
                  </a:lnTo>
                  <a:lnTo>
                    <a:pt x="4524" y="56"/>
                  </a:lnTo>
                  <a:lnTo>
                    <a:pt x="4521" y="56"/>
                  </a:lnTo>
                  <a:lnTo>
                    <a:pt x="4520" y="57"/>
                  </a:lnTo>
                  <a:lnTo>
                    <a:pt x="4517" y="57"/>
                  </a:lnTo>
                  <a:lnTo>
                    <a:pt x="4514" y="59"/>
                  </a:lnTo>
                  <a:lnTo>
                    <a:pt x="4513" y="59"/>
                  </a:lnTo>
                  <a:lnTo>
                    <a:pt x="4510" y="60"/>
                  </a:lnTo>
                  <a:lnTo>
                    <a:pt x="4506" y="60"/>
                  </a:lnTo>
                  <a:lnTo>
                    <a:pt x="4507" y="59"/>
                  </a:lnTo>
                  <a:lnTo>
                    <a:pt x="4511" y="59"/>
                  </a:lnTo>
                  <a:lnTo>
                    <a:pt x="4513" y="57"/>
                  </a:lnTo>
                  <a:lnTo>
                    <a:pt x="4516" y="57"/>
                  </a:lnTo>
                  <a:lnTo>
                    <a:pt x="4518" y="56"/>
                  </a:lnTo>
                  <a:lnTo>
                    <a:pt x="4520" y="56"/>
                  </a:lnTo>
                  <a:lnTo>
                    <a:pt x="4523" y="54"/>
                  </a:lnTo>
                  <a:lnTo>
                    <a:pt x="4524" y="53"/>
                  </a:lnTo>
                  <a:lnTo>
                    <a:pt x="4527" y="53"/>
                  </a:lnTo>
                  <a:lnTo>
                    <a:pt x="4528" y="51"/>
                  </a:lnTo>
                  <a:lnTo>
                    <a:pt x="4531" y="50"/>
                  </a:lnTo>
                  <a:lnTo>
                    <a:pt x="4533" y="49"/>
                  </a:lnTo>
                  <a:lnTo>
                    <a:pt x="4534" y="49"/>
                  </a:lnTo>
                  <a:lnTo>
                    <a:pt x="4534" y="47"/>
                  </a:lnTo>
                  <a:lnTo>
                    <a:pt x="4535" y="47"/>
                  </a:lnTo>
                  <a:lnTo>
                    <a:pt x="4535" y="46"/>
                  </a:lnTo>
                  <a:lnTo>
                    <a:pt x="4537" y="44"/>
                  </a:lnTo>
                  <a:lnTo>
                    <a:pt x="4537" y="37"/>
                  </a:lnTo>
                  <a:lnTo>
                    <a:pt x="4535" y="36"/>
                  </a:lnTo>
                  <a:lnTo>
                    <a:pt x="4535" y="34"/>
                  </a:lnTo>
                  <a:lnTo>
                    <a:pt x="4528" y="27"/>
                  </a:lnTo>
                  <a:close/>
                  <a:moveTo>
                    <a:pt x="4517" y="27"/>
                  </a:moveTo>
                  <a:lnTo>
                    <a:pt x="4520" y="27"/>
                  </a:lnTo>
                  <a:lnTo>
                    <a:pt x="4521" y="29"/>
                  </a:lnTo>
                  <a:lnTo>
                    <a:pt x="4524" y="30"/>
                  </a:lnTo>
                  <a:lnTo>
                    <a:pt x="4527" y="33"/>
                  </a:lnTo>
                  <a:lnTo>
                    <a:pt x="4527" y="34"/>
                  </a:lnTo>
                  <a:lnTo>
                    <a:pt x="4528" y="34"/>
                  </a:lnTo>
                  <a:lnTo>
                    <a:pt x="4530" y="36"/>
                  </a:lnTo>
                  <a:lnTo>
                    <a:pt x="4530" y="41"/>
                  </a:lnTo>
                  <a:lnTo>
                    <a:pt x="4524" y="41"/>
                  </a:lnTo>
                  <a:lnTo>
                    <a:pt x="4520" y="40"/>
                  </a:lnTo>
                  <a:lnTo>
                    <a:pt x="4510" y="40"/>
                  </a:lnTo>
                  <a:lnTo>
                    <a:pt x="4506" y="39"/>
                  </a:lnTo>
                  <a:lnTo>
                    <a:pt x="4498" y="39"/>
                  </a:lnTo>
                  <a:lnTo>
                    <a:pt x="4494" y="37"/>
                  </a:lnTo>
                  <a:lnTo>
                    <a:pt x="4510" y="39"/>
                  </a:lnTo>
                  <a:lnTo>
                    <a:pt x="4528" y="40"/>
                  </a:lnTo>
                  <a:lnTo>
                    <a:pt x="4526" y="34"/>
                  </a:lnTo>
                  <a:lnTo>
                    <a:pt x="4520" y="29"/>
                  </a:lnTo>
                  <a:lnTo>
                    <a:pt x="4517" y="27"/>
                  </a:lnTo>
                  <a:close/>
                  <a:moveTo>
                    <a:pt x="3474" y="27"/>
                  </a:moveTo>
                  <a:lnTo>
                    <a:pt x="3426" y="40"/>
                  </a:lnTo>
                  <a:lnTo>
                    <a:pt x="3366" y="57"/>
                  </a:lnTo>
                  <a:lnTo>
                    <a:pt x="3400" y="80"/>
                  </a:lnTo>
                  <a:lnTo>
                    <a:pt x="3418" y="93"/>
                  </a:lnTo>
                  <a:lnTo>
                    <a:pt x="3420" y="93"/>
                  </a:lnTo>
                  <a:lnTo>
                    <a:pt x="3423" y="96"/>
                  </a:lnTo>
                  <a:lnTo>
                    <a:pt x="3428" y="94"/>
                  </a:lnTo>
                  <a:lnTo>
                    <a:pt x="3426" y="94"/>
                  </a:lnTo>
                  <a:lnTo>
                    <a:pt x="3426" y="93"/>
                  </a:lnTo>
                  <a:lnTo>
                    <a:pt x="3434" y="93"/>
                  </a:lnTo>
                  <a:lnTo>
                    <a:pt x="3434" y="91"/>
                  </a:lnTo>
                  <a:lnTo>
                    <a:pt x="3437" y="94"/>
                  </a:lnTo>
                  <a:lnTo>
                    <a:pt x="3438" y="94"/>
                  </a:lnTo>
                  <a:lnTo>
                    <a:pt x="3453" y="104"/>
                  </a:lnTo>
                  <a:lnTo>
                    <a:pt x="3473" y="99"/>
                  </a:lnTo>
                  <a:lnTo>
                    <a:pt x="3467" y="99"/>
                  </a:lnTo>
                  <a:lnTo>
                    <a:pt x="3465" y="97"/>
                  </a:lnTo>
                  <a:lnTo>
                    <a:pt x="3473" y="97"/>
                  </a:lnTo>
                  <a:lnTo>
                    <a:pt x="3475" y="99"/>
                  </a:lnTo>
                  <a:lnTo>
                    <a:pt x="3454" y="104"/>
                  </a:lnTo>
                  <a:lnTo>
                    <a:pt x="3470" y="116"/>
                  </a:lnTo>
                  <a:lnTo>
                    <a:pt x="3473" y="116"/>
                  </a:lnTo>
                  <a:lnTo>
                    <a:pt x="3477" y="117"/>
                  </a:lnTo>
                  <a:lnTo>
                    <a:pt x="3483" y="117"/>
                  </a:lnTo>
                  <a:lnTo>
                    <a:pt x="3485" y="119"/>
                  </a:lnTo>
                  <a:lnTo>
                    <a:pt x="3480" y="119"/>
                  </a:lnTo>
                  <a:lnTo>
                    <a:pt x="3475" y="117"/>
                  </a:lnTo>
                  <a:lnTo>
                    <a:pt x="3473" y="117"/>
                  </a:lnTo>
                  <a:lnTo>
                    <a:pt x="3470" y="119"/>
                  </a:lnTo>
                  <a:lnTo>
                    <a:pt x="3484" y="129"/>
                  </a:lnTo>
                  <a:lnTo>
                    <a:pt x="3507" y="122"/>
                  </a:lnTo>
                  <a:lnTo>
                    <a:pt x="3508" y="122"/>
                  </a:lnTo>
                  <a:lnTo>
                    <a:pt x="3548" y="110"/>
                  </a:lnTo>
                  <a:lnTo>
                    <a:pt x="3541" y="109"/>
                  </a:lnTo>
                  <a:lnTo>
                    <a:pt x="3535" y="109"/>
                  </a:lnTo>
                  <a:lnTo>
                    <a:pt x="3518" y="104"/>
                  </a:lnTo>
                  <a:lnTo>
                    <a:pt x="3511" y="104"/>
                  </a:lnTo>
                  <a:lnTo>
                    <a:pt x="3505" y="103"/>
                  </a:lnTo>
                  <a:lnTo>
                    <a:pt x="3500" y="103"/>
                  </a:lnTo>
                  <a:lnTo>
                    <a:pt x="3493" y="101"/>
                  </a:lnTo>
                  <a:lnTo>
                    <a:pt x="3475" y="99"/>
                  </a:lnTo>
                  <a:lnTo>
                    <a:pt x="3550" y="77"/>
                  </a:lnTo>
                  <a:lnTo>
                    <a:pt x="3511" y="51"/>
                  </a:lnTo>
                  <a:lnTo>
                    <a:pt x="3508" y="50"/>
                  </a:lnTo>
                  <a:lnTo>
                    <a:pt x="3400" y="80"/>
                  </a:lnTo>
                  <a:lnTo>
                    <a:pt x="3507" y="49"/>
                  </a:lnTo>
                  <a:lnTo>
                    <a:pt x="3474" y="27"/>
                  </a:lnTo>
                  <a:close/>
                  <a:moveTo>
                    <a:pt x="1378" y="27"/>
                  </a:moveTo>
                  <a:lnTo>
                    <a:pt x="1370" y="29"/>
                  </a:lnTo>
                  <a:lnTo>
                    <a:pt x="1372" y="31"/>
                  </a:lnTo>
                  <a:lnTo>
                    <a:pt x="1411" y="66"/>
                  </a:lnTo>
                  <a:lnTo>
                    <a:pt x="1420" y="64"/>
                  </a:lnTo>
                  <a:lnTo>
                    <a:pt x="1385" y="33"/>
                  </a:lnTo>
                  <a:lnTo>
                    <a:pt x="1378" y="27"/>
                  </a:lnTo>
                  <a:close/>
                  <a:moveTo>
                    <a:pt x="778" y="27"/>
                  </a:moveTo>
                  <a:lnTo>
                    <a:pt x="742" y="36"/>
                  </a:lnTo>
                  <a:lnTo>
                    <a:pt x="591" y="200"/>
                  </a:lnTo>
                  <a:lnTo>
                    <a:pt x="616" y="203"/>
                  </a:lnTo>
                  <a:lnTo>
                    <a:pt x="778" y="27"/>
                  </a:lnTo>
                  <a:close/>
                  <a:moveTo>
                    <a:pt x="4466" y="26"/>
                  </a:moveTo>
                  <a:lnTo>
                    <a:pt x="4468" y="26"/>
                  </a:lnTo>
                  <a:lnTo>
                    <a:pt x="4468" y="27"/>
                  </a:lnTo>
                  <a:lnTo>
                    <a:pt x="4467" y="27"/>
                  </a:lnTo>
                  <a:lnTo>
                    <a:pt x="4466" y="26"/>
                  </a:lnTo>
                  <a:close/>
                  <a:moveTo>
                    <a:pt x="2708" y="26"/>
                  </a:moveTo>
                  <a:lnTo>
                    <a:pt x="2704" y="27"/>
                  </a:lnTo>
                  <a:lnTo>
                    <a:pt x="2772" y="77"/>
                  </a:lnTo>
                  <a:lnTo>
                    <a:pt x="2776" y="76"/>
                  </a:lnTo>
                  <a:lnTo>
                    <a:pt x="2708" y="26"/>
                  </a:lnTo>
                  <a:close/>
                  <a:moveTo>
                    <a:pt x="2454" y="26"/>
                  </a:moveTo>
                  <a:lnTo>
                    <a:pt x="2421" y="34"/>
                  </a:lnTo>
                  <a:lnTo>
                    <a:pt x="2481" y="79"/>
                  </a:lnTo>
                  <a:lnTo>
                    <a:pt x="2514" y="70"/>
                  </a:lnTo>
                  <a:lnTo>
                    <a:pt x="2454" y="26"/>
                  </a:lnTo>
                  <a:close/>
                  <a:moveTo>
                    <a:pt x="4516" y="24"/>
                  </a:moveTo>
                  <a:lnTo>
                    <a:pt x="4520" y="26"/>
                  </a:lnTo>
                  <a:lnTo>
                    <a:pt x="4521" y="26"/>
                  </a:lnTo>
                  <a:lnTo>
                    <a:pt x="4524" y="27"/>
                  </a:lnTo>
                  <a:lnTo>
                    <a:pt x="4526" y="29"/>
                  </a:lnTo>
                  <a:lnTo>
                    <a:pt x="4528" y="30"/>
                  </a:lnTo>
                  <a:lnTo>
                    <a:pt x="4531" y="33"/>
                  </a:lnTo>
                  <a:lnTo>
                    <a:pt x="4533" y="36"/>
                  </a:lnTo>
                  <a:lnTo>
                    <a:pt x="4534" y="37"/>
                  </a:lnTo>
                  <a:lnTo>
                    <a:pt x="4534" y="43"/>
                  </a:lnTo>
                  <a:lnTo>
                    <a:pt x="4533" y="44"/>
                  </a:lnTo>
                  <a:lnTo>
                    <a:pt x="4533" y="46"/>
                  </a:lnTo>
                  <a:lnTo>
                    <a:pt x="4531" y="46"/>
                  </a:lnTo>
                  <a:lnTo>
                    <a:pt x="4531" y="47"/>
                  </a:lnTo>
                  <a:lnTo>
                    <a:pt x="4530" y="49"/>
                  </a:lnTo>
                  <a:lnTo>
                    <a:pt x="4528" y="49"/>
                  </a:lnTo>
                  <a:lnTo>
                    <a:pt x="4528" y="50"/>
                  </a:lnTo>
                  <a:lnTo>
                    <a:pt x="4526" y="50"/>
                  </a:lnTo>
                  <a:lnTo>
                    <a:pt x="4526" y="49"/>
                  </a:lnTo>
                  <a:lnTo>
                    <a:pt x="4527" y="49"/>
                  </a:lnTo>
                  <a:lnTo>
                    <a:pt x="4531" y="44"/>
                  </a:lnTo>
                  <a:lnTo>
                    <a:pt x="4531" y="41"/>
                  </a:lnTo>
                  <a:lnTo>
                    <a:pt x="4533" y="40"/>
                  </a:lnTo>
                  <a:lnTo>
                    <a:pt x="4531" y="39"/>
                  </a:lnTo>
                  <a:lnTo>
                    <a:pt x="4531" y="36"/>
                  </a:lnTo>
                  <a:lnTo>
                    <a:pt x="4530" y="36"/>
                  </a:lnTo>
                  <a:lnTo>
                    <a:pt x="4528" y="33"/>
                  </a:lnTo>
                  <a:lnTo>
                    <a:pt x="4524" y="29"/>
                  </a:lnTo>
                  <a:lnTo>
                    <a:pt x="4521" y="29"/>
                  </a:lnTo>
                  <a:lnTo>
                    <a:pt x="4518" y="26"/>
                  </a:lnTo>
                  <a:lnTo>
                    <a:pt x="4516" y="24"/>
                  </a:lnTo>
                  <a:close/>
                  <a:moveTo>
                    <a:pt x="4096" y="24"/>
                  </a:moveTo>
                  <a:lnTo>
                    <a:pt x="4100" y="24"/>
                  </a:lnTo>
                  <a:lnTo>
                    <a:pt x="4102" y="26"/>
                  </a:lnTo>
                  <a:lnTo>
                    <a:pt x="4097" y="26"/>
                  </a:lnTo>
                  <a:lnTo>
                    <a:pt x="4096" y="24"/>
                  </a:lnTo>
                  <a:close/>
                  <a:moveTo>
                    <a:pt x="4043" y="24"/>
                  </a:moveTo>
                  <a:lnTo>
                    <a:pt x="4039" y="26"/>
                  </a:lnTo>
                  <a:lnTo>
                    <a:pt x="4038" y="26"/>
                  </a:lnTo>
                  <a:lnTo>
                    <a:pt x="4035" y="27"/>
                  </a:lnTo>
                  <a:lnTo>
                    <a:pt x="4032" y="30"/>
                  </a:lnTo>
                  <a:lnTo>
                    <a:pt x="4029" y="31"/>
                  </a:lnTo>
                  <a:lnTo>
                    <a:pt x="4028" y="33"/>
                  </a:lnTo>
                  <a:lnTo>
                    <a:pt x="4026" y="36"/>
                  </a:lnTo>
                  <a:lnTo>
                    <a:pt x="4026" y="40"/>
                  </a:lnTo>
                  <a:lnTo>
                    <a:pt x="4028" y="41"/>
                  </a:lnTo>
                  <a:lnTo>
                    <a:pt x="4028" y="43"/>
                  </a:lnTo>
                  <a:lnTo>
                    <a:pt x="4045" y="41"/>
                  </a:lnTo>
                  <a:lnTo>
                    <a:pt x="4050" y="40"/>
                  </a:lnTo>
                  <a:lnTo>
                    <a:pt x="4060" y="39"/>
                  </a:lnTo>
                  <a:lnTo>
                    <a:pt x="4055" y="31"/>
                  </a:lnTo>
                  <a:lnTo>
                    <a:pt x="4048" y="24"/>
                  </a:lnTo>
                  <a:lnTo>
                    <a:pt x="4043" y="24"/>
                  </a:lnTo>
                  <a:close/>
                  <a:moveTo>
                    <a:pt x="1388" y="24"/>
                  </a:moveTo>
                  <a:lnTo>
                    <a:pt x="1380" y="26"/>
                  </a:lnTo>
                  <a:lnTo>
                    <a:pt x="1388" y="33"/>
                  </a:lnTo>
                  <a:lnTo>
                    <a:pt x="1422" y="64"/>
                  </a:lnTo>
                  <a:lnTo>
                    <a:pt x="1431" y="61"/>
                  </a:lnTo>
                  <a:lnTo>
                    <a:pt x="1401" y="34"/>
                  </a:lnTo>
                  <a:lnTo>
                    <a:pt x="1388" y="24"/>
                  </a:lnTo>
                  <a:close/>
                  <a:moveTo>
                    <a:pt x="4506" y="23"/>
                  </a:moveTo>
                  <a:lnTo>
                    <a:pt x="4510" y="23"/>
                  </a:lnTo>
                  <a:lnTo>
                    <a:pt x="4511" y="24"/>
                  </a:lnTo>
                  <a:lnTo>
                    <a:pt x="4513" y="24"/>
                  </a:lnTo>
                  <a:lnTo>
                    <a:pt x="4511" y="23"/>
                  </a:lnTo>
                  <a:lnTo>
                    <a:pt x="4516" y="24"/>
                  </a:lnTo>
                  <a:lnTo>
                    <a:pt x="4514" y="24"/>
                  </a:lnTo>
                  <a:lnTo>
                    <a:pt x="4517" y="27"/>
                  </a:lnTo>
                  <a:lnTo>
                    <a:pt x="4514" y="26"/>
                  </a:lnTo>
                  <a:lnTo>
                    <a:pt x="4508" y="24"/>
                  </a:lnTo>
                  <a:lnTo>
                    <a:pt x="4506" y="23"/>
                  </a:lnTo>
                  <a:close/>
                  <a:moveTo>
                    <a:pt x="4089" y="23"/>
                  </a:moveTo>
                  <a:lnTo>
                    <a:pt x="4095" y="23"/>
                  </a:lnTo>
                  <a:lnTo>
                    <a:pt x="4096" y="24"/>
                  </a:lnTo>
                  <a:lnTo>
                    <a:pt x="4090" y="24"/>
                  </a:lnTo>
                  <a:lnTo>
                    <a:pt x="4089" y="23"/>
                  </a:lnTo>
                  <a:close/>
                  <a:moveTo>
                    <a:pt x="4507" y="21"/>
                  </a:moveTo>
                  <a:lnTo>
                    <a:pt x="4510" y="21"/>
                  </a:lnTo>
                  <a:lnTo>
                    <a:pt x="4511" y="23"/>
                  </a:lnTo>
                  <a:lnTo>
                    <a:pt x="4507" y="21"/>
                  </a:lnTo>
                  <a:close/>
                  <a:moveTo>
                    <a:pt x="4256" y="21"/>
                  </a:moveTo>
                  <a:lnTo>
                    <a:pt x="4293" y="21"/>
                  </a:lnTo>
                  <a:lnTo>
                    <a:pt x="4300" y="23"/>
                  </a:lnTo>
                  <a:lnTo>
                    <a:pt x="4274" y="23"/>
                  </a:lnTo>
                  <a:lnTo>
                    <a:pt x="4256" y="21"/>
                  </a:lnTo>
                  <a:close/>
                  <a:moveTo>
                    <a:pt x="4072" y="21"/>
                  </a:moveTo>
                  <a:lnTo>
                    <a:pt x="4078" y="21"/>
                  </a:lnTo>
                  <a:lnTo>
                    <a:pt x="4078" y="23"/>
                  </a:lnTo>
                  <a:lnTo>
                    <a:pt x="4072" y="23"/>
                  </a:lnTo>
                  <a:lnTo>
                    <a:pt x="4072" y="21"/>
                  </a:lnTo>
                  <a:close/>
                  <a:moveTo>
                    <a:pt x="2447" y="21"/>
                  </a:moveTo>
                  <a:lnTo>
                    <a:pt x="2415" y="30"/>
                  </a:lnTo>
                  <a:lnTo>
                    <a:pt x="2420" y="33"/>
                  </a:lnTo>
                  <a:lnTo>
                    <a:pt x="2453" y="24"/>
                  </a:lnTo>
                  <a:lnTo>
                    <a:pt x="2447" y="21"/>
                  </a:lnTo>
                  <a:close/>
                  <a:moveTo>
                    <a:pt x="2109" y="21"/>
                  </a:moveTo>
                  <a:lnTo>
                    <a:pt x="2059" y="34"/>
                  </a:lnTo>
                  <a:lnTo>
                    <a:pt x="2063" y="37"/>
                  </a:lnTo>
                  <a:lnTo>
                    <a:pt x="2113" y="24"/>
                  </a:lnTo>
                  <a:lnTo>
                    <a:pt x="2109" y="21"/>
                  </a:lnTo>
                  <a:close/>
                  <a:moveTo>
                    <a:pt x="1400" y="21"/>
                  </a:moveTo>
                  <a:lnTo>
                    <a:pt x="1391" y="23"/>
                  </a:lnTo>
                  <a:lnTo>
                    <a:pt x="1404" y="34"/>
                  </a:lnTo>
                  <a:lnTo>
                    <a:pt x="1432" y="61"/>
                  </a:lnTo>
                  <a:lnTo>
                    <a:pt x="1441" y="59"/>
                  </a:lnTo>
                  <a:lnTo>
                    <a:pt x="1417" y="37"/>
                  </a:lnTo>
                  <a:lnTo>
                    <a:pt x="1400" y="21"/>
                  </a:lnTo>
                  <a:close/>
                  <a:moveTo>
                    <a:pt x="4498" y="20"/>
                  </a:moveTo>
                  <a:lnTo>
                    <a:pt x="4504" y="20"/>
                  </a:lnTo>
                  <a:lnTo>
                    <a:pt x="4507" y="21"/>
                  </a:lnTo>
                  <a:lnTo>
                    <a:pt x="4503" y="21"/>
                  </a:lnTo>
                  <a:lnTo>
                    <a:pt x="4498" y="20"/>
                  </a:lnTo>
                  <a:close/>
                  <a:moveTo>
                    <a:pt x="4467" y="20"/>
                  </a:moveTo>
                  <a:lnTo>
                    <a:pt x="4471" y="20"/>
                  </a:lnTo>
                  <a:lnTo>
                    <a:pt x="4468" y="21"/>
                  </a:lnTo>
                  <a:lnTo>
                    <a:pt x="4467" y="21"/>
                  </a:lnTo>
                  <a:lnTo>
                    <a:pt x="4464" y="23"/>
                  </a:lnTo>
                  <a:lnTo>
                    <a:pt x="4458" y="24"/>
                  </a:lnTo>
                  <a:lnTo>
                    <a:pt x="4464" y="24"/>
                  </a:lnTo>
                  <a:lnTo>
                    <a:pt x="4466" y="26"/>
                  </a:lnTo>
                  <a:lnTo>
                    <a:pt x="4457" y="26"/>
                  </a:lnTo>
                  <a:lnTo>
                    <a:pt x="4457" y="24"/>
                  </a:lnTo>
                  <a:lnTo>
                    <a:pt x="4454" y="26"/>
                  </a:lnTo>
                  <a:lnTo>
                    <a:pt x="4456" y="26"/>
                  </a:lnTo>
                  <a:lnTo>
                    <a:pt x="4456" y="27"/>
                  </a:lnTo>
                  <a:lnTo>
                    <a:pt x="4440" y="31"/>
                  </a:lnTo>
                  <a:lnTo>
                    <a:pt x="4443" y="33"/>
                  </a:lnTo>
                  <a:lnTo>
                    <a:pt x="4444" y="33"/>
                  </a:lnTo>
                  <a:lnTo>
                    <a:pt x="4450" y="36"/>
                  </a:lnTo>
                  <a:lnTo>
                    <a:pt x="4451" y="37"/>
                  </a:lnTo>
                  <a:lnTo>
                    <a:pt x="4454" y="37"/>
                  </a:lnTo>
                  <a:lnTo>
                    <a:pt x="4457" y="39"/>
                  </a:lnTo>
                  <a:lnTo>
                    <a:pt x="4460" y="41"/>
                  </a:lnTo>
                  <a:lnTo>
                    <a:pt x="4463" y="43"/>
                  </a:lnTo>
                  <a:lnTo>
                    <a:pt x="4464" y="43"/>
                  </a:lnTo>
                  <a:lnTo>
                    <a:pt x="4470" y="46"/>
                  </a:lnTo>
                  <a:lnTo>
                    <a:pt x="4474" y="50"/>
                  </a:lnTo>
                  <a:lnTo>
                    <a:pt x="4468" y="47"/>
                  </a:lnTo>
                  <a:lnTo>
                    <a:pt x="4467" y="46"/>
                  </a:lnTo>
                  <a:lnTo>
                    <a:pt x="4464" y="46"/>
                  </a:lnTo>
                  <a:lnTo>
                    <a:pt x="4461" y="43"/>
                  </a:lnTo>
                  <a:lnTo>
                    <a:pt x="4458" y="41"/>
                  </a:lnTo>
                  <a:lnTo>
                    <a:pt x="4457" y="40"/>
                  </a:lnTo>
                  <a:lnTo>
                    <a:pt x="4454" y="40"/>
                  </a:lnTo>
                  <a:lnTo>
                    <a:pt x="4453" y="39"/>
                  </a:lnTo>
                  <a:lnTo>
                    <a:pt x="4448" y="36"/>
                  </a:lnTo>
                  <a:lnTo>
                    <a:pt x="4446" y="34"/>
                  </a:lnTo>
                  <a:lnTo>
                    <a:pt x="4441" y="33"/>
                  </a:lnTo>
                  <a:lnTo>
                    <a:pt x="4438" y="31"/>
                  </a:lnTo>
                  <a:lnTo>
                    <a:pt x="4428" y="34"/>
                  </a:lnTo>
                  <a:lnTo>
                    <a:pt x="4416" y="39"/>
                  </a:lnTo>
                  <a:lnTo>
                    <a:pt x="4413" y="39"/>
                  </a:lnTo>
                  <a:lnTo>
                    <a:pt x="4413" y="37"/>
                  </a:lnTo>
                  <a:lnTo>
                    <a:pt x="4411" y="37"/>
                  </a:lnTo>
                  <a:lnTo>
                    <a:pt x="4411" y="36"/>
                  </a:lnTo>
                  <a:lnTo>
                    <a:pt x="4413" y="36"/>
                  </a:lnTo>
                  <a:lnTo>
                    <a:pt x="4434" y="30"/>
                  </a:lnTo>
                  <a:lnTo>
                    <a:pt x="4433" y="30"/>
                  </a:lnTo>
                  <a:lnTo>
                    <a:pt x="4433" y="29"/>
                  </a:lnTo>
                  <a:lnTo>
                    <a:pt x="4436" y="29"/>
                  </a:lnTo>
                  <a:lnTo>
                    <a:pt x="4436" y="30"/>
                  </a:lnTo>
                  <a:lnTo>
                    <a:pt x="4414" y="37"/>
                  </a:lnTo>
                  <a:lnTo>
                    <a:pt x="4427" y="34"/>
                  </a:lnTo>
                  <a:lnTo>
                    <a:pt x="4437" y="31"/>
                  </a:lnTo>
                  <a:lnTo>
                    <a:pt x="4436" y="30"/>
                  </a:lnTo>
                  <a:lnTo>
                    <a:pt x="4441" y="27"/>
                  </a:lnTo>
                  <a:lnTo>
                    <a:pt x="4463" y="21"/>
                  </a:lnTo>
                  <a:lnTo>
                    <a:pt x="4466" y="21"/>
                  </a:lnTo>
                  <a:lnTo>
                    <a:pt x="4467" y="20"/>
                  </a:lnTo>
                  <a:close/>
                  <a:moveTo>
                    <a:pt x="4234" y="20"/>
                  </a:moveTo>
                  <a:lnTo>
                    <a:pt x="4242" y="20"/>
                  </a:lnTo>
                  <a:lnTo>
                    <a:pt x="4256" y="21"/>
                  </a:lnTo>
                  <a:lnTo>
                    <a:pt x="4236" y="21"/>
                  </a:lnTo>
                  <a:lnTo>
                    <a:pt x="4234" y="20"/>
                  </a:lnTo>
                  <a:close/>
                  <a:moveTo>
                    <a:pt x="4078" y="20"/>
                  </a:moveTo>
                  <a:lnTo>
                    <a:pt x="4080" y="20"/>
                  </a:lnTo>
                  <a:lnTo>
                    <a:pt x="4083" y="21"/>
                  </a:lnTo>
                  <a:lnTo>
                    <a:pt x="4079" y="21"/>
                  </a:lnTo>
                  <a:lnTo>
                    <a:pt x="4078" y="20"/>
                  </a:lnTo>
                  <a:close/>
                  <a:moveTo>
                    <a:pt x="4050" y="20"/>
                  </a:moveTo>
                  <a:lnTo>
                    <a:pt x="4068" y="20"/>
                  </a:lnTo>
                  <a:lnTo>
                    <a:pt x="4070" y="21"/>
                  </a:lnTo>
                  <a:lnTo>
                    <a:pt x="4048" y="21"/>
                  </a:lnTo>
                  <a:lnTo>
                    <a:pt x="4045" y="23"/>
                  </a:lnTo>
                  <a:lnTo>
                    <a:pt x="4049" y="23"/>
                  </a:lnTo>
                  <a:lnTo>
                    <a:pt x="4055" y="29"/>
                  </a:lnTo>
                  <a:lnTo>
                    <a:pt x="4056" y="31"/>
                  </a:lnTo>
                  <a:lnTo>
                    <a:pt x="4063" y="39"/>
                  </a:lnTo>
                  <a:lnTo>
                    <a:pt x="4062" y="40"/>
                  </a:lnTo>
                  <a:lnTo>
                    <a:pt x="4028" y="44"/>
                  </a:lnTo>
                  <a:lnTo>
                    <a:pt x="4026" y="44"/>
                  </a:lnTo>
                  <a:lnTo>
                    <a:pt x="4026" y="43"/>
                  </a:lnTo>
                  <a:lnTo>
                    <a:pt x="4025" y="41"/>
                  </a:lnTo>
                  <a:lnTo>
                    <a:pt x="4025" y="39"/>
                  </a:lnTo>
                  <a:lnTo>
                    <a:pt x="4023" y="39"/>
                  </a:lnTo>
                  <a:lnTo>
                    <a:pt x="4023" y="36"/>
                  </a:lnTo>
                  <a:lnTo>
                    <a:pt x="4025" y="36"/>
                  </a:lnTo>
                  <a:lnTo>
                    <a:pt x="4025" y="31"/>
                  </a:lnTo>
                  <a:lnTo>
                    <a:pt x="4026" y="31"/>
                  </a:lnTo>
                  <a:lnTo>
                    <a:pt x="4029" y="29"/>
                  </a:lnTo>
                  <a:lnTo>
                    <a:pt x="4032" y="27"/>
                  </a:lnTo>
                  <a:lnTo>
                    <a:pt x="4033" y="26"/>
                  </a:lnTo>
                  <a:lnTo>
                    <a:pt x="4036" y="26"/>
                  </a:lnTo>
                  <a:lnTo>
                    <a:pt x="4039" y="24"/>
                  </a:lnTo>
                  <a:lnTo>
                    <a:pt x="4043" y="23"/>
                  </a:lnTo>
                  <a:lnTo>
                    <a:pt x="4039" y="23"/>
                  </a:lnTo>
                  <a:lnTo>
                    <a:pt x="4033" y="26"/>
                  </a:lnTo>
                  <a:lnTo>
                    <a:pt x="4032" y="26"/>
                  </a:lnTo>
                  <a:lnTo>
                    <a:pt x="4029" y="27"/>
                  </a:lnTo>
                  <a:lnTo>
                    <a:pt x="4026" y="30"/>
                  </a:lnTo>
                  <a:lnTo>
                    <a:pt x="4025" y="30"/>
                  </a:lnTo>
                  <a:lnTo>
                    <a:pt x="4025" y="31"/>
                  </a:lnTo>
                  <a:lnTo>
                    <a:pt x="4023" y="33"/>
                  </a:lnTo>
                  <a:lnTo>
                    <a:pt x="4023" y="36"/>
                  </a:lnTo>
                  <a:lnTo>
                    <a:pt x="4022" y="36"/>
                  </a:lnTo>
                  <a:lnTo>
                    <a:pt x="4022" y="39"/>
                  </a:lnTo>
                  <a:lnTo>
                    <a:pt x="4023" y="39"/>
                  </a:lnTo>
                  <a:lnTo>
                    <a:pt x="4023" y="40"/>
                  </a:lnTo>
                  <a:lnTo>
                    <a:pt x="4025" y="40"/>
                  </a:lnTo>
                  <a:lnTo>
                    <a:pt x="4023" y="41"/>
                  </a:lnTo>
                  <a:lnTo>
                    <a:pt x="4029" y="47"/>
                  </a:lnTo>
                  <a:lnTo>
                    <a:pt x="4026" y="46"/>
                  </a:lnTo>
                  <a:lnTo>
                    <a:pt x="4025" y="44"/>
                  </a:lnTo>
                  <a:lnTo>
                    <a:pt x="4022" y="43"/>
                  </a:lnTo>
                  <a:lnTo>
                    <a:pt x="4022" y="40"/>
                  </a:lnTo>
                  <a:lnTo>
                    <a:pt x="4020" y="39"/>
                  </a:lnTo>
                  <a:lnTo>
                    <a:pt x="4020" y="33"/>
                  </a:lnTo>
                  <a:lnTo>
                    <a:pt x="4022" y="33"/>
                  </a:lnTo>
                  <a:lnTo>
                    <a:pt x="4022" y="31"/>
                  </a:lnTo>
                  <a:lnTo>
                    <a:pt x="4026" y="27"/>
                  </a:lnTo>
                  <a:lnTo>
                    <a:pt x="4028" y="27"/>
                  </a:lnTo>
                  <a:lnTo>
                    <a:pt x="4033" y="24"/>
                  </a:lnTo>
                  <a:lnTo>
                    <a:pt x="4042" y="21"/>
                  </a:lnTo>
                  <a:lnTo>
                    <a:pt x="4046" y="21"/>
                  </a:lnTo>
                  <a:lnTo>
                    <a:pt x="4050" y="20"/>
                  </a:lnTo>
                  <a:close/>
                  <a:moveTo>
                    <a:pt x="3617" y="20"/>
                  </a:moveTo>
                  <a:lnTo>
                    <a:pt x="3510" y="50"/>
                  </a:lnTo>
                  <a:lnTo>
                    <a:pt x="3513" y="51"/>
                  </a:lnTo>
                  <a:lnTo>
                    <a:pt x="3551" y="77"/>
                  </a:lnTo>
                  <a:lnTo>
                    <a:pt x="3594" y="66"/>
                  </a:lnTo>
                  <a:lnTo>
                    <a:pt x="3521" y="86"/>
                  </a:lnTo>
                  <a:lnTo>
                    <a:pt x="3477" y="99"/>
                  </a:lnTo>
                  <a:lnTo>
                    <a:pt x="3483" y="99"/>
                  </a:lnTo>
                  <a:lnTo>
                    <a:pt x="3490" y="100"/>
                  </a:lnTo>
                  <a:lnTo>
                    <a:pt x="3495" y="101"/>
                  </a:lnTo>
                  <a:lnTo>
                    <a:pt x="3501" y="101"/>
                  </a:lnTo>
                  <a:lnTo>
                    <a:pt x="3507" y="103"/>
                  </a:lnTo>
                  <a:lnTo>
                    <a:pt x="3514" y="103"/>
                  </a:lnTo>
                  <a:lnTo>
                    <a:pt x="3531" y="107"/>
                  </a:lnTo>
                  <a:lnTo>
                    <a:pt x="3537" y="107"/>
                  </a:lnTo>
                  <a:lnTo>
                    <a:pt x="3544" y="109"/>
                  </a:lnTo>
                  <a:lnTo>
                    <a:pt x="3550" y="110"/>
                  </a:lnTo>
                  <a:lnTo>
                    <a:pt x="3510" y="122"/>
                  </a:lnTo>
                  <a:lnTo>
                    <a:pt x="3544" y="127"/>
                  </a:lnTo>
                  <a:lnTo>
                    <a:pt x="3567" y="133"/>
                  </a:lnTo>
                  <a:lnTo>
                    <a:pt x="3560" y="132"/>
                  </a:lnTo>
                  <a:lnTo>
                    <a:pt x="3508" y="123"/>
                  </a:lnTo>
                  <a:lnTo>
                    <a:pt x="3485" y="129"/>
                  </a:lnTo>
                  <a:lnTo>
                    <a:pt x="3518" y="152"/>
                  </a:lnTo>
                  <a:lnTo>
                    <a:pt x="3575" y="136"/>
                  </a:lnTo>
                  <a:lnTo>
                    <a:pt x="3567" y="133"/>
                  </a:lnTo>
                  <a:lnTo>
                    <a:pt x="3571" y="133"/>
                  </a:lnTo>
                  <a:lnTo>
                    <a:pt x="3577" y="134"/>
                  </a:lnTo>
                  <a:lnTo>
                    <a:pt x="3614" y="124"/>
                  </a:lnTo>
                  <a:lnTo>
                    <a:pt x="3605" y="122"/>
                  </a:lnTo>
                  <a:lnTo>
                    <a:pt x="3598" y="120"/>
                  </a:lnTo>
                  <a:lnTo>
                    <a:pt x="3590" y="119"/>
                  </a:lnTo>
                  <a:lnTo>
                    <a:pt x="3582" y="117"/>
                  </a:lnTo>
                  <a:lnTo>
                    <a:pt x="3565" y="114"/>
                  </a:lnTo>
                  <a:lnTo>
                    <a:pt x="3558" y="112"/>
                  </a:lnTo>
                  <a:lnTo>
                    <a:pt x="3562" y="112"/>
                  </a:lnTo>
                  <a:lnTo>
                    <a:pt x="3567" y="113"/>
                  </a:lnTo>
                  <a:lnTo>
                    <a:pt x="3584" y="117"/>
                  </a:lnTo>
                  <a:lnTo>
                    <a:pt x="3588" y="117"/>
                  </a:lnTo>
                  <a:lnTo>
                    <a:pt x="3600" y="120"/>
                  </a:lnTo>
                  <a:lnTo>
                    <a:pt x="3608" y="122"/>
                  </a:lnTo>
                  <a:lnTo>
                    <a:pt x="3615" y="124"/>
                  </a:lnTo>
                  <a:lnTo>
                    <a:pt x="3580" y="136"/>
                  </a:lnTo>
                  <a:lnTo>
                    <a:pt x="3584" y="136"/>
                  </a:lnTo>
                  <a:lnTo>
                    <a:pt x="3590" y="137"/>
                  </a:lnTo>
                  <a:lnTo>
                    <a:pt x="3594" y="139"/>
                  </a:lnTo>
                  <a:lnTo>
                    <a:pt x="3602" y="140"/>
                  </a:lnTo>
                  <a:lnTo>
                    <a:pt x="3610" y="143"/>
                  </a:lnTo>
                  <a:lnTo>
                    <a:pt x="3612" y="143"/>
                  </a:lnTo>
                  <a:lnTo>
                    <a:pt x="3608" y="143"/>
                  </a:lnTo>
                  <a:lnTo>
                    <a:pt x="3601" y="140"/>
                  </a:lnTo>
                  <a:lnTo>
                    <a:pt x="3592" y="139"/>
                  </a:lnTo>
                  <a:lnTo>
                    <a:pt x="3588" y="139"/>
                  </a:lnTo>
                  <a:lnTo>
                    <a:pt x="3577" y="136"/>
                  </a:lnTo>
                  <a:lnTo>
                    <a:pt x="3520" y="152"/>
                  </a:lnTo>
                  <a:lnTo>
                    <a:pt x="3554" y="174"/>
                  </a:lnTo>
                  <a:lnTo>
                    <a:pt x="3572" y="170"/>
                  </a:lnTo>
                  <a:lnTo>
                    <a:pt x="3637" y="152"/>
                  </a:lnTo>
                  <a:lnTo>
                    <a:pt x="3630" y="149"/>
                  </a:lnTo>
                  <a:lnTo>
                    <a:pt x="3622" y="147"/>
                  </a:lnTo>
                  <a:lnTo>
                    <a:pt x="3618" y="146"/>
                  </a:lnTo>
                  <a:lnTo>
                    <a:pt x="3624" y="146"/>
                  </a:lnTo>
                  <a:lnTo>
                    <a:pt x="3631" y="147"/>
                  </a:lnTo>
                  <a:lnTo>
                    <a:pt x="3638" y="150"/>
                  </a:lnTo>
                  <a:lnTo>
                    <a:pt x="3672" y="140"/>
                  </a:lnTo>
                  <a:lnTo>
                    <a:pt x="3664" y="137"/>
                  </a:lnTo>
                  <a:lnTo>
                    <a:pt x="3658" y="137"/>
                  </a:lnTo>
                  <a:lnTo>
                    <a:pt x="3651" y="134"/>
                  </a:lnTo>
                  <a:lnTo>
                    <a:pt x="3644" y="133"/>
                  </a:lnTo>
                  <a:lnTo>
                    <a:pt x="3637" y="130"/>
                  </a:lnTo>
                  <a:lnTo>
                    <a:pt x="3641" y="130"/>
                  </a:lnTo>
                  <a:lnTo>
                    <a:pt x="3645" y="132"/>
                  </a:lnTo>
                  <a:lnTo>
                    <a:pt x="3652" y="133"/>
                  </a:lnTo>
                  <a:lnTo>
                    <a:pt x="3659" y="136"/>
                  </a:lnTo>
                  <a:lnTo>
                    <a:pt x="3667" y="137"/>
                  </a:lnTo>
                  <a:lnTo>
                    <a:pt x="3674" y="140"/>
                  </a:lnTo>
                  <a:lnTo>
                    <a:pt x="3852" y="89"/>
                  </a:lnTo>
                  <a:lnTo>
                    <a:pt x="3818" y="67"/>
                  </a:lnTo>
                  <a:lnTo>
                    <a:pt x="3617" y="124"/>
                  </a:lnTo>
                  <a:lnTo>
                    <a:pt x="3624" y="126"/>
                  </a:lnTo>
                  <a:lnTo>
                    <a:pt x="3631" y="129"/>
                  </a:lnTo>
                  <a:lnTo>
                    <a:pt x="3637" y="130"/>
                  </a:lnTo>
                  <a:lnTo>
                    <a:pt x="3630" y="129"/>
                  </a:lnTo>
                  <a:lnTo>
                    <a:pt x="3622" y="126"/>
                  </a:lnTo>
                  <a:lnTo>
                    <a:pt x="3615" y="124"/>
                  </a:lnTo>
                  <a:lnTo>
                    <a:pt x="3624" y="122"/>
                  </a:lnTo>
                  <a:lnTo>
                    <a:pt x="3816" y="66"/>
                  </a:lnTo>
                  <a:lnTo>
                    <a:pt x="3782" y="44"/>
                  </a:lnTo>
                  <a:lnTo>
                    <a:pt x="3551" y="110"/>
                  </a:lnTo>
                  <a:lnTo>
                    <a:pt x="3554" y="110"/>
                  </a:lnTo>
                  <a:lnTo>
                    <a:pt x="3550" y="110"/>
                  </a:lnTo>
                  <a:lnTo>
                    <a:pt x="3781" y="44"/>
                  </a:lnTo>
                  <a:lnTo>
                    <a:pt x="3748" y="23"/>
                  </a:lnTo>
                  <a:lnTo>
                    <a:pt x="3654" y="49"/>
                  </a:lnTo>
                  <a:lnTo>
                    <a:pt x="3658" y="47"/>
                  </a:lnTo>
                  <a:lnTo>
                    <a:pt x="3617" y="20"/>
                  </a:lnTo>
                  <a:close/>
                  <a:moveTo>
                    <a:pt x="755" y="20"/>
                  </a:moveTo>
                  <a:lnTo>
                    <a:pt x="719" y="29"/>
                  </a:lnTo>
                  <a:lnTo>
                    <a:pt x="712" y="36"/>
                  </a:lnTo>
                  <a:lnTo>
                    <a:pt x="748" y="26"/>
                  </a:lnTo>
                  <a:lnTo>
                    <a:pt x="755" y="20"/>
                  </a:lnTo>
                  <a:close/>
                  <a:moveTo>
                    <a:pt x="4474" y="19"/>
                  </a:moveTo>
                  <a:lnTo>
                    <a:pt x="4494" y="19"/>
                  </a:lnTo>
                  <a:lnTo>
                    <a:pt x="4498" y="20"/>
                  </a:lnTo>
                  <a:lnTo>
                    <a:pt x="4496" y="20"/>
                  </a:lnTo>
                  <a:lnTo>
                    <a:pt x="4497" y="21"/>
                  </a:lnTo>
                  <a:lnTo>
                    <a:pt x="4503" y="21"/>
                  </a:lnTo>
                  <a:lnTo>
                    <a:pt x="4504" y="23"/>
                  </a:lnTo>
                  <a:lnTo>
                    <a:pt x="4498" y="23"/>
                  </a:lnTo>
                  <a:lnTo>
                    <a:pt x="4496" y="21"/>
                  </a:lnTo>
                  <a:lnTo>
                    <a:pt x="4493" y="37"/>
                  </a:lnTo>
                  <a:lnTo>
                    <a:pt x="4490" y="39"/>
                  </a:lnTo>
                  <a:lnTo>
                    <a:pt x="4493" y="40"/>
                  </a:lnTo>
                  <a:lnTo>
                    <a:pt x="4496" y="43"/>
                  </a:lnTo>
                  <a:lnTo>
                    <a:pt x="4497" y="43"/>
                  </a:lnTo>
                  <a:lnTo>
                    <a:pt x="4503" y="46"/>
                  </a:lnTo>
                  <a:lnTo>
                    <a:pt x="4504" y="47"/>
                  </a:lnTo>
                  <a:lnTo>
                    <a:pt x="4507" y="49"/>
                  </a:lnTo>
                  <a:lnTo>
                    <a:pt x="4508" y="50"/>
                  </a:lnTo>
                  <a:lnTo>
                    <a:pt x="4510" y="50"/>
                  </a:lnTo>
                  <a:lnTo>
                    <a:pt x="4510" y="51"/>
                  </a:lnTo>
                  <a:lnTo>
                    <a:pt x="4511" y="51"/>
                  </a:lnTo>
                  <a:lnTo>
                    <a:pt x="4511" y="53"/>
                  </a:lnTo>
                  <a:lnTo>
                    <a:pt x="4510" y="54"/>
                  </a:lnTo>
                  <a:lnTo>
                    <a:pt x="4508" y="54"/>
                  </a:lnTo>
                  <a:lnTo>
                    <a:pt x="4507" y="56"/>
                  </a:lnTo>
                  <a:lnTo>
                    <a:pt x="4516" y="53"/>
                  </a:lnTo>
                  <a:lnTo>
                    <a:pt x="4518" y="53"/>
                  </a:lnTo>
                  <a:lnTo>
                    <a:pt x="4520" y="51"/>
                  </a:lnTo>
                  <a:lnTo>
                    <a:pt x="4523" y="51"/>
                  </a:lnTo>
                  <a:lnTo>
                    <a:pt x="4523" y="53"/>
                  </a:lnTo>
                  <a:lnTo>
                    <a:pt x="4520" y="53"/>
                  </a:lnTo>
                  <a:lnTo>
                    <a:pt x="4518" y="54"/>
                  </a:lnTo>
                  <a:lnTo>
                    <a:pt x="4517" y="54"/>
                  </a:lnTo>
                  <a:lnTo>
                    <a:pt x="4506" y="57"/>
                  </a:lnTo>
                  <a:lnTo>
                    <a:pt x="4494" y="61"/>
                  </a:lnTo>
                  <a:lnTo>
                    <a:pt x="4491" y="61"/>
                  </a:lnTo>
                  <a:lnTo>
                    <a:pt x="4491" y="63"/>
                  </a:lnTo>
                  <a:lnTo>
                    <a:pt x="4490" y="63"/>
                  </a:lnTo>
                  <a:lnTo>
                    <a:pt x="4467" y="69"/>
                  </a:lnTo>
                  <a:lnTo>
                    <a:pt x="4466" y="69"/>
                  </a:lnTo>
                  <a:lnTo>
                    <a:pt x="4480" y="63"/>
                  </a:lnTo>
                  <a:lnTo>
                    <a:pt x="4463" y="69"/>
                  </a:lnTo>
                  <a:lnTo>
                    <a:pt x="4460" y="69"/>
                  </a:lnTo>
                  <a:lnTo>
                    <a:pt x="4461" y="67"/>
                  </a:lnTo>
                  <a:lnTo>
                    <a:pt x="4487" y="60"/>
                  </a:lnTo>
                  <a:lnTo>
                    <a:pt x="4484" y="57"/>
                  </a:lnTo>
                  <a:lnTo>
                    <a:pt x="4481" y="56"/>
                  </a:lnTo>
                  <a:lnTo>
                    <a:pt x="4480" y="54"/>
                  </a:lnTo>
                  <a:lnTo>
                    <a:pt x="4477" y="53"/>
                  </a:lnTo>
                  <a:lnTo>
                    <a:pt x="4474" y="50"/>
                  </a:lnTo>
                  <a:lnTo>
                    <a:pt x="4476" y="50"/>
                  </a:lnTo>
                  <a:lnTo>
                    <a:pt x="4478" y="51"/>
                  </a:lnTo>
                  <a:lnTo>
                    <a:pt x="4483" y="56"/>
                  </a:lnTo>
                  <a:lnTo>
                    <a:pt x="4486" y="57"/>
                  </a:lnTo>
                  <a:lnTo>
                    <a:pt x="4488" y="60"/>
                  </a:lnTo>
                  <a:lnTo>
                    <a:pt x="4490" y="59"/>
                  </a:lnTo>
                  <a:lnTo>
                    <a:pt x="4503" y="56"/>
                  </a:lnTo>
                  <a:lnTo>
                    <a:pt x="4504" y="54"/>
                  </a:lnTo>
                  <a:lnTo>
                    <a:pt x="4507" y="54"/>
                  </a:lnTo>
                  <a:lnTo>
                    <a:pt x="4508" y="53"/>
                  </a:lnTo>
                  <a:lnTo>
                    <a:pt x="4508" y="51"/>
                  </a:lnTo>
                  <a:lnTo>
                    <a:pt x="4507" y="50"/>
                  </a:lnTo>
                  <a:lnTo>
                    <a:pt x="4488" y="40"/>
                  </a:lnTo>
                  <a:lnTo>
                    <a:pt x="4470" y="29"/>
                  </a:lnTo>
                  <a:lnTo>
                    <a:pt x="4468" y="29"/>
                  </a:lnTo>
                  <a:lnTo>
                    <a:pt x="4468" y="27"/>
                  </a:lnTo>
                  <a:lnTo>
                    <a:pt x="4471" y="27"/>
                  </a:lnTo>
                  <a:lnTo>
                    <a:pt x="4471" y="29"/>
                  </a:lnTo>
                  <a:lnTo>
                    <a:pt x="4474" y="29"/>
                  </a:lnTo>
                  <a:lnTo>
                    <a:pt x="4476" y="30"/>
                  </a:lnTo>
                  <a:lnTo>
                    <a:pt x="4478" y="31"/>
                  </a:lnTo>
                  <a:lnTo>
                    <a:pt x="4480" y="33"/>
                  </a:lnTo>
                  <a:lnTo>
                    <a:pt x="4484" y="36"/>
                  </a:lnTo>
                  <a:lnTo>
                    <a:pt x="4487" y="36"/>
                  </a:lnTo>
                  <a:lnTo>
                    <a:pt x="4488" y="37"/>
                  </a:lnTo>
                  <a:lnTo>
                    <a:pt x="4490" y="37"/>
                  </a:lnTo>
                  <a:lnTo>
                    <a:pt x="4494" y="21"/>
                  </a:lnTo>
                  <a:lnTo>
                    <a:pt x="4494" y="20"/>
                  </a:lnTo>
                  <a:lnTo>
                    <a:pt x="4471" y="20"/>
                  </a:lnTo>
                  <a:lnTo>
                    <a:pt x="4474" y="19"/>
                  </a:lnTo>
                  <a:close/>
                  <a:moveTo>
                    <a:pt x="4066" y="19"/>
                  </a:moveTo>
                  <a:lnTo>
                    <a:pt x="4076" y="19"/>
                  </a:lnTo>
                  <a:lnTo>
                    <a:pt x="4078" y="20"/>
                  </a:lnTo>
                  <a:lnTo>
                    <a:pt x="4068" y="20"/>
                  </a:lnTo>
                  <a:lnTo>
                    <a:pt x="4066" y="19"/>
                  </a:lnTo>
                  <a:close/>
                  <a:moveTo>
                    <a:pt x="1410" y="19"/>
                  </a:moveTo>
                  <a:lnTo>
                    <a:pt x="1401" y="20"/>
                  </a:lnTo>
                  <a:lnTo>
                    <a:pt x="1420" y="37"/>
                  </a:lnTo>
                  <a:lnTo>
                    <a:pt x="1444" y="59"/>
                  </a:lnTo>
                  <a:lnTo>
                    <a:pt x="1452" y="56"/>
                  </a:lnTo>
                  <a:lnTo>
                    <a:pt x="1432" y="39"/>
                  </a:lnTo>
                  <a:lnTo>
                    <a:pt x="1410" y="19"/>
                  </a:lnTo>
                  <a:close/>
                  <a:moveTo>
                    <a:pt x="2317" y="17"/>
                  </a:moveTo>
                  <a:lnTo>
                    <a:pt x="2107" y="73"/>
                  </a:lnTo>
                  <a:lnTo>
                    <a:pt x="2169" y="122"/>
                  </a:lnTo>
                  <a:lnTo>
                    <a:pt x="2190" y="139"/>
                  </a:lnTo>
                  <a:lnTo>
                    <a:pt x="2196" y="139"/>
                  </a:lnTo>
                  <a:lnTo>
                    <a:pt x="2196" y="140"/>
                  </a:lnTo>
                  <a:lnTo>
                    <a:pt x="2199" y="140"/>
                  </a:lnTo>
                  <a:lnTo>
                    <a:pt x="2200" y="139"/>
                  </a:lnTo>
                  <a:lnTo>
                    <a:pt x="2200" y="140"/>
                  </a:lnTo>
                  <a:lnTo>
                    <a:pt x="2199" y="142"/>
                  </a:lnTo>
                  <a:lnTo>
                    <a:pt x="2199" y="143"/>
                  </a:lnTo>
                  <a:lnTo>
                    <a:pt x="2197" y="143"/>
                  </a:lnTo>
                  <a:lnTo>
                    <a:pt x="2197" y="144"/>
                  </a:lnTo>
                  <a:lnTo>
                    <a:pt x="2196" y="144"/>
                  </a:lnTo>
                  <a:lnTo>
                    <a:pt x="2290" y="219"/>
                  </a:lnTo>
                  <a:lnTo>
                    <a:pt x="2296" y="219"/>
                  </a:lnTo>
                  <a:lnTo>
                    <a:pt x="2296" y="220"/>
                  </a:lnTo>
                  <a:lnTo>
                    <a:pt x="2297" y="220"/>
                  </a:lnTo>
                  <a:lnTo>
                    <a:pt x="2298" y="222"/>
                  </a:lnTo>
                  <a:lnTo>
                    <a:pt x="2297" y="222"/>
                  </a:lnTo>
                  <a:lnTo>
                    <a:pt x="2297" y="223"/>
                  </a:lnTo>
                  <a:lnTo>
                    <a:pt x="2296" y="223"/>
                  </a:lnTo>
                  <a:lnTo>
                    <a:pt x="2296" y="224"/>
                  </a:lnTo>
                  <a:lnTo>
                    <a:pt x="2321" y="244"/>
                  </a:lnTo>
                  <a:lnTo>
                    <a:pt x="2331" y="244"/>
                  </a:lnTo>
                  <a:lnTo>
                    <a:pt x="2330" y="246"/>
                  </a:lnTo>
                  <a:lnTo>
                    <a:pt x="2330" y="247"/>
                  </a:lnTo>
                  <a:lnTo>
                    <a:pt x="2328" y="247"/>
                  </a:lnTo>
                  <a:lnTo>
                    <a:pt x="2328" y="249"/>
                  </a:lnTo>
                  <a:lnTo>
                    <a:pt x="2327" y="249"/>
                  </a:lnTo>
                  <a:lnTo>
                    <a:pt x="2405" y="312"/>
                  </a:lnTo>
                  <a:lnTo>
                    <a:pt x="2424" y="327"/>
                  </a:lnTo>
                  <a:lnTo>
                    <a:pt x="2425" y="327"/>
                  </a:lnTo>
                  <a:lnTo>
                    <a:pt x="2425" y="326"/>
                  </a:lnTo>
                  <a:lnTo>
                    <a:pt x="2427" y="326"/>
                  </a:lnTo>
                  <a:lnTo>
                    <a:pt x="2427" y="327"/>
                  </a:lnTo>
                  <a:lnTo>
                    <a:pt x="2431" y="327"/>
                  </a:lnTo>
                  <a:lnTo>
                    <a:pt x="2435" y="326"/>
                  </a:lnTo>
                  <a:lnTo>
                    <a:pt x="2437" y="326"/>
                  </a:lnTo>
                  <a:lnTo>
                    <a:pt x="2437" y="327"/>
                  </a:lnTo>
                  <a:lnTo>
                    <a:pt x="2433" y="329"/>
                  </a:lnTo>
                  <a:lnTo>
                    <a:pt x="2433" y="332"/>
                  </a:lnTo>
                  <a:lnTo>
                    <a:pt x="2430" y="332"/>
                  </a:lnTo>
                  <a:lnTo>
                    <a:pt x="2490" y="380"/>
                  </a:lnTo>
                  <a:lnTo>
                    <a:pt x="2497" y="380"/>
                  </a:lnTo>
                  <a:lnTo>
                    <a:pt x="2502" y="379"/>
                  </a:lnTo>
                  <a:lnTo>
                    <a:pt x="2504" y="379"/>
                  </a:lnTo>
                  <a:lnTo>
                    <a:pt x="2504" y="380"/>
                  </a:lnTo>
                  <a:lnTo>
                    <a:pt x="2498" y="382"/>
                  </a:lnTo>
                  <a:lnTo>
                    <a:pt x="2500" y="383"/>
                  </a:lnTo>
                  <a:lnTo>
                    <a:pt x="2498" y="383"/>
                  </a:lnTo>
                  <a:lnTo>
                    <a:pt x="2498" y="385"/>
                  </a:lnTo>
                  <a:lnTo>
                    <a:pt x="2497" y="385"/>
                  </a:lnTo>
                  <a:lnTo>
                    <a:pt x="2497" y="386"/>
                  </a:lnTo>
                  <a:lnTo>
                    <a:pt x="2488" y="386"/>
                  </a:lnTo>
                  <a:lnTo>
                    <a:pt x="2488" y="385"/>
                  </a:lnTo>
                  <a:lnTo>
                    <a:pt x="2443" y="398"/>
                  </a:lnTo>
                  <a:lnTo>
                    <a:pt x="2441" y="398"/>
                  </a:lnTo>
                  <a:lnTo>
                    <a:pt x="2487" y="385"/>
                  </a:lnTo>
                  <a:lnTo>
                    <a:pt x="2487" y="383"/>
                  </a:lnTo>
                  <a:lnTo>
                    <a:pt x="2485" y="383"/>
                  </a:lnTo>
                  <a:lnTo>
                    <a:pt x="2485" y="382"/>
                  </a:lnTo>
                  <a:lnTo>
                    <a:pt x="2487" y="382"/>
                  </a:lnTo>
                  <a:lnTo>
                    <a:pt x="2488" y="380"/>
                  </a:lnTo>
                  <a:lnTo>
                    <a:pt x="2428" y="333"/>
                  </a:lnTo>
                  <a:lnTo>
                    <a:pt x="2423" y="333"/>
                  </a:lnTo>
                  <a:lnTo>
                    <a:pt x="2423" y="332"/>
                  </a:lnTo>
                  <a:lnTo>
                    <a:pt x="2421" y="332"/>
                  </a:lnTo>
                  <a:lnTo>
                    <a:pt x="2390" y="340"/>
                  </a:lnTo>
                  <a:lnTo>
                    <a:pt x="2377" y="345"/>
                  </a:lnTo>
                  <a:lnTo>
                    <a:pt x="2375" y="345"/>
                  </a:lnTo>
                  <a:lnTo>
                    <a:pt x="2384" y="350"/>
                  </a:lnTo>
                  <a:lnTo>
                    <a:pt x="2441" y="398"/>
                  </a:lnTo>
                  <a:lnTo>
                    <a:pt x="2430" y="420"/>
                  </a:lnTo>
                  <a:lnTo>
                    <a:pt x="2612" y="568"/>
                  </a:lnTo>
                  <a:lnTo>
                    <a:pt x="2681" y="625"/>
                  </a:lnTo>
                  <a:lnTo>
                    <a:pt x="3035" y="669"/>
                  </a:lnTo>
                  <a:lnTo>
                    <a:pt x="2684" y="626"/>
                  </a:lnTo>
                  <a:lnTo>
                    <a:pt x="2698" y="639"/>
                  </a:lnTo>
                  <a:lnTo>
                    <a:pt x="3030" y="679"/>
                  </a:lnTo>
                  <a:lnTo>
                    <a:pt x="3150" y="695"/>
                  </a:lnTo>
                  <a:lnTo>
                    <a:pt x="3152" y="695"/>
                  </a:lnTo>
                  <a:lnTo>
                    <a:pt x="3099" y="821"/>
                  </a:lnTo>
                  <a:lnTo>
                    <a:pt x="3105" y="822"/>
                  </a:lnTo>
                  <a:lnTo>
                    <a:pt x="3099" y="822"/>
                  </a:lnTo>
                  <a:lnTo>
                    <a:pt x="3097" y="827"/>
                  </a:lnTo>
                  <a:lnTo>
                    <a:pt x="3103" y="828"/>
                  </a:lnTo>
                  <a:lnTo>
                    <a:pt x="3105" y="822"/>
                  </a:lnTo>
                  <a:lnTo>
                    <a:pt x="3156" y="699"/>
                  </a:lnTo>
                  <a:lnTo>
                    <a:pt x="3152" y="698"/>
                  </a:lnTo>
                  <a:lnTo>
                    <a:pt x="3156" y="686"/>
                  </a:lnTo>
                  <a:lnTo>
                    <a:pt x="3142" y="689"/>
                  </a:lnTo>
                  <a:lnTo>
                    <a:pt x="3140" y="689"/>
                  </a:lnTo>
                  <a:lnTo>
                    <a:pt x="3139" y="688"/>
                  </a:lnTo>
                  <a:lnTo>
                    <a:pt x="3139" y="686"/>
                  </a:lnTo>
                  <a:lnTo>
                    <a:pt x="3153" y="685"/>
                  </a:lnTo>
                  <a:lnTo>
                    <a:pt x="3035" y="669"/>
                  </a:lnTo>
                  <a:lnTo>
                    <a:pt x="3153" y="684"/>
                  </a:lnTo>
                  <a:lnTo>
                    <a:pt x="3143" y="678"/>
                  </a:lnTo>
                  <a:lnTo>
                    <a:pt x="3144" y="676"/>
                  </a:lnTo>
                  <a:lnTo>
                    <a:pt x="3147" y="676"/>
                  </a:lnTo>
                  <a:lnTo>
                    <a:pt x="3157" y="682"/>
                  </a:lnTo>
                  <a:lnTo>
                    <a:pt x="3163" y="671"/>
                  </a:lnTo>
                  <a:lnTo>
                    <a:pt x="3187" y="664"/>
                  </a:lnTo>
                  <a:lnTo>
                    <a:pt x="3150" y="633"/>
                  </a:lnTo>
                  <a:lnTo>
                    <a:pt x="3075" y="576"/>
                  </a:lnTo>
                  <a:lnTo>
                    <a:pt x="3016" y="532"/>
                  </a:lnTo>
                  <a:lnTo>
                    <a:pt x="3015" y="531"/>
                  </a:lnTo>
                  <a:lnTo>
                    <a:pt x="3016" y="531"/>
                  </a:lnTo>
                  <a:lnTo>
                    <a:pt x="3022" y="529"/>
                  </a:lnTo>
                  <a:lnTo>
                    <a:pt x="3016" y="525"/>
                  </a:lnTo>
                  <a:lnTo>
                    <a:pt x="3010" y="526"/>
                  </a:lnTo>
                  <a:lnTo>
                    <a:pt x="2910" y="450"/>
                  </a:lnTo>
                  <a:lnTo>
                    <a:pt x="2909" y="449"/>
                  </a:lnTo>
                  <a:lnTo>
                    <a:pt x="2910" y="449"/>
                  </a:lnTo>
                  <a:lnTo>
                    <a:pt x="2916" y="448"/>
                  </a:lnTo>
                  <a:lnTo>
                    <a:pt x="2910" y="445"/>
                  </a:lnTo>
                  <a:lnTo>
                    <a:pt x="2905" y="446"/>
                  </a:lnTo>
                  <a:lnTo>
                    <a:pt x="2822" y="383"/>
                  </a:lnTo>
                  <a:lnTo>
                    <a:pt x="2768" y="399"/>
                  </a:lnTo>
                  <a:lnTo>
                    <a:pt x="2766" y="399"/>
                  </a:lnTo>
                  <a:lnTo>
                    <a:pt x="2766" y="398"/>
                  </a:lnTo>
                  <a:lnTo>
                    <a:pt x="2821" y="382"/>
                  </a:lnTo>
                  <a:lnTo>
                    <a:pt x="2745" y="323"/>
                  </a:lnTo>
                  <a:lnTo>
                    <a:pt x="2722" y="330"/>
                  </a:lnTo>
                  <a:lnTo>
                    <a:pt x="2641" y="267"/>
                  </a:lnTo>
                  <a:lnTo>
                    <a:pt x="2664" y="260"/>
                  </a:lnTo>
                  <a:lnTo>
                    <a:pt x="2587" y="202"/>
                  </a:lnTo>
                  <a:lnTo>
                    <a:pt x="2567" y="186"/>
                  </a:lnTo>
                  <a:lnTo>
                    <a:pt x="2564" y="184"/>
                  </a:lnTo>
                  <a:lnTo>
                    <a:pt x="2541" y="190"/>
                  </a:lnTo>
                  <a:lnTo>
                    <a:pt x="2540" y="190"/>
                  </a:lnTo>
                  <a:lnTo>
                    <a:pt x="2501" y="160"/>
                  </a:lnTo>
                  <a:lnTo>
                    <a:pt x="2495" y="156"/>
                  </a:lnTo>
                  <a:lnTo>
                    <a:pt x="2317" y="17"/>
                  </a:lnTo>
                  <a:close/>
                  <a:moveTo>
                    <a:pt x="1418" y="17"/>
                  </a:moveTo>
                  <a:lnTo>
                    <a:pt x="1412" y="19"/>
                  </a:lnTo>
                  <a:lnTo>
                    <a:pt x="1435" y="39"/>
                  </a:lnTo>
                  <a:lnTo>
                    <a:pt x="1455" y="56"/>
                  </a:lnTo>
                  <a:lnTo>
                    <a:pt x="1460" y="54"/>
                  </a:lnTo>
                  <a:lnTo>
                    <a:pt x="1444" y="40"/>
                  </a:lnTo>
                  <a:lnTo>
                    <a:pt x="1418" y="17"/>
                  </a:lnTo>
                  <a:close/>
                  <a:moveTo>
                    <a:pt x="815" y="17"/>
                  </a:moveTo>
                  <a:lnTo>
                    <a:pt x="779" y="26"/>
                  </a:lnTo>
                  <a:lnTo>
                    <a:pt x="618" y="203"/>
                  </a:lnTo>
                  <a:lnTo>
                    <a:pt x="643" y="206"/>
                  </a:lnTo>
                  <a:lnTo>
                    <a:pt x="815" y="17"/>
                  </a:lnTo>
                  <a:close/>
                  <a:moveTo>
                    <a:pt x="4478" y="16"/>
                  </a:moveTo>
                  <a:lnTo>
                    <a:pt x="4488" y="16"/>
                  </a:lnTo>
                  <a:lnTo>
                    <a:pt x="4493" y="17"/>
                  </a:lnTo>
                  <a:lnTo>
                    <a:pt x="4476" y="17"/>
                  </a:lnTo>
                  <a:lnTo>
                    <a:pt x="4471" y="19"/>
                  </a:lnTo>
                  <a:lnTo>
                    <a:pt x="4467" y="19"/>
                  </a:lnTo>
                  <a:lnTo>
                    <a:pt x="4464" y="20"/>
                  </a:lnTo>
                  <a:lnTo>
                    <a:pt x="4460" y="20"/>
                  </a:lnTo>
                  <a:lnTo>
                    <a:pt x="4463" y="19"/>
                  </a:lnTo>
                  <a:lnTo>
                    <a:pt x="4466" y="19"/>
                  </a:lnTo>
                  <a:lnTo>
                    <a:pt x="4470" y="17"/>
                  </a:lnTo>
                  <a:lnTo>
                    <a:pt x="4474" y="17"/>
                  </a:lnTo>
                  <a:lnTo>
                    <a:pt x="4478" y="16"/>
                  </a:lnTo>
                  <a:close/>
                  <a:moveTo>
                    <a:pt x="4393" y="16"/>
                  </a:moveTo>
                  <a:lnTo>
                    <a:pt x="4397" y="16"/>
                  </a:lnTo>
                  <a:lnTo>
                    <a:pt x="4393" y="16"/>
                  </a:lnTo>
                  <a:close/>
                  <a:moveTo>
                    <a:pt x="792" y="11"/>
                  </a:moveTo>
                  <a:lnTo>
                    <a:pt x="756" y="20"/>
                  </a:lnTo>
                  <a:lnTo>
                    <a:pt x="750" y="26"/>
                  </a:lnTo>
                  <a:lnTo>
                    <a:pt x="786" y="17"/>
                  </a:lnTo>
                  <a:lnTo>
                    <a:pt x="792" y="11"/>
                  </a:lnTo>
                  <a:close/>
                  <a:moveTo>
                    <a:pt x="4702" y="9"/>
                  </a:moveTo>
                  <a:lnTo>
                    <a:pt x="4657" y="23"/>
                  </a:lnTo>
                  <a:lnTo>
                    <a:pt x="4702" y="9"/>
                  </a:lnTo>
                  <a:close/>
                  <a:moveTo>
                    <a:pt x="852" y="9"/>
                  </a:moveTo>
                  <a:lnTo>
                    <a:pt x="818" y="17"/>
                  </a:lnTo>
                  <a:lnTo>
                    <a:pt x="645" y="206"/>
                  </a:lnTo>
                  <a:lnTo>
                    <a:pt x="671" y="209"/>
                  </a:lnTo>
                  <a:lnTo>
                    <a:pt x="852" y="9"/>
                  </a:lnTo>
                  <a:close/>
                  <a:moveTo>
                    <a:pt x="3290" y="7"/>
                  </a:moveTo>
                  <a:lnTo>
                    <a:pt x="3182" y="37"/>
                  </a:lnTo>
                  <a:lnTo>
                    <a:pt x="3254" y="87"/>
                  </a:lnTo>
                  <a:lnTo>
                    <a:pt x="3276" y="81"/>
                  </a:lnTo>
                  <a:lnTo>
                    <a:pt x="3291" y="77"/>
                  </a:lnTo>
                  <a:lnTo>
                    <a:pt x="3256" y="87"/>
                  </a:lnTo>
                  <a:lnTo>
                    <a:pt x="3256" y="89"/>
                  </a:lnTo>
                  <a:lnTo>
                    <a:pt x="3250" y="89"/>
                  </a:lnTo>
                  <a:lnTo>
                    <a:pt x="3253" y="87"/>
                  </a:lnTo>
                  <a:lnTo>
                    <a:pt x="3204" y="54"/>
                  </a:lnTo>
                  <a:lnTo>
                    <a:pt x="3180" y="37"/>
                  </a:lnTo>
                  <a:lnTo>
                    <a:pt x="3133" y="50"/>
                  </a:lnTo>
                  <a:lnTo>
                    <a:pt x="3072" y="67"/>
                  </a:lnTo>
                  <a:lnTo>
                    <a:pt x="3120" y="100"/>
                  </a:lnTo>
                  <a:lnTo>
                    <a:pt x="3152" y="96"/>
                  </a:lnTo>
                  <a:lnTo>
                    <a:pt x="3169" y="94"/>
                  </a:lnTo>
                  <a:lnTo>
                    <a:pt x="3200" y="91"/>
                  </a:lnTo>
                  <a:lnTo>
                    <a:pt x="3217" y="90"/>
                  </a:lnTo>
                  <a:lnTo>
                    <a:pt x="3233" y="89"/>
                  </a:lnTo>
                  <a:lnTo>
                    <a:pt x="3250" y="89"/>
                  </a:lnTo>
                  <a:lnTo>
                    <a:pt x="3246" y="90"/>
                  </a:lnTo>
                  <a:lnTo>
                    <a:pt x="3230" y="90"/>
                  </a:lnTo>
                  <a:lnTo>
                    <a:pt x="3152" y="97"/>
                  </a:lnTo>
                  <a:lnTo>
                    <a:pt x="3122" y="101"/>
                  </a:lnTo>
                  <a:lnTo>
                    <a:pt x="3144" y="117"/>
                  </a:lnTo>
                  <a:lnTo>
                    <a:pt x="3236" y="93"/>
                  </a:lnTo>
                  <a:lnTo>
                    <a:pt x="3146" y="119"/>
                  </a:lnTo>
                  <a:lnTo>
                    <a:pt x="3153" y="124"/>
                  </a:lnTo>
                  <a:lnTo>
                    <a:pt x="3154" y="124"/>
                  </a:lnTo>
                  <a:lnTo>
                    <a:pt x="3154" y="123"/>
                  </a:lnTo>
                  <a:lnTo>
                    <a:pt x="3157" y="123"/>
                  </a:lnTo>
                  <a:lnTo>
                    <a:pt x="3157" y="124"/>
                  </a:lnTo>
                  <a:lnTo>
                    <a:pt x="3160" y="124"/>
                  </a:lnTo>
                  <a:lnTo>
                    <a:pt x="3164" y="123"/>
                  </a:lnTo>
                  <a:lnTo>
                    <a:pt x="3166" y="123"/>
                  </a:lnTo>
                  <a:lnTo>
                    <a:pt x="3166" y="124"/>
                  </a:lnTo>
                  <a:lnTo>
                    <a:pt x="3162" y="126"/>
                  </a:lnTo>
                  <a:lnTo>
                    <a:pt x="3162" y="129"/>
                  </a:lnTo>
                  <a:lnTo>
                    <a:pt x="3160" y="129"/>
                  </a:lnTo>
                  <a:lnTo>
                    <a:pt x="3179" y="142"/>
                  </a:lnTo>
                  <a:lnTo>
                    <a:pt x="3182" y="140"/>
                  </a:lnTo>
                  <a:lnTo>
                    <a:pt x="3182" y="139"/>
                  </a:lnTo>
                  <a:lnTo>
                    <a:pt x="3183" y="137"/>
                  </a:lnTo>
                  <a:lnTo>
                    <a:pt x="3184" y="137"/>
                  </a:lnTo>
                  <a:lnTo>
                    <a:pt x="3184" y="136"/>
                  </a:lnTo>
                  <a:lnTo>
                    <a:pt x="3189" y="136"/>
                  </a:lnTo>
                  <a:lnTo>
                    <a:pt x="3190" y="134"/>
                  </a:lnTo>
                  <a:lnTo>
                    <a:pt x="3202" y="134"/>
                  </a:lnTo>
                  <a:lnTo>
                    <a:pt x="3276" y="114"/>
                  </a:lnTo>
                  <a:lnTo>
                    <a:pt x="3287" y="110"/>
                  </a:lnTo>
                  <a:lnTo>
                    <a:pt x="3279" y="106"/>
                  </a:lnTo>
                  <a:lnTo>
                    <a:pt x="3279" y="104"/>
                  </a:lnTo>
                  <a:lnTo>
                    <a:pt x="3256" y="89"/>
                  </a:lnTo>
                  <a:lnTo>
                    <a:pt x="3257" y="89"/>
                  </a:lnTo>
                  <a:lnTo>
                    <a:pt x="3280" y="104"/>
                  </a:lnTo>
                  <a:lnTo>
                    <a:pt x="3289" y="110"/>
                  </a:lnTo>
                  <a:lnTo>
                    <a:pt x="3363" y="90"/>
                  </a:lnTo>
                  <a:lnTo>
                    <a:pt x="3357" y="89"/>
                  </a:lnTo>
                  <a:lnTo>
                    <a:pt x="3366" y="89"/>
                  </a:lnTo>
                  <a:lnTo>
                    <a:pt x="3398" y="80"/>
                  </a:lnTo>
                  <a:lnTo>
                    <a:pt x="3368" y="89"/>
                  </a:lnTo>
                  <a:lnTo>
                    <a:pt x="3376" y="89"/>
                  </a:lnTo>
                  <a:lnTo>
                    <a:pt x="3381" y="90"/>
                  </a:lnTo>
                  <a:lnTo>
                    <a:pt x="3367" y="90"/>
                  </a:lnTo>
                  <a:lnTo>
                    <a:pt x="3290" y="112"/>
                  </a:lnTo>
                  <a:lnTo>
                    <a:pt x="3311" y="127"/>
                  </a:lnTo>
                  <a:lnTo>
                    <a:pt x="3421" y="96"/>
                  </a:lnTo>
                  <a:lnTo>
                    <a:pt x="3417" y="93"/>
                  </a:lnTo>
                  <a:lnTo>
                    <a:pt x="3411" y="91"/>
                  </a:lnTo>
                  <a:lnTo>
                    <a:pt x="3416" y="91"/>
                  </a:lnTo>
                  <a:lnTo>
                    <a:pt x="3364" y="57"/>
                  </a:lnTo>
                  <a:lnTo>
                    <a:pt x="3291" y="77"/>
                  </a:lnTo>
                  <a:lnTo>
                    <a:pt x="3363" y="57"/>
                  </a:lnTo>
                  <a:lnTo>
                    <a:pt x="3314" y="24"/>
                  </a:lnTo>
                  <a:lnTo>
                    <a:pt x="3290" y="7"/>
                  </a:lnTo>
                  <a:close/>
                  <a:moveTo>
                    <a:pt x="1996" y="6"/>
                  </a:moveTo>
                  <a:lnTo>
                    <a:pt x="1996" y="7"/>
                  </a:lnTo>
                  <a:lnTo>
                    <a:pt x="1992" y="7"/>
                  </a:lnTo>
                  <a:lnTo>
                    <a:pt x="2024" y="33"/>
                  </a:lnTo>
                  <a:lnTo>
                    <a:pt x="2033" y="31"/>
                  </a:lnTo>
                  <a:lnTo>
                    <a:pt x="2000" y="6"/>
                  </a:lnTo>
                  <a:lnTo>
                    <a:pt x="1996" y="6"/>
                  </a:lnTo>
                  <a:close/>
                  <a:moveTo>
                    <a:pt x="1410" y="4"/>
                  </a:moveTo>
                  <a:lnTo>
                    <a:pt x="1401" y="16"/>
                  </a:lnTo>
                  <a:lnTo>
                    <a:pt x="1414" y="13"/>
                  </a:lnTo>
                  <a:lnTo>
                    <a:pt x="1418" y="11"/>
                  </a:lnTo>
                  <a:lnTo>
                    <a:pt x="1410" y="4"/>
                  </a:lnTo>
                  <a:close/>
                  <a:moveTo>
                    <a:pt x="2514" y="3"/>
                  </a:moveTo>
                  <a:lnTo>
                    <a:pt x="2450" y="20"/>
                  </a:lnTo>
                  <a:lnTo>
                    <a:pt x="2454" y="24"/>
                  </a:lnTo>
                  <a:lnTo>
                    <a:pt x="2455" y="24"/>
                  </a:lnTo>
                  <a:lnTo>
                    <a:pt x="2515" y="70"/>
                  </a:lnTo>
                  <a:lnTo>
                    <a:pt x="2550" y="60"/>
                  </a:lnTo>
                  <a:lnTo>
                    <a:pt x="2579" y="53"/>
                  </a:lnTo>
                  <a:lnTo>
                    <a:pt x="2562" y="39"/>
                  </a:lnTo>
                  <a:lnTo>
                    <a:pt x="2520" y="7"/>
                  </a:lnTo>
                  <a:lnTo>
                    <a:pt x="2514" y="3"/>
                  </a:lnTo>
                  <a:close/>
                  <a:moveTo>
                    <a:pt x="2006" y="3"/>
                  </a:moveTo>
                  <a:lnTo>
                    <a:pt x="2013" y="3"/>
                  </a:lnTo>
                  <a:lnTo>
                    <a:pt x="2012" y="4"/>
                  </a:lnTo>
                  <a:lnTo>
                    <a:pt x="2005" y="4"/>
                  </a:lnTo>
                  <a:lnTo>
                    <a:pt x="2006" y="3"/>
                  </a:lnTo>
                  <a:close/>
                  <a:moveTo>
                    <a:pt x="2043" y="1"/>
                  </a:moveTo>
                  <a:lnTo>
                    <a:pt x="2053" y="1"/>
                  </a:lnTo>
                  <a:lnTo>
                    <a:pt x="2057" y="3"/>
                  </a:lnTo>
                  <a:lnTo>
                    <a:pt x="2047" y="3"/>
                  </a:lnTo>
                  <a:lnTo>
                    <a:pt x="2043" y="1"/>
                  </a:lnTo>
                  <a:close/>
                  <a:moveTo>
                    <a:pt x="829" y="1"/>
                  </a:moveTo>
                  <a:lnTo>
                    <a:pt x="793" y="10"/>
                  </a:lnTo>
                  <a:lnTo>
                    <a:pt x="788" y="17"/>
                  </a:lnTo>
                  <a:lnTo>
                    <a:pt x="823" y="9"/>
                  </a:lnTo>
                  <a:lnTo>
                    <a:pt x="829" y="1"/>
                  </a:lnTo>
                  <a:close/>
                  <a:moveTo>
                    <a:pt x="4226" y="0"/>
                  </a:moveTo>
                  <a:lnTo>
                    <a:pt x="4227" y="14"/>
                  </a:lnTo>
                  <a:lnTo>
                    <a:pt x="4229" y="14"/>
                  </a:lnTo>
                  <a:lnTo>
                    <a:pt x="4229" y="11"/>
                  </a:lnTo>
                  <a:lnTo>
                    <a:pt x="4227" y="9"/>
                  </a:lnTo>
                  <a:lnTo>
                    <a:pt x="4227" y="0"/>
                  </a:lnTo>
                  <a:lnTo>
                    <a:pt x="4226" y="0"/>
                  </a:lnTo>
                  <a:close/>
                  <a:moveTo>
                    <a:pt x="4206" y="0"/>
                  </a:moveTo>
                  <a:lnTo>
                    <a:pt x="4210" y="0"/>
                  </a:lnTo>
                  <a:lnTo>
                    <a:pt x="4176" y="6"/>
                  </a:lnTo>
                  <a:lnTo>
                    <a:pt x="4169" y="9"/>
                  </a:lnTo>
                  <a:lnTo>
                    <a:pt x="4160" y="10"/>
                  </a:lnTo>
                  <a:lnTo>
                    <a:pt x="4153" y="11"/>
                  </a:lnTo>
                  <a:lnTo>
                    <a:pt x="4147" y="13"/>
                  </a:lnTo>
                  <a:lnTo>
                    <a:pt x="4139" y="17"/>
                  </a:lnTo>
                  <a:lnTo>
                    <a:pt x="4135" y="17"/>
                  </a:lnTo>
                  <a:lnTo>
                    <a:pt x="4132" y="19"/>
                  </a:lnTo>
                  <a:lnTo>
                    <a:pt x="4126" y="20"/>
                  </a:lnTo>
                  <a:lnTo>
                    <a:pt x="4122" y="23"/>
                  </a:lnTo>
                  <a:lnTo>
                    <a:pt x="4113" y="27"/>
                  </a:lnTo>
                  <a:lnTo>
                    <a:pt x="4136" y="33"/>
                  </a:lnTo>
                  <a:lnTo>
                    <a:pt x="4156" y="37"/>
                  </a:lnTo>
                  <a:lnTo>
                    <a:pt x="4159" y="39"/>
                  </a:lnTo>
                  <a:lnTo>
                    <a:pt x="4160" y="39"/>
                  </a:lnTo>
                  <a:lnTo>
                    <a:pt x="4157" y="41"/>
                  </a:lnTo>
                  <a:lnTo>
                    <a:pt x="4155" y="41"/>
                  </a:lnTo>
                  <a:lnTo>
                    <a:pt x="4153" y="40"/>
                  </a:lnTo>
                  <a:lnTo>
                    <a:pt x="4156" y="40"/>
                  </a:lnTo>
                  <a:lnTo>
                    <a:pt x="4157" y="39"/>
                  </a:lnTo>
                  <a:lnTo>
                    <a:pt x="4156" y="39"/>
                  </a:lnTo>
                  <a:lnTo>
                    <a:pt x="4112" y="29"/>
                  </a:lnTo>
                  <a:lnTo>
                    <a:pt x="4110" y="29"/>
                  </a:lnTo>
                  <a:lnTo>
                    <a:pt x="4109" y="30"/>
                  </a:lnTo>
                  <a:lnTo>
                    <a:pt x="4115" y="30"/>
                  </a:lnTo>
                  <a:lnTo>
                    <a:pt x="4140" y="37"/>
                  </a:lnTo>
                  <a:lnTo>
                    <a:pt x="4112" y="31"/>
                  </a:lnTo>
                  <a:lnTo>
                    <a:pt x="4113" y="31"/>
                  </a:lnTo>
                  <a:lnTo>
                    <a:pt x="4142" y="39"/>
                  </a:lnTo>
                  <a:lnTo>
                    <a:pt x="4126" y="36"/>
                  </a:lnTo>
                  <a:lnTo>
                    <a:pt x="4107" y="31"/>
                  </a:lnTo>
                  <a:lnTo>
                    <a:pt x="4106" y="31"/>
                  </a:lnTo>
                  <a:lnTo>
                    <a:pt x="4103" y="33"/>
                  </a:lnTo>
                  <a:lnTo>
                    <a:pt x="4099" y="36"/>
                  </a:lnTo>
                  <a:lnTo>
                    <a:pt x="4096" y="37"/>
                  </a:lnTo>
                  <a:lnTo>
                    <a:pt x="4092" y="41"/>
                  </a:lnTo>
                  <a:lnTo>
                    <a:pt x="4088" y="44"/>
                  </a:lnTo>
                  <a:lnTo>
                    <a:pt x="4085" y="47"/>
                  </a:lnTo>
                  <a:lnTo>
                    <a:pt x="4083" y="50"/>
                  </a:lnTo>
                  <a:lnTo>
                    <a:pt x="4080" y="51"/>
                  </a:lnTo>
                  <a:lnTo>
                    <a:pt x="4075" y="60"/>
                  </a:lnTo>
                  <a:lnTo>
                    <a:pt x="4075" y="61"/>
                  </a:lnTo>
                  <a:lnTo>
                    <a:pt x="4089" y="64"/>
                  </a:lnTo>
                  <a:lnTo>
                    <a:pt x="4092" y="64"/>
                  </a:lnTo>
                  <a:lnTo>
                    <a:pt x="4075" y="60"/>
                  </a:lnTo>
                  <a:lnTo>
                    <a:pt x="4085" y="61"/>
                  </a:lnTo>
                  <a:lnTo>
                    <a:pt x="4095" y="64"/>
                  </a:lnTo>
                  <a:lnTo>
                    <a:pt x="4102" y="66"/>
                  </a:lnTo>
                  <a:lnTo>
                    <a:pt x="4110" y="67"/>
                  </a:lnTo>
                  <a:lnTo>
                    <a:pt x="4112" y="69"/>
                  </a:lnTo>
                  <a:lnTo>
                    <a:pt x="4110" y="69"/>
                  </a:lnTo>
                  <a:lnTo>
                    <a:pt x="4110" y="70"/>
                  </a:lnTo>
                  <a:lnTo>
                    <a:pt x="4107" y="70"/>
                  </a:lnTo>
                  <a:lnTo>
                    <a:pt x="4073" y="61"/>
                  </a:lnTo>
                  <a:lnTo>
                    <a:pt x="4073" y="63"/>
                  </a:lnTo>
                  <a:lnTo>
                    <a:pt x="4113" y="73"/>
                  </a:lnTo>
                  <a:lnTo>
                    <a:pt x="4117" y="73"/>
                  </a:lnTo>
                  <a:lnTo>
                    <a:pt x="4119" y="74"/>
                  </a:lnTo>
                  <a:lnTo>
                    <a:pt x="4115" y="74"/>
                  </a:lnTo>
                  <a:lnTo>
                    <a:pt x="4112" y="73"/>
                  </a:lnTo>
                  <a:lnTo>
                    <a:pt x="4090" y="69"/>
                  </a:lnTo>
                  <a:lnTo>
                    <a:pt x="4073" y="64"/>
                  </a:lnTo>
                  <a:lnTo>
                    <a:pt x="4072" y="64"/>
                  </a:lnTo>
                  <a:lnTo>
                    <a:pt x="4072" y="67"/>
                  </a:lnTo>
                  <a:lnTo>
                    <a:pt x="4070" y="67"/>
                  </a:lnTo>
                  <a:lnTo>
                    <a:pt x="4070" y="70"/>
                  </a:lnTo>
                  <a:lnTo>
                    <a:pt x="4069" y="71"/>
                  </a:lnTo>
                  <a:lnTo>
                    <a:pt x="4068" y="77"/>
                  </a:lnTo>
                  <a:lnTo>
                    <a:pt x="4068" y="90"/>
                  </a:lnTo>
                  <a:lnTo>
                    <a:pt x="4069" y="96"/>
                  </a:lnTo>
                  <a:lnTo>
                    <a:pt x="4070" y="100"/>
                  </a:lnTo>
                  <a:lnTo>
                    <a:pt x="4073" y="107"/>
                  </a:lnTo>
                  <a:lnTo>
                    <a:pt x="4078" y="114"/>
                  </a:lnTo>
                  <a:lnTo>
                    <a:pt x="4083" y="120"/>
                  </a:lnTo>
                  <a:lnTo>
                    <a:pt x="4089" y="127"/>
                  </a:lnTo>
                  <a:lnTo>
                    <a:pt x="4117" y="119"/>
                  </a:lnTo>
                  <a:lnTo>
                    <a:pt x="4127" y="116"/>
                  </a:lnTo>
                  <a:lnTo>
                    <a:pt x="4130" y="116"/>
                  </a:lnTo>
                  <a:lnTo>
                    <a:pt x="4133" y="117"/>
                  </a:lnTo>
                  <a:lnTo>
                    <a:pt x="4135" y="119"/>
                  </a:lnTo>
                  <a:lnTo>
                    <a:pt x="4133" y="119"/>
                  </a:lnTo>
                  <a:lnTo>
                    <a:pt x="4132" y="120"/>
                  </a:lnTo>
                  <a:lnTo>
                    <a:pt x="4127" y="120"/>
                  </a:lnTo>
                  <a:lnTo>
                    <a:pt x="4127" y="119"/>
                  </a:lnTo>
                  <a:lnTo>
                    <a:pt x="4132" y="119"/>
                  </a:lnTo>
                  <a:lnTo>
                    <a:pt x="4130" y="117"/>
                  </a:lnTo>
                  <a:lnTo>
                    <a:pt x="4129" y="117"/>
                  </a:lnTo>
                  <a:lnTo>
                    <a:pt x="4116" y="122"/>
                  </a:lnTo>
                  <a:lnTo>
                    <a:pt x="4090" y="129"/>
                  </a:lnTo>
                  <a:lnTo>
                    <a:pt x="4092" y="130"/>
                  </a:lnTo>
                  <a:lnTo>
                    <a:pt x="4102" y="127"/>
                  </a:lnTo>
                  <a:lnTo>
                    <a:pt x="4119" y="122"/>
                  </a:lnTo>
                  <a:lnTo>
                    <a:pt x="4122" y="122"/>
                  </a:lnTo>
                  <a:lnTo>
                    <a:pt x="4122" y="123"/>
                  </a:lnTo>
                  <a:lnTo>
                    <a:pt x="4120" y="123"/>
                  </a:lnTo>
                  <a:lnTo>
                    <a:pt x="4093" y="132"/>
                  </a:lnTo>
                  <a:lnTo>
                    <a:pt x="4123" y="123"/>
                  </a:lnTo>
                  <a:lnTo>
                    <a:pt x="4125" y="123"/>
                  </a:lnTo>
                  <a:lnTo>
                    <a:pt x="4109" y="127"/>
                  </a:lnTo>
                  <a:lnTo>
                    <a:pt x="4095" y="132"/>
                  </a:lnTo>
                  <a:lnTo>
                    <a:pt x="4099" y="136"/>
                  </a:lnTo>
                  <a:lnTo>
                    <a:pt x="4102" y="137"/>
                  </a:lnTo>
                  <a:lnTo>
                    <a:pt x="4105" y="140"/>
                  </a:lnTo>
                  <a:lnTo>
                    <a:pt x="4107" y="142"/>
                  </a:lnTo>
                  <a:lnTo>
                    <a:pt x="4113" y="147"/>
                  </a:lnTo>
                  <a:lnTo>
                    <a:pt x="4116" y="147"/>
                  </a:lnTo>
                  <a:lnTo>
                    <a:pt x="4119" y="149"/>
                  </a:lnTo>
                  <a:lnTo>
                    <a:pt x="4123" y="153"/>
                  </a:lnTo>
                  <a:lnTo>
                    <a:pt x="4120" y="152"/>
                  </a:lnTo>
                  <a:lnTo>
                    <a:pt x="4117" y="152"/>
                  </a:lnTo>
                  <a:lnTo>
                    <a:pt x="4116" y="150"/>
                  </a:lnTo>
                  <a:lnTo>
                    <a:pt x="4113" y="149"/>
                  </a:lnTo>
                  <a:lnTo>
                    <a:pt x="4110" y="146"/>
                  </a:lnTo>
                  <a:lnTo>
                    <a:pt x="4107" y="144"/>
                  </a:lnTo>
                  <a:lnTo>
                    <a:pt x="4103" y="140"/>
                  </a:lnTo>
                  <a:lnTo>
                    <a:pt x="4100" y="140"/>
                  </a:lnTo>
                  <a:lnTo>
                    <a:pt x="4093" y="133"/>
                  </a:lnTo>
                  <a:lnTo>
                    <a:pt x="4082" y="136"/>
                  </a:lnTo>
                  <a:lnTo>
                    <a:pt x="4080" y="136"/>
                  </a:lnTo>
                  <a:lnTo>
                    <a:pt x="4083" y="134"/>
                  </a:lnTo>
                  <a:lnTo>
                    <a:pt x="4092" y="132"/>
                  </a:lnTo>
                  <a:lnTo>
                    <a:pt x="4090" y="132"/>
                  </a:lnTo>
                  <a:lnTo>
                    <a:pt x="4085" y="133"/>
                  </a:lnTo>
                  <a:lnTo>
                    <a:pt x="4069" y="137"/>
                  </a:lnTo>
                  <a:lnTo>
                    <a:pt x="4069" y="139"/>
                  </a:lnTo>
                  <a:lnTo>
                    <a:pt x="4065" y="139"/>
                  </a:lnTo>
                  <a:lnTo>
                    <a:pt x="4063" y="140"/>
                  </a:lnTo>
                  <a:lnTo>
                    <a:pt x="4062" y="140"/>
                  </a:lnTo>
                  <a:lnTo>
                    <a:pt x="4060" y="142"/>
                  </a:lnTo>
                  <a:lnTo>
                    <a:pt x="4059" y="142"/>
                  </a:lnTo>
                  <a:lnTo>
                    <a:pt x="4058" y="143"/>
                  </a:lnTo>
                  <a:lnTo>
                    <a:pt x="4056" y="143"/>
                  </a:lnTo>
                  <a:lnTo>
                    <a:pt x="4053" y="146"/>
                  </a:lnTo>
                  <a:lnTo>
                    <a:pt x="4053" y="147"/>
                  </a:lnTo>
                  <a:lnTo>
                    <a:pt x="4052" y="147"/>
                  </a:lnTo>
                  <a:lnTo>
                    <a:pt x="4052" y="150"/>
                  </a:lnTo>
                  <a:lnTo>
                    <a:pt x="4050" y="152"/>
                  </a:lnTo>
                  <a:lnTo>
                    <a:pt x="4050" y="153"/>
                  </a:lnTo>
                  <a:lnTo>
                    <a:pt x="4052" y="154"/>
                  </a:lnTo>
                  <a:lnTo>
                    <a:pt x="4052" y="157"/>
                  </a:lnTo>
                  <a:lnTo>
                    <a:pt x="4056" y="162"/>
                  </a:lnTo>
                  <a:lnTo>
                    <a:pt x="4056" y="163"/>
                  </a:lnTo>
                  <a:lnTo>
                    <a:pt x="4058" y="163"/>
                  </a:lnTo>
                  <a:lnTo>
                    <a:pt x="4059" y="164"/>
                  </a:lnTo>
                  <a:lnTo>
                    <a:pt x="4060" y="164"/>
                  </a:lnTo>
                  <a:lnTo>
                    <a:pt x="4063" y="167"/>
                  </a:lnTo>
                  <a:lnTo>
                    <a:pt x="4066" y="167"/>
                  </a:lnTo>
                  <a:lnTo>
                    <a:pt x="4068" y="169"/>
                  </a:lnTo>
                  <a:lnTo>
                    <a:pt x="4070" y="169"/>
                  </a:lnTo>
                  <a:lnTo>
                    <a:pt x="4072" y="170"/>
                  </a:lnTo>
                  <a:lnTo>
                    <a:pt x="4075" y="170"/>
                  </a:lnTo>
                  <a:lnTo>
                    <a:pt x="4078" y="172"/>
                  </a:lnTo>
                  <a:lnTo>
                    <a:pt x="4083" y="172"/>
                  </a:lnTo>
                  <a:lnTo>
                    <a:pt x="4088" y="173"/>
                  </a:lnTo>
                  <a:lnTo>
                    <a:pt x="4110" y="173"/>
                  </a:lnTo>
                  <a:lnTo>
                    <a:pt x="4109" y="174"/>
                  </a:lnTo>
                  <a:lnTo>
                    <a:pt x="4088" y="174"/>
                  </a:lnTo>
                  <a:lnTo>
                    <a:pt x="4085" y="173"/>
                  </a:lnTo>
                  <a:lnTo>
                    <a:pt x="4078" y="173"/>
                  </a:lnTo>
                  <a:lnTo>
                    <a:pt x="4075" y="172"/>
                  </a:lnTo>
                  <a:lnTo>
                    <a:pt x="4072" y="172"/>
                  </a:lnTo>
                  <a:lnTo>
                    <a:pt x="4070" y="170"/>
                  </a:lnTo>
                  <a:lnTo>
                    <a:pt x="4062" y="167"/>
                  </a:lnTo>
                  <a:lnTo>
                    <a:pt x="4060" y="166"/>
                  </a:lnTo>
                  <a:lnTo>
                    <a:pt x="4058" y="164"/>
                  </a:lnTo>
                  <a:lnTo>
                    <a:pt x="4056" y="164"/>
                  </a:lnTo>
                  <a:lnTo>
                    <a:pt x="4052" y="160"/>
                  </a:lnTo>
                  <a:lnTo>
                    <a:pt x="4052" y="159"/>
                  </a:lnTo>
                  <a:lnTo>
                    <a:pt x="4050" y="159"/>
                  </a:lnTo>
                  <a:lnTo>
                    <a:pt x="4050" y="157"/>
                  </a:lnTo>
                  <a:lnTo>
                    <a:pt x="4049" y="154"/>
                  </a:lnTo>
                  <a:lnTo>
                    <a:pt x="4049" y="149"/>
                  </a:lnTo>
                  <a:lnTo>
                    <a:pt x="4050" y="147"/>
                  </a:lnTo>
                  <a:lnTo>
                    <a:pt x="4050" y="146"/>
                  </a:lnTo>
                  <a:lnTo>
                    <a:pt x="4052" y="146"/>
                  </a:lnTo>
                  <a:lnTo>
                    <a:pt x="4052" y="144"/>
                  </a:lnTo>
                  <a:lnTo>
                    <a:pt x="4053" y="144"/>
                  </a:lnTo>
                  <a:lnTo>
                    <a:pt x="4053" y="143"/>
                  </a:lnTo>
                  <a:lnTo>
                    <a:pt x="4055" y="143"/>
                  </a:lnTo>
                  <a:lnTo>
                    <a:pt x="4058" y="140"/>
                  </a:lnTo>
                  <a:lnTo>
                    <a:pt x="4059" y="140"/>
                  </a:lnTo>
                  <a:lnTo>
                    <a:pt x="4060" y="139"/>
                  </a:lnTo>
                  <a:lnTo>
                    <a:pt x="4063" y="139"/>
                  </a:lnTo>
                  <a:lnTo>
                    <a:pt x="4065" y="137"/>
                  </a:lnTo>
                  <a:lnTo>
                    <a:pt x="4068" y="137"/>
                  </a:lnTo>
                  <a:lnTo>
                    <a:pt x="4090" y="130"/>
                  </a:lnTo>
                  <a:lnTo>
                    <a:pt x="4089" y="130"/>
                  </a:lnTo>
                  <a:lnTo>
                    <a:pt x="4089" y="129"/>
                  </a:lnTo>
                  <a:lnTo>
                    <a:pt x="4085" y="130"/>
                  </a:lnTo>
                  <a:lnTo>
                    <a:pt x="4083" y="130"/>
                  </a:lnTo>
                  <a:lnTo>
                    <a:pt x="4082" y="132"/>
                  </a:lnTo>
                  <a:lnTo>
                    <a:pt x="4078" y="132"/>
                  </a:lnTo>
                  <a:lnTo>
                    <a:pt x="4079" y="130"/>
                  </a:lnTo>
                  <a:lnTo>
                    <a:pt x="4082" y="130"/>
                  </a:lnTo>
                  <a:lnTo>
                    <a:pt x="4086" y="129"/>
                  </a:lnTo>
                  <a:lnTo>
                    <a:pt x="4088" y="129"/>
                  </a:lnTo>
                  <a:lnTo>
                    <a:pt x="4088" y="127"/>
                  </a:lnTo>
                  <a:lnTo>
                    <a:pt x="4086" y="127"/>
                  </a:lnTo>
                  <a:lnTo>
                    <a:pt x="4086" y="126"/>
                  </a:lnTo>
                  <a:lnTo>
                    <a:pt x="4085" y="126"/>
                  </a:lnTo>
                  <a:lnTo>
                    <a:pt x="4085" y="124"/>
                  </a:lnTo>
                  <a:lnTo>
                    <a:pt x="4083" y="124"/>
                  </a:lnTo>
                  <a:lnTo>
                    <a:pt x="4082" y="122"/>
                  </a:lnTo>
                  <a:lnTo>
                    <a:pt x="4078" y="117"/>
                  </a:lnTo>
                  <a:lnTo>
                    <a:pt x="4076" y="113"/>
                  </a:lnTo>
                  <a:lnTo>
                    <a:pt x="4073" y="110"/>
                  </a:lnTo>
                  <a:lnTo>
                    <a:pt x="4069" y="101"/>
                  </a:lnTo>
                  <a:lnTo>
                    <a:pt x="4069" y="100"/>
                  </a:lnTo>
                  <a:lnTo>
                    <a:pt x="4068" y="97"/>
                  </a:lnTo>
                  <a:lnTo>
                    <a:pt x="4068" y="94"/>
                  </a:lnTo>
                  <a:lnTo>
                    <a:pt x="4066" y="93"/>
                  </a:lnTo>
                  <a:lnTo>
                    <a:pt x="4066" y="73"/>
                  </a:lnTo>
                  <a:lnTo>
                    <a:pt x="4068" y="71"/>
                  </a:lnTo>
                  <a:lnTo>
                    <a:pt x="4068" y="69"/>
                  </a:lnTo>
                  <a:lnTo>
                    <a:pt x="4069" y="69"/>
                  </a:lnTo>
                  <a:lnTo>
                    <a:pt x="4069" y="66"/>
                  </a:lnTo>
                  <a:lnTo>
                    <a:pt x="4070" y="64"/>
                  </a:lnTo>
                  <a:lnTo>
                    <a:pt x="4063" y="61"/>
                  </a:lnTo>
                  <a:lnTo>
                    <a:pt x="4060" y="61"/>
                  </a:lnTo>
                  <a:lnTo>
                    <a:pt x="4049" y="59"/>
                  </a:lnTo>
                  <a:lnTo>
                    <a:pt x="4046" y="59"/>
                  </a:lnTo>
                  <a:lnTo>
                    <a:pt x="4046" y="57"/>
                  </a:lnTo>
                  <a:lnTo>
                    <a:pt x="4050" y="57"/>
                  </a:lnTo>
                  <a:lnTo>
                    <a:pt x="4050" y="59"/>
                  </a:lnTo>
                  <a:lnTo>
                    <a:pt x="4060" y="60"/>
                  </a:lnTo>
                  <a:lnTo>
                    <a:pt x="4070" y="63"/>
                  </a:lnTo>
                  <a:lnTo>
                    <a:pt x="4072" y="63"/>
                  </a:lnTo>
                  <a:lnTo>
                    <a:pt x="4072" y="61"/>
                  </a:lnTo>
                  <a:lnTo>
                    <a:pt x="4048" y="56"/>
                  </a:lnTo>
                  <a:lnTo>
                    <a:pt x="4046" y="56"/>
                  </a:lnTo>
                  <a:lnTo>
                    <a:pt x="4045" y="54"/>
                  </a:lnTo>
                  <a:lnTo>
                    <a:pt x="4049" y="54"/>
                  </a:lnTo>
                  <a:lnTo>
                    <a:pt x="4049" y="56"/>
                  </a:lnTo>
                  <a:lnTo>
                    <a:pt x="4058" y="57"/>
                  </a:lnTo>
                  <a:lnTo>
                    <a:pt x="4058" y="56"/>
                  </a:lnTo>
                  <a:lnTo>
                    <a:pt x="4060" y="56"/>
                  </a:lnTo>
                  <a:lnTo>
                    <a:pt x="4062" y="57"/>
                  </a:lnTo>
                  <a:lnTo>
                    <a:pt x="4060" y="57"/>
                  </a:lnTo>
                  <a:lnTo>
                    <a:pt x="4069" y="60"/>
                  </a:lnTo>
                  <a:lnTo>
                    <a:pt x="4070" y="60"/>
                  </a:lnTo>
                  <a:lnTo>
                    <a:pt x="4068" y="59"/>
                  </a:lnTo>
                  <a:lnTo>
                    <a:pt x="4063" y="57"/>
                  </a:lnTo>
                  <a:lnTo>
                    <a:pt x="4069" y="59"/>
                  </a:lnTo>
                  <a:lnTo>
                    <a:pt x="4073" y="59"/>
                  </a:lnTo>
                  <a:lnTo>
                    <a:pt x="4076" y="56"/>
                  </a:lnTo>
                  <a:lnTo>
                    <a:pt x="4079" y="51"/>
                  </a:lnTo>
                  <a:lnTo>
                    <a:pt x="4080" y="49"/>
                  </a:lnTo>
                  <a:lnTo>
                    <a:pt x="4083" y="47"/>
                  </a:lnTo>
                  <a:lnTo>
                    <a:pt x="4090" y="40"/>
                  </a:lnTo>
                  <a:lnTo>
                    <a:pt x="4095" y="37"/>
                  </a:lnTo>
                  <a:lnTo>
                    <a:pt x="4097" y="34"/>
                  </a:lnTo>
                  <a:lnTo>
                    <a:pt x="4100" y="33"/>
                  </a:lnTo>
                  <a:lnTo>
                    <a:pt x="4105" y="30"/>
                  </a:lnTo>
                  <a:lnTo>
                    <a:pt x="4106" y="30"/>
                  </a:lnTo>
                  <a:lnTo>
                    <a:pt x="4102" y="29"/>
                  </a:lnTo>
                  <a:lnTo>
                    <a:pt x="4105" y="30"/>
                  </a:lnTo>
                  <a:lnTo>
                    <a:pt x="4092" y="29"/>
                  </a:lnTo>
                  <a:lnTo>
                    <a:pt x="4092" y="27"/>
                  </a:lnTo>
                  <a:lnTo>
                    <a:pt x="4093" y="27"/>
                  </a:lnTo>
                  <a:lnTo>
                    <a:pt x="4097" y="29"/>
                  </a:lnTo>
                  <a:lnTo>
                    <a:pt x="4090" y="26"/>
                  </a:lnTo>
                  <a:lnTo>
                    <a:pt x="4090" y="27"/>
                  </a:lnTo>
                  <a:lnTo>
                    <a:pt x="4080" y="27"/>
                  </a:lnTo>
                  <a:lnTo>
                    <a:pt x="4080" y="29"/>
                  </a:lnTo>
                  <a:lnTo>
                    <a:pt x="4069" y="39"/>
                  </a:lnTo>
                  <a:lnTo>
                    <a:pt x="4058" y="50"/>
                  </a:lnTo>
                  <a:lnTo>
                    <a:pt x="4058" y="51"/>
                  </a:lnTo>
                  <a:lnTo>
                    <a:pt x="4056" y="51"/>
                  </a:lnTo>
                  <a:lnTo>
                    <a:pt x="4056" y="54"/>
                  </a:lnTo>
                  <a:lnTo>
                    <a:pt x="4058" y="56"/>
                  </a:lnTo>
                  <a:lnTo>
                    <a:pt x="4055" y="56"/>
                  </a:lnTo>
                  <a:lnTo>
                    <a:pt x="4055" y="54"/>
                  </a:lnTo>
                  <a:lnTo>
                    <a:pt x="4053" y="54"/>
                  </a:lnTo>
                  <a:lnTo>
                    <a:pt x="4053" y="51"/>
                  </a:lnTo>
                  <a:lnTo>
                    <a:pt x="4055" y="51"/>
                  </a:lnTo>
                  <a:lnTo>
                    <a:pt x="4055" y="50"/>
                  </a:lnTo>
                  <a:lnTo>
                    <a:pt x="4056" y="50"/>
                  </a:lnTo>
                  <a:lnTo>
                    <a:pt x="4078" y="27"/>
                  </a:lnTo>
                  <a:lnTo>
                    <a:pt x="4079" y="27"/>
                  </a:lnTo>
                  <a:lnTo>
                    <a:pt x="4079" y="26"/>
                  </a:lnTo>
                  <a:lnTo>
                    <a:pt x="4088" y="26"/>
                  </a:lnTo>
                  <a:lnTo>
                    <a:pt x="4082" y="24"/>
                  </a:lnTo>
                  <a:lnTo>
                    <a:pt x="4056" y="31"/>
                  </a:lnTo>
                  <a:lnTo>
                    <a:pt x="4080" y="24"/>
                  </a:lnTo>
                  <a:lnTo>
                    <a:pt x="4079" y="23"/>
                  </a:lnTo>
                  <a:lnTo>
                    <a:pt x="4082" y="23"/>
                  </a:lnTo>
                  <a:lnTo>
                    <a:pt x="4107" y="29"/>
                  </a:lnTo>
                  <a:lnTo>
                    <a:pt x="4109" y="29"/>
                  </a:lnTo>
                  <a:lnTo>
                    <a:pt x="4105" y="27"/>
                  </a:lnTo>
                  <a:lnTo>
                    <a:pt x="4103" y="26"/>
                  </a:lnTo>
                  <a:lnTo>
                    <a:pt x="4107" y="27"/>
                  </a:lnTo>
                  <a:lnTo>
                    <a:pt x="4110" y="27"/>
                  </a:lnTo>
                  <a:lnTo>
                    <a:pt x="4115" y="24"/>
                  </a:lnTo>
                  <a:lnTo>
                    <a:pt x="4120" y="23"/>
                  </a:lnTo>
                  <a:lnTo>
                    <a:pt x="4125" y="20"/>
                  </a:lnTo>
                  <a:lnTo>
                    <a:pt x="4130" y="19"/>
                  </a:lnTo>
                  <a:lnTo>
                    <a:pt x="4135" y="16"/>
                  </a:lnTo>
                  <a:lnTo>
                    <a:pt x="4140" y="14"/>
                  </a:lnTo>
                  <a:lnTo>
                    <a:pt x="4145" y="13"/>
                  </a:lnTo>
                  <a:lnTo>
                    <a:pt x="4147" y="11"/>
                  </a:lnTo>
                  <a:lnTo>
                    <a:pt x="4152" y="11"/>
                  </a:lnTo>
                  <a:lnTo>
                    <a:pt x="4159" y="9"/>
                  </a:lnTo>
                  <a:lnTo>
                    <a:pt x="4167" y="7"/>
                  </a:lnTo>
                  <a:lnTo>
                    <a:pt x="4175" y="6"/>
                  </a:lnTo>
                  <a:lnTo>
                    <a:pt x="4200" y="1"/>
                  </a:lnTo>
                  <a:lnTo>
                    <a:pt x="4206"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3" name="Freeform 187"/>
            <p:cNvSpPr>
              <a:spLocks noEditPoints="1"/>
            </p:cNvSpPr>
            <p:nvPr/>
          </p:nvSpPr>
          <p:spPr bwMode="auto">
            <a:xfrm>
              <a:off x="2357438" y="996950"/>
              <a:ext cx="7469188" cy="908050"/>
            </a:xfrm>
            <a:custGeom>
              <a:avLst/>
              <a:gdLst/>
              <a:ahLst/>
              <a:cxnLst>
                <a:cxn ang="0">
                  <a:pos x="2589" y="217"/>
                </a:cxn>
                <a:cxn ang="0">
                  <a:pos x="541" y="516"/>
                </a:cxn>
                <a:cxn ang="0">
                  <a:pos x="1474" y="216"/>
                </a:cxn>
                <a:cxn ang="0">
                  <a:pos x="2080" y="206"/>
                </a:cxn>
                <a:cxn ang="0">
                  <a:pos x="862" y="159"/>
                </a:cxn>
                <a:cxn ang="0">
                  <a:pos x="4575" y="171"/>
                </a:cxn>
                <a:cxn ang="0">
                  <a:pos x="1801" y="240"/>
                </a:cxn>
                <a:cxn ang="0">
                  <a:pos x="1441" y="243"/>
                </a:cxn>
                <a:cxn ang="0">
                  <a:pos x="2039" y="445"/>
                </a:cxn>
                <a:cxn ang="0">
                  <a:pos x="1775" y="221"/>
                </a:cxn>
                <a:cxn ang="0">
                  <a:pos x="919" y="140"/>
                </a:cxn>
                <a:cxn ang="0">
                  <a:pos x="4309" y="181"/>
                </a:cxn>
                <a:cxn ang="0">
                  <a:pos x="4303" y="144"/>
                </a:cxn>
                <a:cxn ang="0">
                  <a:pos x="2350" y="140"/>
                </a:cxn>
                <a:cxn ang="0">
                  <a:pos x="4284" y="134"/>
                </a:cxn>
                <a:cxn ang="0">
                  <a:pos x="4229" y="133"/>
                </a:cxn>
                <a:cxn ang="0">
                  <a:pos x="4226" y="150"/>
                </a:cxn>
                <a:cxn ang="0">
                  <a:pos x="4089" y="183"/>
                </a:cxn>
                <a:cxn ang="0">
                  <a:pos x="3046" y="211"/>
                </a:cxn>
                <a:cxn ang="0">
                  <a:pos x="1868" y="197"/>
                </a:cxn>
                <a:cxn ang="0">
                  <a:pos x="782" y="383"/>
                </a:cxn>
                <a:cxn ang="0">
                  <a:pos x="1440" y="121"/>
                </a:cxn>
                <a:cxn ang="0">
                  <a:pos x="979" y="126"/>
                </a:cxn>
                <a:cxn ang="0">
                  <a:pos x="1452" y="117"/>
                </a:cxn>
                <a:cxn ang="0">
                  <a:pos x="1669" y="114"/>
                </a:cxn>
                <a:cxn ang="0">
                  <a:pos x="1723" y="149"/>
                </a:cxn>
                <a:cxn ang="0">
                  <a:pos x="1719" y="101"/>
                </a:cxn>
                <a:cxn ang="0">
                  <a:pos x="3179" y="197"/>
                </a:cxn>
                <a:cxn ang="0">
                  <a:pos x="1952" y="93"/>
                </a:cxn>
                <a:cxn ang="0">
                  <a:pos x="1816" y="124"/>
                </a:cxn>
                <a:cxn ang="0">
                  <a:pos x="1792" y="83"/>
                </a:cxn>
                <a:cxn ang="0">
                  <a:pos x="2102" y="323"/>
                </a:cxn>
                <a:cxn ang="0">
                  <a:pos x="1875" y="78"/>
                </a:cxn>
                <a:cxn ang="0">
                  <a:pos x="3079" y="127"/>
                </a:cxn>
                <a:cxn ang="0">
                  <a:pos x="1908" y="77"/>
                </a:cxn>
                <a:cxn ang="0">
                  <a:pos x="1920" y="61"/>
                </a:cxn>
                <a:cxn ang="0">
                  <a:pos x="4035" y="101"/>
                </a:cxn>
                <a:cxn ang="0">
                  <a:pos x="4662" y="51"/>
                </a:cxn>
                <a:cxn ang="0">
                  <a:pos x="1699" y="51"/>
                </a:cxn>
                <a:cxn ang="0">
                  <a:pos x="3016" y="90"/>
                </a:cxn>
                <a:cxn ang="0">
                  <a:pos x="3140" y="43"/>
                </a:cxn>
                <a:cxn ang="0">
                  <a:pos x="1793" y="77"/>
                </a:cxn>
                <a:cxn ang="0">
                  <a:pos x="1939" y="43"/>
                </a:cxn>
                <a:cxn ang="0">
                  <a:pos x="3150" y="37"/>
                </a:cxn>
                <a:cxn ang="0">
                  <a:pos x="1866" y="56"/>
                </a:cxn>
                <a:cxn ang="0">
                  <a:pos x="3089" y="36"/>
                </a:cxn>
                <a:cxn ang="0">
                  <a:pos x="2003" y="164"/>
                </a:cxn>
                <a:cxn ang="0">
                  <a:pos x="2029" y="163"/>
                </a:cxn>
                <a:cxn ang="0">
                  <a:pos x="2094" y="164"/>
                </a:cxn>
                <a:cxn ang="0">
                  <a:pos x="2160" y="90"/>
                </a:cxn>
                <a:cxn ang="0">
                  <a:pos x="2482" y="27"/>
                </a:cxn>
                <a:cxn ang="0">
                  <a:pos x="2049" y="40"/>
                </a:cxn>
                <a:cxn ang="0">
                  <a:pos x="2201" y="33"/>
                </a:cxn>
                <a:cxn ang="0">
                  <a:pos x="3083" y="20"/>
                </a:cxn>
                <a:cxn ang="0">
                  <a:pos x="4695" y="18"/>
                </a:cxn>
                <a:cxn ang="0">
                  <a:pos x="2591" y="149"/>
                </a:cxn>
                <a:cxn ang="0">
                  <a:pos x="2612" y="229"/>
                </a:cxn>
                <a:cxn ang="0">
                  <a:pos x="2678" y="60"/>
                </a:cxn>
                <a:cxn ang="0">
                  <a:pos x="3184" y="7"/>
                </a:cxn>
                <a:cxn ang="0">
                  <a:pos x="1932" y="44"/>
                </a:cxn>
                <a:cxn ang="0">
                  <a:pos x="3105" y="3"/>
                </a:cxn>
                <a:cxn ang="0">
                  <a:pos x="1940" y="4"/>
                </a:cxn>
              </a:cxnLst>
              <a:rect l="0" t="0" r="r" b="b"/>
              <a:pathLst>
                <a:path w="4705" h="572">
                  <a:moveTo>
                    <a:pt x="2527" y="160"/>
                  </a:moveTo>
                  <a:lnTo>
                    <a:pt x="2522" y="161"/>
                  </a:lnTo>
                  <a:lnTo>
                    <a:pt x="2520" y="161"/>
                  </a:lnTo>
                  <a:lnTo>
                    <a:pt x="2525" y="166"/>
                  </a:lnTo>
                  <a:lnTo>
                    <a:pt x="2532" y="164"/>
                  </a:lnTo>
                  <a:lnTo>
                    <a:pt x="2527" y="166"/>
                  </a:lnTo>
                  <a:lnTo>
                    <a:pt x="2565" y="196"/>
                  </a:lnTo>
                  <a:lnTo>
                    <a:pt x="2587" y="211"/>
                  </a:lnTo>
                  <a:lnTo>
                    <a:pt x="2585" y="213"/>
                  </a:lnTo>
                  <a:lnTo>
                    <a:pt x="2585" y="211"/>
                  </a:lnTo>
                  <a:lnTo>
                    <a:pt x="2564" y="196"/>
                  </a:lnTo>
                  <a:lnTo>
                    <a:pt x="2524" y="167"/>
                  </a:lnTo>
                  <a:lnTo>
                    <a:pt x="2564" y="197"/>
                  </a:lnTo>
                  <a:lnTo>
                    <a:pt x="2589" y="217"/>
                  </a:lnTo>
                  <a:lnTo>
                    <a:pt x="2552" y="227"/>
                  </a:lnTo>
                  <a:lnTo>
                    <a:pt x="2545" y="230"/>
                  </a:lnTo>
                  <a:lnTo>
                    <a:pt x="2522" y="236"/>
                  </a:lnTo>
                  <a:lnTo>
                    <a:pt x="2535" y="246"/>
                  </a:lnTo>
                  <a:lnTo>
                    <a:pt x="2579" y="279"/>
                  </a:lnTo>
                  <a:lnTo>
                    <a:pt x="2585" y="276"/>
                  </a:lnTo>
                  <a:lnTo>
                    <a:pt x="2589" y="273"/>
                  </a:lnTo>
                  <a:lnTo>
                    <a:pt x="2595" y="270"/>
                  </a:lnTo>
                  <a:lnTo>
                    <a:pt x="2597" y="267"/>
                  </a:lnTo>
                  <a:lnTo>
                    <a:pt x="2599" y="266"/>
                  </a:lnTo>
                  <a:lnTo>
                    <a:pt x="2604" y="261"/>
                  </a:lnTo>
                  <a:lnTo>
                    <a:pt x="2607" y="257"/>
                  </a:lnTo>
                  <a:lnTo>
                    <a:pt x="2608" y="254"/>
                  </a:lnTo>
                  <a:lnTo>
                    <a:pt x="2609" y="253"/>
                  </a:lnTo>
                  <a:lnTo>
                    <a:pt x="2609" y="251"/>
                  </a:lnTo>
                  <a:lnTo>
                    <a:pt x="2612" y="246"/>
                  </a:lnTo>
                  <a:lnTo>
                    <a:pt x="2612" y="234"/>
                  </a:lnTo>
                  <a:lnTo>
                    <a:pt x="2589" y="217"/>
                  </a:lnTo>
                  <a:lnTo>
                    <a:pt x="2599" y="214"/>
                  </a:lnTo>
                  <a:lnTo>
                    <a:pt x="2591" y="217"/>
                  </a:lnTo>
                  <a:lnTo>
                    <a:pt x="2611" y="233"/>
                  </a:lnTo>
                  <a:lnTo>
                    <a:pt x="2611" y="230"/>
                  </a:lnTo>
                  <a:lnTo>
                    <a:pt x="2609" y="229"/>
                  </a:lnTo>
                  <a:lnTo>
                    <a:pt x="2609" y="227"/>
                  </a:lnTo>
                  <a:lnTo>
                    <a:pt x="2608" y="224"/>
                  </a:lnTo>
                  <a:lnTo>
                    <a:pt x="2607" y="223"/>
                  </a:lnTo>
                  <a:lnTo>
                    <a:pt x="2605" y="220"/>
                  </a:lnTo>
                  <a:lnTo>
                    <a:pt x="2599" y="214"/>
                  </a:lnTo>
                  <a:lnTo>
                    <a:pt x="2598" y="214"/>
                  </a:lnTo>
                  <a:lnTo>
                    <a:pt x="2598" y="213"/>
                  </a:lnTo>
                  <a:lnTo>
                    <a:pt x="2597" y="213"/>
                  </a:lnTo>
                  <a:lnTo>
                    <a:pt x="2597" y="211"/>
                  </a:lnTo>
                  <a:lnTo>
                    <a:pt x="2595" y="211"/>
                  </a:lnTo>
                  <a:lnTo>
                    <a:pt x="2595" y="210"/>
                  </a:lnTo>
                  <a:lnTo>
                    <a:pt x="2594" y="210"/>
                  </a:lnTo>
                  <a:lnTo>
                    <a:pt x="2587" y="211"/>
                  </a:lnTo>
                  <a:lnTo>
                    <a:pt x="2594" y="209"/>
                  </a:lnTo>
                  <a:lnTo>
                    <a:pt x="2568" y="190"/>
                  </a:lnTo>
                  <a:lnTo>
                    <a:pt x="2532" y="164"/>
                  </a:lnTo>
                  <a:lnTo>
                    <a:pt x="2527" y="160"/>
                  </a:lnTo>
                  <a:close/>
                  <a:moveTo>
                    <a:pt x="1471" y="159"/>
                  </a:moveTo>
                  <a:lnTo>
                    <a:pt x="1437" y="167"/>
                  </a:lnTo>
                  <a:lnTo>
                    <a:pt x="1435" y="169"/>
                  </a:lnTo>
                  <a:lnTo>
                    <a:pt x="1470" y="160"/>
                  </a:lnTo>
                  <a:lnTo>
                    <a:pt x="1471" y="159"/>
                  </a:lnTo>
                  <a:close/>
                  <a:moveTo>
                    <a:pt x="889" y="159"/>
                  </a:moveTo>
                  <a:lnTo>
                    <a:pt x="855" y="167"/>
                  </a:lnTo>
                  <a:lnTo>
                    <a:pt x="672" y="370"/>
                  </a:lnTo>
                  <a:lnTo>
                    <a:pt x="574" y="479"/>
                  </a:lnTo>
                  <a:lnTo>
                    <a:pt x="541" y="516"/>
                  </a:lnTo>
                  <a:lnTo>
                    <a:pt x="566" y="520"/>
                  </a:lnTo>
                  <a:lnTo>
                    <a:pt x="601" y="483"/>
                  </a:lnTo>
                  <a:lnTo>
                    <a:pt x="698" y="373"/>
                  </a:lnTo>
                  <a:lnTo>
                    <a:pt x="889" y="159"/>
                  </a:lnTo>
                  <a:close/>
                  <a:moveTo>
                    <a:pt x="4237" y="157"/>
                  </a:moveTo>
                  <a:lnTo>
                    <a:pt x="4284" y="157"/>
                  </a:lnTo>
                  <a:lnTo>
                    <a:pt x="4290" y="159"/>
                  </a:lnTo>
                  <a:lnTo>
                    <a:pt x="4229" y="159"/>
                  </a:lnTo>
                  <a:lnTo>
                    <a:pt x="4237" y="157"/>
                  </a:lnTo>
                  <a:close/>
                  <a:moveTo>
                    <a:pt x="3581" y="157"/>
                  </a:moveTo>
                  <a:lnTo>
                    <a:pt x="3517" y="174"/>
                  </a:lnTo>
                  <a:lnTo>
                    <a:pt x="3475" y="187"/>
                  </a:lnTo>
                  <a:lnTo>
                    <a:pt x="3508" y="209"/>
                  </a:lnTo>
                  <a:lnTo>
                    <a:pt x="3615" y="179"/>
                  </a:lnTo>
                  <a:lnTo>
                    <a:pt x="3594" y="166"/>
                  </a:lnTo>
                  <a:lnTo>
                    <a:pt x="3581" y="157"/>
                  </a:lnTo>
                  <a:close/>
                  <a:moveTo>
                    <a:pt x="2815" y="157"/>
                  </a:moveTo>
                  <a:lnTo>
                    <a:pt x="2709" y="186"/>
                  </a:lnTo>
                  <a:lnTo>
                    <a:pt x="2778" y="236"/>
                  </a:lnTo>
                  <a:lnTo>
                    <a:pt x="2883" y="207"/>
                  </a:lnTo>
                  <a:lnTo>
                    <a:pt x="2815" y="157"/>
                  </a:lnTo>
                  <a:close/>
                  <a:moveTo>
                    <a:pt x="866" y="153"/>
                  </a:moveTo>
                  <a:lnTo>
                    <a:pt x="830" y="161"/>
                  </a:lnTo>
                  <a:lnTo>
                    <a:pt x="825" y="167"/>
                  </a:lnTo>
                  <a:lnTo>
                    <a:pt x="860" y="159"/>
                  </a:lnTo>
                  <a:lnTo>
                    <a:pt x="866" y="153"/>
                  </a:lnTo>
                  <a:close/>
                  <a:moveTo>
                    <a:pt x="1595" y="151"/>
                  </a:moveTo>
                  <a:lnTo>
                    <a:pt x="1579" y="156"/>
                  </a:lnTo>
                  <a:lnTo>
                    <a:pt x="1460" y="186"/>
                  </a:lnTo>
                  <a:lnTo>
                    <a:pt x="1445" y="190"/>
                  </a:lnTo>
                  <a:lnTo>
                    <a:pt x="1458" y="201"/>
                  </a:lnTo>
                  <a:lnTo>
                    <a:pt x="1474" y="216"/>
                  </a:lnTo>
                  <a:lnTo>
                    <a:pt x="1508" y="207"/>
                  </a:lnTo>
                  <a:lnTo>
                    <a:pt x="1625" y="177"/>
                  </a:lnTo>
                  <a:lnTo>
                    <a:pt x="1595" y="151"/>
                  </a:lnTo>
                  <a:close/>
                  <a:moveTo>
                    <a:pt x="3608" y="150"/>
                  </a:moveTo>
                  <a:lnTo>
                    <a:pt x="3582" y="157"/>
                  </a:lnTo>
                  <a:lnTo>
                    <a:pt x="3617" y="179"/>
                  </a:lnTo>
                  <a:lnTo>
                    <a:pt x="3642" y="171"/>
                  </a:lnTo>
                  <a:lnTo>
                    <a:pt x="3608" y="150"/>
                  </a:lnTo>
                  <a:close/>
                  <a:moveTo>
                    <a:pt x="1507" y="150"/>
                  </a:moveTo>
                  <a:lnTo>
                    <a:pt x="1472" y="159"/>
                  </a:lnTo>
                  <a:lnTo>
                    <a:pt x="1472" y="160"/>
                  </a:lnTo>
                  <a:lnTo>
                    <a:pt x="1507" y="151"/>
                  </a:lnTo>
                  <a:lnTo>
                    <a:pt x="1507" y="150"/>
                  </a:lnTo>
                  <a:close/>
                  <a:moveTo>
                    <a:pt x="926" y="150"/>
                  </a:moveTo>
                  <a:lnTo>
                    <a:pt x="892" y="159"/>
                  </a:lnTo>
                  <a:lnTo>
                    <a:pt x="699" y="373"/>
                  </a:lnTo>
                  <a:lnTo>
                    <a:pt x="726" y="376"/>
                  </a:lnTo>
                  <a:lnTo>
                    <a:pt x="926" y="150"/>
                  </a:lnTo>
                  <a:close/>
                  <a:moveTo>
                    <a:pt x="4227" y="149"/>
                  </a:moveTo>
                  <a:lnTo>
                    <a:pt x="4230" y="149"/>
                  </a:lnTo>
                  <a:lnTo>
                    <a:pt x="4230" y="150"/>
                  </a:lnTo>
                  <a:lnTo>
                    <a:pt x="4227" y="150"/>
                  </a:lnTo>
                  <a:lnTo>
                    <a:pt x="4227" y="149"/>
                  </a:lnTo>
                  <a:close/>
                  <a:moveTo>
                    <a:pt x="2244" y="146"/>
                  </a:moveTo>
                  <a:lnTo>
                    <a:pt x="2183" y="161"/>
                  </a:lnTo>
                  <a:lnTo>
                    <a:pt x="2112" y="180"/>
                  </a:lnTo>
                  <a:lnTo>
                    <a:pt x="2113" y="183"/>
                  </a:lnTo>
                  <a:lnTo>
                    <a:pt x="2114" y="183"/>
                  </a:lnTo>
                  <a:lnTo>
                    <a:pt x="2116" y="184"/>
                  </a:lnTo>
                  <a:lnTo>
                    <a:pt x="2064" y="199"/>
                  </a:lnTo>
                  <a:lnTo>
                    <a:pt x="2074" y="206"/>
                  </a:lnTo>
                  <a:lnTo>
                    <a:pt x="2080" y="206"/>
                  </a:lnTo>
                  <a:lnTo>
                    <a:pt x="2080" y="207"/>
                  </a:lnTo>
                  <a:lnTo>
                    <a:pt x="2090" y="204"/>
                  </a:lnTo>
                  <a:lnTo>
                    <a:pt x="2092" y="204"/>
                  </a:lnTo>
                  <a:lnTo>
                    <a:pt x="2092" y="206"/>
                  </a:lnTo>
                  <a:lnTo>
                    <a:pt x="2082" y="207"/>
                  </a:lnTo>
                  <a:lnTo>
                    <a:pt x="2082" y="210"/>
                  </a:lnTo>
                  <a:lnTo>
                    <a:pt x="2080" y="210"/>
                  </a:lnTo>
                  <a:lnTo>
                    <a:pt x="2106" y="231"/>
                  </a:lnTo>
                  <a:lnTo>
                    <a:pt x="2316" y="177"/>
                  </a:lnTo>
                  <a:lnTo>
                    <a:pt x="2288" y="156"/>
                  </a:lnTo>
                  <a:lnTo>
                    <a:pt x="2271" y="160"/>
                  </a:lnTo>
                  <a:lnTo>
                    <a:pt x="2270" y="160"/>
                  </a:lnTo>
                  <a:lnTo>
                    <a:pt x="2256" y="149"/>
                  </a:lnTo>
                  <a:lnTo>
                    <a:pt x="2167" y="171"/>
                  </a:lnTo>
                  <a:lnTo>
                    <a:pt x="2116" y="184"/>
                  </a:lnTo>
                  <a:lnTo>
                    <a:pt x="2248" y="150"/>
                  </a:lnTo>
                  <a:lnTo>
                    <a:pt x="2244" y="146"/>
                  </a:lnTo>
                  <a:close/>
                  <a:moveTo>
                    <a:pt x="361" y="146"/>
                  </a:moveTo>
                  <a:lnTo>
                    <a:pt x="220" y="289"/>
                  </a:lnTo>
                  <a:lnTo>
                    <a:pt x="277" y="294"/>
                  </a:lnTo>
                  <a:lnTo>
                    <a:pt x="394" y="266"/>
                  </a:lnTo>
                  <a:lnTo>
                    <a:pt x="720" y="187"/>
                  </a:lnTo>
                  <a:lnTo>
                    <a:pt x="495" y="161"/>
                  </a:lnTo>
                  <a:lnTo>
                    <a:pt x="361" y="146"/>
                  </a:lnTo>
                  <a:close/>
                  <a:moveTo>
                    <a:pt x="2250" y="144"/>
                  </a:moveTo>
                  <a:lnTo>
                    <a:pt x="2246" y="146"/>
                  </a:lnTo>
                  <a:lnTo>
                    <a:pt x="2250" y="149"/>
                  </a:lnTo>
                  <a:lnTo>
                    <a:pt x="2254" y="149"/>
                  </a:lnTo>
                  <a:lnTo>
                    <a:pt x="2250" y="144"/>
                  </a:lnTo>
                  <a:close/>
                  <a:moveTo>
                    <a:pt x="903" y="144"/>
                  </a:moveTo>
                  <a:lnTo>
                    <a:pt x="869" y="153"/>
                  </a:lnTo>
                  <a:lnTo>
                    <a:pt x="862" y="159"/>
                  </a:lnTo>
                  <a:lnTo>
                    <a:pt x="897" y="150"/>
                  </a:lnTo>
                  <a:lnTo>
                    <a:pt x="903" y="144"/>
                  </a:lnTo>
                  <a:close/>
                  <a:moveTo>
                    <a:pt x="1388" y="143"/>
                  </a:moveTo>
                  <a:lnTo>
                    <a:pt x="1392" y="147"/>
                  </a:lnTo>
                  <a:lnTo>
                    <a:pt x="1397" y="143"/>
                  </a:lnTo>
                  <a:lnTo>
                    <a:pt x="1388" y="143"/>
                  </a:lnTo>
                  <a:close/>
                  <a:moveTo>
                    <a:pt x="4677" y="143"/>
                  </a:moveTo>
                  <a:lnTo>
                    <a:pt x="4662" y="147"/>
                  </a:lnTo>
                  <a:lnTo>
                    <a:pt x="4641" y="154"/>
                  </a:lnTo>
                  <a:lnTo>
                    <a:pt x="4620" y="160"/>
                  </a:lnTo>
                  <a:lnTo>
                    <a:pt x="4597" y="167"/>
                  </a:lnTo>
                  <a:lnTo>
                    <a:pt x="4575" y="173"/>
                  </a:lnTo>
                  <a:lnTo>
                    <a:pt x="4557" y="179"/>
                  </a:lnTo>
                  <a:lnTo>
                    <a:pt x="4541" y="183"/>
                  </a:lnTo>
                  <a:lnTo>
                    <a:pt x="4528" y="187"/>
                  </a:lnTo>
                  <a:lnTo>
                    <a:pt x="4516" y="183"/>
                  </a:lnTo>
                  <a:lnTo>
                    <a:pt x="4510" y="180"/>
                  </a:lnTo>
                  <a:lnTo>
                    <a:pt x="4506" y="180"/>
                  </a:lnTo>
                  <a:lnTo>
                    <a:pt x="4503" y="179"/>
                  </a:lnTo>
                  <a:lnTo>
                    <a:pt x="4498" y="179"/>
                  </a:lnTo>
                  <a:lnTo>
                    <a:pt x="4494" y="177"/>
                  </a:lnTo>
                  <a:lnTo>
                    <a:pt x="4500" y="177"/>
                  </a:lnTo>
                  <a:lnTo>
                    <a:pt x="4504" y="179"/>
                  </a:lnTo>
                  <a:lnTo>
                    <a:pt x="4508" y="179"/>
                  </a:lnTo>
                  <a:lnTo>
                    <a:pt x="4521" y="183"/>
                  </a:lnTo>
                  <a:lnTo>
                    <a:pt x="4524" y="184"/>
                  </a:lnTo>
                  <a:lnTo>
                    <a:pt x="4526" y="186"/>
                  </a:lnTo>
                  <a:lnTo>
                    <a:pt x="4528" y="186"/>
                  </a:lnTo>
                  <a:lnTo>
                    <a:pt x="4533" y="184"/>
                  </a:lnTo>
                  <a:lnTo>
                    <a:pt x="4543" y="181"/>
                  </a:lnTo>
                  <a:lnTo>
                    <a:pt x="4557" y="177"/>
                  </a:lnTo>
                  <a:lnTo>
                    <a:pt x="4575" y="171"/>
                  </a:lnTo>
                  <a:lnTo>
                    <a:pt x="4597" y="166"/>
                  </a:lnTo>
                  <a:lnTo>
                    <a:pt x="4620" y="159"/>
                  </a:lnTo>
                  <a:lnTo>
                    <a:pt x="4642" y="153"/>
                  </a:lnTo>
                  <a:lnTo>
                    <a:pt x="4664" y="146"/>
                  </a:lnTo>
                  <a:lnTo>
                    <a:pt x="4677" y="143"/>
                  </a:lnTo>
                  <a:close/>
                  <a:moveTo>
                    <a:pt x="963" y="141"/>
                  </a:moveTo>
                  <a:lnTo>
                    <a:pt x="953" y="144"/>
                  </a:lnTo>
                  <a:lnTo>
                    <a:pt x="929" y="150"/>
                  </a:lnTo>
                  <a:lnTo>
                    <a:pt x="728" y="376"/>
                  </a:lnTo>
                  <a:lnTo>
                    <a:pt x="753" y="379"/>
                  </a:lnTo>
                  <a:lnTo>
                    <a:pt x="960" y="144"/>
                  </a:lnTo>
                  <a:lnTo>
                    <a:pt x="963" y="141"/>
                  </a:lnTo>
                  <a:close/>
                  <a:moveTo>
                    <a:pt x="4240" y="137"/>
                  </a:moveTo>
                  <a:lnTo>
                    <a:pt x="4242" y="139"/>
                  </a:lnTo>
                  <a:lnTo>
                    <a:pt x="4224" y="143"/>
                  </a:lnTo>
                  <a:lnTo>
                    <a:pt x="4240" y="137"/>
                  </a:lnTo>
                  <a:close/>
                  <a:moveTo>
                    <a:pt x="3398" y="137"/>
                  </a:moveTo>
                  <a:lnTo>
                    <a:pt x="3326" y="157"/>
                  </a:lnTo>
                  <a:lnTo>
                    <a:pt x="3291" y="167"/>
                  </a:lnTo>
                  <a:lnTo>
                    <a:pt x="3314" y="183"/>
                  </a:lnTo>
                  <a:lnTo>
                    <a:pt x="3364" y="216"/>
                  </a:lnTo>
                  <a:lnTo>
                    <a:pt x="3473" y="186"/>
                  </a:lnTo>
                  <a:lnTo>
                    <a:pt x="3398" y="137"/>
                  </a:lnTo>
                  <a:close/>
                  <a:moveTo>
                    <a:pt x="1793" y="137"/>
                  </a:moveTo>
                  <a:lnTo>
                    <a:pt x="1705" y="160"/>
                  </a:lnTo>
                  <a:lnTo>
                    <a:pt x="1776" y="220"/>
                  </a:lnTo>
                  <a:lnTo>
                    <a:pt x="1812" y="211"/>
                  </a:lnTo>
                  <a:lnTo>
                    <a:pt x="1866" y="197"/>
                  </a:lnTo>
                  <a:lnTo>
                    <a:pt x="1810" y="213"/>
                  </a:lnTo>
                  <a:lnTo>
                    <a:pt x="1778" y="220"/>
                  </a:lnTo>
                  <a:lnTo>
                    <a:pt x="1795" y="234"/>
                  </a:lnTo>
                  <a:lnTo>
                    <a:pt x="1801" y="240"/>
                  </a:lnTo>
                  <a:lnTo>
                    <a:pt x="1850" y="282"/>
                  </a:lnTo>
                  <a:lnTo>
                    <a:pt x="1940" y="259"/>
                  </a:lnTo>
                  <a:lnTo>
                    <a:pt x="1936" y="256"/>
                  </a:lnTo>
                  <a:lnTo>
                    <a:pt x="1866" y="197"/>
                  </a:lnTo>
                  <a:lnTo>
                    <a:pt x="1838" y="174"/>
                  </a:lnTo>
                  <a:lnTo>
                    <a:pt x="1793" y="137"/>
                  </a:lnTo>
                  <a:close/>
                  <a:moveTo>
                    <a:pt x="2639" y="136"/>
                  </a:moveTo>
                  <a:lnTo>
                    <a:pt x="2637" y="137"/>
                  </a:lnTo>
                  <a:lnTo>
                    <a:pt x="2652" y="149"/>
                  </a:lnTo>
                  <a:lnTo>
                    <a:pt x="2704" y="186"/>
                  </a:lnTo>
                  <a:lnTo>
                    <a:pt x="2706" y="186"/>
                  </a:lnTo>
                  <a:lnTo>
                    <a:pt x="2639" y="136"/>
                  </a:lnTo>
                  <a:close/>
                  <a:moveTo>
                    <a:pt x="2388" y="136"/>
                  </a:moveTo>
                  <a:lnTo>
                    <a:pt x="2355" y="144"/>
                  </a:lnTo>
                  <a:lnTo>
                    <a:pt x="2414" y="189"/>
                  </a:lnTo>
                  <a:lnTo>
                    <a:pt x="2447" y="180"/>
                  </a:lnTo>
                  <a:lnTo>
                    <a:pt x="2388" y="136"/>
                  </a:lnTo>
                  <a:close/>
                  <a:moveTo>
                    <a:pt x="2257" y="136"/>
                  </a:moveTo>
                  <a:lnTo>
                    <a:pt x="2253" y="137"/>
                  </a:lnTo>
                  <a:lnTo>
                    <a:pt x="2274" y="154"/>
                  </a:lnTo>
                  <a:lnTo>
                    <a:pt x="2280" y="153"/>
                  </a:lnTo>
                  <a:lnTo>
                    <a:pt x="2257" y="136"/>
                  </a:lnTo>
                  <a:close/>
                  <a:moveTo>
                    <a:pt x="1792" y="136"/>
                  </a:moveTo>
                  <a:lnTo>
                    <a:pt x="1635" y="176"/>
                  </a:lnTo>
                  <a:lnTo>
                    <a:pt x="1511" y="207"/>
                  </a:lnTo>
                  <a:lnTo>
                    <a:pt x="1465" y="219"/>
                  </a:lnTo>
                  <a:lnTo>
                    <a:pt x="1464" y="219"/>
                  </a:lnTo>
                  <a:lnTo>
                    <a:pt x="1391" y="236"/>
                  </a:lnTo>
                  <a:lnTo>
                    <a:pt x="1438" y="241"/>
                  </a:lnTo>
                  <a:lnTo>
                    <a:pt x="1441" y="241"/>
                  </a:lnTo>
                  <a:lnTo>
                    <a:pt x="1460" y="244"/>
                  </a:lnTo>
                  <a:lnTo>
                    <a:pt x="1441" y="243"/>
                  </a:lnTo>
                  <a:lnTo>
                    <a:pt x="1445" y="250"/>
                  </a:lnTo>
                  <a:lnTo>
                    <a:pt x="1445" y="251"/>
                  </a:lnTo>
                  <a:lnTo>
                    <a:pt x="1440" y="251"/>
                  </a:lnTo>
                  <a:lnTo>
                    <a:pt x="1437" y="246"/>
                  </a:lnTo>
                  <a:lnTo>
                    <a:pt x="1311" y="409"/>
                  </a:lnTo>
                  <a:lnTo>
                    <a:pt x="1642" y="447"/>
                  </a:lnTo>
                  <a:lnTo>
                    <a:pt x="1899" y="479"/>
                  </a:lnTo>
                  <a:lnTo>
                    <a:pt x="1642" y="449"/>
                  </a:lnTo>
                  <a:lnTo>
                    <a:pt x="1310" y="409"/>
                  </a:lnTo>
                  <a:lnTo>
                    <a:pt x="1295" y="427"/>
                  </a:lnTo>
                  <a:lnTo>
                    <a:pt x="1629" y="467"/>
                  </a:lnTo>
                  <a:lnTo>
                    <a:pt x="1842" y="493"/>
                  </a:lnTo>
                  <a:lnTo>
                    <a:pt x="1843" y="493"/>
                  </a:lnTo>
                  <a:lnTo>
                    <a:pt x="1845" y="492"/>
                  </a:lnTo>
                  <a:lnTo>
                    <a:pt x="1846" y="492"/>
                  </a:lnTo>
                  <a:lnTo>
                    <a:pt x="1848" y="493"/>
                  </a:lnTo>
                  <a:lnTo>
                    <a:pt x="1886" y="497"/>
                  </a:lnTo>
                  <a:lnTo>
                    <a:pt x="1888" y="497"/>
                  </a:lnTo>
                  <a:lnTo>
                    <a:pt x="1886" y="499"/>
                  </a:lnTo>
                  <a:lnTo>
                    <a:pt x="1840" y="569"/>
                  </a:lnTo>
                  <a:lnTo>
                    <a:pt x="1839" y="569"/>
                  </a:lnTo>
                  <a:lnTo>
                    <a:pt x="1806" y="565"/>
                  </a:lnTo>
                  <a:lnTo>
                    <a:pt x="1801" y="568"/>
                  </a:lnTo>
                  <a:lnTo>
                    <a:pt x="1840" y="572"/>
                  </a:lnTo>
                  <a:lnTo>
                    <a:pt x="1890" y="497"/>
                  </a:lnTo>
                  <a:lnTo>
                    <a:pt x="2189" y="417"/>
                  </a:lnTo>
                  <a:lnTo>
                    <a:pt x="2180" y="410"/>
                  </a:lnTo>
                  <a:lnTo>
                    <a:pt x="2180" y="409"/>
                  </a:lnTo>
                  <a:lnTo>
                    <a:pt x="2203" y="403"/>
                  </a:lnTo>
                  <a:lnTo>
                    <a:pt x="2201" y="400"/>
                  </a:lnTo>
                  <a:lnTo>
                    <a:pt x="2040" y="445"/>
                  </a:lnTo>
                  <a:lnTo>
                    <a:pt x="2039" y="445"/>
                  </a:lnTo>
                  <a:lnTo>
                    <a:pt x="2024" y="430"/>
                  </a:lnTo>
                  <a:lnTo>
                    <a:pt x="2022" y="425"/>
                  </a:lnTo>
                  <a:lnTo>
                    <a:pt x="2019" y="420"/>
                  </a:lnTo>
                  <a:lnTo>
                    <a:pt x="2017" y="415"/>
                  </a:lnTo>
                  <a:lnTo>
                    <a:pt x="2017" y="410"/>
                  </a:lnTo>
                  <a:lnTo>
                    <a:pt x="2016" y="404"/>
                  </a:lnTo>
                  <a:lnTo>
                    <a:pt x="2016" y="400"/>
                  </a:lnTo>
                  <a:lnTo>
                    <a:pt x="2017" y="394"/>
                  </a:lnTo>
                  <a:lnTo>
                    <a:pt x="2019" y="390"/>
                  </a:lnTo>
                  <a:lnTo>
                    <a:pt x="2022" y="384"/>
                  </a:lnTo>
                  <a:lnTo>
                    <a:pt x="2024" y="380"/>
                  </a:lnTo>
                  <a:lnTo>
                    <a:pt x="2033" y="369"/>
                  </a:lnTo>
                  <a:lnTo>
                    <a:pt x="2039" y="364"/>
                  </a:lnTo>
                  <a:lnTo>
                    <a:pt x="2047" y="357"/>
                  </a:lnTo>
                  <a:lnTo>
                    <a:pt x="2057" y="350"/>
                  </a:lnTo>
                  <a:lnTo>
                    <a:pt x="2083" y="339"/>
                  </a:lnTo>
                  <a:lnTo>
                    <a:pt x="2097" y="333"/>
                  </a:lnTo>
                  <a:lnTo>
                    <a:pt x="2112" y="329"/>
                  </a:lnTo>
                  <a:lnTo>
                    <a:pt x="2110" y="326"/>
                  </a:lnTo>
                  <a:lnTo>
                    <a:pt x="2087" y="333"/>
                  </a:lnTo>
                  <a:lnTo>
                    <a:pt x="2086" y="333"/>
                  </a:lnTo>
                  <a:lnTo>
                    <a:pt x="2084" y="332"/>
                  </a:lnTo>
                  <a:lnTo>
                    <a:pt x="2022" y="347"/>
                  </a:lnTo>
                  <a:lnTo>
                    <a:pt x="2020" y="347"/>
                  </a:lnTo>
                  <a:lnTo>
                    <a:pt x="2040" y="342"/>
                  </a:lnTo>
                  <a:lnTo>
                    <a:pt x="2017" y="323"/>
                  </a:lnTo>
                  <a:lnTo>
                    <a:pt x="1926" y="347"/>
                  </a:lnTo>
                  <a:lnTo>
                    <a:pt x="1925" y="347"/>
                  </a:lnTo>
                  <a:lnTo>
                    <a:pt x="1849" y="283"/>
                  </a:lnTo>
                  <a:lnTo>
                    <a:pt x="1798" y="240"/>
                  </a:lnTo>
                  <a:lnTo>
                    <a:pt x="1793" y="236"/>
                  </a:lnTo>
                  <a:lnTo>
                    <a:pt x="1775" y="221"/>
                  </a:lnTo>
                  <a:lnTo>
                    <a:pt x="1775" y="220"/>
                  </a:lnTo>
                  <a:lnTo>
                    <a:pt x="1703" y="160"/>
                  </a:lnTo>
                  <a:lnTo>
                    <a:pt x="1792" y="137"/>
                  </a:lnTo>
                  <a:lnTo>
                    <a:pt x="1792" y="136"/>
                  </a:lnTo>
                  <a:close/>
                  <a:moveTo>
                    <a:pt x="1575" y="136"/>
                  </a:moveTo>
                  <a:lnTo>
                    <a:pt x="1425" y="173"/>
                  </a:lnTo>
                  <a:lnTo>
                    <a:pt x="1434" y="179"/>
                  </a:lnTo>
                  <a:lnTo>
                    <a:pt x="1568" y="146"/>
                  </a:lnTo>
                  <a:lnTo>
                    <a:pt x="1450" y="176"/>
                  </a:lnTo>
                  <a:lnTo>
                    <a:pt x="1460" y="184"/>
                  </a:lnTo>
                  <a:lnTo>
                    <a:pt x="1578" y="154"/>
                  </a:lnTo>
                  <a:lnTo>
                    <a:pt x="1568" y="146"/>
                  </a:lnTo>
                  <a:lnTo>
                    <a:pt x="1582" y="141"/>
                  </a:lnTo>
                  <a:lnTo>
                    <a:pt x="1575" y="136"/>
                  </a:lnTo>
                  <a:close/>
                  <a:moveTo>
                    <a:pt x="3799" y="136"/>
                  </a:moveTo>
                  <a:lnTo>
                    <a:pt x="3732" y="154"/>
                  </a:lnTo>
                  <a:lnTo>
                    <a:pt x="3798" y="136"/>
                  </a:lnTo>
                  <a:lnTo>
                    <a:pt x="3799" y="136"/>
                  </a:lnTo>
                  <a:close/>
                  <a:moveTo>
                    <a:pt x="4705" y="134"/>
                  </a:moveTo>
                  <a:lnTo>
                    <a:pt x="4697" y="137"/>
                  </a:lnTo>
                  <a:lnTo>
                    <a:pt x="4682" y="141"/>
                  </a:lnTo>
                  <a:lnTo>
                    <a:pt x="4677" y="143"/>
                  </a:lnTo>
                  <a:lnTo>
                    <a:pt x="4681" y="141"/>
                  </a:lnTo>
                  <a:lnTo>
                    <a:pt x="4695" y="137"/>
                  </a:lnTo>
                  <a:lnTo>
                    <a:pt x="4705" y="134"/>
                  </a:lnTo>
                  <a:close/>
                  <a:moveTo>
                    <a:pt x="2267" y="134"/>
                  </a:moveTo>
                  <a:lnTo>
                    <a:pt x="2260" y="136"/>
                  </a:lnTo>
                  <a:lnTo>
                    <a:pt x="2281" y="153"/>
                  </a:lnTo>
                  <a:lnTo>
                    <a:pt x="2290" y="150"/>
                  </a:lnTo>
                  <a:lnTo>
                    <a:pt x="2267" y="134"/>
                  </a:lnTo>
                  <a:close/>
                  <a:moveTo>
                    <a:pt x="940" y="134"/>
                  </a:moveTo>
                  <a:lnTo>
                    <a:pt x="919" y="140"/>
                  </a:lnTo>
                  <a:lnTo>
                    <a:pt x="906" y="143"/>
                  </a:lnTo>
                  <a:lnTo>
                    <a:pt x="900" y="150"/>
                  </a:lnTo>
                  <a:lnTo>
                    <a:pt x="933" y="141"/>
                  </a:lnTo>
                  <a:lnTo>
                    <a:pt x="934" y="141"/>
                  </a:lnTo>
                  <a:lnTo>
                    <a:pt x="940" y="134"/>
                  </a:lnTo>
                  <a:close/>
                  <a:moveTo>
                    <a:pt x="4283" y="133"/>
                  </a:moveTo>
                  <a:lnTo>
                    <a:pt x="4287" y="133"/>
                  </a:lnTo>
                  <a:lnTo>
                    <a:pt x="4290" y="134"/>
                  </a:lnTo>
                  <a:lnTo>
                    <a:pt x="4294" y="136"/>
                  </a:lnTo>
                  <a:lnTo>
                    <a:pt x="4297" y="139"/>
                  </a:lnTo>
                  <a:lnTo>
                    <a:pt x="4300" y="140"/>
                  </a:lnTo>
                  <a:lnTo>
                    <a:pt x="4304" y="144"/>
                  </a:lnTo>
                  <a:lnTo>
                    <a:pt x="4306" y="144"/>
                  </a:lnTo>
                  <a:lnTo>
                    <a:pt x="4306" y="147"/>
                  </a:lnTo>
                  <a:lnTo>
                    <a:pt x="4307" y="149"/>
                  </a:lnTo>
                  <a:lnTo>
                    <a:pt x="4307" y="153"/>
                  </a:lnTo>
                  <a:lnTo>
                    <a:pt x="4309" y="160"/>
                  </a:lnTo>
                  <a:lnTo>
                    <a:pt x="4309" y="163"/>
                  </a:lnTo>
                  <a:lnTo>
                    <a:pt x="4312" y="177"/>
                  </a:lnTo>
                  <a:lnTo>
                    <a:pt x="4312" y="181"/>
                  </a:lnTo>
                  <a:lnTo>
                    <a:pt x="4313" y="181"/>
                  </a:lnTo>
                  <a:lnTo>
                    <a:pt x="4313" y="184"/>
                  </a:lnTo>
                  <a:lnTo>
                    <a:pt x="4312" y="186"/>
                  </a:lnTo>
                  <a:lnTo>
                    <a:pt x="4310" y="186"/>
                  </a:lnTo>
                  <a:lnTo>
                    <a:pt x="4310" y="179"/>
                  </a:lnTo>
                  <a:lnTo>
                    <a:pt x="4309" y="177"/>
                  </a:lnTo>
                  <a:lnTo>
                    <a:pt x="4307" y="163"/>
                  </a:lnTo>
                  <a:lnTo>
                    <a:pt x="4307" y="161"/>
                  </a:lnTo>
                  <a:lnTo>
                    <a:pt x="4306" y="160"/>
                  </a:lnTo>
                  <a:lnTo>
                    <a:pt x="4306" y="163"/>
                  </a:lnTo>
                  <a:lnTo>
                    <a:pt x="4309" y="179"/>
                  </a:lnTo>
                  <a:lnTo>
                    <a:pt x="4309" y="181"/>
                  </a:lnTo>
                  <a:lnTo>
                    <a:pt x="4307" y="181"/>
                  </a:lnTo>
                  <a:lnTo>
                    <a:pt x="4306" y="183"/>
                  </a:lnTo>
                  <a:lnTo>
                    <a:pt x="4302" y="183"/>
                  </a:lnTo>
                  <a:lnTo>
                    <a:pt x="4303" y="181"/>
                  </a:lnTo>
                  <a:lnTo>
                    <a:pt x="4306" y="181"/>
                  </a:lnTo>
                  <a:lnTo>
                    <a:pt x="4306" y="173"/>
                  </a:lnTo>
                  <a:lnTo>
                    <a:pt x="4304" y="163"/>
                  </a:lnTo>
                  <a:lnTo>
                    <a:pt x="4303" y="160"/>
                  </a:lnTo>
                  <a:lnTo>
                    <a:pt x="4297" y="160"/>
                  </a:lnTo>
                  <a:lnTo>
                    <a:pt x="4290" y="159"/>
                  </a:lnTo>
                  <a:lnTo>
                    <a:pt x="4303" y="159"/>
                  </a:lnTo>
                  <a:lnTo>
                    <a:pt x="4303" y="154"/>
                  </a:lnTo>
                  <a:lnTo>
                    <a:pt x="4302" y="154"/>
                  </a:lnTo>
                  <a:lnTo>
                    <a:pt x="4302" y="153"/>
                  </a:lnTo>
                  <a:lnTo>
                    <a:pt x="4300" y="151"/>
                  </a:lnTo>
                  <a:lnTo>
                    <a:pt x="4296" y="151"/>
                  </a:lnTo>
                  <a:lnTo>
                    <a:pt x="4239" y="149"/>
                  </a:lnTo>
                  <a:lnTo>
                    <a:pt x="4280" y="150"/>
                  </a:lnTo>
                  <a:lnTo>
                    <a:pt x="4300" y="150"/>
                  </a:lnTo>
                  <a:lnTo>
                    <a:pt x="4302" y="151"/>
                  </a:lnTo>
                  <a:lnTo>
                    <a:pt x="4303" y="151"/>
                  </a:lnTo>
                  <a:lnTo>
                    <a:pt x="4303" y="153"/>
                  </a:lnTo>
                  <a:lnTo>
                    <a:pt x="4304" y="151"/>
                  </a:lnTo>
                  <a:lnTo>
                    <a:pt x="4306" y="153"/>
                  </a:lnTo>
                  <a:lnTo>
                    <a:pt x="4304" y="153"/>
                  </a:lnTo>
                  <a:lnTo>
                    <a:pt x="4304" y="156"/>
                  </a:lnTo>
                  <a:lnTo>
                    <a:pt x="4306" y="159"/>
                  </a:lnTo>
                  <a:lnTo>
                    <a:pt x="4306" y="153"/>
                  </a:lnTo>
                  <a:lnTo>
                    <a:pt x="4304" y="150"/>
                  </a:lnTo>
                  <a:lnTo>
                    <a:pt x="4304" y="146"/>
                  </a:lnTo>
                  <a:lnTo>
                    <a:pt x="4303" y="146"/>
                  </a:lnTo>
                  <a:lnTo>
                    <a:pt x="4303" y="144"/>
                  </a:lnTo>
                  <a:lnTo>
                    <a:pt x="4302" y="144"/>
                  </a:lnTo>
                  <a:lnTo>
                    <a:pt x="4302" y="143"/>
                  </a:lnTo>
                  <a:lnTo>
                    <a:pt x="4299" y="140"/>
                  </a:lnTo>
                  <a:lnTo>
                    <a:pt x="4293" y="137"/>
                  </a:lnTo>
                  <a:lnTo>
                    <a:pt x="4289" y="136"/>
                  </a:lnTo>
                  <a:lnTo>
                    <a:pt x="4283" y="133"/>
                  </a:lnTo>
                  <a:close/>
                  <a:moveTo>
                    <a:pt x="1592" y="133"/>
                  </a:moveTo>
                  <a:lnTo>
                    <a:pt x="1586" y="134"/>
                  </a:lnTo>
                  <a:lnTo>
                    <a:pt x="1601" y="147"/>
                  </a:lnTo>
                  <a:lnTo>
                    <a:pt x="1604" y="149"/>
                  </a:lnTo>
                  <a:lnTo>
                    <a:pt x="1631" y="171"/>
                  </a:lnTo>
                  <a:lnTo>
                    <a:pt x="1636" y="170"/>
                  </a:lnTo>
                  <a:lnTo>
                    <a:pt x="1592" y="133"/>
                  </a:lnTo>
                  <a:close/>
                  <a:moveTo>
                    <a:pt x="4246" y="131"/>
                  </a:moveTo>
                  <a:lnTo>
                    <a:pt x="4252" y="131"/>
                  </a:lnTo>
                  <a:lnTo>
                    <a:pt x="4247" y="133"/>
                  </a:lnTo>
                  <a:lnTo>
                    <a:pt x="4244" y="133"/>
                  </a:lnTo>
                  <a:lnTo>
                    <a:pt x="4242" y="134"/>
                  </a:lnTo>
                  <a:lnTo>
                    <a:pt x="4239" y="134"/>
                  </a:lnTo>
                  <a:lnTo>
                    <a:pt x="4237" y="136"/>
                  </a:lnTo>
                  <a:lnTo>
                    <a:pt x="4263" y="147"/>
                  </a:lnTo>
                  <a:lnTo>
                    <a:pt x="4244" y="140"/>
                  </a:lnTo>
                  <a:lnTo>
                    <a:pt x="4240" y="137"/>
                  </a:lnTo>
                  <a:lnTo>
                    <a:pt x="4236" y="136"/>
                  </a:lnTo>
                  <a:lnTo>
                    <a:pt x="4234" y="136"/>
                  </a:lnTo>
                  <a:lnTo>
                    <a:pt x="4234" y="134"/>
                  </a:lnTo>
                  <a:lnTo>
                    <a:pt x="4237" y="134"/>
                  </a:lnTo>
                  <a:lnTo>
                    <a:pt x="4239" y="133"/>
                  </a:lnTo>
                  <a:lnTo>
                    <a:pt x="4243" y="133"/>
                  </a:lnTo>
                  <a:lnTo>
                    <a:pt x="4246" y="131"/>
                  </a:lnTo>
                  <a:close/>
                  <a:moveTo>
                    <a:pt x="2381" y="131"/>
                  </a:moveTo>
                  <a:lnTo>
                    <a:pt x="2350" y="140"/>
                  </a:lnTo>
                  <a:lnTo>
                    <a:pt x="2353" y="143"/>
                  </a:lnTo>
                  <a:lnTo>
                    <a:pt x="2387" y="136"/>
                  </a:lnTo>
                  <a:lnTo>
                    <a:pt x="2381" y="131"/>
                  </a:lnTo>
                  <a:close/>
                  <a:moveTo>
                    <a:pt x="1000" y="131"/>
                  </a:moveTo>
                  <a:lnTo>
                    <a:pt x="966" y="140"/>
                  </a:lnTo>
                  <a:lnTo>
                    <a:pt x="962" y="144"/>
                  </a:lnTo>
                  <a:lnTo>
                    <a:pt x="755" y="379"/>
                  </a:lnTo>
                  <a:lnTo>
                    <a:pt x="780" y="383"/>
                  </a:lnTo>
                  <a:lnTo>
                    <a:pt x="685" y="493"/>
                  </a:lnTo>
                  <a:lnTo>
                    <a:pt x="652" y="530"/>
                  </a:lnTo>
                  <a:lnTo>
                    <a:pt x="679" y="533"/>
                  </a:lnTo>
                  <a:lnTo>
                    <a:pt x="712" y="496"/>
                  </a:lnTo>
                  <a:lnTo>
                    <a:pt x="808" y="387"/>
                  </a:lnTo>
                  <a:lnTo>
                    <a:pt x="780" y="383"/>
                  </a:lnTo>
                  <a:lnTo>
                    <a:pt x="987" y="147"/>
                  </a:lnTo>
                  <a:lnTo>
                    <a:pt x="1000" y="131"/>
                  </a:lnTo>
                  <a:close/>
                  <a:moveTo>
                    <a:pt x="4266" y="130"/>
                  </a:moveTo>
                  <a:lnTo>
                    <a:pt x="4269" y="130"/>
                  </a:lnTo>
                  <a:lnTo>
                    <a:pt x="4269" y="131"/>
                  </a:lnTo>
                  <a:lnTo>
                    <a:pt x="4272" y="131"/>
                  </a:lnTo>
                  <a:lnTo>
                    <a:pt x="4269" y="130"/>
                  </a:lnTo>
                  <a:lnTo>
                    <a:pt x="4273" y="130"/>
                  </a:lnTo>
                  <a:lnTo>
                    <a:pt x="4276" y="131"/>
                  </a:lnTo>
                  <a:lnTo>
                    <a:pt x="4274" y="131"/>
                  </a:lnTo>
                  <a:lnTo>
                    <a:pt x="4277" y="133"/>
                  </a:lnTo>
                  <a:lnTo>
                    <a:pt x="4279" y="133"/>
                  </a:lnTo>
                  <a:lnTo>
                    <a:pt x="4276" y="131"/>
                  </a:lnTo>
                  <a:lnTo>
                    <a:pt x="4280" y="131"/>
                  </a:lnTo>
                  <a:lnTo>
                    <a:pt x="4283" y="133"/>
                  </a:lnTo>
                  <a:lnTo>
                    <a:pt x="4280" y="133"/>
                  </a:lnTo>
                  <a:lnTo>
                    <a:pt x="4283" y="134"/>
                  </a:lnTo>
                  <a:lnTo>
                    <a:pt x="4284" y="134"/>
                  </a:lnTo>
                  <a:lnTo>
                    <a:pt x="4287" y="136"/>
                  </a:lnTo>
                  <a:lnTo>
                    <a:pt x="4289" y="137"/>
                  </a:lnTo>
                  <a:lnTo>
                    <a:pt x="4290" y="137"/>
                  </a:lnTo>
                  <a:lnTo>
                    <a:pt x="4280" y="141"/>
                  </a:lnTo>
                  <a:lnTo>
                    <a:pt x="4264" y="147"/>
                  </a:lnTo>
                  <a:lnTo>
                    <a:pt x="4263" y="147"/>
                  </a:lnTo>
                  <a:lnTo>
                    <a:pt x="4280" y="140"/>
                  </a:lnTo>
                  <a:lnTo>
                    <a:pt x="4287" y="137"/>
                  </a:lnTo>
                  <a:lnTo>
                    <a:pt x="4286" y="136"/>
                  </a:lnTo>
                  <a:lnTo>
                    <a:pt x="4283" y="136"/>
                  </a:lnTo>
                  <a:lnTo>
                    <a:pt x="4282" y="134"/>
                  </a:lnTo>
                  <a:lnTo>
                    <a:pt x="4279" y="134"/>
                  </a:lnTo>
                  <a:lnTo>
                    <a:pt x="4276" y="133"/>
                  </a:lnTo>
                  <a:lnTo>
                    <a:pt x="4267" y="133"/>
                  </a:lnTo>
                  <a:lnTo>
                    <a:pt x="4263" y="131"/>
                  </a:lnTo>
                  <a:lnTo>
                    <a:pt x="4264" y="131"/>
                  </a:lnTo>
                  <a:lnTo>
                    <a:pt x="4266" y="130"/>
                  </a:lnTo>
                  <a:close/>
                  <a:moveTo>
                    <a:pt x="1604" y="130"/>
                  </a:moveTo>
                  <a:lnTo>
                    <a:pt x="1595" y="133"/>
                  </a:lnTo>
                  <a:lnTo>
                    <a:pt x="1638" y="170"/>
                  </a:lnTo>
                  <a:lnTo>
                    <a:pt x="1646" y="167"/>
                  </a:lnTo>
                  <a:lnTo>
                    <a:pt x="1604" y="130"/>
                  </a:lnTo>
                  <a:close/>
                  <a:moveTo>
                    <a:pt x="4256" y="128"/>
                  </a:moveTo>
                  <a:lnTo>
                    <a:pt x="4259" y="128"/>
                  </a:lnTo>
                  <a:lnTo>
                    <a:pt x="4263" y="130"/>
                  </a:lnTo>
                  <a:lnTo>
                    <a:pt x="4252" y="130"/>
                  </a:lnTo>
                  <a:lnTo>
                    <a:pt x="4256" y="128"/>
                  </a:lnTo>
                  <a:close/>
                  <a:moveTo>
                    <a:pt x="4239" y="128"/>
                  </a:moveTo>
                  <a:lnTo>
                    <a:pt x="4243" y="128"/>
                  </a:lnTo>
                  <a:lnTo>
                    <a:pt x="4240" y="130"/>
                  </a:lnTo>
                  <a:lnTo>
                    <a:pt x="4237" y="130"/>
                  </a:lnTo>
                  <a:lnTo>
                    <a:pt x="4229" y="133"/>
                  </a:lnTo>
                  <a:lnTo>
                    <a:pt x="4227" y="134"/>
                  </a:lnTo>
                  <a:lnTo>
                    <a:pt x="4224" y="136"/>
                  </a:lnTo>
                  <a:lnTo>
                    <a:pt x="4223" y="137"/>
                  </a:lnTo>
                  <a:lnTo>
                    <a:pt x="4222" y="137"/>
                  </a:lnTo>
                  <a:lnTo>
                    <a:pt x="4222" y="139"/>
                  </a:lnTo>
                  <a:lnTo>
                    <a:pt x="4220" y="139"/>
                  </a:lnTo>
                  <a:lnTo>
                    <a:pt x="4220" y="141"/>
                  </a:lnTo>
                  <a:lnTo>
                    <a:pt x="4219" y="141"/>
                  </a:lnTo>
                  <a:lnTo>
                    <a:pt x="4219" y="149"/>
                  </a:lnTo>
                  <a:lnTo>
                    <a:pt x="4220" y="159"/>
                  </a:lnTo>
                  <a:lnTo>
                    <a:pt x="4223" y="159"/>
                  </a:lnTo>
                  <a:lnTo>
                    <a:pt x="4222" y="147"/>
                  </a:lnTo>
                  <a:lnTo>
                    <a:pt x="4222" y="143"/>
                  </a:lnTo>
                  <a:lnTo>
                    <a:pt x="4223" y="141"/>
                  </a:lnTo>
                  <a:lnTo>
                    <a:pt x="4223" y="140"/>
                  </a:lnTo>
                  <a:lnTo>
                    <a:pt x="4224" y="140"/>
                  </a:lnTo>
                  <a:lnTo>
                    <a:pt x="4224" y="139"/>
                  </a:lnTo>
                  <a:lnTo>
                    <a:pt x="4227" y="136"/>
                  </a:lnTo>
                  <a:lnTo>
                    <a:pt x="4240" y="131"/>
                  </a:lnTo>
                  <a:lnTo>
                    <a:pt x="4243" y="130"/>
                  </a:lnTo>
                  <a:lnTo>
                    <a:pt x="4249" y="130"/>
                  </a:lnTo>
                  <a:lnTo>
                    <a:pt x="4244" y="131"/>
                  </a:lnTo>
                  <a:lnTo>
                    <a:pt x="4242" y="131"/>
                  </a:lnTo>
                  <a:lnTo>
                    <a:pt x="4233" y="134"/>
                  </a:lnTo>
                  <a:lnTo>
                    <a:pt x="4230" y="136"/>
                  </a:lnTo>
                  <a:lnTo>
                    <a:pt x="4227" y="139"/>
                  </a:lnTo>
                  <a:lnTo>
                    <a:pt x="4226" y="139"/>
                  </a:lnTo>
                  <a:lnTo>
                    <a:pt x="4226" y="141"/>
                  </a:lnTo>
                  <a:lnTo>
                    <a:pt x="4224" y="141"/>
                  </a:lnTo>
                  <a:lnTo>
                    <a:pt x="4224" y="153"/>
                  </a:lnTo>
                  <a:lnTo>
                    <a:pt x="4226" y="159"/>
                  </a:lnTo>
                  <a:lnTo>
                    <a:pt x="4226" y="150"/>
                  </a:lnTo>
                  <a:lnTo>
                    <a:pt x="4227" y="150"/>
                  </a:lnTo>
                  <a:lnTo>
                    <a:pt x="4227" y="153"/>
                  </a:lnTo>
                  <a:lnTo>
                    <a:pt x="4230" y="164"/>
                  </a:lnTo>
                  <a:lnTo>
                    <a:pt x="4230" y="171"/>
                  </a:lnTo>
                  <a:lnTo>
                    <a:pt x="4232" y="174"/>
                  </a:lnTo>
                  <a:lnTo>
                    <a:pt x="4232" y="179"/>
                  </a:lnTo>
                  <a:lnTo>
                    <a:pt x="4233" y="179"/>
                  </a:lnTo>
                  <a:lnTo>
                    <a:pt x="4234" y="180"/>
                  </a:lnTo>
                  <a:lnTo>
                    <a:pt x="4232" y="180"/>
                  </a:lnTo>
                  <a:lnTo>
                    <a:pt x="4230" y="179"/>
                  </a:lnTo>
                  <a:lnTo>
                    <a:pt x="4230" y="177"/>
                  </a:lnTo>
                  <a:lnTo>
                    <a:pt x="4229" y="177"/>
                  </a:lnTo>
                  <a:lnTo>
                    <a:pt x="4229" y="181"/>
                  </a:lnTo>
                  <a:lnTo>
                    <a:pt x="4230" y="183"/>
                  </a:lnTo>
                  <a:lnTo>
                    <a:pt x="4227" y="183"/>
                  </a:lnTo>
                  <a:lnTo>
                    <a:pt x="4227" y="180"/>
                  </a:lnTo>
                  <a:lnTo>
                    <a:pt x="4226" y="180"/>
                  </a:lnTo>
                  <a:lnTo>
                    <a:pt x="4226" y="174"/>
                  </a:lnTo>
                  <a:lnTo>
                    <a:pt x="4223" y="160"/>
                  </a:lnTo>
                  <a:lnTo>
                    <a:pt x="4220" y="160"/>
                  </a:lnTo>
                  <a:lnTo>
                    <a:pt x="4223" y="177"/>
                  </a:lnTo>
                  <a:lnTo>
                    <a:pt x="4223" y="183"/>
                  </a:lnTo>
                  <a:lnTo>
                    <a:pt x="4222" y="183"/>
                  </a:lnTo>
                  <a:lnTo>
                    <a:pt x="4222" y="177"/>
                  </a:lnTo>
                  <a:lnTo>
                    <a:pt x="4219" y="160"/>
                  </a:lnTo>
                  <a:lnTo>
                    <a:pt x="4212" y="160"/>
                  </a:lnTo>
                  <a:lnTo>
                    <a:pt x="4219" y="159"/>
                  </a:lnTo>
                  <a:lnTo>
                    <a:pt x="4217" y="151"/>
                  </a:lnTo>
                  <a:lnTo>
                    <a:pt x="4217" y="147"/>
                  </a:lnTo>
                  <a:lnTo>
                    <a:pt x="4216" y="147"/>
                  </a:lnTo>
                  <a:lnTo>
                    <a:pt x="4216" y="146"/>
                  </a:lnTo>
                  <a:lnTo>
                    <a:pt x="4089" y="183"/>
                  </a:lnTo>
                  <a:lnTo>
                    <a:pt x="4086" y="183"/>
                  </a:lnTo>
                  <a:lnTo>
                    <a:pt x="4085" y="181"/>
                  </a:lnTo>
                  <a:lnTo>
                    <a:pt x="4088" y="181"/>
                  </a:lnTo>
                  <a:lnTo>
                    <a:pt x="4216" y="144"/>
                  </a:lnTo>
                  <a:lnTo>
                    <a:pt x="4217" y="146"/>
                  </a:lnTo>
                  <a:lnTo>
                    <a:pt x="4217" y="140"/>
                  </a:lnTo>
                  <a:lnTo>
                    <a:pt x="4219" y="140"/>
                  </a:lnTo>
                  <a:lnTo>
                    <a:pt x="4219" y="139"/>
                  </a:lnTo>
                  <a:lnTo>
                    <a:pt x="4223" y="134"/>
                  </a:lnTo>
                  <a:lnTo>
                    <a:pt x="4226" y="133"/>
                  </a:lnTo>
                  <a:lnTo>
                    <a:pt x="4227" y="133"/>
                  </a:lnTo>
                  <a:lnTo>
                    <a:pt x="4236" y="130"/>
                  </a:lnTo>
                  <a:lnTo>
                    <a:pt x="4239" y="128"/>
                  </a:lnTo>
                  <a:close/>
                  <a:moveTo>
                    <a:pt x="4246" y="127"/>
                  </a:moveTo>
                  <a:lnTo>
                    <a:pt x="4254" y="127"/>
                  </a:lnTo>
                  <a:lnTo>
                    <a:pt x="4250" y="128"/>
                  </a:lnTo>
                  <a:lnTo>
                    <a:pt x="4243" y="128"/>
                  </a:lnTo>
                  <a:lnTo>
                    <a:pt x="4246" y="127"/>
                  </a:lnTo>
                  <a:close/>
                  <a:moveTo>
                    <a:pt x="3688" y="127"/>
                  </a:moveTo>
                  <a:lnTo>
                    <a:pt x="3671" y="133"/>
                  </a:lnTo>
                  <a:lnTo>
                    <a:pt x="3748" y="181"/>
                  </a:lnTo>
                  <a:lnTo>
                    <a:pt x="3765" y="176"/>
                  </a:lnTo>
                  <a:lnTo>
                    <a:pt x="3688" y="127"/>
                  </a:lnTo>
                  <a:close/>
                  <a:moveTo>
                    <a:pt x="2926" y="127"/>
                  </a:moveTo>
                  <a:lnTo>
                    <a:pt x="2816" y="157"/>
                  </a:lnTo>
                  <a:lnTo>
                    <a:pt x="2886" y="206"/>
                  </a:lnTo>
                  <a:lnTo>
                    <a:pt x="2996" y="177"/>
                  </a:lnTo>
                  <a:lnTo>
                    <a:pt x="2908" y="201"/>
                  </a:lnTo>
                  <a:lnTo>
                    <a:pt x="2886" y="207"/>
                  </a:lnTo>
                  <a:lnTo>
                    <a:pt x="2958" y="257"/>
                  </a:lnTo>
                  <a:lnTo>
                    <a:pt x="3067" y="227"/>
                  </a:lnTo>
                  <a:lnTo>
                    <a:pt x="3046" y="211"/>
                  </a:lnTo>
                  <a:lnTo>
                    <a:pt x="3042" y="211"/>
                  </a:lnTo>
                  <a:lnTo>
                    <a:pt x="2999" y="223"/>
                  </a:lnTo>
                  <a:lnTo>
                    <a:pt x="2998" y="221"/>
                  </a:lnTo>
                  <a:lnTo>
                    <a:pt x="2999" y="221"/>
                  </a:lnTo>
                  <a:lnTo>
                    <a:pt x="3040" y="210"/>
                  </a:lnTo>
                  <a:lnTo>
                    <a:pt x="3040" y="207"/>
                  </a:lnTo>
                  <a:lnTo>
                    <a:pt x="3042" y="207"/>
                  </a:lnTo>
                  <a:lnTo>
                    <a:pt x="2998" y="177"/>
                  </a:lnTo>
                  <a:lnTo>
                    <a:pt x="3040" y="207"/>
                  </a:lnTo>
                  <a:lnTo>
                    <a:pt x="3032" y="201"/>
                  </a:lnTo>
                  <a:lnTo>
                    <a:pt x="2996" y="177"/>
                  </a:lnTo>
                  <a:lnTo>
                    <a:pt x="2926" y="127"/>
                  </a:lnTo>
                  <a:close/>
                  <a:moveTo>
                    <a:pt x="1614" y="127"/>
                  </a:moveTo>
                  <a:lnTo>
                    <a:pt x="1605" y="130"/>
                  </a:lnTo>
                  <a:lnTo>
                    <a:pt x="1649" y="167"/>
                  </a:lnTo>
                  <a:lnTo>
                    <a:pt x="1658" y="164"/>
                  </a:lnTo>
                  <a:lnTo>
                    <a:pt x="1614" y="127"/>
                  </a:lnTo>
                  <a:close/>
                  <a:moveTo>
                    <a:pt x="2676" y="126"/>
                  </a:moveTo>
                  <a:lnTo>
                    <a:pt x="2662" y="130"/>
                  </a:lnTo>
                  <a:lnTo>
                    <a:pt x="2641" y="136"/>
                  </a:lnTo>
                  <a:lnTo>
                    <a:pt x="2672" y="127"/>
                  </a:lnTo>
                  <a:lnTo>
                    <a:pt x="2676" y="126"/>
                  </a:lnTo>
                  <a:close/>
                  <a:moveTo>
                    <a:pt x="1833" y="126"/>
                  </a:moveTo>
                  <a:lnTo>
                    <a:pt x="1793" y="136"/>
                  </a:lnTo>
                  <a:lnTo>
                    <a:pt x="1795" y="136"/>
                  </a:lnTo>
                  <a:lnTo>
                    <a:pt x="1830" y="127"/>
                  </a:lnTo>
                  <a:lnTo>
                    <a:pt x="1832" y="127"/>
                  </a:lnTo>
                  <a:lnTo>
                    <a:pt x="1856" y="149"/>
                  </a:lnTo>
                  <a:lnTo>
                    <a:pt x="1830" y="128"/>
                  </a:lnTo>
                  <a:lnTo>
                    <a:pt x="1796" y="137"/>
                  </a:lnTo>
                  <a:lnTo>
                    <a:pt x="1839" y="173"/>
                  </a:lnTo>
                  <a:lnTo>
                    <a:pt x="1868" y="197"/>
                  </a:lnTo>
                  <a:lnTo>
                    <a:pt x="1902" y="187"/>
                  </a:lnTo>
                  <a:lnTo>
                    <a:pt x="1856" y="149"/>
                  </a:lnTo>
                  <a:lnTo>
                    <a:pt x="1905" y="187"/>
                  </a:lnTo>
                  <a:lnTo>
                    <a:pt x="1979" y="249"/>
                  </a:lnTo>
                  <a:lnTo>
                    <a:pt x="1996" y="263"/>
                  </a:lnTo>
                  <a:lnTo>
                    <a:pt x="2057" y="313"/>
                  </a:lnTo>
                  <a:lnTo>
                    <a:pt x="2056" y="313"/>
                  </a:lnTo>
                  <a:lnTo>
                    <a:pt x="2020" y="323"/>
                  </a:lnTo>
                  <a:lnTo>
                    <a:pt x="2043" y="342"/>
                  </a:lnTo>
                  <a:lnTo>
                    <a:pt x="2083" y="330"/>
                  </a:lnTo>
                  <a:lnTo>
                    <a:pt x="2000" y="263"/>
                  </a:lnTo>
                  <a:lnTo>
                    <a:pt x="1858" y="146"/>
                  </a:lnTo>
                  <a:lnTo>
                    <a:pt x="1833" y="126"/>
                  </a:lnTo>
                  <a:close/>
                  <a:moveTo>
                    <a:pt x="1625" y="126"/>
                  </a:moveTo>
                  <a:lnTo>
                    <a:pt x="1616" y="127"/>
                  </a:lnTo>
                  <a:lnTo>
                    <a:pt x="1659" y="164"/>
                  </a:lnTo>
                  <a:lnTo>
                    <a:pt x="1668" y="161"/>
                  </a:lnTo>
                  <a:lnTo>
                    <a:pt x="1625" y="126"/>
                  </a:lnTo>
                  <a:close/>
                  <a:moveTo>
                    <a:pt x="977" y="126"/>
                  </a:moveTo>
                  <a:lnTo>
                    <a:pt x="942" y="134"/>
                  </a:lnTo>
                  <a:lnTo>
                    <a:pt x="936" y="140"/>
                  </a:lnTo>
                  <a:lnTo>
                    <a:pt x="972" y="131"/>
                  </a:lnTo>
                  <a:lnTo>
                    <a:pt x="977" y="126"/>
                  </a:lnTo>
                  <a:close/>
                  <a:moveTo>
                    <a:pt x="1635" y="123"/>
                  </a:moveTo>
                  <a:lnTo>
                    <a:pt x="1626" y="124"/>
                  </a:lnTo>
                  <a:lnTo>
                    <a:pt x="1671" y="161"/>
                  </a:lnTo>
                  <a:lnTo>
                    <a:pt x="1679" y="160"/>
                  </a:lnTo>
                  <a:lnTo>
                    <a:pt x="1635" y="123"/>
                  </a:lnTo>
                  <a:close/>
                  <a:moveTo>
                    <a:pt x="1037" y="123"/>
                  </a:moveTo>
                  <a:lnTo>
                    <a:pt x="1003" y="131"/>
                  </a:lnTo>
                  <a:lnTo>
                    <a:pt x="989" y="147"/>
                  </a:lnTo>
                  <a:lnTo>
                    <a:pt x="782" y="383"/>
                  </a:lnTo>
                  <a:lnTo>
                    <a:pt x="808" y="386"/>
                  </a:lnTo>
                  <a:lnTo>
                    <a:pt x="1013" y="150"/>
                  </a:lnTo>
                  <a:lnTo>
                    <a:pt x="1037" y="123"/>
                  </a:lnTo>
                  <a:close/>
                  <a:moveTo>
                    <a:pt x="1472" y="121"/>
                  </a:moveTo>
                  <a:lnTo>
                    <a:pt x="1438" y="130"/>
                  </a:lnTo>
                  <a:lnTo>
                    <a:pt x="1411" y="163"/>
                  </a:lnTo>
                  <a:lnTo>
                    <a:pt x="1420" y="170"/>
                  </a:lnTo>
                  <a:lnTo>
                    <a:pt x="1420" y="171"/>
                  </a:lnTo>
                  <a:lnTo>
                    <a:pt x="1435" y="167"/>
                  </a:lnTo>
                  <a:lnTo>
                    <a:pt x="1472" y="121"/>
                  </a:lnTo>
                  <a:close/>
                  <a:moveTo>
                    <a:pt x="1646" y="120"/>
                  </a:moveTo>
                  <a:lnTo>
                    <a:pt x="1636" y="121"/>
                  </a:lnTo>
                  <a:lnTo>
                    <a:pt x="1681" y="159"/>
                  </a:lnTo>
                  <a:lnTo>
                    <a:pt x="1689" y="157"/>
                  </a:lnTo>
                  <a:lnTo>
                    <a:pt x="1646" y="120"/>
                  </a:lnTo>
                  <a:close/>
                  <a:moveTo>
                    <a:pt x="1561" y="120"/>
                  </a:moveTo>
                  <a:lnTo>
                    <a:pt x="1545" y="140"/>
                  </a:lnTo>
                  <a:lnTo>
                    <a:pt x="1544" y="141"/>
                  </a:lnTo>
                  <a:lnTo>
                    <a:pt x="1574" y="134"/>
                  </a:lnTo>
                  <a:lnTo>
                    <a:pt x="1574" y="133"/>
                  </a:lnTo>
                  <a:lnTo>
                    <a:pt x="1545" y="140"/>
                  </a:lnTo>
                  <a:lnTo>
                    <a:pt x="1575" y="131"/>
                  </a:lnTo>
                  <a:lnTo>
                    <a:pt x="1561" y="120"/>
                  </a:lnTo>
                  <a:close/>
                  <a:moveTo>
                    <a:pt x="1445" y="120"/>
                  </a:moveTo>
                  <a:lnTo>
                    <a:pt x="1442" y="124"/>
                  </a:lnTo>
                  <a:lnTo>
                    <a:pt x="1444" y="123"/>
                  </a:lnTo>
                  <a:lnTo>
                    <a:pt x="1447" y="123"/>
                  </a:lnTo>
                  <a:lnTo>
                    <a:pt x="1447" y="121"/>
                  </a:lnTo>
                  <a:lnTo>
                    <a:pt x="1445" y="121"/>
                  </a:lnTo>
                  <a:lnTo>
                    <a:pt x="1445" y="120"/>
                  </a:lnTo>
                  <a:close/>
                  <a:moveTo>
                    <a:pt x="1441" y="120"/>
                  </a:moveTo>
                  <a:lnTo>
                    <a:pt x="1440" y="121"/>
                  </a:lnTo>
                  <a:lnTo>
                    <a:pt x="1438" y="121"/>
                  </a:lnTo>
                  <a:lnTo>
                    <a:pt x="1438" y="123"/>
                  </a:lnTo>
                  <a:lnTo>
                    <a:pt x="1440" y="123"/>
                  </a:lnTo>
                  <a:lnTo>
                    <a:pt x="1441" y="124"/>
                  </a:lnTo>
                  <a:lnTo>
                    <a:pt x="1444" y="120"/>
                  </a:lnTo>
                  <a:lnTo>
                    <a:pt x="1441" y="120"/>
                  </a:lnTo>
                  <a:close/>
                  <a:moveTo>
                    <a:pt x="2454" y="118"/>
                  </a:moveTo>
                  <a:lnTo>
                    <a:pt x="2390" y="136"/>
                  </a:lnTo>
                  <a:lnTo>
                    <a:pt x="2448" y="180"/>
                  </a:lnTo>
                  <a:lnTo>
                    <a:pt x="2512" y="163"/>
                  </a:lnTo>
                  <a:lnTo>
                    <a:pt x="2454" y="118"/>
                  </a:lnTo>
                  <a:close/>
                  <a:moveTo>
                    <a:pt x="1481" y="118"/>
                  </a:moveTo>
                  <a:lnTo>
                    <a:pt x="1475" y="120"/>
                  </a:lnTo>
                  <a:lnTo>
                    <a:pt x="1481" y="118"/>
                  </a:lnTo>
                  <a:close/>
                  <a:moveTo>
                    <a:pt x="4610" y="117"/>
                  </a:moveTo>
                  <a:lnTo>
                    <a:pt x="4610" y="118"/>
                  </a:lnTo>
                  <a:lnTo>
                    <a:pt x="4613" y="118"/>
                  </a:lnTo>
                  <a:lnTo>
                    <a:pt x="4610" y="117"/>
                  </a:lnTo>
                  <a:close/>
                  <a:moveTo>
                    <a:pt x="1656" y="117"/>
                  </a:moveTo>
                  <a:lnTo>
                    <a:pt x="1648" y="118"/>
                  </a:lnTo>
                  <a:lnTo>
                    <a:pt x="1692" y="156"/>
                  </a:lnTo>
                  <a:lnTo>
                    <a:pt x="1701" y="154"/>
                  </a:lnTo>
                  <a:lnTo>
                    <a:pt x="1656" y="117"/>
                  </a:lnTo>
                  <a:close/>
                  <a:moveTo>
                    <a:pt x="1435" y="117"/>
                  </a:moveTo>
                  <a:lnTo>
                    <a:pt x="1435" y="120"/>
                  </a:lnTo>
                  <a:lnTo>
                    <a:pt x="1440" y="120"/>
                  </a:lnTo>
                  <a:lnTo>
                    <a:pt x="1440" y="118"/>
                  </a:lnTo>
                  <a:lnTo>
                    <a:pt x="1441" y="118"/>
                  </a:lnTo>
                  <a:lnTo>
                    <a:pt x="1441" y="117"/>
                  </a:lnTo>
                  <a:lnTo>
                    <a:pt x="1435" y="117"/>
                  </a:lnTo>
                  <a:close/>
                  <a:moveTo>
                    <a:pt x="1014" y="117"/>
                  </a:moveTo>
                  <a:lnTo>
                    <a:pt x="979" y="126"/>
                  </a:lnTo>
                  <a:lnTo>
                    <a:pt x="973" y="131"/>
                  </a:lnTo>
                  <a:lnTo>
                    <a:pt x="1009" y="123"/>
                  </a:lnTo>
                  <a:lnTo>
                    <a:pt x="1014" y="117"/>
                  </a:lnTo>
                  <a:close/>
                  <a:moveTo>
                    <a:pt x="2467" y="116"/>
                  </a:moveTo>
                  <a:lnTo>
                    <a:pt x="2460" y="117"/>
                  </a:lnTo>
                  <a:lnTo>
                    <a:pt x="2518" y="161"/>
                  </a:lnTo>
                  <a:lnTo>
                    <a:pt x="2458" y="117"/>
                  </a:lnTo>
                  <a:lnTo>
                    <a:pt x="2457" y="117"/>
                  </a:lnTo>
                  <a:lnTo>
                    <a:pt x="2522" y="166"/>
                  </a:lnTo>
                  <a:lnTo>
                    <a:pt x="2524" y="166"/>
                  </a:lnTo>
                  <a:lnTo>
                    <a:pt x="2518" y="161"/>
                  </a:lnTo>
                  <a:lnTo>
                    <a:pt x="2525" y="159"/>
                  </a:lnTo>
                  <a:lnTo>
                    <a:pt x="2468" y="116"/>
                  </a:lnTo>
                  <a:lnTo>
                    <a:pt x="2467" y="116"/>
                  </a:lnTo>
                  <a:close/>
                  <a:moveTo>
                    <a:pt x="4688" y="114"/>
                  </a:moveTo>
                  <a:lnTo>
                    <a:pt x="4695" y="118"/>
                  </a:lnTo>
                  <a:lnTo>
                    <a:pt x="4705" y="124"/>
                  </a:lnTo>
                  <a:lnTo>
                    <a:pt x="4692" y="117"/>
                  </a:lnTo>
                  <a:lnTo>
                    <a:pt x="4688" y="114"/>
                  </a:lnTo>
                  <a:close/>
                  <a:moveTo>
                    <a:pt x="2448" y="114"/>
                  </a:moveTo>
                  <a:lnTo>
                    <a:pt x="2384" y="131"/>
                  </a:lnTo>
                  <a:lnTo>
                    <a:pt x="2388" y="134"/>
                  </a:lnTo>
                  <a:lnTo>
                    <a:pt x="2453" y="117"/>
                  </a:lnTo>
                  <a:lnTo>
                    <a:pt x="2448" y="114"/>
                  </a:lnTo>
                  <a:close/>
                  <a:moveTo>
                    <a:pt x="1666" y="114"/>
                  </a:moveTo>
                  <a:lnTo>
                    <a:pt x="1658" y="117"/>
                  </a:lnTo>
                  <a:lnTo>
                    <a:pt x="1702" y="153"/>
                  </a:lnTo>
                  <a:lnTo>
                    <a:pt x="1711" y="151"/>
                  </a:lnTo>
                  <a:lnTo>
                    <a:pt x="1666" y="114"/>
                  </a:lnTo>
                  <a:close/>
                  <a:moveTo>
                    <a:pt x="1451" y="113"/>
                  </a:moveTo>
                  <a:lnTo>
                    <a:pt x="1451" y="117"/>
                  </a:lnTo>
                  <a:lnTo>
                    <a:pt x="1452" y="117"/>
                  </a:lnTo>
                  <a:lnTo>
                    <a:pt x="1454" y="118"/>
                  </a:lnTo>
                  <a:lnTo>
                    <a:pt x="1455" y="118"/>
                  </a:lnTo>
                  <a:lnTo>
                    <a:pt x="1455" y="120"/>
                  </a:lnTo>
                  <a:lnTo>
                    <a:pt x="1461" y="120"/>
                  </a:lnTo>
                  <a:lnTo>
                    <a:pt x="1461" y="117"/>
                  </a:lnTo>
                  <a:lnTo>
                    <a:pt x="1460" y="117"/>
                  </a:lnTo>
                  <a:lnTo>
                    <a:pt x="1460" y="116"/>
                  </a:lnTo>
                  <a:lnTo>
                    <a:pt x="1458" y="116"/>
                  </a:lnTo>
                  <a:lnTo>
                    <a:pt x="1458" y="114"/>
                  </a:lnTo>
                  <a:lnTo>
                    <a:pt x="1457" y="114"/>
                  </a:lnTo>
                  <a:lnTo>
                    <a:pt x="1455" y="113"/>
                  </a:lnTo>
                  <a:lnTo>
                    <a:pt x="1451" y="113"/>
                  </a:lnTo>
                  <a:close/>
                  <a:moveTo>
                    <a:pt x="394" y="113"/>
                  </a:moveTo>
                  <a:lnTo>
                    <a:pt x="372" y="136"/>
                  </a:lnTo>
                  <a:lnTo>
                    <a:pt x="505" y="151"/>
                  </a:lnTo>
                  <a:lnTo>
                    <a:pt x="371" y="136"/>
                  </a:lnTo>
                  <a:lnTo>
                    <a:pt x="362" y="144"/>
                  </a:lnTo>
                  <a:lnTo>
                    <a:pt x="496" y="160"/>
                  </a:lnTo>
                  <a:lnTo>
                    <a:pt x="723" y="186"/>
                  </a:lnTo>
                  <a:lnTo>
                    <a:pt x="749" y="180"/>
                  </a:lnTo>
                  <a:lnTo>
                    <a:pt x="505" y="151"/>
                  </a:lnTo>
                  <a:lnTo>
                    <a:pt x="752" y="179"/>
                  </a:lnTo>
                  <a:lnTo>
                    <a:pt x="822" y="161"/>
                  </a:lnTo>
                  <a:lnTo>
                    <a:pt x="526" y="128"/>
                  </a:lnTo>
                  <a:lnTo>
                    <a:pt x="394" y="113"/>
                  </a:lnTo>
                  <a:close/>
                  <a:moveTo>
                    <a:pt x="2461" y="111"/>
                  </a:moveTo>
                  <a:lnTo>
                    <a:pt x="2454" y="113"/>
                  </a:lnTo>
                  <a:lnTo>
                    <a:pt x="2460" y="116"/>
                  </a:lnTo>
                  <a:lnTo>
                    <a:pt x="2465" y="114"/>
                  </a:lnTo>
                  <a:lnTo>
                    <a:pt x="2461" y="111"/>
                  </a:lnTo>
                  <a:close/>
                  <a:moveTo>
                    <a:pt x="1678" y="111"/>
                  </a:moveTo>
                  <a:lnTo>
                    <a:pt x="1669" y="114"/>
                  </a:lnTo>
                  <a:lnTo>
                    <a:pt x="1713" y="151"/>
                  </a:lnTo>
                  <a:lnTo>
                    <a:pt x="1722" y="149"/>
                  </a:lnTo>
                  <a:lnTo>
                    <a:pt x="1678" y="111"/>
                  </a:lnTo>
                  <a:close/>
                  <a:moveTo>
                    <a:pt x="4611" y="110"/>
                  </a:moveTo>
                  <a:lnTo>
                    <a:pt x="4610" y="116"/>
                  </a:lnTo>
                  <a:lnTo>
                    <a:pt x="4615" y="118"/>
                  </a:lnTo>
                  <a:lnTo>
                    <a:pt x="4630" y="120"/>
                  </a:lnTo>
                  <a:lnTo>
                    <a:pt x="4611" y="110"/>
                  </a:lnTo>
                  <a:close/>
                  <a:moveTo>
                    <a:pt x="1465" y="110"/>
                  </a:moveTo>
                  <a:lnTo>
                    <a:pt x="1465" y="111"/>
                  </a:lnTo>
                  <a:lnTo>
                    <a:pt x="1467" y="111"/>
                  </a:lnTo>
                  <a:lnTo>
                    <a:pt x="1467" y="113"/>
                  </a:lnTo>
                  <a:lnTo>
                    <a:pt x="1468" y="113"/>
                  </a:lnTo>
                  <a:lnTo>
                    <a:pt x="1468" y="114"/>
                  </a:lnTo>
                  <a:lnTo>
                    <a:pt x="1470" y="114"/>
                  </a:lnTo>
                  <a:lnTo>
                    <a:pt x="1470" y="116"/>
                  </a:lnTo>
                  <a:lnTo>
                    <a:pt x="1477" y="116"/>
                  </a:lnTo>
                  <a:lnTo>
                    <a:pt x="1477" y="113"/>
                  </a:lnTo>
                  <a:lnTo>
                    <a:pt x="1475" y="113"/>
                  </a:lnTo>
                  <a:lnTo>
                    <a:pt x="1475" y="111"/>
                  </a:lnTo>
                  <a:lnTo>
                    <a:pt x="1472" y="111"/>
                  </a:lnTo>
                  <a:lnTo>
                    <a:pt x="1472" y="110"/>
                  </a:lnTo>
                  <a:lnTo>
                    <a:pt x="1465" y="110"/>
                  </a:lnTo>
                  <a:close/>
                  <a:moveTo>
                    <a:pt x="3505" y="108"/>
                  </a:moveTo>
                  <a:lnTo>
                    <a:pt x="3400" y="137"/>
                  </a:lnTo>
                  <a:lnTo>
                    <a:pt x="3424" y="153"/>
                  </a:lnTo>
                  <a:lnTo>
                    <a:pt x="3474" y="186"/>
                  </a:lnTo>
                  <a:lnTo>
                    <a:pt x="3581" y="156"/>
                  </a:lnTo>
                  <a:lnTo>
                    <a:pt x="3505" y="108"/>
                  </a:lnTo>
                  <a:close/>
                  <a:moveTo>
                    <a:pt x="1688" y="108"/>
                  </a:moveTo>
                  <a:lnTo>
                    <a:pt x="1679" y="111"/>
                  </a:lnTo>
                  <a:lnTo>
                    <a:pt x="1723" y="149"/>
                  </a:lnTo>
                  <a:lnTo>
                    <a:pt x="1732" y="146"/>
                  </a:lnTo>
                  <a:lnTo>
                    <a:pt x="1688" y="108"/>
                  </a:lnTo>
                  <a:close/>
                  <a:moveTo>
                    <a:pt x="1698" y="106"/>
                  </a:moveTo>
                  <a:lnTo>
                    <a:pt x="1689" y="108"/>
                  </a:lnTo>
                  <a:lnTo>
                    <a:pt x="1733" y="146"/>
                  </a:lnTo>
                  <a:lnTo>
                    <a:pt x="1742" y="143"/>
                  </a:lnTo>
                  <a:lnTo>
                    <a:pt x="1698" y="106"/>
                  </a:lnTo>
                  <a:close/>
                  <a:moveTo>
                    <a:pt x="1709" y="104"/>
                  </a:moveTo>
                  <a:lnTo>
                    <a:pt x="1701" y="106"/>
                  </a:lnTo>
                  <a:lnTo>
                    <a:pt x="1745" y="143"/>
                  </a:lnTo>
                  <a:lnTo>
                    <a:pt x="1753" y="140"/>
                  </a:lnTo>
                  <a:lnTo>
                    <a:pt x="1709" y="104"/>
                  </a:lnTo>
                  <a:close/>
                  <a:moveTo>
                    <a:pt x="1544" y="104"/>
                  </a:moveTo>
                  <a:lnTo>
                    <a:pt x="1509" y="149"/>
                  </a:lnTo>
                  <a:lnTo>
                    <a:pt x="1544" y="140"/>
                  </a:lnTo>
                  <a:lnTo>
                    <a:pt x="1559" y="118"/>
                  </a:lnTo>
                  <a:lnTo>
                    <a:pt x="1544" y="104"/>
                  </a:lnTo>
                  <a:close/>
                  <a:moveTo>
                    <a:pt x="1542" y="104"/>
                  </a:moveTo>
                  <a:lnTo>
                    <a:pt x="1534" y="111"/>
                  </a:lnTo>
                  <a:lnTo>
                    <a:pt x="1532" y="110"/>
                  </a:lnTo>
                  <a:lnTo>
                    <a:pt x="1529" y="110"/>
                  </a:lnTo>
                  <a:lnTo>
                    <a:pt x="1537" y="106"/>
                  </a:lnTo>
                  <a:lnTo>
                    <a:pt x="1509" y="111"/>
                  </a:lnTo>
                  <a:lnTo>
                    <a:pt x="1474" y="157"/>
                  </a:lnTo>
                  <a:lnTo>
                    <a:pt x="1508" y="149"/>
                  </a:lnTo>
                  <a:lnTo>
                    <a:pt x="1542" y="104"/>
                  </a:lnTo>
                  <a:close/>
                  <a:moveTo>
                    <a:pt x="4613" y="103"/>
                  </a:moveTo>
                  <a:lnTo>
                    <a:pt x="4611" y="108"/>
                  </a:lnTo>
                  <a:lnTo>
                    <a:pt x="4633" y="121"/>
                  </a:lnTo>
                  <a:lnTo>
                    <a:pt x="4647" y="123"/>
                  </a:lnTo>
                  <a:lnTo>
                    <a:pt x="4613" y="103"/>
                  </a:lnTo>
                  <a:close/>
                  <a:moveTo>
                    <a:pt x="1719" y="101"/>
                  </a:moveTo>
                  <a:lnTo>
                    <a:pt x="1711" y="103"/>
                  </a:lnTo>
                  <a:lnTo>
                    <a:pt x="1755" y="140"/>
                  </a:lnTo>
                  <a:lnTo>
                    <a:pt x="1763" y="139"/>
                  </a:lnTo>
                  <a:lnTo>
                    <a:pt x="1719" y="101"/>
                  </a:lnTo>
                  <a:close/>
                  <a:moveTo>
                    <a:pt x="4662" y="100"/>
                  </a:moveTo>
                  <a:lnTo>
                    <a:pt x="4678" y="108"/>
                  </a:lnTo>
                  <a:lnTo>
                    <a:pt x="4688" y="114"/>
                  </a:lnTo>
                  <a:lnTo>
                    <a:pt x="4670" y="104"/>
                  </a:lnTo>
                  <a:lnTo>
                    <a:pt x="4662" y="100"/>
                  </a:lnTo>
                  <a:close/>
                  <a:moveTo>
                    <a:pt x="4690" y="100"/>
                  </a:moveTo>
                  <a:lnTo>
                    <a:pt x="4705" y="108"/>
                  </a:lnTo>
                  <a:lnTo>
                    <a:pt x="4705" y="110"/>
                  </a:lnTo>
                  <a:lnTo>
                    <a:pt x="4690" y="100"/>
                  </a:lnTo>
                  <a:close/>
                  <a:moveTo>
                    <a:pt x="3036" y="98"/>
                  </a:moveTo>
                  <a:lnTo>
                    <a:pt x="2998" y="108"/>
                  </a:lnTo>
                  <a:lnTo>
                    <a:pt x="2998" y="110"/>
                  </a:lnTo>
                  <a:lnTo>
                    <a:pt x="2996" y="108"/>
                  </a:lnTo>
                  <a:lnTo>
                    <a:pt x="2995" y="108"/>
                  </a:lnTo>
                  <a:lnTo>
                    <a:pt x="2955" y="120"/>
                  </a:lnTo>
                  <a:lnTo>
                    <a:pt x="2929" y="127"/>
                  </a:lnTo>
                  <a:lnTo>
                    <a:pt x="2999" y="176"/>
                  </a:lnTo>
                  <a:lnTo>
                    <a:pt x="3042" y="164"/>
                  </a:lnTo>
                  <a:lnTo>
                    <a:pt x="3000" y="176"/>
                  </a:lnTo>
                  <a:lnTo>
                    <a:pt x="3043" y="207"/>
                  </a:lnTo>
                  <a:lnTo>
                    <a:pt x="3053" y="207"/>
                  </a:lnTo>
                  <a:lnTo>
                    <a:pt x="3053" y="209"/>
                  </a:lnTo>
                  <a:lnTo>
                    <a:pt x="3052" y="209"/>
                  </a:lnTo>
                  <a:lnTo>
                    <a:pt x="3052" y="210"/>
                  </a:lnTo>
                  <a:lnTo>
                    <a:pt x="3050" y="211"/>
                  </a:lnTo>
                  <a:lnTo>
                    <a:pt x="3072" y="226"/>
                  </a:lnTo>
                  <a:lnTo>
                    <a:pt x="3124" y="211"/>
                  </a:lnTo>
                  <a:lnTo>
                    <a:pt x="3179" y="197"/>
                  </a:lnTo>
                  <a:lnTo>
                    <a:pt x="3107" y="147"/>
                  </a:lnTo>
                  <a:lnTo>
                    <a:pt x="3042" y="164"/>
                  </a:lnTo>
                  <a:lnTo>
                    <a:pt x="3106" y="147"/>
                  </a:lnTo>
                  <a:lnTo>
                    <a:pt x="3070" y="123"/>
                  </a:lnTo>
                  <a:lnTo>
                    <a:pt x="3036" y="98"/>
                  </a:lnTo>
                  <a:close/>
                  <a:moveTo>
                    <a:pt x="1731" y="98"/>
                  </a:moveTo>
                  <a:lnTo>
                    <a:pt x="1722" y="100"/>
                  </a:lnTo>
                  <a:lnTo>
                    <a:pt x="1766" y="137"/>
                  </a:lnTo>
                  <a:lnTo>
                    <a:pt x="1775" y="136"/>
                  </a:lnTo>
                  <a:lnTo>
                    <a:pt x="1731" y="98"/>
                  </a:lnTo>
                  <a:close/>
                  <a:moveTo>
                    <a:pt x="4614" y="96"/>
                  </a:moveTo>
                  <a:lnTo>
                    <a:pt x="4613" y="101"/>
                  </a:lnTo>
                  <a:lnTo>
                    <a:pt x="4650" y="123"/>
                  </a:lnTo>
                  <a:lnTo>
                    <a:pt x="4662" y="124"/>
                  </a:lnTo>
                  <a:lnTo>
                    <a:pt x="4614" y="96"/>
                  </a:lnTo>
                  <a:close/>
                  <a:moveTo>
                    <a:pt x="1741" y="96"/>
                  </a:moveTo>
                  <a:lnTo>
                    <a:pt x="1732" y="98"/>
                  </a:lnTo>
                  <a:lnTo>
                    <a:pt x="1776" y="134"/>
                  </a:lnTo>
                  <a:lnTo>
                    <a:pt x="1785" y="133"/>
                  </a:lnTo>
                  <a:lnTo>
                    <a:pt x="1741" y="96"/>
                  </a:lnTo>
                  <a:close/>
                  <a:moveTo>
                    <a:pt x="4655" y="96"/>
                  </a:moveTo>
                  <a:lnTo>
                    <a:pt x="4662" y="100"/>
                  </a:lnTo>
                  <a:lnTo>
                    <a:pt x="4655" y="96"/>
                  </a:lnTo>
                  <a:close/>
                  <a:moveTo>
                    <a:pt x="1579" y="94"/>
                  </a:moveTo>
                  <a:lnTo>
                    <a:pt x="1552" y="101"/>
                  </a:lnTo>
                  <a:lnTo>
                    <a:pt x="1565" y="101"/>
                  </a:lnTo>
                  <a:lnTo>
                    <a:pt x="1564" y="103"/>
                  </a:lnTo>
                  <a:lnTo>
                    <a:pt x="1564" y="104"/>
                  </a:lnTo>
                  <a:lnTo>
                    <a:pt x="1545" y="103"/>
                  </a:lnTo>
                  <a:lnTo>
                    <a:pt x="1561" y="117"/>
                  </a:lnTo>
                  <a:lnTo>
                    <a:pt x="1579" y="94"/>
                  </a:lnTo>
                  <a:close/>
                  <a:moveTo>
                    <a:pt x="1952" y="93"/>
                  </a:moveTo>
                  <a:lnTo>
                    <a:pt x="1953" y="93"/>
                  </a:lnTo>
                  <a:lnTo>
                    <a:pt x="1942" y="96"/>
                  </a:lnTo>
                  <a:lnTo>
                    <a:pt x="1952" y="93"/>
                  </a:lnTo>
                  <a:close/>
                  <a:moveTo>
                    <a:pt x="1751" y="93"/>
                  </a:moveTo>
                  <a:lnTo>
                    <a:pt x="1742" y="96"/>
                  </a:lnTo>
                  <a:lnTo>
                    <a:pt x="1786" y="133"/>
                  </a:lnTo>
                  <a:lnTo>
                    <a:pt x="1795" y="130"/>
                  </a:lnTo>
                  <a:lnTo>
                    <a:pt x="1751" y="93"/>
                  </a:lnTo>
                  <a:close/>
                  <a:moveTo>
                    <a:pt x="0" y="93"/>
                  </a:moveTo>
                  <a:lnTo>
                    <a:pt x="36" y="97"/>
                  </a:lnTo>
                  <a:lnTo>
                    <a:pt x="74" y="101"/>
                  </a:lnTo>
                  <a:lnTo>
                    <a:pt x="114" y="106"/>
                  </a:lnTo>
                  <a:lnTo>
                    <a:pt x="156" y="111"/>
                  </a:lnTo>
                  <a:lnTo>
                    <a:pt x="114" y="107"/>
                  </a:lnTo>
                  <a:lnTo>
                    <a:pt x="74" y="103"/>
                  </a:lnTo>
                  <a:lnTo>
                    <a:pt x="36" y="98"/>
                  </a:lnTo>
                  <a:lnTo>
                    <a:pt x="0" y="94"/>
                  </a:lnTo>
                  <a:lnTo>
                    <a:pt x="0" y="93"/>
                  </a:lnTo>
                  <a:close/>
                  <a:moveTo>
                    <a:pt x="1762" y="90"/>
                  </a:moveTo>
                  <a:lnTo>
                    <a:pt x="1753" y="93"/>
                  </a:lnTo>
                  <a:lnTo>
                    <a:pt x="1798" y="130"/>
                  </a:lnTo>
                  <a:lnTo>
                    <a:pt x="1806" y="127"/>
                  </a:lnTo>
                  <a:lnTo>
                    <a:pt x="1762" y="90"/>
                  </a:lnTo>
                  <a:close/>
                  <a:moveTo>
                    <a:pt x="4615" y="88"/>
                  </a:moveTo>
                  <a:lnTo>
                    <a:pt x="4614" y="94"/>
                  </a:lnTo>
                  <a:lnTo>
                    <a:pt x="4665" y="124"/>
                  </a:lnTo>
                  <a:lnTo>
                    <a:pt x="4680" y="126"/>
                  </a:lnTo>
                  <a:lnTo>
                    <a:pt x="4615" y="88"/>
                  </a:lnTo>
                  <a:close/>
                  <a:moveTo>
                    <a:pt x="1772" y="88"/>
                  </a:moveTo>
                  <a:lnTo>
                    <a:pt x="1763" y="90"/>
                  </a:lnTo>
                  <a:lnTo>
                    <a:pt x="1808" y="127"/>
                  </a:lnTo>
                  <a:lnTo>
                    <a:pt x="1816" y="124"/>
                  </a:lnTo>
                  <a:lnTo>
                    <a:pt x="1772" y="88"/>
                  </a:lnTo>
                  <a:close/>
                  <a:moveTo>
                    <a:pt x="2323" y="87"/>
                  </a:moveTo>
                  <a:lnTo>
                    <a:pt x="2291" y="96"/>
                  </a:lnTo>
                  <a:lnTo>
                    <a:pt x="2348" y="139"/>
                  </a:lnTo>
                  <a:lnTo>
                    <a:pt x="2381" y="130"/>
                  </a:lnTo>
                  <a:lnTo>
                    <a:pt x="2323" y="87"/>
                  </a:lnTo>
                  <a:close/>
                  <a:moveTo>
                    <a:pt x="1782" y="86"/>
                  </a:moveTo>
                  <a:lnTo>
                    <a:pt x="1773" y="87"/>
                  </a:lnTo>
                  <a:lnTo>
                    <a:pt x="1819" y="124"/>
                  </a:lnTo>
                  <a:lnTo>
                    <a:pt x="1828" y="121"/>
                  </a:lnTo>
                  <a:lnTo>
                    <a:pt x="1782" y="86"/>
                  </a:lnTo>
                  <a:close/>
                  <a:moveTo>
                    <a:pt x="1615" y="86"/>
                  </a:moveTo>
                  <a:lnTo>
                    <a:pt x="1581" y="94"/>
                  </a:lnTo>
                  <a:lnTo>
                    <a:pt x="1562" y="118"/>
                  </a:lnTo>
                  <a:lnTo>
                    <a:pt x="1578" y="131"/>
                  </a:lnTo>
                  <a:lnTo>
                    <a:pt x="1579" y="131"/>
                  </a:lnTo>
                  <a:lnTo>
                    <a:pt x="1615" y="86"/>
                  </a:lnTo>
                  <a:close/>
                  <a:moveTo>
                    <a:pt x="3592" y="84"/>
                  </a:moveTo>
                  <a:lnTo>
                    <a:pt x="3571" y="90"/>
                  </a:lnTo>
                  <a:lnTo>
                    <a:pt x="3534" y="100"/>
                  </a:lnTo>
                  <a:lnTo>
                    <a:pt x="3610" y="149"/>
                  </a:lnTo>
                  <a:lnTo>
                    <a:pt x="3645" y="171"/>
                  </a:lnTo>
                  <a:lnTo>
                    <a:pt x="3618" y="180"/>
                  </a:lnTo>
                  <a:lnTo>
                    <a:pt x="3659" y="206"/>
                  </a:lnTo>
                  <a:lnTo>
                    <a:pt x="3662" y="206"/>
                  </a:lnTo>
                  <a:lnTo>
                    <a:pt x="3747" y="181"/>
                  </a:lnTo>
                  <a:lnTo>
                    <a:pt x="3669" y="133"/>
                  </a:lnTo>
                  <a:lnTo>
                    <a:pt x="3610" y="149"/>
                  </a:lnTo>
                  <a:lnTo>
                    <a:pt x="3668" y="131"/>
                  </a:lnTo>
                  <a:lnTo>
                    <a:pt x="3608" y="94"/>
                  </a:lnTo>
                  <a:lnTo>
                    <a:pt x="3592" y="84"/>
                  </a:lnTo>
                  <a:close/>
                  <a:moveTo>
                    <a:pt x="1792" y="83"/>
                  </a:moveTo>
                  <a:lnTo>
                    <a:pt x="1785" y="84"/>
                  </a:lnTo>
                  <a:lnTo>
                    <a:pt x="1829" y="121"/>
                  </a:lnTo>
                  <a:lnTo>
                    <a:pt x="1838" y="120"/>
                  </a:lnTo>
                  <a:lnTo>
                    <a:pt x="1792" y="83"/>
                  </a:lnTo>
                  <a:close/>
                  <a:moveTo>
                    <a:pt x="4102" y="81"/>
                  </a:moveTo>
                  <a:lnTo>
                    <a:pt x="4085" y="87"/>
                  </a:lnTo>
                  <a:lnTo>
                    <a:pt x="4035" y="101"/>
                  </a:lnTo>
                  <a:lnTo>
                    <a:pt x="4083" y="87"/>
                  </a:lnTo>
                  <a:lnTo>
                    <a:pt x="4102" y="81"/>
                  </a:lnTo>
                  <a:close/>
                  <a:moveTo>
                    <a:pt x="4615" y="81"/>
                  </a:moveTo>
                  <a:lnTo>
                    <a:pt x="4615" y="87"/>
                  </a:lnTo>
                  <a:lnTo>
                    <a:pt x="4682" y="126"/>
                  </a:lnTo>
                  <a:lnTo>
                    <a:pt x="4697" y="127"/>
                  </a:lnTo>
                  <a:lnTo>
                    <a:pt x="4615" y="81"/>
                  </a:lnTo>
                  <a:close/>
                  <a:moveTo>
                    <a:pt x="4641" y="80"/>
                  </a:moveTo>
                  <a:lnTo>
                    <a:pt x="4644" y="81"/>
                  </a:lnTo>
                  <a:lnTo>
                    <a:pt x="4654" y="87"/>
                  </a:lnTo>
                  <a:lnTo>
                    <a:pt x="4668" y="94"/>
                  </a:lnTo>
                  <a:lnTo>
                    <a:pt x="4685" y="104"/>
                  </a:lnTo>
                  <a:lnTo>
                    <a:pt x="4705" y="116"/>
                  </a:lnTo>
                  <a:lnTo>
                    <a:pt x="4705" y="117"/>
                  </a:lnTo>
                  <a:lnTo>
                    <a:pt x="4688" y="107"/>
                  </a:lnTo>
                  <a:lnTo>
                    <a:pt x="4672" y="98"/>
                  </a:lnTo>
                  <a:lnTo>
                    <a:pt x="4658" y="90"/>
                  </a:lnTo>
                  <a:lnTo>
                    <a:pt x="4648" y="84"/>
                  </a:lnTo>
                  <a:lnTo>
                    <a:pt x="4641" y="80"/>
                  </a:lnTo>
                  <a:close/>
                  <a:moveTo>
                    <a:pt x="1803" y="80"/>
                  </a:moveTo>
                  <a:lnTo>
                    <a:pt x="1795" y="83"/>
                  </a:lnTo>
                  <a:lnTo>
                    <a:pt x="1863" y="139"/>
                  </a:lnTo>
                  <a:lnTo>
                    <a:pt x="2017" y="264"/>
                  </a:lnTo>
                  <a:lnTo>
                    <a:pt x="2092" y="326"/>
                  </a:lnTo>
                  <a:lnTo>
                    <a:pt x="2102" y="323"/>
                  </a:lnTo>
                  <a:lnTo>
                    <a:pt x="2032" y="266"/>
                  </a:lnTo>
                  <a:lnTo>
                    <a:pt x="1868" y="133"/>
                  </a:lnTo>
                  <a:lnTo>
                    <a:pt x="1803" y="80"/>
                  </a:lnTo>
                  <a:close/>
                  <a:moveTo>
                    <a:pt x="2856" y="78"/>
                  </a:moveTo>
                  <a:lnTo>
                    <a:pt x="2835" y="84"/>
                  </a:lnTo>
                  <a:lnTo>
                    <a:pt x="2748" y="107"/>
                  </a:lnTo>
                  <a:lnTo>
                    <a:pt x="2781" y="131"/>
                  </a:lnTo>
                  <a:lnTo>
                    <a:pt x="2815" y="156"/>
                  </a:lnTo>
                  <a:lnTo>
                    <a:pt x="2852" y="147"/>
                  </a:lnTo>
                  <a:lnTo>
                    <a:pt x="2925" y="127"/>
                  </a:lnTo>
                  <a:lnTo>
                    <a:pt x="2856" y="78"/>
                  </a:lnTo>
                  <a:close/>
                  <a:moveTo>
                    <a:pt x="1813" y="77"/>
                  </a:moveTo>
                  <a:lnTo>
                    <a:pt x="1805" y="80"/>
                  </a:lnTo>
                  <a:lnTo>
                    <a:pt x="1869" y="131"/>
                  </a:lnTo>
                  <a:lnTo>
                    <a:pt x="2034" y="267"/>
                  </a:lnTo>
                  <a:lnTo>
                    <a:pt x="2103" y="323"/>
                  </a:lnTo>
                  <a:lnTo>
                    <a:pt x="2110" y="322"/>
                  </a:lnTo>
                  <a:lnTo>
                    <a:pt x="2044" y="267"/>
                  </a:lnTo>
                  <a:lnTo>
                    <a:pt x="2047" y="269"/>
                  </a:lnTo>
                  <a:lnTo>
                    <a:pt x="1872" y="126"/>
                  </a:lnTo>
                  <a:lnTo>
                    <a:pt x="1813" y="77"/>
                  </a:lnTo>
                  <a:close/>
                  <a:moveTo>
                    <a:pt x="1649" y="77"/>
                  </a:moveTo>
                  <a:lnTo>
                    <a:pt x="1616" y="86"/>
                  </a:lnTo>
                  <a:lnTo>
                    <a:pt x="1582" y="130"/>
                  </a:lnTo>
                  <a:lnTo>
                    <a:pt x="1582" y="131"/>
                  </a:lnTo>
                  <a:lnTo>
                    <a:pt x="1615" y="123"/>
                  </a:lnTo>
                  <a:lnTo>
                    <a:pt x="1649" y="77"/>
                  </a:lnTo>
                  <a:close/>
                  <a:moveTo>
                    <a:pt x="1869" y="74"/>
                  </a:moveTo>
                  <a:lnTo>
                    <a:pt x="1870" y="76"/>
                  </a:lnTo>
                  <a:lnTo>
                    <a:pt x="1873" y="77"/>
                  </a:lnTo>
                  <a:lnTo>
                    <a:pt x="1878" y="77"/>
                  </a:lnTo>
                  <a:lnTo>
                    <a:pt x="1875" y="78"/>
                  </a:lnTo>
                  <a:lnTo>
                    <a:pt x="1876" y="80"/>
                  </a:lnTo>
                  <a:lnTo>
                    <a:pt x="1878" y="77"/>
                  </a:lnTo>
                  <a:lnTo>
                    <a:pt x="1873" y="74"/>
                  </a:lnTo>
                  <a:lnTo>
                    <a:pt x="1869" y="74"/>
                  </a:lnTo>
                  <a:close/>
                  <a:moveTo>
                    <a:pt x="1823" y="74"/>
                  </a:moveTo>
                  <a:lnTo>
                    <a:pt x="1815" y="77"/>
                  </a:lnTo>
                  <a:lnTo>
                    <a:pt x="1873" y="124"/>
                  </a:lnTo>
                  <a:lnTo>
                    <a:pt x="2050" y="269"/>
                  </a:lnTo>
                  <a:lnTo>
                    <a:pt x="2114" y="320"/>
                  </a:lnTo>
                  <a:lnTo>
                    <a:pt x="2123" y="317"/>
                  </a:lnTo>
                  <a:lnTo>
                    <a:pt x="2064" y="270"/>
                  </a:lnTo>
                  <a:lnTo>
                    <a:pt x="1878" y="118"/>
                  </a:lnTo>
                  <a:lnTo>
                    <a:pt x="1823" y="74"/>
                  </a:lnTo>
                  <a:close/>
                  <a:moveTo>
                    <a:pt x="1835" y="73"/>
                  </a:moveTo>
                  <a:lnTo>
                    <a:pt x="1826" y="74"/>
                  </a:lnTo>
                  <a:lnTo>
                    <a:pt x="1879" y="117"/>
                  </a:lnTo>
                  <a:lnTo>
                    <a:pt x="2067" y="270"/>
                  </a:lnTo>
                  <a:lnTo>
                    <a:pt x="2124" y="317"/>
                  </a:lnTo>
                  <a:lnTo>
                    <a:pt x="2131" y="316"/>
                  </a:lnTo>
                  <a:lnTo>
                    <a:pt x="2077" y="272"/>
                  </a:lnTo>
                  <a:lnTo>
                    <a:pt x="2016" y="221"/>
                  </a:lnTo>
                  <a:lnTo>
                    <a:pt x="2017" y="221"/>
                  </a:lnTo>
                  <a:lnTo>
                    <a:pt x="1996" y="204"/>
                  </a:lnTo>
                  <a:lnTo>
                    <a:pt x="1993" y="204"/>
                  </a:lnTo>
                  <a:lnTo>
                    <a:pt x="1882" y="113"/>
                  </a:lnTo>
                  <a:lnTo>
                    <a:pt x="1878" y="110"/>
                  </a:lnTo>
                  <a:lnTo>
                    <a:pt x="1878" y="108"/>
                  </a:lnTo>
                  <a:lnTo>
                    <a:pt x="1879" y="108"/>
                  </a:lnTo>
                  <a:lnTo>
                    <a:pt x="1835" y="73"/>
                  </a:lnTo>
                  <a:close/>
                  <a:moveTo>
                    <a:pt x="3144" y="70"/>
                  </a:moveTo>
                  <a:lnTo>
                    <a:pt x="3037" y="98"/>
                  </a:lnTo>
                  <a:lnTo>
                    <a:pt x="3079" y="127"/>
                  </a:lnTo>
                  <a:lnTo>
                    <a:pt x="3107" y="146"/>
                  </a:lnTo>
                  <a:lnTo>
                    <a:pt x="3216" y="117"/>
                  </a:lnTo>
                  <a:lnTo>
                    <a:pt x="3154" y="134"/>
                  </a:lnTo>
                  <a:lnTo>
                    <a:pt x="3109" y="147"/>
                  </a:lnTo>
                  <a:lnTo>
                    <a:pt x="3180" y="196"/>
                  </a:lnTo>
                  <a:lnTo>
                    <a:pt x="3267" y="173"/>
                  </a:lnTo>
                  <a:lnTo>
                    <a:pt x="3289" y="167"/>
                  </a:lnTo>
                  <a:lnTo>
                    <a:pt x="3216" y="117"/>
                  </a:lnTo>
                  <a:lnTo>
                    <a:pt x="3157" y="78"/>
                  </a:lnTo>
                  <a:lnTo>
                    <a:pt x="3144" y="70"/>
                  </a:lnTo>
                  <a:close/>
                  <a:moveTo>
                    <a:pt x="2391" y="70"/>
                  </a:moveTo>
                  <a:lnTo>
                    <a:pt x="2326" y="87"/>
                  </a:lnTo>
                  <a:lnTo>
                    <a:pt x="2383" y="130"/>
                  </a:lnTo>
                  <a:lnTo>
                    <a:pt x="2448" y="113"/>
                  </a:lnTo>
                  <a:lnTo>
                    <a:pt x="2391" y="70"/>
                  </a:lnTo>
                  <a:close/>
                  <a:moveTo>
                    <a:pt x="1845" y="70"/>
                  </a:moveTo>
                  <a:lnTo>
                    <a:pt x="1836" y="71"/>
                  </a:lnTo>
                  <a:lnTo>
                    <a:pt x="1882" y="108"/>
                  </a:lnTo>
                  <a:lnTo>
                    <a:pt x="1886" y="107"/>
                  </a:lnTo>
                  <a:lnTo>
                    <a:pt x="1889" y="106"/>
                  </a:lnTo>
                  <a:lnTo>
                    <a:pt x="1888" y="104"/>
                  </a:lnTo>
                  <a:lnTo>
                    <a:pt x="1845" y="70"/>
                  </a:lnTo>
                  <a:close/>
                  <a:moveTo>
                    <a:pt x="4642" y="68"/>
                  </a:moveTo>
                  <a:lnTo>
                    <a:pt x="4661" y="70"/>
                  </a:lnTo>
                  <a:lnTo>
                    <a:pt x="4682" y="73"/>
                  </a:lnTo>
                  <a:lnTo>
                    <a:pt x="4661" y="71"/>
                  </a:lnTo>
                  <a:lnTo>
                    <a:pt x="4642" y="68"/>
                  </a:lnTo>
                  <a:close/>
                  <a:moveTo>
                    <a:pt x="1913" y="68"/>
                  </a:moveTo>
                  <a:lnTo>
                    <a:pt x="1880" y="77"/>
                  </a:lnTo>
                  <a:lnTo>
                    <a:pt x="1878" y="80"/>
                  </a:lnTo>
                  <a:lnTo>
                    <a:pt x="1882" y="83"/>
                  </a:lnTo>
                  <a:lnTo>
                    <a:pt x="1908" y="77"/>
                  </a:lnTo>
                  <a:lnTo>
                    <a:pt x="1913" y="68"/>
                  </a:lnTo>
                  <a:close/>
                  <a:moveTo>
                    <a:pt x="1846" y="68"/>
                  </a:moveTo>
                  <a:lnTo>
                    <a:pt x="1889" y="103"/>
                  </a:lnTo>
                  <a:lnTo>
                    <a:pt x="1892" y="106"/>
                  </a:lnTo>
                  <a:lnTo>
                    <a:pt x="1895" y="104"/>
                  </a:lnTo>
                  <a:lnTo>
                    <a:pt x="1890" y="101"/>
                  </a:lnTo>
                  <a:lnTo>
                    <a:pt x="1850" y="68"/>
                  </a:lnTo>
                  <a:lnTo>
                    <a:pt x="1846" y="68"/>
                  </a:lnTo>
                  <a:close/>
                  <a:moveTo>
                    <a:pt x="2401" y="67"/>
                  </a:moveTo>
                  <a:lnTo>
                    <a:pt x="2393" y="68"/>
                  </a:lnTo>
                  <a:lnTo>
                    <a:pt x="2451" y="113"/>
                  </a:lnTo>
                  <a:lnTo>
                    <a:pt x="2451" y="111"/>
                  </a:lnTo>
                  <a:lnTo>
                    <a:pt x="2460" y="110"/>
                  </a:lnTo>
                  <a:lnTo>
                    <a:pt x="2401" y="67"/>
                  </a:lnTo>
                  <a:close/>
                  <a:moveTo>
                    <a:pt x="1860" y="64"/>
                  </a:moveTo>
                  <a:lnTo>
                    <a:pt x="1859" y="67"/>
                  </a:lnTo>
                  <a:lnTo>
                    <a:pt x="1868" y="74"/>
                  </a:lnTo>
                  <a:lnTo>
                    <a:pt x="1872" y="73"/>
                  </a:lnTo>
                  <a:lnTo>
                    <a:pt x="1860" y="64"/>
                  </a:lnTo>
                  <a:close/>
                  <a:moveTo>
                    <a:pt x="1917" y="63"/>
                  </a:moveTo>
                  <a:lnTo>
                    <a:pt x="1885" y="71"/>
                  </a:lnTo>
                  <a:lnTo>
                    <a:pt x="1880" y="76"/>
                  </a:lnTo>
                  <a:lnTo>
                    <a:pt x="1913" y="67"/>
                  </a:lnTo>
                  <a:lnTo>
                    <a:pt x="1915" y="67"/>
                  </a:lnTo>
                  <a:lnTo>
                    <a:pt x="1917" y="63"/>
                  </a:lnTo>
                  <a:close/>
                  <a:moveTo>
                    <a:pt x="1947" y="60"/>
                  </a:moveTo>
                  <a:lnTo>
                    <a:pt x="1915" y="68"/>
                  </a:lnTo>
                  <a:lnTo>
                    <a:pt x="1909" y="76"/>
                  </a:lnTo>
                  <a:lnTo>
                    <a:pt x="1943" y="67"/>
                  </a:lnTo>
                  <a:lnTo>
                    <a:pt x="1947" y="60"/>
                  </a:lnTo>
                  <a:close/>
                  <a:moveTo>
                    <a:pt x="1935" y="57"/>
                  </a:moveTo>
                  <a:lnTo>
                    <a:pt x="1920" y="61"/>
                  </a:lnTo>
                  <a:lnTo>
                    <a:pt x="1935" y="57"/>
                  </a:lnTo>
                  <a:close/>
                  <a:moveTo>
                    <a:pt x="1866" y="57"/>
                  </a:moveTo>
                  <a:lnTo>
                    <a:pt x="1862" y="63"/>
                  </a:lnTo>
                  <a:lnTo>
                    <a:pt x="1875" y="73"/>
                  </a:lnTo>
                  <a:lnTo>
                    <a:pt x="1879" y="76"/>
                  </a:lnTo>
                  <a:lnTo>
                    <a:pt x="1883" y="71"/>
                  </a:lnTo>
                  <a:lnTo>
                    <a:pt x="1875" y="73"/>
                  </a:lnTo>
                  <a:lnTo>
                    <a:pt x="1882" y="70"/>
                  </a:lnTo>
                  <a:lnTo>
                    <a:pt x="1866" y="57"/>
                  </a:lnTo>
                  <a:close/>
                  <a:moveTo>
                    <a:pt x="1839" y="56"/>
                  </a:moveTo>
                  <a:lnTo>
                    <a:pt x="1829" y="68"/>
                  </a:lnTo>
                  <a:lnTo>
                    <a:pt x="1849" y="64"/>
                  </a:lnTo>
                  <a:lnTo>
                    <a:pt x="1839" y="56"/>
                  </a:lnTo>
                  <a:close/>
                  <a:moveTo>
                    <a:pt x="1681" y="56"/>
                  </a:moveTo>
                  <a:lnTo>
                    <a:pt x="1681" y="58"/>
                  </a:lnTo>
                  <a:lnTo>
                    <a:pt x="1682" y="58"/>
                  </a:lnTo>
                  <a:lnTo>
                    <a:pt x="1684" y="60"/>
                  </a:lnTo>
                  <a:lnTo>
                    <a:pt x="1685" y="60"/>
                  </a:lnTo>
                  <a:lnTo>
                    <a:pt x="1685" y="61"/>
                  </a:lnTo>
                  <a:lnTo>
                    <a:pt x="1691" y="61"/>
                  </a:lnTo>
                  <a:lnTo>
                    <a:pt x="1691" y="58"/>
                  </a:lnTo>
                  <a:lnTo>
                    <a:pt x="1689" y="58"/>
                  </a:lnTo>
                  <a:lnTo>
                    <a:pt x="1689" y="57"/>
                  </a:lnTo>
                  <a:lnTo>
                    <a:pt x="1688" y="57"/>
                  </a:lnTo>
                  <a:lnTo>
                    <a:pt x="1688" y="56"/>
                  </a:lnTo>
                  <a:lnTo>
                    <a:pt x="1681" y="56"/>
                  </a:lnTo>
                  <a:close/>
                  <a:moveTo>
                    <a:pt x="3978" y="54"/>
                  </a:moveTo>
                  <a:lnTo>
                    <a:pt x="3775" y="111"/>
                  </a:lnTo>
                  <a:lnTo>
                    <a:pt x="3698" y="133"/>
                  </a:lnTo>
                  <a:lnTo>
                    <a:pt x="3766" y="176"/>
                  </a:lnTo>
                  <a:lnTo>
                    <a:pt x="3935" y="128"/>
                  </a:lnTo>
                  <a:lnTo>
                    <a:pt x="4035" y="101"/>
                  </a:lnTo>
                  <a:lnTo>
                    <a:pt x="3938" y="128"/>
                  </a:lnTo>
                  <a:lnTo>
                    <a:pt x="3766" y="177"/>
                  </a:lnTo>
                  <a:lnTo>
                    <a:pt x="3749" y="181"/>
                  </a:lnTo>
                  <a:lnTo>
                    <a:pt x="3784" y="203"/>
                  </a:lnTo>
                  <a:lnTo>
                    <a:pt x="4018" y="137"/>
                  </a:lnTo>
                  <a:lnTo>
                    <a:pt x="4073" y="121"/>
                  </a:lnTo>
                  <a:lnTo>
                    <a:pt x="4020" y="137"/>
                  </a:lnTo>
                  <a:lnTo>
                    <a:pt x="3784" y="204"/>
                  </a:lnTo>
                  <a:lnTo>
                    <a:pt x="3818" y="226"/>
                  </a:lnTo>
                  <a:lnTo>
                    <a:pt x="4063" y="156"/>
                  </a:lnTo>
                  <a:lnTo>
                    <a:pt x="4300" y="88"/>
                  </a:lnTo>
                  <a:lnTo>
                    <a:pt x="4220" y="80"/>
                  </a:lnTo>
                  <a:lnTo>
                    <a:pt x="4073" y="121"/>
                  </a:lnTo>
                  <a:lnTo>
                    <a:pt x="4217" y="80"/>
                  </a:lnTo>
                  <a:lnTo>
                    <a:pt x="4139" y="71"/>
                  </a:lnTo>
                  <a:lnTo>
                    <a:pt x="4102" y="81"/>
                  </a:lnTo>
                  <a:lnTo>
                    <a:pt x="4136" y="71"/>
                  </a:lnTo>
                  <a:lnTo>
                    <a:pt x="4090" y="67"/>
                  </a:lnTo>
                  <a:lnTo>
                    <a:pt x="4058" y="63"/>
                  </a:lnTo>
                  <a:lnTo>
                    <a:pt x="3856" y="120"/>
                  </a:lnTo>
                  <a:lnTo>
                    <a:pt x="3799" y="136"/>
                  </a:lnTo>
                  <a:lnTo>
                    <a:pt x="3854" y="120"/>
                  </a:lnTo>
                  <a:lnTo>
                    <a:pt x="4056" y="63"/>
                  </a:lnTo>
                  <a:lnTo>
                    <a:pt x="3978" y="54"/>
                  </a:lnTo>
                  <a:close/>
                  <a:moveTo>
                    <a:pt x="3457" y="53"/>
                  </a:moveTo>
                  <a:lnTo>
                    <a:pt x="3433" y="60"/>
                  </a:lnTo>
                  <a:lnTo>
                    <a:pt x="3461" y="78"/>
                  </a:lnTo>
                  <a:lnTo>
                    <a:pt x="3505" y="107"/>
                  </a:lnTo>
                  <a:lnTo>
                    <a:pt x="3531" y="100"/>
                  </a:lnTo>
                  <a:lnTo>
                    <a:pt x="3504" y="83"/>
                  </a:lnTo>
                  <a:lnTo>
                    <a:pt x="3457" y="53"/>
                  </a:lnTo>
                  <a:close/>
                  <a:moveTo>
                    <a:pt x="4662" y="51"/>
                  </a:moveTo>
                  <a:lnTo>
                    <a:pt x="4684" y="53"/>
                  </a:lnTo>
                  <a:lnTo>
                    <a:pt x="4705" y="56"/>
                  </a:lnTo>
                  <a:lnTo>
                    <a:pt x="4684" y="54"/>
                  </a:lnTo>
                  <a:lnTo>
                    <a:pt x="4662" y="51"/>
                  </a:lnTo>
                  <a:close/>
                  <a:moveTo>
                    <a:pt x="4323" y="51"/>
                  </a:moveTo>
                  <a:lnTo>
                    <a:pt x="4321" y="60"/>
                  </a:lnTo>
                  <a:lnTo>
                    <a:pt x="4583" y="87"/>
                  </a:lnTo>
                  <a:lnTo>
                    <a:pt x="4584" y="78"/>
                  </a:lnTo>
                  <a:lnTo>
                    <a:pt x="4323" y="51"/>
                  </a:lnTo>
                  <a:close/>
                  <a:moveTo>
                    <a:pt x="1983" y="51"/>
                  </a:moveTo>
                  <a:lnTo>
                    <a:pt x="1955" y="58"/>
                  </a:lnTo>
                  <a:lnTo>
                    <a:pt x="1950" y="60"/>
                  </a:lnTo>
                  <a:lnTo>
                    <a:pt x="1945" y="67"/>
                  </a:lnTo>
                  <a:lnTo>
                    <a:pt x="1977" y="58"/>
                  </a:lnTo>
                  <a:lnTo>
                    <a:pt x="1983" y="51"/>
                  </a:lnTo>
                  <a:close/>
                  <a:moveTo>
                    <a:pt x="1696" y="51"/>
                  </a:moveTo>
                  <a:lnTo>
                    <a:pt x="1696" y="54"/>
                  </a:lnTo>
                  <a:lnTo>
                    <a:pt x="1698" y="56"/>
                  </a:lnTo>
                  <a:lnTo>
                    <a:pt x="1699" y="56"/>
                  </a:lnTo>
                  <a:lnTo>
                    <a:pt x="1699" y="57"/>
                  </a:lnTo>
                  <a:lnTo>
                    <a:pt x="1702" y="57"/>
                  </a:lnTo>
                  <a:lnTo>
                    <a:pt x="1702" y="58"/>
                  </a:lnTo>
                  <a:lnTo>
                    <a:pt x="1705" y="58"/>
                  </a:lnTo>
                  <a:lnTo>
                    <a:pt x="1705" y="57"/>
                  </a:lnTo>
                  <a:lnTo>
                    <a:pt x="1706" y="57"/>
                  </a:lnTo>
                  <a:lnTo>
                    <a:pt x="1706" y="56"/>
                  </a:lnTo>
                  <a:lnTo>
                    <a:pt x="1705" y="54"/>
                  </a:lnTo>
                  <a:lnTo>
                    <a:pt x="1703" y="54"/>
                  </a:lnTo>
                  <a:lnTo>
                    <a:pt x="1703" y="53"/>
                  </a:lnTo>
                  <a:lnTo>
                    <a:pt x="1702" y="53"/>
                  </a:lnTo>
                  <a:lnTo>
                    <a:pt x="1701" y="51"/>
                  </a:lnTo>
                  <a:lnTo>
                    <a:pt x="1699" y="51"/>
                  </a:lnTo>
                  <a:lnTo>
                    <a:pt x="1696" y="54"/>
                  </a:lnTo>
                  <a:lnTo>
                    <a:pt x="1698" y="51"/>
                  </a:lnTo>
                  <a:lnTo>
                    <a:pt x="1696" y="51"/>
                  </a:lnTo>
                  <a:close/>
                  <a:moveTo>
                    <a:pt x="2966" y="50"/>
                  </a:moveTo>
                  <a:lnTo>
                    <a:pt x="2980" y="58"/>
                  </a:lnTo>
                  <a:lnTo>
                    <a:pt x="3023" y="88"/>
                  </a:lnTo>
                  <a:lnTo>
                    <a:pt x="3026" y="88"/>
                  </a:lnTo>
                  <a:lnTo>
                    <a:pt x="3026" y="93"/>
                  </a:lnTo>
                  <a:lnTo>
                    <a:pt x="3023" y="93"/>
                  </a:lnTo>
                  <a:lnTo>
                    <a:pt x="3023" y="94"/>
                  </a:lnTo>
                  <a:lnTo>
                    <a:pt x="3017" y="94"/>
                  </a:lnTo>
                  <a:lnTo>
                    <a:pt x="3016" y="96"/>
                  </a:lnTo>
                  <a:lnTo>
                    <a:pt x="3015" y="96"/>
                  </a:lnTo>
                  <a:lnTo>
                    <a:pt x="3023" y="97"/>
                  </a:lnTo>
                  <a:lnTo>
                    <a:pt x="3023" y="98"/>
                  </a:lnTo>
                  <a:lnTo>
                    <a:pt x="3022" y="98"/>
                  </a:lnTo>
                  <a:lnTo>
                    <a:pt x="3009" y="97"/>
                  </a:lnTo>
                  <a:lnTo>
                    <a:pt x="3007" y="97"/>
                  </a:lnTo>
                  <a:lnTo>
                    <a:pt x="3007" y="96"/>
                  </a:lnTo>
                  <a:lnTo>
                    <a:pt x="3010" y="96"/>
                  </a:lnTo>
                  <a:lnTo>
                    <a:pt x="3010" y="94"/>
                  </a:lnTo>
                  <a:lnTo>
                    <a:pt x="3015" y="94"/>
                  </a:lnTo>
                  <a:lnTo>
                    <a:pt x="3015" y="93"/>
                  </a:lnTo>
                  <a:lnTo>
                    <a:pt x="3020" y="93"/>
                  </a:lnTo>
                  <a:lnTo>
                    <a:pt x="3020" y="91"/>
                  </a:lnTo>
                  <a:lnTo>
                    <a:pt x="3023" y="91"/>
                  </a:lnTo>
                  <a:lnTo>
                    <a:pt x="3023" y="90"/>
                  </a:lnTo>
                  <a:lnTo>
                    <a:pt x="3020" y="90"/>
                  </a:lnTo>
                  <a:lnTo>
                    <a:pt x="3019" y="88"/>
                  </a:lnTo>
                  <a:lnTo>
                    <a:pt x="3017" y="88"/>
                  </a:lnTo>
                  <a:lnTo>
                    <a:pt x="3017" y="90"/>
                  </a:lnTo>
                  <a:lnTo>
                    <a:pt x="3016" y="90"/>
                  </a:lnTo>
                  <a:lnTo>
                    <a:pt x="3015" y="91"/>
                  </a:lnTo>
                  <a:lnTo>
                    <a:pt x="3015" y="90"/>
                  </a:lnTo>
                  <a:lnTo>
                    <a:pt x="3012" y="90"/>
                  </a:lnTo>
                  <a:lnTo>
                    <a:pt x="3012" y="88"/>
                  </a:lnTo>
                  <a:lnTo>
                    <a:pt x="3016" y="88"/>
                  </a:lnTo>
                  <a:lnTo>
                    <a:pt x="3016" y="87"/>
                  </a:lnTo>
                  <a:lnTo>
                    <a:pt x="3020" y="87"/>
                  </a:lnTo>
                  <a:lnTo>
                    <a:pt x="2966" y="50"/>
                  </a:lnTo>
                  <a:close/>
                  <a:moveTo>
                    <a:pt x="1755" y="50"/>
                  </a:moveTo>
                  <a:lnTo>
                    <a:pt x="1748" y="51"/>
                  </a:lnTo>
                  <a:lnTo>
                    <a:pt x="1755" y="50"/>
                  </a:lnTo>
                  <a:close/>
                  <a:moveTo>
                    <a:pt x="3896" y="47"/>
                  </a:moveTo>
                  <a:lnTo>
                    <a:pt x="3694" y="103"/>
                  </a:lnTo>
                  <a:lnTo>
                    <a:pt x="3664" y="111"/>
                  </a:lnTo>
                  <a:lnTo>
                    <a:pt x="3698" y="131"/>
                  </a:lnTo>
                  <a:lnTo>
                    <a:pt x="3717" y="127"/>
                  </a:lnTo>
                  <a:lnTo>
                    <a:pt x="3772" y="111"/>
                  </a:lnTo>
                  <a:lnTo>
                    <a:pt x="3975" y="54"/>
                  </a:lnTo>
                  <a:lnTo>
                    <a:pt x="3896" y="47"/>
                  </a:lnTo>
                  <a:close/>
                  <a:moveTo>
                    <a:pt x="1987" y="46"/>
                  </a:moveTo>
                  <a:lnTo>
                    <a:pt x="1955" y="53"/>
                  </a:lnTo>
                  <a:lnTo>
                    <a:pt x="1953" y="56"/>
                  </a:lnTo>
                  <a:lnTo>
                    <a:pt x="1956" y="57"/>
                  </a:lnTo>
                  <a:lnTo>
                    <a:pt x="1983" y="50"/>
                  </a:lnTo>
                  <a:lnTo>
                    <a:pt x="1987" y="46"/>
                  </a:lnTo>
                  <a:close/>
                  <a:moveTo>
                    <a:pt x="3123" y="44"/>
                  </a:moveTo>
                  <a:lnTo>
                    <a:pt x="3132" y="44"/>
                  </a:lnTo>
                  <a:lnTo>
                    <a:pt x="3130" y="46"/>
                  </a:lnTo>
                  <a:lnTo>
                    <a:pt x="3120" y="46"/>
                  </a:lnTo>
                  <a:lnTo>
                    <a:pt x="3123" y="44"/>
                  </a:lnTo>
                  <a:close/>
                  <a:moveTo>
                    <a:pt x="3136" y="43"/>
                  </a:moveTo>
                  <a:lnTo>
                    <a:pt x="3140" y="43"/>
                  </a:lnTo>
                  <a:lnTo>
                    <a:pt x="3140" y="44"/>
                  </a:lnTo>
                  <a:lnTo>
                    <a:pt x="3133" y="44"/>
                  </a:lnTo>
                  <a:lnTo>
                    <a:pt x="3136" y="43"/>
                  </a:lnTo>
                  <a:close/>
                  <a:moveTo>
                    <a:pt x="2017" y="43"/>
                  </a:moveTo>
                  <a:lnTo>
                    <a:pt x="1985" y="51"/>
                  </a:lnTo>
                  <a:lnTo>
                    <a:pt x="1979" y="58"/>
                  </a:lnTo>
                  <a:lnTo>
                    <a:pt x="2012" y="50"/>
                  </a:lnTo>
                  <a:lnTo>
                    <a:pt x="2017" y="43"/>
                  </a:lnTo>
                  <a:close/>
                  <a:moveTo>
                    <a:pt x="1848" y="43"/>
                  </a:moveTo>
                  <a:lnTo>
                    <a:pt x="1845" y="48"/>
                  </a:lnTo>
                  <a:lnTo>
                    <a:pt x="1860" y="61"/>
                  </a:lnTo>
                  <a:lnTo>
                    <a:pt x="1865" y="57"/>
                  </a:lnTo>
                  <a:lnTo>
                    <a:pt x="1848" y="43"/>
                  </a:lnTo>
                  <a:close/>
                  <a:moveTo>
                    <a:pt x="3113" y="41"/>
                  </a:moveTo>
                  <a:lnTo>
                    <a:pt x="3123" y="41"/>
                  </a:lnTo>
                  <a:lnTo>
                    <a:pt x="3122" y="43"/>
                  </a:lnTo>
                  <a:lnTo>
                    <a:pt x="3124" y="43"/>
                  </a:lnTo>
                  <a:lnTo>
                    <a:pt x="3122" y="44"/>
                  </a:lnTo>
                  <a:lnTo>
                    <a:pt x="3112" y="44"/>
                  </a:lnTo>
                  <a:lnTo>
                    <a:pt x="3110" y="43"/>
                  </a:lnTo>
                  <a:lnTo>
                    <a:pt x="3114" y="43"/>
                  </a:lnTo>
                  <a:lnTo>
                    <a:pt x="3113" y="41"/>
                  </a:lnTo>
                  <a:close/>
                  <a:moveTo>
                    <a:pt x="3092" y="41"/>
                  </a:moveTo>
                  <a:lnTo>
                    <a:pt x="3093" y="41"/>
                  </a:lnTo>
                  <a:lnTo>
                    <a:pt x="3096" y="43"/>
                  </a:lnTo>
                  <a:lnTo>
                    <a:pt x="3099" y="43"/>
                  </a:lnTo>
                  <a:lnTo>
                    <a:pt x="3100" y="44"/>
                  </a:lnTo>
                  <a:lnTo>
                    <a:pt x="3096" y="44"/>
                  </a:lnTo>
                  <a:lnTo>
                    <a:pt x="3093" y="43"/>
                  </a:lnTo>
                  <a:lnTo>
                    <a:pt x="3092" y="41"/>
                  </a:lnTo>
                  <a:close/>
                  <a:moveTo>
                    <a:pt x="1820" y="41"/>
                  </a:moveTo>
                  <a:lnTo>
                    <a:pt x="1793" y="77"/>
                  </a:lnTo>
                  <a:lnTo>
                    <a:pt x="1828" y="68"/>
                  </a:lnTo>
                  <a:lnTo>
                    <a:pt x="1838" y="54"/>
                  </a:lnTo>
                  <a:lnTo>
                    <a:pt x="1820" y="41"/>
                  </a:lnTo>
                  <a:close/>
                  <a:moveTo>
                    <a:pt x="1839" y="40"/>
                  </a:moveTo>
                  <a:lnTo>
                    <a:pt x="1839" y="41"/>
                  </a:lnTo>
                  <a:lnTo>
                    <a:pt x="1836" y="41"/>
                  </a:lnTo>
                  <a:lnTo>
                    <a:pt x="1843" y="47"/>
                  </a:lnTo>
                  <a:lnTo>
                    <a:pt x="1846" y="43"/>
                  </a:lnTo>
                  <a:lnTo>
                    <a:pt x="1843" y="40"/>
                  </a:lnTo>
                  <a:lnTo>
                    <a:pt x="1839" y="40"/>
                  </a:lnTo>
                  <a:close/>
                  <a:moveTo>
                    <a:pt x="3816" y="38"/>
                  </a:moveTo>
                  <a:lnTo>
                    <a:pt x="3631" y="88"/>
                  </a:lnTo>
                  <a:lnTo>
                    <a:pt x="3644" y="97"/>
                  </a:lnTo>
                  <a:lnTo>
                    <a:pt x="3664" y="110"/>
                  </a:lnTo>
                  <a:lnTo>
                    <a:pt x="3668" y="108"/>
                  </a:lnTo>
                  <a:lnTo>
                    <a:pt x="3691" y="103"/>
                  </a:lnTo>
                  <a:lnTo>
                    <a:pt x="3893" y="46"/>
                  </a:lnTo>
                  <a:lnTo>
                    <a:pt x="3816" y="38"/>
                  </a:lnTo>
                  <a:close/>
                  <a:moveTo>
                    <a:pt x="3090" y="38"/>
                  </a:moveTo>
                  <a:lnTo>
                    <a:pt x="3093" y="38"/>
                  </a:lnTo>
                  <a:lnTo>
                    <a:pt x="3093" y="40"/>
                  </a:lnTo>
                  <a:lnTo>
                    <a:pt x="3092" y="40"/>
                  </a:lnTo>
                  <a:lnTo>
                    <a:pt x="3090" y="38"/>
                  </a:lnTo>
                  <a:close/>
                  <a:moveTo>
                    <a:pt x="1936" y="38"/>
                  </a:moveTo>
                  <a:lnTo>
                    <a:pt x="1933" y="44"/>
                  </a:lnTo>
                  <a:lnTo>
                    <a:pt x="1935" y="44"/>
                  </a:lnTo>
                  <a:lnTo>
                    <a:pt x="1936" y="46"/>
                  </a:lnTo>
                  <a:lnTo>
                    <a:pt x="1939" y="46"/>
                  </a:lnTo>
                  <a:lnTo>
                    <a:pt x="1940" y="47"/>
                  </a:lnTo>
                  <a:lnTo>
                    <a:pt x="1942" y="47"/>
                  </a:lnTo>
                  <a:lnTo>
                    <a:pt x="1939" y="44"/>
                  </a:lnTo>
                  <a:lnTo>
                    <a:pt x="1939" y="43"/>
                  </a:lnTo>
                  <a:lnTo>
                    <a:pt x="1937" y="43"/>
                  </a:lnTo>
                  <a:lnTo>
                    <a:pt x="1937" y="40"/>
                  </a:lnTo>
                  <a:lnTo>
                    <a:pt x="1936" y="40"/>
                  </a:lnTo>
                  <a:lnTo>
                    <a:pt x="1936" y="38"/>
                  </a:lnTo>
                  <a:close/>
                  <a:moveTo>
                    <a:pt x="3092" y="37"/>
                  </a:moveTo>
                  <a:lnTo>
                    <a:pt x="3095" y="37"/>
                  </a:lnTo>
                  <a:lnTo>
                    <a:pt x="3096" y="38"/>
                  </a:lnTo>
                  <a:lnTo>
                    <a:pt x="3093" y="38"/>
                  </a:lnTo>
                  <a:lnTo>
                    <a:pt x="3092" y="37"/>
                  </a:lnTo>
                  <a:close/>
                  <a:moveTo>
                    <a:pt x="3086" y="37"/>
                  </a:moveTo>
                  <a:lnTo>
                    <a:pt x="3089" y="37"/>
                  </a:lnTo>
                  <a:lnTo>
                    <a:pt x="3090" y="38"/>
                  </a:lnTo>
                  <a:lnTo>
                    <a:pt x="3087" y="38"/>
                  </a:lnTo>
                  <a:lnTo>
                    <a:pt x="3086" y="37"/>
                  </a:lnTo>
                  <a:close/>
                  <a:moveTo>
                    <a:pt x="2022" y="37"/>
                  </a:moveTo>
                  <a:lnTo>
                    <a:pt x="1989" y="44"/>
                  </a:lnTo>
                  <a:lnTo>
                    <a:pt x="1986" y="50"/>
                  </a:lnTo>
                  <a:lnTo>
                    <a:pt x="2017" y="41"/>
                  </a:lnTo>
                  <a:lnTo>
                    <a:pt x="2022" y="37"/>
                  </a:lnTo>
                  <a:close/>
                  <a:moveTo>
                    <a:pt x="1809" y="37"/>
                  </a:moveTo>
                  <a:lnTo>
                    <a:pt x="1792" y="41"/>
                  </a:lnTo>
                  <a:lnTo>
                    <a:pt x="1759" y="86"/>
                  </a:lnTo>
                  <a:lnTo>
                    <a:pt x="1792" y="78"/>
                  </a:lnTo>
                  <a:lnTo>
                    <a:pt x="1819" y="40"/>
                  </a:lnTo>
                  <a:lnTo>
                    <a:pt x="1815" y="37"/>
                  </a:lnTo>
                  <a:lnTo>
                    <a:pt x="1808" y="43"/>
                  </a:lnTo>
                  <a:lnTo>
                    <a:pt x="1802" y="43"/>
                  </a:lnTo>
                  <a:lnTo>
                    <a:pt x="1803" y="41"/>
                  </a:lnTo>
                  <a:lnTo>
                    <a:pt x="1809" y="37"/>
                  </a:lnTo>
                  <a:close/>
                  <a:moveTo>
                    <a:pt x="3149" y="36"/>
                  </a:moveTo>
                  <a:lnTo>
                    <a:pt x="3150" y="36"/>
                  </a:lnTo>
                  <a:lnTo>
                    <a:pt x="3150" y="37"/>
                  </a:lnTo>
                  <a:lnTo>
                    <a:pt x="3149" y="37"/>
                  </a:lnTo>
                  <a:lnTo>
                    <a:pt x="3147" y="38"/>
                  </a:lnTo>
                  <a:lnTo>
                    <a:pt x="3144" y="38"/>
                  </a:lnTo>
                  <a:lnTo>
                    <a:pt x="3144" y="40"/>
                  </a:lnTo>
                  <a:lnTo>
                    <a:pt x="3142" y="40"/>
                  </a:lnTo>
                  <a:lnTo>
                    <a:pt x="3140" y="41"/>
                  </a:lnTo>
                  <a:lnTo>
                    <a:pt x="3136" y="41"/>
                  </a:lnTo>
                  <a:lnTo>
                    <a:pt x="3134" y="43"/>
                  </a:lnTo>
                  <a:lnTo>
                    <a:pt x="3129" y="43"/>
                  </a:lnTo>
                  <a:lnTo>
                    <a:pt x="3130" y="41"/>
                  </a:lnTo>
                  <a:lnTo>
                    <a:pt x="3126" y="41"/>
                  </a:lnTo>
                  <a:lnTo>
                    <a:pt x="3129" y="40"/>
                  </a:lnTo>
                  <a:lnTo>
                    <a:pt x="3134" y="40"/>
                  </a:lnTo>
                  <a:lnTo>
                    <a:pt x="3134" y="41"/>
                  </a:lnTo>
                  <a:lnTo>
                    <a:pt x="3137" y="40"/>
                  </a:lnTo>
                  <a:lnTo>
                    <a:pt x="3140" y="40"/>
                  </a:lnTo>
                  <a:lnTo>
                    <a:pt x="3146" y="37"/>
                  </a:lnTo>
                  <a:lnTo>
                    <a:pt x="3147" y="37"/>
                  </a:lnTo>
                  <a:lnTo>
                    <a:pt x="3149" y="36"/>
                  </a:lnTo>
                  <a:close/>
                  <a:moveTo>
                    <a:pt x="3089" y="36"/>
                  </a:moveTo>
                  <a:lnTo>
                    <a:pt x="3090" y="36"/>
                  </a:lnTo>
                  <a:lnTo>
                    <a:pt x="3092" y="37"/>
                  </a:lnTo>
                  <a:lnTo>
                    <a:pt x="3089" y="37"/>
                  </a:lnTo>
                  <a:lnTo>
                    <a:pt x="3089" y="36"/>
                  </a:lnTo>
                  <a:close/>
                  <a:moveTo>
                    <a:pt x="1882" y="36"/>
                  </a:moveTo>
                  <a:lnTo>
                    <a:pt x="1898" y="36"/>
                  </a:lnTo>
                  <a:lnTo>
                    <a:pt x="1900" y="37"/>
                  </a:lnTo>
                  <a:lnTo>
                    <a:pt x="1885" y="37"/>
                  </a:lnTo>
                  <a:lnTo>
                    <a:pt x="1882" y="36"/>
                  </a:lnTo>
                  <a:close/>
                  <a:moveTo>
                    <a:pt x="1879" y="36"/>
                  </a:moveTo>
                  <a:lnTo>
                    <a:pt x="1880" y="36"/>
                  </a:lnTo>
                  <a:lnTo>
                    <a:pt x="1866" y="56"/>
                  </a:lnTo>
                  <a:lnTo>
                    <a:pt x="1879" y="36"/>
                  </a:lnTo>
                  <a:close/>
                  <a:moveTo>
                    <a:pt x="1862" y="36"/>
                  </a:moveTo>
                  <a:lnTo>
                    <a:pt x="1878" y="36"/>
                  </a:lnTo>
                  <a:lnTo>
                    <a:pt x="1875" y="37"/>
                  </a:lnTo>
                  <a:lnTo>
                    <a:pt x="1859" y="37"/>
                  </a:lnTo>
                  <a:lnTo>
                    <a:pt x="1862" y="36"/>
                  </a:lnTo>
                  <a:close/>
                  <a:moveTo>
                    <a:pt x="1816" y="36"/>
                  </a:moveTo>
                  <a:lnTo>
                    <a:pt x="1820" y="38"/>
                  </a:lnTo>
                  <a:lnTo>
                    <a:pt x="1823" y="36"/>
                  </a:lnTo>
                  <a:lnTo>
                    <a:pt x="1816" y="36"/>
                  </a:lnTo>
                  <a:close/>
                  <a:moveTo>
                    <a:pt x="1796" y="36"/>
                  </a:moveTo>
                  <a:lnTo>
                    <a:pt x="1793" y="40"/>
                  </a:lnTo>
                  <a:lnTo>
                    <a:pt x="1808" y="37"/>
                  </a:lnTo>
                  <a:lnTo>
                    <a:pt x="1796" y="36"/>
                  </a:lnTo>
                  <a:close/>
                  <a:moveTo>
                    <a:pt x="4684" y="34"/>
                  </a:moveTo>
                  <a:lnTo>
                    <a:pt x="4705" y="36"/>
                  </a:lnTo>
                  <a:lnTo>
                    <a:pt x="4705" y="37"/>
                  </a:lnTo>
                  <a:lnTo>
                    <a:pt x="4684" y="34"/>
                  </a:lnTo>
                  <a:close/>
                  <a:moveTo>
                    <a:pt x="3082" y="34"/>
                  </a:moveTo>
                  <a:lnTo>
                    <a:pt x="3085" y="36"/>
                  </a:lnTo>
                  <a:lnTo>
                    <a:pt x="3086" y="37"/>
                  </a:lnTo>
                  <a:lnTo>
                    <a:pt x="3083" y="36"/>
                  </a:lnTo>
                  <a:lnTo>
                    <a:pt x="3082" y="34"/>
                  </a:lnTo>
                  <a:close/>
                  <a:moveTo>
                    <a:pt x="2052" y="34"/>
                  </a:moveTo>
                  <a:lnTo>
                    <a:pt x="2019" y="43"/>
                  </a:lnTo>
                  <a:lnTo>
                    <a:pt x="2015" y="50"/>
                  </a:lnTo>
                  <a:lnTo>
                    <a:pt x="2047" y="41"/>
                  </a:lnTo>
                  <a:lnTo>
                    <a:pt x="2052" y="34"/>
                  </a:lnTo>
                  <a:close/>
                  <a:moveTo>
                    <a:pt x="3090" y="33"/>
                  </a:moveTo>
                  <a:lnTo>
                    <a:pt x="3087" y="34"/>
                  </a:lnTo>
                  <a:lnTo>
                    <a:pt x="3089" y="34"/>
                  </a:lnTo>
                  <a:lnTo>
                    <a:pt x="3089" y="36"/>
                  </a:lnTo>
                  <a:lnTo>
                    <a:pt x="3087" y="36"/>
                  </a:lnTo>
                  <a:lnTo>
                    <a:pt x="3086" y="34"/>
                  </a:lnTo>
                  <a:lnTo>
                    <a:pt x="3090" y="33"/>
                  </a:lnTo>
                  <a:close/>
                  <a:moveTo>
                    <a:pt x="3537" y="31"/>
                  </a:moveTo>
                  <a:lnTo>
                    <a:pt x="3520" y="36"/>
                  </a:lnTo>
                  <a:lnTo>
                    <a:pt x="3594" y="83"/>
                  </a:lnTo>
                  <a:lnTo>
                    <a:pt x="3611" y="94"/>
                  </a:lnTo>
                  <a:lnTo>
                    <a:pt x="3669" y="131"/>
                  </a:lnTo>
                  <a:lnTo>
                    <a:pt x="3687" y="127"/>
                  </a:lnTo>
                  <a:lnTo>
                    <a:pt x="3640" y="97"/>
                  </a:lnTo>
                  <a:lnTo>
                    <a:pt x="3611" y="78"/>
                  </a:lnTo>
                  <a:lnTo>
                    <a:pt x="3537" y="31"/>
                  </a:lnTo>
                  <a:close/>
                  <a:moveTo>
                    <a:pt x="2100" y="28"/>
                  </a:moveTo>
                  <a:lnTo>
                    <a:pt x="1906" y="78"/>
                  </a:lnTo>
                  <a:lnTo>
                    <a:pt x="1882" y="84"/>
                  </a:lnTo>
                  <a:lnTo>
                    <a:pt x="1895" y="96"/>
                  </a:lnTo>
                  <a:lnTo>
                    <a:pt x="1906" y="104"/>
                  </a:lnTo>
                  <a:lnTo>
                    <a:pt x="1908" y="106"/>
                  </a:lnTo>
                  <a:lnTo>
                    <a:pt x="1909" y="106"/>
                  </a:lnTo>
                  <a:lnTo>
                    <a:pt x="1908" y="107"/>
                  </a:lnTo>
                  <a:lnTo>
                    <a:pt x="1890" y="111"/>
                  </a:lnTo>
                  <a:lnTo>
                    <a:pt x="1999" y="199"/>
                  </a:lnTo>
                  <a:lnTo>
                    <a:pt x="2016" y="194"/>
                  </a:lnTo>
                  <a:lnTo>
                    <a:pt x="2017" y="194"/>
                  </a:lnTo>
                  <a:lnTo>
                    <a:pt x="2019" y="196"/>
                  </a:lnTo>
                  <a:lnTo>
                    <a:pt x="2026" y="201"/>
                  </a:lnTo>
                  <a:lnTo>
                    <a:pt x="2030" y="200"/>
                  </a:lnTo>
                  <a:lnTo>
                    <a:pt x="2023" y="194"/>
                  </a:lnTo>
                  <a:lnTo>
                    <a:pt x="1989" y="167"/>
                  </a:lnTo>
                  <a:lnTo>
                    <a:pt x="1990" y="167"/>
                  </a:lnTo>
                  <a:lnTo>
                    <a:pt x="2000" y="164"/>
                  </a:lnTo>
                  <a:lnTo>
                    <a:pt x="2003" y="164"/>
                  </a:lnTo>
                  <a:lnTo>
                    <a:pt x="2002" y="166"/>
                  </a:lnTo>
                  <a:lnTo>
                    <a:pt x="2034" y="191"/>
                  </a:lnTo>
                  <a:lnTo>
                    <a:pt x="2044" y="189"/>
                  </a:lnTo>
                  <a:lnTo>
                    <a:pt x="2043" y="189"/>
                  </a:lnTo>
                  <a:lnTo>
                    <a:pt x="2043" y="187"/>
                  </a:lnTo>
                  <a:lnTo>
                    <a:pt x="2044" y="187"/>
                  </a:lnTo>
                  <a:lnTo>
                    <a:pt x="2044" y="186"/>
                  </a:lnTo>
                  <a:lnTo>
                    <a:pt x="2046" y="186"/>
                  </a:lnTo>
                  <a:lnTo>
                    <a:pt x="2017" y="163"/>
                  </a:lnTo>
                  <a:lnTo>
                    <a:pt x="2015" y="163"/>
                  </a:lnTo>
                  <a:lnTo>
                    <a:pt x="2017" y="161"/>
                  </a:lnTo>
                  <a:lnTo>
                    <a:pt x="1939" y="98"/>
                  </a:lnTo>
                  <a:lnTo>
                    <a:pt x="1937" y="98"/>
                  </a:lnTo>
                  <a:lnTo>
                    <a:pt x="1937" y="100"/>
                  </a:lnTo>
                  <a:lnTo>
                    <a:pt x="1935" y="100"/>
                  </a:lnTo>
                  <a:lnTo>
                    <a:pt x="1935" y="98"/>
                  </a:lnTo>
                  <a:lnTo>
                    <a:pt x="1932" y="98"/>
                  </a:lnTo>
                  <a:lnTo>
                    <a:pt x="1906" y="104"/>
                  </a:lnTo>
                  <a:lnTo>
                    <a:pt x="1930" y="97"/>
                  </a:lnTo>
                  <a:lnTo>
                    <a:pt x="1930" y="96"/>
                  </a:lnTo>
                  <a:lnTo>
                    <a:pt x="1932" y="96"/>
                  </a:lnTo>
                  <a:lnTo>
                    <a:pt x="1932" y="94"/>
                  </a:lnTo>
                  <a:lnTo>
                    <a:pt x="1933" y="94"/>
                  </a:lnTo>
                  <a:lnTo>
                    <a:pt x="1933" y="93"/>
                  </a:lnTo>
                  <a:lnTo>
                    <a:pt x="1935" y="94"/>
                  </a:lnTo>
                  <a:lnTo>
                    <a:pt x="1940" y="94"/>
                  </a:lnTo>
                  <a:lnTo>
                    <a:pt x="1942" y="96"/>
                  </a:lnTo>
                  <a:lnTo>
                    <a:pt x="1942" y="98"/>
                  </a:lnTo>
                  <a:lnTo>
                    <a:pt x="1940" y="98"/>
                  </a:lnTo>
                  <a:lnTo>
                    <a:pt x="2019" y="161"/>
                  </a:lnTo>
                  <a:lnTo>
                    <a:pt x="2032" y="161"/>
                  </a:lnTo>
                  <a:lnTo>
                    <a:pt x="2029" y="163"/>
                  </a:lnTo>
                  <a:lnTo>
                    <a:pt x="2020" y="163"/>
                  </a:lnTo>
                  <a:lnTo>
                    <a:pt x="2047" y="186"/>
                  </a:lnTo>
                  <a:lnTo>
                    <a:pt x="2049" y="184"/>
                  </a:lnTo>
                  <a:lnTo>
                    <a:pt x="2052" y="184"/>
                  </a:lnTo>
                  <a:lnTo>
                    <a:pt x="2053" y="186"/>
                  </a:lnTo>
                  <a:lnTo>
                    <a:pt x="2054" y="186"/>
                  </a:lnTo>
                  <a:lnTo>
                    <a:pt x="2070" y="181"/>
                  </a:lnTo>
                  <a:lnTo>
                    <a:pt x="2072" y="181"/>
                  </a:lnTo>
                  <a:lnTo>
                    <a:pt x="2072" y="183"/>
                  </a:lnTo>
                  <a:lnTo>
                    <a:pt x="2056" y="187"/>
                  </a:lnTo>
                  <a:lnTo>
                    <a:pt x="2056" y="189"/>
                  </a:lnTo>
                  <a:lnTo>
                    <a:pt x="2054" y="189"/>
                  </a:lnTo>
                  <a:lnTo>
                    <a:pt x="2054" y="190"/>
                  </a:lnTo>
                  <a:lnTo>
                    <a:pt x="2053" y="190"/>
                  </a:lnTo>
                  <a:lnTo>
                    <a:pt x="2057" y="193"/>
                  </a:lnTo>
                  <a:lnTo>
                    <a:pt x="2109" y="180"/>
                  </a:lnTo>
                  <a:lnTo>
                    <a:pt x="2106" y="179"/>
                  </a:lnTo>
                  <a:lnTo>
                    <a:pt x="2102" y="176"/>
                  </a:lnTo>
                  <a:lnTo>
                    <a:pt x="2099" y="174"/>
                  </a:lnTo>
                  <a:lnTo>
                    <a:pt x="2073" y="166"/>
                  </a:lnTo>
                  <a:lnTo>
                    <a:pt x="2067" y="164"/>
                  </a:lnTo>
                  <a:lnTo>
                    <a:pt x="2063" y="164"/>
                  </a:lnTo>
                  <a:lnTo>
                    <a:pt x="2057" y="163"/>
                  </a:lnTo>
                  <a:lnTo>
                    <a:pt x="2063" y="163"/>
                  </a:lnTo>
                  <a:lnTo>
                    <a:pt x="2070" y="164"/>
                  </a:lnTo>
                  <a:lnTo>
                    <a:pt x="2082" y="167"/>
                  </a:lnTo>
                  <a:lnTo>
                    <a:pt x="2086" y="169"/>
                  </a:lnTo>
                  <a:lnTo>
                    <a:pt x="2090" y="169"/>
                  </a:lnTo>
                  <a:lnTo>
                    <a:pt x="2102" y="174"/>
                  </a:lnTo>
                  <a:lnTo>
                    <a:pt x="2099" y="171"/>
                  </a:lnTo>
                  <a:lnTo>
                    <a:pt x="2096" y="167"/>
                  </a:lnTo>
                  <a:lnTo>
                    <a:pt x="2094" y="164"/>
                  </a:lnTo>
                  <a:lnTo>
                    <a:pt x="2092" y="160"/>
                  </a:lnTo>
                  <a:lnTo>
                    <a:pt x="2090" y="156"/>
                  </a:lnTo>
                  <a:lnTo>
                    <a:pt x="2090" y="144"/>
                  </a:lnTo>
                  <a:lnTo>
                    <a:pt x="2092" y="141"/>
                  </a:lnTo>
                  <a:lnTo>
                    <a:pt x="2096" y="128"/>
                  </a:lnTo>
                  <a:lnTo>
                    <a:pt x="2110" y="114"/>
                  </a:lnTo>
                  <a:lnTo>
                    <a:pt x="2116" y="111"/>
                  </a:lnTo>
                  <a:lnTo>
                    <a:pt x="2120" y="107"/>
                  </a:lnTo>
                  <a:lnTo>
                    <a:pt x="2129" y="103"/>
                  </a:lnTo>
                  <a:lnTo>
                    <a:pt x="2139" y="98"/>
                  </a:lnTo>
                  <a:lnTo>
                    <a:pt x="2144" y="96"/>
                  </a:lnTo>
                  <a:lnTo>
                    <a:pt x="2151" y="93"/>
                  </a:lnTo>
                  <a:lnTo>
                    <a:pt x="2160" y="91"/>
                  </a:lnTo>
                  <a:lnTo>
                    <a:pt x="2140" y="100"/>
                  </a:lnTo>
                  <a:lnTo>
                    <a:pt x="2134" y="101"/>
                  </a:lnTo>
                  <a:lnTo>
                    <a:pt x="2130" y="104"/>
                  </a:lnTo>
                  <a:lnTo>
                    <a:pt x="2126" y="106"/>
                  </a:lnTo>
                  <a:lnTo>
                    <a:pt x="2122" y="108"/>
                  </a:lnTo>
                  <a:lnTo>
                    <a:pt x="2119" y="111"/>
                  </a:lnTo>
                  <a:lnTo>
                    <a:pt x="2114" y="113"/>
                  </a:lnTo>
                  <a:lnTo>
                    <a:pt x="2109" y="118"/>
                  </a:lnTo>
                  <a:lnTo>
                    <a:pt x="2104" y="121"/>
                  </a:lnTo>
                  <a:lnTo>
                    <a:pt x="2096" y="134"/>
                  </a:lnTo>
                  <a:lnTo>
                    <a:pt x="2093" y="143"/>
                  </a:lnTo>
                  <a:lnTo>
                    <a:pt x="2092" y="149"/>
                  </a:lnTo>
                  <a:lnTo>
                    <a:pt x="2093" y="156"/>
                  </a:lnTo>
                  <a:lnTo>
                    <a:pt x="2096" y="164"/>
                  </a:lnTo>
                  <a:lnTo>
                    <a:pt x="2104" y="173"/>
                  </a:lnTo>
                  <a:lnTo>
                    <a:pt x="2110" y="180"/>
                  </a:lnTo>
                  <a:lnTo>
                    <a:pt x="2233" y="147"/>
                  </a:lnTo>
                  <a:lnTo>
                    <a:pt x="2160" y="91"/>
                  </a:lnTo>
                  <a:lnTo>
                    <a:pt x="2160" y="90"/>
                  </a:lnTo>
                  <a:lnTo>
                    <a:pt x="2170" y="88"/>
                  </a:lnTo>
                  <a:lnTo>
                    <a:pt x="2169" y="90"/>
                  </a:lnTo>
                  <a:lnTo>
                    <a:pt x="2164" y="90"/>
                  </a:lnTo>
                  <a:lnTo>
                    <a:pt x="2163" y="91"/>
                  </a:lnTo>
                  <a:lnTo>
                    <a:pt x="2234" y="147"/>
                  </a:lnTo>
                  <a:lnTo>
                    <a:pt x="2243" y="146"/>
                  </a:lnTo>
                  <a:lnTo>
                    <a:pt x="2170" y="88"/>
                  </a:lnTo>
                  <a:lnTo>
                    <a:pt x="2171" y="88"/>
                  </a:lnTo>
                  <a:lnTo>
                    <a:pt x="2244" y="144"/>
                  </a:lnTo>
                  <a:lnTo>
                    <a:pt x="2248" y="144"/>
                  </a:lnTo>
                  <a:lnTo>
                    <a:pt x="2238" y="136"/>
                  </a:lnTo>
                  <a:lnTo>
                    <a:pt x="2240" y="136"/>
                  </a:lnTo>
                  <a:lnTo>
                    <a:pt x="2257" y="131"/>
                  </a:lnTo>
                  <a:lnTo>
                    <a:pt x="2146" y="46"/>
                  </a:lnTo>
                  <a:lnTo>
                    <a:pt x="2129" y="50"/>
                  </a:lnTo>
                  <a:lnTo>
                    <a:pt x="2127" y="50"/>
                  </a:lnTo>
                  <a:lnTo>
                    <a:pt x="2100" y="28"/>
                  </a:lnTo>
                  <a:close/>
                  <a:moveTo>
                    <a:pt x="1829" y="28"/>
                  </a:moveTo>
                  <a:lnTo>
                    <a:pt x="1823" y="33"/>
                  </a:lnTo>
                  <a:lnTo>
                    <a:pt x="1826" y="31"/>
                  </a:lnTo>
                  <a:lnTo>
                    <a:pt x="1829" y="28"/>
                  </a:lnTo>
                  <a:close/>
                  <a:moveTo>
                    <a:pt x="3143" y="27"/>
                  </a:moveTo>
                  <a:lnTo>
                    <a:pt x="3152" y="27"/>
                  </a:lnTo>
                  <a:lnTo>
                    <a:pt x="3150" y="28"/>
                  </a:lnTo>
                  <a:lnTo>
                    <a:pt x="3144" y="28"/>
                  </a:lnTo>
                  <a:lnTo>
                    <a:pt x="3143" y="27"/>
                  </a:lnTo>
                  <a:close/>
                  <a:moveTo>
                    <a:pt x="2482" y="27"/>
                  </a:moveTo>
                  <a:lnTo>
                    <a:pt x="2384" y="51"/>
                  </a:lnTo>
                  <a:lnTo>
                    <a:pt x="2403" y="66"/>
                  </a:lnTo>
                  <a:lnTo>
                    <a:pt x="2447" y="54"/>
                  </a:lnTo>
                  <a:lnTo>
                    <a:pt x="2501" y="40"/>
                  </a:lnTo>
                  <a:lnTo>
                    <a:pt x="2482" y="27"/>
                  </a:lnTo>
                  <a:close/>
                  <a:moveTo>
                    <a:pt x="2056" y="27"/>
                  </a:moveTo>
                  <a:lnTo>
                    <a:pt x="2050" y="28"/>
                  </a:lnTo>
                  <a:lnTo>
                    <a:pt x="2056" y="27"/>
                  </a:lnTo>
                  <a:close/>
                  <a:moveTo>
                    <a:pt x="3116" y="26"/>
                  </a:moveTo>
                  <a:lnTo>
                    <a:pt x="3117" y="26"/>
                  </a:lnTo>
                  <a:lnTo>
                    <a:pt x="3137" y="40"/>
                  </a:lnTo>
                  <a:lnTo>
                    <a:pt x="3134" y="40"/>
                  </a:lnTo>
                  <a:lnTo>
                    <a:pt x="3116" y="27"/>
                  </a:lnTo>
                  <a:lnTo>
                    <a:pt x="3102" y="31"/>
                  </a:lnTo>
                  <a:lnTo>
                    <a:pt x="3092" y="33"/>
                  </a:lnTo>
                  <a:lnTo>
                    <a:pt x="3102" y="40"/>
                  </a:lnTo>
                  <a:lnTo>
                    <a:pt x="3097" y="40"/>
                  </a:lnTo>
                  <a:lnTo>
                    <a:pt x="3099" y="41"/>
                  </a:lnTo>
                  <a:lnTo>
                    <a:pt x="3096" y="41"/>
                  </a:lnTo>
                  <a:lnTo>
                    <a:pt x="3095" y="40"/>
                  </a:lnTo>
                  <a:lnTo>
                    <a:pt x="3096" y="40"/>
                  </a:lnTo>
                  <a:lnTo>
                    <a:pt x="3096" y="38"/>
                  </a:lnTo>
                  <a:lnTo>
                    <a:pt x="3099" y="38"/>
                  </a:lnTo>
                  <a:lnTo>
                    <a:pt x="3090" y="33"/>
                  </a:lnTo>
                  <a:lnTo>
                    <a:pt x="3116" y="26"/>
                  </a:lnTo>
                  <a:close/>
                  <a:moveTo>
                    <a:pt x="2241" y="26"/>
                  </a:moveTo>
                  <a:lnTo>
                    <a:pt x="2209" y="33"/>
                  </a:lnTo>
                  <a:lnTo>
                    <a:pt x="2227" y="47"/>
                  </a:lnTo>
                  <a:lnTo>
                    <a:pt x="2290" y="94"/>
                  </a:lnTo>
                  <a:lnTo>
                    <a:pt x="2323" y="86"/>
                  </a:lnTo>
                  <a:lnTo>
                    <a:pt x="2260" y="38"/>
                  </a:lnTo>
                  <a:lnTo>
                    <a:pt x="2227" y="47"/>
                  </a:lnTo>
                  <a:lnTo>
                    <a:pt x="2258" y="38"/>
                  </a:lnTo>
                  <a:lnTo>
                    <a:pt x="2241" y="26"/>
                  </a:lnTo>
                  <a:close/>
                  <a:moveTo>
                    <a:pt x="2086" y="26"/>
                  </a:moveTo>
                  <a:lnTo>
                    <a:pt x="2053" y="34"/>
                  </a:lnTo>
                  <a:lnTo>
                    <a:pt x="2049" y="40"/>
                  </a:lnTo>
                  <a:lnTo>
                    <a:pt x="2082" y="33"/>
                  </a:lnTo>
                  <a:lnTo>
                    <a:pt x="2086" y="26"/>
                  </a:lnTo>
                  <a:close/>
                  <a:moveTo>
                    <a:pt x="2093" y="24"/>
                  </a:moveTo>
                  <a:lnTo>
                    <a:pt x="2087" y="26"/>
                  </a:lnTo>
                  <a:lnTo>
                    <a:pt x="2083" y="31"/>
                  </a:lnTo>
                  <a:lnTo>
                    <a:pt x="2099" y="28"/>
                  </a:lnTo>
                  <a:lnTo>
                    <a:pt x="2093" y="24"/>
                  </a:lnTo>
                  <a:close/>
                  <a:moveTo>
                    <a:pt x="1859" y="24"/>
                  </a:moveTo>
                  <a:lnTo>
                    <a:pt x="1826" y="33"/>
                  </a:lnTo>
                  <a:lnTo>
                    <a:pt x="1836" y="34"/>
                  </a:lnTo>
                  <a:lnTo>
                    <a:pt x="1836" y="36"/>
                  </a:lnTo>
                  <a:lnTo>
                    <a:pt x="1825" y="36"/>
                  </a:lnTo>
                  <a:lnTo>
                    <a:pt x="1822" y="40"/>
                  </a:lnTo>
                  <a:lnTo>
                    <a:pt x="1839" y="54"/>
                  </a:lnTo>
                  <a:lnTo>
                    <a:pt x="1850" y="63"/>
                  </a:lnTo>
                  <a:lnTo>
                    <a:pt x="1855" y="63"/>
                  </a:lnTo>
                  <a:lnTo>
                    <a:pt x="1858" y="66"/>
                  </a:lnTo>
                  <a:lnTo>
                    <a:pt x="1860" y="63"/>
                  </a:lnTo>
                  <a:lnTo>
                    <a:pt x="1843" y="50"/>
                  </a:lnTo>
                  <a:lnTo>
                    <a:pt x="1839" y="54"/>
                  </a:lnTo>
                  <a:lnTo>
                    <a:pt x="1842" y="48"/>
                  </a:lnTo>
                  <a:lnTo>
                    <a:pt x="1833" y="41"/>
                  </a:lnTo>
                  <a:lnTo>
                    <a:pt x="1843" y="38"/>
                  </a:lnTo>
                  <a:lnTo>
                    <a:pt x="1846" y="38"/>
                  </a:lnTo>
                  <a:lnTo>
                    <a:pt x="1846" y="40"/>
                  </a:lnTo>
                  <a:lnTo>
                    <a:pt x="1848" y="41"/>
                  </a:lnTo>
                  <a:lnTo>
                    <a:pt x="1849" y="38"/>
                  </a:lnTo>
                  <a:lnTo>
                    <a:pt x="1849" y="37"/>
                  </a:lnTo>
                  <a:lnTo>
                    <a:pt x="1850" y="37"/>
                  </a:lnTo>
                  <a:lnTo>
                    <a:pt x="1859" y="24"/>
                  </a:lnTo>
                  <a:close/>
                  <a:moveTo>
                    <a:pt x="2236" y="23"/>
                  </a:moveTo>
                  <a:lnTo>
                    <a:pt x="2201" y="33"/>
                  </a:lnTo>
                  <a:lnTo>
                    <a:pt x="2221" y="48"/>
                  </a:lnTo>
                  <a:lnTo>
                    <a:pt x="2226" y="47"/>
                  </a:lnTo>
                  <a:lnTo>
                    <a:pt x="2223" y="48"/>
                  </a:lnTo>
                  <a:lnTo>
                    <a:pt x="2286" y="96"/>
                  </a:lnTo>
                  <a:lnTo>
                    <a:pt x="2288" y="96"/>
                  </a:lnTo>
                  <a:lnTo>
                    <a:pt x="2286" y="97"/>
                  </a:lnTo>
                  <a:lnTo>
                    <a:pt x="2350" y="144"/>
                  </a:lnTo>
                  <a:lnTo>
                    <a:pt x="2353" y="144"/>
                  </a:lnTo>
                  <a:lnTo>
                    <a:pt x="2350" y="146"/>
                  </a:lnTo>
                  <a:lnTo>
                    <a:pt x="2414" y="194"/>
                  </a:lnTo>
                  <a:lnTo>
                    <a:pt x="2418" y="194"/>
                  </a:lnTo>
                  <a:lnTo>
                    <a:pt x="2415" y="196"/>
                  </a:lnTo>
                  <a:lnTo>
                    <a:pt x="2481" y="246"/>
                  </a:lnTo>
                  <a:lnTo>
                    <a:pt x="2485" y="244"/>
                  </a:lnTo>
                  <a:lnTo>
                    <a:pt x="2480" y="240"/>
                  </a:lnTo>
                  <a:lnTo>
                    <a:pt x="2418" y="194"/>
                  </a:lnTo>
                  <a:lnTo>
                    <a:pt x="2353" y="144"/>
                  </a:lnTo>
                  <a:lnTo>
                    <a:pt x="2288" y="96"/>
                  </a:lnTo>
                  <a:lnTo>
                    <a:pt x="2226" y="47"/>
                  </a:lnTo>
                  <a:lnTo>
                    <a:pt x="2207" y="33"/>
                  </a:lnTo>
                  <a:lnTo>
                    <a:pt x="2240" y="24"/>
                  </a:lnTo>
                  <a:lnTo>
                    <a:pt x="2238" y="23"/>
                  </a:lnTo>
                  <a:lnTo>
                    <a:pt x="2236" y="23"/>
                  </a:lnTo>
                  <a:close/>
                  <a:moveTo>
                    <a:pt x="2090" y="21"/>
                  </a:moveTo>
                  <a:lnTo>
                    <a:pt x="2089" y="24"/>
                  </a:lnTo>
                  <a:lnTo>
                    <a:pt x="2092" y="23"/>
                  </a:lnTo>
                  <a:lnTo>
                    <a:pt x="2090" y="21"/>
                  </a:lnTo>
                  <a:close/>
                  <a:moveTo>
                    <a:pt x="3083" y="20"/>
                  </a:moveTo>
                  <a:lnTo>
                    <a:pt x="3086" y="20"/>
                  </a:lnTo>
                  <a:lnTo>
                    <a:pt x="3087" y="21"/>
                  </a:lnTo>
                  <a:lnTo>
                    <a:pt x="3083" y="21"/>
                  </a:lnTo>
                  <a:lnTo>
                    <a:pt x="3083" y="20"/>
                  </a:lnTo>
                  <a:close/>
                  <a:moveTo>
                    <a:pt x="2087" y="20"/>
                  </a:moveTo>
                  <a:lnTo>
                    <a:pt x="2084" y="21"/>
                  </a:lnTo>
                  <a:lnTo>
                    <a:pt x="2087" y="23"/>
                  </a:lnTo>
                  <a:lnTo>
                    <a:pt x="2089" y="20"/>
                  </a:lnTo>
                  <a:lnTo>
                    <a:pt x="2087" y="20"/>
                  </a:lnTo>
                  <a:close/>
                  <a:moveTo>
                    <a:pt x="4695" y="18"/>
                  </a:moveTo>
                  <a:lnTo>
                    <a:pt x="4705" y="18"/>
                  </a:lnTo>
                  <a:lnTo>
                    <a:pt x="4705" y="21"/>
                  </a:lnTo>
                  <a:lnTo>
                    <a:pt x="4704" y="21"/>
                  </a:lnTo>
                  <a:lnTo>
                    <a:pt x="4704" y="20"/>
                  </a:lnTo>
                  <a:lnTo>
                    <a:pt x="4698" y="20"/>
                  </a:lnTo>
                  <a:lnTo>
                    <a:pt x="4698" y="21"/>
                  </a:lnTo>
                  <a:lnTo>
                    <a:pt x="4697" y="23"/>
                  </a:lnTo>
                  <a:lnTo>
                    <a:pt x="4697" y="26"/>
                  </a:lnTo>
                  <a:lnTo>
                    <a:pt x="4698" y="26"/>
                  </a:lnTo>
                  <a:lnTo>
                    <a:pt x="4698" y="27"/>
                  </a:lnTo>
                  <a:lnTo>
                    <a:pt x="4702" y="27"/>
                  </a:lnTo>
                  <a:lnTo>
                    <a:pt x="4698" y="26"/>
                  </a:lnTo>
                  <a:lnTo>
                    <a:pt x="4704" y="26"/>
                  </a:lnTo>
                  <a:lnTo>
                    <a:pt x="4704" y="24"/>
                  </a:lnTo>
                  <a:lnTo>
                    <a:pt x="4705" y="24"/>
                  </a:lnTo>
                  <a:lnTo>
                    <a:pt x="4705" y="28"/>
                  </a:lnTo>
                  <a:lnTo>
                    <a:pt x="4697" y="28"/>
                  </a:lnTo>
                  <a:lnTo>
                    <a:pt x="4697" y="27"/>
                  </a:lnTo>
                  <a:lnTo>
                    <a:pt x="4694" y="27"/>
                  </a:lnTo>
                  <a:lnTo>
                    <a:pt x="4694" y="24"/>
                  </a:lnTo>
                  <a:lnTo>
                    <a:pt x="4692" y="24"/>
                  </a:lnTo>
                  <a:lnTo>
                    <a:pt x="4692" y="23"/>
                  </a:lnTo>
                  <a:lnTo>
                    <a:pt x="4694" y="23"/>
                  </a:lnTo>
                  <a:lnTo>
                    <a:pt x="4694" y="20"/>
                  </a:lnTo>
                  <a:lnTo>
                    <a:pt x="4695" y="20"/>
                  </a:lnTo>
                  <a:lnTo>
                    <a:pt x="4695" y="18"/>
                  </a:lnTo>
                  <a:close/>
                  <a:moveTo>
                    <a:pt x="4684" y="17"/>
                  </a:moveTo>
                  <a:lnTo>
                    <a:pt x="4688" y="17"/>
                  </a:lnTo>
                  <a:lnTo>
                    <a:pt x="4687" y="24"/>
                  </a:lnTo>
                  <a:lnTo>
                    <a:pt x="4694" y="26"/>
                  </a:lnTo>
                  <a:lnTo>
                    <a:pt x="4687" y="26"/>
                  </a:lnTo>
                  <a:lnTo>
                    <a:pt x="4687" y="27"/>
                  </a:lnTo>
                  <a:lnTo>
                    <a:pt x="4682" y="27"/>
                  </a:lnTo>
                  <a:lnTo>
                    <a:pt x="4682" y="24"/>
                  </a:lnTo>
                  <a:lnTo>
                    <a:pt x="4684" y="20"/>
                  </a:lnTo>
                  <a:lnTo>
                    <a:pt x="4678" y="20"/>
                  </a:lnTo>
                  <a:lnTo>
                    <a:pt x="4678" y="18"/>
                  </a:lnTo>
                  <a:lnTo>
                    <a:pt x="4684" y="18"/>
                  </a:lnTo>
                  <a:lnTo>
                    <a:pt x="4684" y="17"/>
                  </a:lnTo>
                  <a:close/>
                  <a:moveTo>
                    <a:pt x="2064" y="17"/>
                  </a:moveTo>
                  <a:lnTo>
                    <a:pt x="2059" y="26"/>
                  </a:lnTo>
                  <a:lnTo>
                    <a:pt x="2072" y="23"/>
                  </a:lnTo>
                  <a:lnTo>
                    <a:pt x="2064" y="17"/>
                  </a:lnTo>
                  <a:close/>
                  <a:moveTo>
                    <a:pt x="3572" y="14"/>
                  </a:moveTo>
                  <a:lnTo>
                    <a:pt x="3531" y="26"/>
                  </a:lnTo>
                  <a:lnTo>
                    <a:pt x="3562" y="46"/>
                  </a:lnTo>
                  <a:lnTo>
                    <a:pt x="3650" y="23"/>
                  </a:lnTo>
                  <a:lnTo>
                    <a:pt x="3572" y="14"/>
                  </a:lnTo>
                  <a:close/>
                  <a:moveTo>
                    <a:pt x="2612" y="13"/>
                  </a:moveTo>
                  <a:lnTo>
                    <a:pt x="2504" y="40"/>
                  </a:lnTo>
                  <a:lnTo>
                    <a:pt x="2555" y="78"/>
                  </a:lnTo>
                  <a:lnTo>
                    <a:pt x="2568" y="87"/>
                  </a:lnTo>
                  <a:lnTo>
                    <a:pt x="2572" y="87"/>
                  </a:lnTo>
                  <a:lnTo>
                    <a:pt x="2569" y="88"/>
                  </a:lnTo>
                  <a:lnTo>
                    <a:pt x="2609" y="117"/>
                  </a:lnTo>
                  <a:lnTo>
                    <a:pt x="2618" y="124"/>
                  </a:lnTo>
                  <a:lnTo>
                    <a:pt x="2635" y="137"/>
                  </a:lnTo>
                  <a:lnTo>
                    <a:pt x="2591" y="149"/>
                  </a:lnTo>
                  <a:lnTo>
                    <a:pt x="2634" y="137"/>
                  </a:lnTo>
                  <a:lnTo>
                    <a:pt x="2608" y="118"/>
                  </a:lnTo>
                  <a:lnTo>
                    <a:pt x="2594" y="108"/>
                  </a:lnTo>
                  <a:lnTo>
                    <a:pt x="2568" y="88"/>
                  </a:lnTo>
                  <a:lnTo>
                    <a:pt x="2468" y="114"/>
                  </a:lnTo>
                  <a:lnTo>
                    <a:pt x="2567" y="88"/>
                  </a:lnTo>
                  <a:lnTo>
                    <a:pt x="2551" y="76"/>
                  </a:lnTo>
                  <a:lnTo>
                    <a:pt x="2502" y="41"/>
                  </a:lnTo>
                  <a:lnTo>
                    <a:pt x="2404" y="66"/>
                  </a:lnTo>
                  <a:lnTo>
                    <a:pt x="2461" y="110"/>
                  </a:lnTo>
                  <a:lnTo>
                    <a:pt x="2468" y="114"/>
                  </a:lnTo>
                  <a:lnTo>
                    <a:pt x="2482" y="124"/>
                  </a:lnTo>
                  <a:lnTo>
                    <a:pt x="2534" y="163"/>
                  </a:lnTo>
                  <a:lnTo>
                    <a:pt x="2564" y="156"/>
                  </a:lnTo>
                  <a:lnTo>
                    <a:pt x="2591" y="149"/>
                  </a:lnTo>
                  <a:lnTo>
                    <a:pt x="2535" y="164"/>
                  </a:lnTo>
                  <a:lnTo>
                    <a:pt x="2568" y="189"/>
                  </a:lnTo>
                  <a:lnTo>
                    <a:pt x="2595" y="209"/>
                  </a:lnTo>
                  <a:lnTo>
                    <a:pt x="2597" y="210"/>
                  </a:lnTo>
                  <a:lnTo>
                    <a:pt x="2598" y="210"/>
                  </a:lnTo>
                  <a:lnTo>
                    <a:pt x="2598" y="211"/>
                  </a:lnTo>
                  <a:lnTo>
                    <a:pt x="2599" y="211"/>
                  </a:lnTo>
                  <a:lnTo>
                    <a:pt x="2599" y="213"/>
                  </a:lnTo>
                  <a:lnTo>
                    <a:pt x="2601" y="213"/>
                  </a:lnTo>
                  <a:lnTo>
                    <a:pt x="2601" y="214"/>
                  </a:lnTo>
                  <a:lnTo>
                    <a:pt x="2702" y="187"/>
                  </a:lnTo>
                  <a:lnTo>
                    <a:pt x="2665" y="197"/>
                  </a:lnTo>
                  <a:lnTo>
                    <a:pt x="2602" y="214"/>
                  </a:lnTo>
                  <a:lnTo>
                    <a:pt x="2607" y="219"/>
                  </a:lnTo>
                  <a:lnTo>
                    <a:pt x="2609" y="224"/>
                  </a:lnTo>
                  <a:lnTo>
                    <a:pt x="2611" y="226"/>
                  </a:lnTo>
                  <a:lnTo>
                    <a:pt x="2612" y="229"/>
                  </a:lnTo>
                  <a:lnTo>
                    <a:pt x="2612" y="231"/>
                  </a:lnTo>
                  <a:lnTo>
                    <a:pt x="2614" y="233"/>
                  </a:lnTo>
                  <a:lnTo>
                    <a:pt x="2614" y="234"/>
                  </a:lnTo>
                  <a:lnTo>
                    <a:pt x="2658" y="267"/>
                  </a:lnTo>
                  <a:lnTo>
                    <a:pt x="2726" y="250"/>
                  </a:lnTo>
                  <a:lnTo>
                    <a:pt x="2771" y="237"/>
                  </a:lnTo>
                  <a:lnTo>
                    <a:pt x="2719" y="200"/>
                  </a:lnTo>
                  <a:lnTo>
                    <a:pt x="2702" y="187"/>
                  </a:lnTo>
                  <a:lnTo>
                    <a:pt x="2701" y="186"/>
                  </a:lnTo>
                  <a:lnTo>
                    <a:pt x="2635" y="137"/>
                  </a:lnTo>
                  <a:lnTo>
                    <a:pt x="2638" y="136"/>
                  </a:lnTo>
                  <a:lnTo>
                    <a:pt x="2611" y="116"/>
                  </a:lnTo>
                  <a:lnTo>
                    <a:pt x="2572" y="87"/>
                  </a:lnTo>
                  <a:lnTo>
                    <a:pt x="2522" y="51"/>
                  </a:lnTo>
                  <a:lnTo>
                    <a:pt x="2522" y="50"/>
                  </a:lnTo>
                  <a:lnTo>
                    <a:pt x="2628" y="24"/>
                  </a:lnTo>
                  <a:lnTo>
                    <a:pt x="2525" y="51"/>
                  </a:lnTo>
                  <a:lnTo>
                    <a:pt x="2574" y="86"/>
                  </a:lnTo>
                  <a:lnTo>
                    <a:pt x="2637" y="70"/>
                  </a:lnTo>
                  <a:lnTo>
                    <a:pt x="2678" y="60"/>
                  </a:lnTo>
                  <a:lnTo>
                    <a:pt x="2635" y="71"/>
                  </a:lnTo>
                  <a:lnTo>
                    <a:pt x="2574" y="87"/>
                  </a:lnTo>
                  <a:lnTo>
                    <a:pt x="2611" y="114"/>
                  </a:lnTo>
                  <a:lnTo>
                    <a:pt x="2641" y="136"/>
                  </a:lnTo>
                  <a:lnTo>
                    <a:pt x="2709" y="184"/>
                  </a:lnTo>
                  <a:lnTo>
                    <a:pt x="2725" y="180"/>
                  </a:lnTo>
                  <a:lnTo>
                    <a:pt x="2813" y="157"/>
                  </a:lnTo>
                  <a:lnTo>
                    <a:pt x="2779" y="133"/>
                  </a:lnTo>
                  <a:lnTo>
                    <a:pt x="2746" y="108"/>
                  </a:lnTo>
                  <a:lnTo>
                    <a:pt x="2676" y="126"/>
                  </a:lnTo>
                  <a:lnTo>
                    <a:pt x="2745" y="107"/>
                  </a:lnTo>
                  <a:lnTo>
                    <a:pt x="2678" y="60"/>
                  </a:lnTo>
                  <a:lnTo>
                    <a:pt x="2652" y="41"/>
                  </a:lnTo>
                  <a:lnTo>
                    <a:pt x="2628" y="24"/>
                  </a:lnTo>
                  <a:lnTo>
                    <a:pt x="2612" y="13"/>
                  </a:lnTo>
                  <a:close/>
                  <a:moveTo>
                    <a:pt x="2086" y="8"/>
                  </a:moveTo>
                  <a:lnTo>
                    <a:pt x="2131" y="44"/>
                  </a:lnTo>
                  <a:lnTo>
                    <a:pt x="2137" y="44"/>
                  </a:lnTo>
                  <a:lnTo>
                    <a:pt x="2090" y="8"/>
                  </a:lnTo>
                  <a:lnTo>
                    <a:pt x="2086" y="8"/>
                  </a:lnTo>
                  <a:close/>
                  <a:moveTo>
                    <a:pt x="3503" y="7"/>
                  </a:moveTo>
                  <a:lnTo>
                    <a:pt x="3530" y="24"/>
                  </a:lnTo>
                  <a:lnTo>
                    <a:pt x="3570" y="14"/>
                  </a:lnTo>
                  <a:lnTo>
                    <a:pt x="3503" y="7"/>
                  </a:lnTo>
                  <a:close/>
                  <a:moveTo>
                    <a:pt x="1929" y="7"/>
                  </a:moveTo>
                  <a:lnTo>
                    <a:pt x="1896" y="16"/>
                  </a:lnTo>
                  <a:lnTo>
                    <a:pt x="1882" y="36"/>
                  </a:lnTo>
                  <a:lnTo>
                    <a:pt x="1880" y="36"/>
                  </a:lnTo>
                  <a:lnTo>
                    <a:pt x="1895" y="16"/>
                  </a:lnTo>
                  <a:lnTo>
                    <a:pt x="1862" y="24"/>
                  </a:lnTo>
                  <a:lnTo>
                    <a:pt x="1852" y="37"/>
                  </a:lnTo>
                  <a:lnTo>
                    <a:pt x="1856" y="37"/>
                  </a:lnTo>
                  <a:lnTo>
                    <a:pt x="1853" y="38"/>
                  </a:lnTo>
                  <a:lnTo>
                    <a:pt x="1850" y="38"/>
                  </a:lnTo>
                  <a:lnTo>
                    <a:pt x="1849" y="41"/>
                  </a:lnTo>
                  <a:lnTo>
                    <a:pt x="1883" y="70"/>
                  </a:lnTo>
                  <a:lnTo>
                    <a:pt x="1906" y="38"/>
                  </a:lnTo>
                  <a:lnTo>
                    <a:pt x="1903" y="38"/>
                  </a:lnTo>
                  <a:lnTo>
                    <a:pt x="1902" y="37"/>
                  </a:lnTo>
                  <a:lnTo>
                    <a:pt x="1908" y="37"/>
                  </a:lnTo>
                  <a:lnTo>
                    <a:pt x="1929" y="7"/>
                  </a:lnTo>
                  <a:close/>
                  <a:moveTo>
                    <a:pt x="3177" y="6"/>
                  </a:moveTo>
                  <a:lnTo>
                    <a:pt x="3187" y="6"/>
                  </a:lnTo>
                  <a:lnTo>
                    <a:pt x="3184" y="7"/>
                  </a:lnTo>
                  <a:lnTo>
                    <a:pt x="3174" y="7"/>
                  </a:lnTo>
                  <a:lnTo>
                    <a:pt x="3177" y="6"/>
                  </a:lnTo>
                  <a:close/>
                  <a:moveTo>
                    <a:pt x="2100" y="6"/>
                  </a:moveTo>
                  <a:lnTo>
                    <a:pt x="2093" y="7"/>
                  </a:lnTo>
                  <a:lnTo>
                    <a:pt x="2139" y="43"/>
                  </a:lnTo>
                  <a:lnTo>
                    <a:pt x="2147" y="41"/>
                  </a:lnTo>
                  <a:lnTo>
                    <a:pt x="2100" y="6"/>
                  </a:lnTo>
                  <a:close/>
                  <a:moveTo>
                    <a:pt x="1939" y="6"/>
                  </a:moveTo>
                  <a:lnTo>
                    <a:pt x="1930" y="7"/>
                  </a:lnTo>
                  <a:lnTo>
                    <a:pt x="1909" y="37"/>
                  </a:lnTo>
                  <a:lnTo>
                    <a:pt x="1910" y="38"/>
                  </a:lnTo>
                  <a:lnTo>
                    <a:pt x="1908" y="38"/>
                  </a:lnTo>
                  <a:lnTo>
                    <a:pt x="1886" y="70"/>
                  </a:lnTo>
                  <a:lnTo>
                    <a:pt x="1919" y="61"/>
                  </a:lnTo>
                  <a:lnTo>
                    <a:pt x="1916" y="67"/>
                  </a:lnTo>
                  <a:lnTo>
                    <a:pt x="1949" y="58"/>
                  </a:lnTo>
                  <a:lnTo>
                    <a:pt x="1952" y="56"/>
                  </a:lnTo>
                  <a:lnTo>
                    <a:pt x="1950" y="58"/>
                  </a:lnTo>
                  <a:lnTo>
                    <a:pt x="1953" y="57"/>
                  </a:lnTo>
                  <a:lnTo>
                    <a:pt x="1950" y="54"/>
                  </a:lnTo>
                  <a:lnTo>
                    <a:pt x="1935" y="57"/>
                  </a:lnTo>
                  <a:lnTo>
                    <a:pt x="1949" y="54"/>
                  </a:lnTo>
                  <a:lnTo>
                    <a:pt x="1946" y="53"/>
                  </a:lnTo>
                  <a:lnTo>
                    <a:pt x="1942" y="48"/>
                  </a:lnTo>
                  <a:lnTo>
                    <a:pt x="1943" y="48"/>
                  </a:lnTo>
                  <a:lnTo>
                    <a:pt x="1942" y="47"/>
                  </a:lnTo>
                  <a:lnTo>
                    <a:pt x="1942" y="48"/>
                  </a:lnTo>
                  <a:lnTo>
                    <a:pt x="1940" y="48"/>
                  </a:lnTo>
                  <a:lnTo>
                    <a:pt x="1939" y="47"/>
                  </a:lnTo>
                  <a:lnTo>
                    <a:pt x="1936" y="47"/>
                  </a:lnTo>
                  <a:lnTo>
                    <a:pt x="1933" y="46"/>
                  </a:lnTo>
                  <a:lnTo>
                    <a:pt x="1932" y="44"/>
                  </a:lnTo>
                  <a:lnTo>
                    <a:pt x="1920" y="61"/>
                  </a:lnTo>
                  <a:lnTo>
                    <a:pt x="1919" y="61"/>
                  </a:lnTo>
                  <a:lnTo>
                    <a:pt x="1930" y="44"/>
                  </a:lnTo>
                  <a:lnTo>
                    <a:pt x="1927" y="43"/>
                  </a:lnTo>
                  <a:lnTo>
                    <a:pt x="1926" y="43"/>
                  </a:lnTo>
                  <a:lnTo>
                    <a:pt x="1923" y="41"/>
                  </a:lnTo>
                  <a:lnTo>
                    <a:pt x="1920" y="41"/>
                  </a:lnTo>
                  <a:lnTo>
                    <a:pt x="1917" y="40"/>
                  </a:lnTo>
                  <a:lnTo>
                    <a:pt x="1912" y="40"/>
                  </a:lnTo>
                  <a:lnTo>
                    <a:pt x="1910" y="38"/>
                  </a:lnTo>
                  <a:lnTo>
                    <a:pt x="1916" y="38"/>
                  </a:lnTo>
                  <a:lnTo>
                    <a:pt x="1919" y="40"/>
                  </a:lnTo>
                  <a:lnTo>
                    <a:pt x="1922" y="40"/>
                  </a:lnTo>
                  <a:lnTo>
                    <a:pt x="1925" y="41"/>
                  </a:lnTo>
                  <a:lnTo>
                    <a:pt x="1926" y="41"/>
                  </a:lnTo>
                  <a:lnTo>
                    <a:pt x="1929" y="43"/>
                  </a:lnTo>
                  <a:lnTo>
                    <a:pt x="1932" y="43"/>
                  </a:lnTo>
                  <a:lnTo>
                    <a:pt x="1935" y="38"/>
                  </a:lnTo>
                  <a:lnTo>
                    <a:pt x="1935" y="37"/>
                  </a:lnTo>
                  <a:lnTo>
                    <a:pt x="1933" y="36"/>
                  </a:lnTo>
                  <a:lnTo>
                    <a:pt x="1933" y="33"/>
                  </a:lnTo>
                  <a:lnTo>
                    <a:pt x="1932" y="30"/>
                  </a:lnTo>
                  <a:lnTo>
                    <a:pt x="1932" y="21"/>
                  </a:lnTo>
                  <a:lnTo>
                    <a:pt x="1935" y="13"/>
                  </a:lnTo>
                  <a:lnTo>
                    <a:pt x="1937" y="7"/>
                  </a:lnTo>
                  <a:lnTo>
                    <a:pt x="1939" y="6"/>
                  </a:lnTo>
                  <a:close/>
                  <a:moveTo>
                    <a:pt x="3113" y="4"/>
                  </a:moveTo>
                  <a:lnTo>
                    <a:pt x="3117" y="4"/>
                  </a:lnTo>
                  <a:lnTo>
                    <a:pt x="3120" y="6"/>
                  </a:lnTo>
                  <a:lnTo>
                    <a:pt x="3117" y="6"/>
                  </a:lnTo>
                  <a:lnTo>
                    <a:pt x="3113" y="4"/>
                  </a:lnTo>
                  <a:close/>
                  <a:moveTo>
                    <a:pt x="3105" y="3"/>
                  </a:moveTo>
                  <a:lnTo>
                    <a:pt x="3109" y="3"/>
                  </a:lnTo>
                  <a:lnTo>
                    <a:pt x="3113" y="4"/>
                  </a:lnTo>
                  <a:lnTo>
                    <a:pt x="3109" y="4"/>
                  </a:lnTo>
                  <a:lnTo>
                    <a:pt x="3105" y="3"/>
                  </a:lnTo>
                  <a:close/>
                  <a:moveTo>
                    <a:pt x="2896" y="3"/>
                  </a:moveTo>
                  <a:lnTo>
                    <a:pt x="2856" y="14"/>
                  </a:lnTo>
                  <a:lnTo>
                    <a:pt x="2791" y="30"/>
                  </a:lnTo>
                  <a:lnTo>
                    <a:pt x="2853" y="13"/>
                  </a:lnTo>
                  <a:lnTo>
                    <a:pt x="2896" y="3"/>
                  </a:lnTo>
                  <a:close/>
                  <a:moveTo>
                    <a:pt x="2112" y="3"/>
                  </a:moveTo>
                  <a:lnTo>
                    <a:pt x="2103" y="4"/>
                  </a:lnTo>
                  <a:lnTo>
                    <a:pt x="2149" y="40"/>
                  </a:lnTo>
                  <a:lnTo>
                    <a:pt x="2150" y="40"/>
                  </a:lnTo>
                  <a:lnTo>
                    <a:pt x="2270" y="133"/>
                  </a:lnTo>
                  <a:lnTo>
                    <a:pt x="2291" y="150"/>
                  </a:lnTo>
                  <a:lnTo>
                    <a:pt x="2293" y="150"/>
                  </a:lnTo>
                  <a:lnTo>
                    <a:pt x="2500" y="309"/>
                  </a:lnTo>
                  <a:lnTo>
                    <a:pt x="2515" y="322"/>
                  </a:lnTo>
                  <a:lnTo>
                    <a:pt x="2544" y="343"/>
                  </a:lnTo>
                  <a:lnTo>
                    <a:pt x="2552" y="342"/>
                  </a:lnTo>
                  <a:lnTo>
                    <a:pt x="2528" y="323"/>
                  </a:lnTo>
                  <a:lnTo>
                    <a:pt x="2502" y="303"/>
                  </a:lnTo>
                  <a:lnTo>
                    <a:pt x="2112" y="3"/>
                  </a:lnTo>
                  <a:close/>
                  <a:moveTo>
                    <a:pt x="2046" y="3"/>
                  </a:moveTo>
                  <a:lnTo>
                    <a:pt x="2024" y="34"/>
                  </a:lnTo>
                  <a:lnTo>
                    <a:pt x="2050" y="28"/>
                  </a:lnTo>
                  <a:lnTo>
                    <a:pt x="2024" y="36"/>
                  </a:lnTo>
                  <a:lnTo>
                    <a:pt x="2023" y="36"/>
                  </a:lnTo>
                  <a:lnTo>
                    <a:pt x="2046" y="3"/>
                  </a:lnTo>
                  <a:close/>
                  <a:moveTo>
                    <a:pt x="1933" y="3"/>
                  </a:moveTo>
                  <a:lnTo>
                    <a:pt x="1932" y="6"/>
                  </a:lnTo>
                  <a:lnTo>
                    <a:pt x="1940" y="4"/>
                  </a:lnTo>
                  <a:lnTo>
                    <a:pt x="1940" y="3"/>
                  </a:lnTo>
                  <a:lnTo>
                    <a:pt x="1937" y="3"/>
                  </a:lnTo>
                  <a:lnTo>
                    <a:pt x="1937" y="4"/>
                  </a:lnTo>
                  <a:lnTo>
                    <a:pt x="1935" y="4"/>
                  </a:lnTo>
                  <a:lnTo>
                    <a:pt x="1933" y="3"/>
                  </a:lnTo>
                  <a:close/>
                  <a:moveTo>
                    <a:pt x="4627" y="0"/>
                  </a:moveTo>
                  <a:lnTo>
                    <a:pt x="4668" y="3"/>
                  </a:lnTo>
                  <a:lnTo>
                    <a:pt x="4705" y="7"/>
                  </a:lnTo>
                  <a:lnTo>
                    <a:pt x="4705" y="8"/>
                  </a:lnTo>
                  <a:lnTo>
                    <a:pt x="4668" y="4"/>
                  </a:lnTo>
                  <a:lnTo>
                    <a:pt x="4627" y="0"/>
                  </a:lnTo>
                  <a:close/>
                  <a:moveTo>
                    <a:pt x="3092" y="0"/>
                  </a:moveTo>
                  <a:lnTo>
                    <a:pt x="3096" y="0"/>
                  </a:lnTo>
                  <a:lnTo>
                    <a:pt x="3105" y="3"/>
                  </a:lnTo>
                  <a:lnTo>
                    <a:pt x="3100" y="3"/>
                  </a:lnTo>
                  <a:lnTo>
                    <a:pt x="3092"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4" name="Freeform 188"/>
            <p:cNvSpPr>
              <a:spLocks noEditPoints="1"/>
            </p:cNvSpPr>
            <p:nvPr/>
          </p:nvSpPr>
          <p:spPr bwMode="auto">
            <a:xfrm>
              <a:off x="3960813" y="808038"/>
              <a:ext cx="5865813" cy="728663"/>
            </a:xfrm>
            <a:custGeom>
              <a:avLst/>
              <a:gdLst/>
              <a:ahLst/>
              <a:cxnLst>
                <a:cxn ang="0">
                  <a:pos x="1121" y="116"/>
                </a:cxn>
                <a:cxn ang="0">
                  <a:pos x="2139" y="159"/>
                </a:cxn>
                <a:cxn ang="0">
                  <a:pos x="2142" y="153"/>
                </a:cxn>
                <a:cxn ang="0">
                  <a:pos x="2159" y="117"/>
                </a:cxn>
                <a:cxn ang="0">
                  <a:pos x="1131" y="115"/>
                </a:cxn>
                <a:cxn ang="0">
                  <a:pos x="929" y="115"/>
                </a:cxn>
                <a:cxn ang="0">
                  <a:pos x="1094" y="119"/>
                </a:cxn>
                <a:cxn ang="0">
                  <a:pos x="3092" y="147"/>
                </a:cxn>
                <a:cxn ang="0">
                  <a:pos x="2085" y="112"/>
                </a:cxn>
                <a:cxn ang="0">
                  <a:pos x="2065" y="140"/>
                </a:cxn>
                <a:cxn ang="0">
                  <a:pos x="2073" y="156"/>
                </a:cxn>
                <a:cxn ang="0">
                  <a:pos x="2076" y="107"/>
                </a:cxn>
                <a:cxn ang="0">
                  <a:pos x="1072" y="139"/>
                </a:cxn>
                <a:cxn ang="0">
                  <a:pos x="2697" y="103"/>
                </a:cxn>
                <a:cxn ang="0">
                  <a:pos x="1044" y="109"/>
                </a:cxn>
                <a:cxn ang="0">
                  <a:pos x="1408" y="99"/>
                </a:cxn>
                <a:cxn ang="0">
                  <a:pos x="1248" y="132"/>
                </a:cxn>
                <a:cxn ang="0">
                  <a:pos x="2381" y="93"/>
                </a:cxn>
                <a:cxn ang="0">
                  <a:pos x="1604" y="132"/>
                </a:cxn>
                <a:cxn ang="0">
                  <a:pos x="1704" y="97"/>
                </a:cxn>
                <a:cxn ang="0">
                  <a:pos x="990" y="107"/>
                </a:cxn>
                <a:cxn ang="0">
                  <a:pos x="995" y="87"/>
                </a:cxn>
                <a:cxn ang="0">
                  <a:pos x="3155" y="89"/>
                </a:cxn>
                <a:cxn ang="0">
                  <a:pos x="3175" y="92"/>
                </a:cxn>
                <a:cxn ang="0">
                  <a:pos x="2035" y="83"/>
                </a:cxn>
                <a:cxn ang="0">
                  <a:pos x="3135" y="84"/>
                </a:cxn>
                <a:cxn ang="0">
                  <a:pos x="1985" y="77"/>
                </a:cxn>
                <a:cxn ang="0">
                  <a:pos x="1973" y="79"/>
                </a:cxn>
                <a:cxn ang="0">
                  <a:pos x="1093" y="119"/>
                </a:cxn>
                <a:cxn ang="0">
                  <a:pos x="1956" y="73"/>
                </a:cxn>
                <a:cxn ang="0">
                  <a:pos x="2223" y="100"/>
                </a:cxn>
                <a:cxn ang="0">
                  <a:pos x="1301" y="72"/>
                </a:cxn>
                <a:cxn ang="0">
                  <a:pos x="1046" y="69"/>
                </a:cxn>
                <a:cxn ang="0">
                  <a:pos x="2474" y="73"/>
                </a:cxn>
                <a:cxn ang="0">
                  <a:pos x="1154" y="57"/>
                </a:cxn>
                <a:cxn ang="0">
                  <a:pos x="2695" y="53"/>
                </a:cxn>
                <a:cxn ang="0">
                  <a:pos x="1933" y="60"/>
                </a:cxn>
                <a:cxn ang="0">
                  <a:pos x="1866" y="60"/>
                </a:cxn>
                <a:cxn ang="0">
                  <a:pos x="2214" y="100"/>
                </a:cxn>
                <a:cxn ang="0">
                  <a:pos x="2180" y="123"/>
                </a:cxn>
                <a:cxn ang="0">
                  <a:pos x="1786" y="53"/>
                </a:cxn>
                <a:cxn ang="0">
                  <a:pos x="1530" y="64"/>
                </a:cxn>
                <a:cxn ang="0">
                  <a:pos x="2053" y="50"/>
                </a:cxn>
                <a:cxn ang="0">
                  <a:pos x="1628" y="42"/>
                </a:cxn>
                <a:cxn ang="0">
                  <a:pos x="2196" y="40"/>
                </a:cxn>
                <a:cxn ang="0">
                  <a:pos x="2153" y="29"/>
                </a:cxn>
                <a:cxn ang="0">
                  <a:pos x="2588" y="27"/>
                </a:cxn>
                <a:cxn ang="0">
                  <a:pos x="1311" y="44"/>
                </a:cxn>
                <a:cxn ang="0">
                  <a:pos x="1955" y="43"/>
                </a:cxn>
                <a:cxn ang="0">
                  <a:pos x="1958" y="49"/>
                </a:cxn>
                <a:cxn ang="0">
                  <a:pos x="2404" y="29"/>
                </a:cxn>
                <a:cxn ang="0">
                  <a:pos x="2197" y="44"/>
                </a:cxn>
                <a:cxn ang="0">
                  <a:pos x="2206" y="16"/>
                </a:cxn>
                <a:cxn ang="0">
                  <a:pos x="1595" y="44"/>
                </a:cxn>
                <a:cxn ang="0">
                  <a:pos x="1551" y="13"/>
                </a:cxn>
                <a:cxn ang="0">
                  <a:pos x="1809" y="9"/>
                </a:cxn>
                <a:cxn ang="0">
                  <a:pos x="1565" y="6"/>
                </a:cxn>
                <a:cxn ang="0">
                  <a:pos x="1748" y="3"/>
                </a:cxn>
                <a:cxn ang="0">
                  <a:pos x="1423" y="2"/>
                </a:cxn>
                <a:cxn ang="0">
                  <a:pos x="956" y="0"/>
                </a:cxn>
                <a:cxn ang="0">
                  <a:pos x="900" y="122"/>
                </a:cxn>
                <a:cxn ang="0">
                  <a:pos x="927" y="115"/>
                </a:cxn>
              </a:cxnLst>
              <a:rect l="0" t="0" r="r" b="b"/>
              <a:pathLst>
                <a:path w="3695" h="459">
                  <a:moveTo>
                    <a:pt x="1112" y="119"/>
                  </a:moveTo>
                  <a:lnTo>
                    <a:pt x="1103" y="122"/>
                  </a:lnTo>
                  <a:lnTo>
                    <a:pt x="1494" y="421"/>
                  </a:lnTo>
                  <a:lnTo>
                    <a:pt x="1521" y="442"/>
                  </a:lnTo>
                  <a:lnTo>
                    <a:pt x="1544" y="459"/>
                  </a:lnTo>
                  <a:lnTo>
                    <a:pt x="1552" y="458"/>
                  </a:lnTo>
                  <a:lnTo>
                    <a:pt x="1535" y="443"/>
                  </a:lnTo>
                  <a:lnTo>
                    <a:pt x="1497" y="415"/>
                  </a:lnTo>
                  <a:lnTo>
                    <a:pt x="1112" y="119"/>
                  </a:lnTo>
                  <a:close/>
                  <a:moveTo>
                    <a:pt x="935" y="119"/>
                  </a:moveTo>
                  <a:lnTo>
                    <a:pt x="935" y="120"/>
                  </a:lnTo>
                  <a:lnTo>
                    <a:pt x="933" y="120"/>
                  </a:lnTo>
                  <a:lnTo>
                    <a:pt x="933" y="122"/>
                  </a:lnTo>
                  <a:lnTo>
                    <a:pt x="942" y="119"/>
                  </a:lnTo>
                  <a:lnTo>
                    <a:pt x="935" y="119"/>
                  </a:lnTo>
                  <a:close/>
                  <a:moveTo>
                    <a:pt x="953" y="117"/>
                  </a:moveTo>
                  <a:lnTo>
                    <a:pt x="932" y="123"/>
                  </a:lnTo>
                  <a:lnTo>
                    <a:pt x="927" y="127"/>
                  </a:lnTo>
                  <a:lnTo>
                    <a:pt x="925" y="136"/>
                  </a:lnTo>
                  <a:lnTo>
                    <a:pt x="925" y="140"/>
                  </a:lnTo>
                  <a:lnTo>
                    <a:pt x="923" y="142"/>
                  </a:lnTo>
                  <a:lnTo>
                    <a:pt x="923" y="145"/>
                  </a:lnTo>
                  <a:lnTo>
                    <a:pt x="925" y="147"/>
                  </a:lnTo>
                  <a:lnTo>
                    <a:pt x="925" y="150"/>
                  </a:lnTo>
                  <a:lnTo>
                    <a:pt x="926" y="152"/>
                  </a:lnTo>
                  <a:lnTo>
                    <a:pt x="926" y="155"/>
                  </a:lnTo>
                  <a:lnTo>
                    <a:pt x="953" y="117"/>
                  </a:lnTo>
                  <a:close/>
                  <a:moveTo>
                    <a:pt x="927" y="117"/>
                  </a:moveTo>
                  <a:lnTo>
                    <a:pt x="925" y="120"/>
                  </a:lnTo>
                  <a:lnTo>
                    <a:pt x="929" y="120"/>
                  </a:lnTo>
                  <a:lnTo>
                    <a:pt x="929" y="117"/>
                  </a:lnTo>
                  <a:lnTo>
                    <a:pt x="927" y="117"/>
                  </a:lnTo>
                  <a:close/>
                  <a:moveTo>
                    <a:pt x="1121" y="116"/>
                  </a:moveTo>
                  <a:lnTo>
                    <a:pt x="1114" y="119"/>
                  </a:lnTo>
                  <a:lnTo>
                    <a:pt x="1498" y="412"/>
                  </a:lnTo>
                  <a:lnTo>
                    <a:pt x="1540" y="445"/>
                  </a:lnTo>
                  <a:lnTo>
                    <a:pt x="1555" y="456"/>
                  </a:lnTo>
                  <a:lnTo>
                    <a:pt x="1564" y="455"/>
                  </a:lnTo>
                  <a:lnTo>
                    <a:pt x="1551" y="446"/>
                  </a:lnTo>
                  <a:lnTo>
                    <a:pt x="1501" y="408"/>
                  </a:lnTo>
                  <a:lnTo>
                    <a:pt x="1121" y="116"/>
                  </a:lnTo>
                  <a:close/>
                  <a:moveTo>
                    <a:pt x="1040" y="116"/>
                  </a:moveTo>
                  <a:lnTo>
                    <a:pt x="1037" y="120"/>
                  </a:lnTo>
                  <a:lnTo>
                    <a:pt x="1054" y="135"/>
                  </a:lnTo>
                  <a:lnTo>
                    <a:pt x="1057" y="129"/>
                  </a:lnTo>
                  <a:lnTo>
                    <a:pt x="1040" y="116"/>
                  </a:lnTo>
                  <a:close/>
                  <a:moveTo>
                    <a:pt x="2160" y="115"/>
                  </a:moveTo>
                  <a:lnTo>
                    <a:pt x="2167" y="116"/>
                  </a:lnTo>
                  <a:lnTo>
                    <a:pt x="2167" y="117"/>
                  </a:lnTo>
                  <a:lnTo>
                    <a:pt x="2166" y="119"/>
                  </a:lnTo>
                  <a:lnTo>
                    <a:pt x="2166" y="120"/>
                  </a:lnTo>
                  <a:lnTo>
                    <a:pt x="2163" y="126"/>
                  </a:lnTo>
                  <a:lnTo>
                    <a:pt x="2153" y="147"/>
                  </a:lnTo>
                  <a:lnTo>
                    <a:pt x="2152" y="149"/>
                  </a:lnTo>
                  <a:lnTo>
                    <a:pt x="2150" y="152"/>
                  </a:lnTo>
                  <a:lnTo>
                    <a:pt x="2144" y="157"/>
                  </a:lnTo>
                  <a:lnTo>
                    <a:pt x="2142" y="159"/>
                  </a:lnTo>
                  <a:lnTo>
                    <a:pt x="2140" y="159"/>
                  </a:lnTo>
                  <a:lnTo>
                    <a:pt x="2139" y="160"/>
                  </a:lnTo>
                  <a:lnTo>
                    <a:pt x="2136" y="160"/>
                  </a:lnTo>
                  <a:lnTo>
                    <a:pt x="2133" y="162"/>
                  </a:lnTo>
                  <a:lnTo>
                    <a:pt x="2132" y="162"/>
                  </a:lnTo>
                  <a:lnTo>
                    <a:pt x="2132" y="160"/>
                  </a:lnTo>
                  <a:lnTo>
                    <a:pt x="2134" y="160"/>
                  </a:lnTo>
                  <a:lnTo>
                    <a:pt x="2137" y="159"/>
                  </a:lnTo>
                  <a:lnTo>
                    <a:pt x="2139" y="159"/>
                  </a:lnTo>
                  <a:lnTo>
                    <a:pt x="2142" y="156"/>
                  </a:lnTo>
                  <a:lnTo>
                    <a:pt x="2144" y="156"/>
                  </a:lnTo>
                  <a:lnTo>
                    <a:pt x="2146" y="153"/>
                  </a:lnTo>
                  <a:lnTo>
                    <a:pt x="2147" y="152"/>
                  </a:lnTo>
                  <a:lnTo>
                    <a:pt x="2149" y="149"/>
                  </a:lnTo>
                  <a:lnTo>
                    <a:pt x="2150" y="147"/>
                  </a:lnTo>
                  <a:lnTo>
                    <a:pt x="2160" y="126"/>
                  </a:lnTo>
                  <a:lnTo>
                    <a:pt x="2162" y="126"/>
                  </a:lnTo>
                  <a:lnTo>
                    <a:pt x="2163" y="120"/>
                  </a:lnTo>
                  <a:lnTo>
                    <a:pt x="2164" y="119"/>
                  </a:lnTo>
                  <a:lnTo>
                    <a:pt x="2164" y="117"/>
                  </a:lnTo>
                  <a:lnTo>
                    <a:pt x="2166" y="117"/>
                  </a:lnTo>
                  <a:lnTo>
                    <a:pt x="2166" y="116"/>
                  </a:lnTo>
                  <a:lnTo>
                    <a:pt x="2162" y="116"/>
                  </a:lnTo>
                  <a:lnTo>
                    <a:pt x="2162" y="120"/>
                  </a:lnTo>
                  <a:lnTo>
                    <a:pt x="2160" y="120"/>
                  </a:lnTo>
                  <a:lnTo>
                    <a:pt x="2160" y="122"/>
                  </a:lnTo>
                  <a:lnTo>
                    <a:pt x="2159" y="122"/>
                  </a:lnTo>
                  <a:lnTo>
                    <a:pt x="2159" y="123"/>
                  </a:lnTo>
                  <a:lnTo>
                    <a:pt x="2157" y="126"/>
                  </a:lnTo>
                  <a:lnTo>
                    <a:pt x="2159" y="126"/>
                  </a:lnTo>
                  <a:lnTo>
                    <a:pt x="2159" y="127"/>
                  </a:lnTo>
                  <a:lnTo>
                    <a:pt x="2157" y="127"/>
                  </a:lnTo>
                  <a:lnTo>
                    <a:pt x="2147" y="149"/>
                  </a:lnTo>
                  <a:lnTo>
                    <a:pt x="2146" y="149"/>
                  </a:lnTo>
                  <a:lnTo>
                    <a:pt x="2146" y="150"/>
                  </a:lnTo>
                  <a:lnTo>
                    <a:pt x="2144" y="152"/>
                  </a:lnTo>
                  <a:lnTo>
                    <a:pt x="2144" y="153"/>
                  </a:lnTo>
                  <a:lnTo>
                    <a:pt x="2143" y="153"/>
                  </a:lnTo>
                  <a:lnTo>
                    <a:pt x="2143" y="155"/>
                  </a:lnTo>
                  <a:lnTo>
                    <a:pt x="2140" y="155"/>
                  </a:lnTo>
                  <a:lnTo>
                    <a:pt x="2140" y="153"/>
                  </a:lnTo>
                  <a:lnTo>
                    <a:pt x="2142" y="153"/>
                  </a:lnTo>
                  <a:lnTo>
                    <a:pt x="2142" y="152"/>
                  </a:lnTo>
                  <a:lnTo>
                    <a:pt x="2143" y="152"/>
                  </a:lnTo>
                  <a:lnTo>
                    <a:pt x="2143" y="150"/>
                  </a:lnTo>
                  <a:lnTo>
                    <a:pt x="2144" y="150"/>
                  </a:lnTo>
                  <a:lnTo>
                    <a:pt x="2144" y="149"/>
                  </a:lnTo>
                  <a:lnTo>
                    <a:pt x="2154" y="127"/>
                  </a:lnTo>
                  <a:lnTo>
                    <a:pt x="2146" y="143"/>
                  </a:lnTo>
                  <a:lnTo>
                    <a:pt x="2146" y="145"/>
                  </a:lnTo>
                  <a:lnTo>
                    <a:pt x="2144" y="145"/>
                  </a:lnTo>
                  <a:lnTo>
                    <a:pt x="2144" y="146"/>
                  </a:lnTo>
                  <a:lnTo>
                    <a:pt x="2142" y="146"/>
                  </a:lnTo>
                  <a:lnTo>
                    <a:pt x="2142" y="145"/>
                  </a:lnTo>
                  <a:lnTo>
                    <a:pt x="2143" y="145"/>
                  </a:lnTo>
                  <a:lnTo>
                    <a:pt x="2144" y="143"/>
                  </a:lnTo>
                  <a:lnTo>
                    <a:pt x="2152" y="127"/>
                  </a:lnTo>
                  <a:lnTo>
                    <a:pt x="2136" y="127"/>
                  </a:lnTo>
                  <a:lnTo>
                    <a:pt x="2132" y="126"/>
                  </a:lnTo>
                  <a:lnTo>
                    <a:pt x="2153" y="126"/>
                  </a:lnTo>
                  <a:lnTo>
                    <a:pt x="2154" y="123"/>
                  </a:lnTo>
                  <a:lnTo>
                    <a:pt x="2154" y="119"/>
                  </a:lnTo>
                  <a:lnTo>
                    <a:pt x="2153" y="117"/>
                  </a:lnTo>
                  <a:lnTo>
                    <a:pt x="2156" y="117"/>
                  </a:lnTo>
                  <a:lnTo>
                    <a:pt x="2156" y="119"/>
                  </a:lnTo>
                  <a:lnTo>
                    <a:pt x="2157" y="119"/>
                  </a:lnTo>
                  <a:lnTo>
                    <a:pt x="2157" y="122"/>
                  </a:lnTo>
                  <a:lnTo>
                    <a:pt x="2156" y="122"/>
                  </a:lnTo>
                  <a:lnTo>
                    <a:pt x="2156" y="123"/>
                  </a:lnTo>
                  <a:lnTo>
                    <a:pt x="2154" y="126"/>
                  </a:lnTo>
                  <a:lnTo>
                    <a:pt x="2156" y="126"/>
                  </a:lnTo>
                  <a:lnTo>
                    <a:pt x="2157" y="123"/>
                  </a:lnTo>
                  <a:lnTo>
                    <a:pt x="2157" y="122"/>
                  </a:lnTo>
                  <a:lnTo>
                    <a:pt x="2159" y="120"/>
                  </a:lnTo>
                  <a:lnTo>
                    <a:pt x="2159" y="117"/>
                  </a:lnTo>
                  <a:lnTo>
                    <a:pt x="2160" y="117"/>
                  </a:lnTo>
                  <a:lnTo>
                    <a:pt x="2160" y="115"/>
                  </a:lnTo>
                  <a:close/>
                  <a:moveTo>
                    <a:pt x="2080" y="115"/>
                  </a:moveTo>
                  <a:lnTo>
                    <a:pt x="2079" y="117"/>
                  </a:lnTo>
                  <a:lnTo>
                    <a:pt x="2080" y="117"/>
                  </a:lnTo>
                  <a:lnTo>
                    <a:pt x="2082" y="115"/>
                  </a:lnTo>
                  <a:lnTo>
                    <a:pt x="2080" y="115"/>
                  </a:lnTo>
                  <a:close/>
                  <a:moveTo>
                    <a:pt x="1728" y="115"/>
                  </a:moveTo>
                  <a:lnTo>
                    <a:pt x="1714" y="119"/>
                  </a:lnTo>
                  <a:lnTo>
                    <a:pt x="1658" y="133"/>
                  </a:lnTo>
                  <a:lnTo>
                    <a:pt x="1621" y="143"/>
                  </a:lnTo>
                  <a:lnTo>
                    <a:pt x="1644" y="159"/>
                  </a:lnTo>
                  <a:lnTo>
                    <a:pt x="1669" y="177"/>
                  </a:lnTo>
                  <a:lnTo>
                    <a:pt x="1778" y="150"/>
                  </a:lnTo>
                  <a:lnTo>
                    <a:pt x="1735" y="162"/>
                  </a:lnTo>
                  <a:lnTo>
                    <a:pt x="1669" y="179"/>
                  </a:lnTo>
                  <a:lnTo>
                    <a:pt x="1736" y="226"/>
                  </a:lnTo>
                  <a:lnTo>
                    <a:pt x="1845" y="197"/>
                  </a:lnTo>
                  <a:lnTo>
                    <a:pt x="1778" y="150"/>
                  </a:lnTo>
                  <a:lnTo>
                    <a:pt x="1738" y="122"/>
                  </a:lnTo>
                  <a:lnTo>
                    <a:pt x="1736" y="120"/>
                  </a:lnTo>
                  <a:lnTo>
                    <a:pt x="1728" y="115"/>
                  </a:lnTo>
                  <a:close/>
                  <a:moveTo>
                    <a:pt x="1131" y="115"/>
                  </a:moveTo>
                  <a:lnTo>
                    <a:pt x="1123" y="116"/>
                  </a:lnTo>
                  <a:lnTo>
                    <a:pt x="1502" y="406"/>
                  </a:lnTo>
                  <a:lnTo>
                    <a:pt x="1555" y="446"/>
                  </a:lnTo>
                  <a:lnTo>
                    <a:pt x="1565" y="453"/>
                  </a:lnTo>
                  <a:lnTo>
                    <a:pt x="1574" y="452"/>
                  </a:lnTo>
                  <a:lnTo>
                    <a:pt x="1568" y="448"/>
                  </a:lnTo>
                  <a:lnTo>
                    <a:pt x="1505" y="399"/>
                  </a:lnTo>
                  <a:lnTo>
                    <a:pt x="1179" y="150"/>
                  </a:lnTo>
                  <a:lnTo>
                    <a:pt x="1177" y="150"/>
                  </a:lnTo>
                  <a:lnTo>
                    <a:pt x="1131" y="115"/>
                  </a:lnTo>
                  <a:close/>
                  <a:moveTo>
                    <a:pt x="919" y="115"/>
                  </a:moveTo>
                  <a:lnTo>
                    <a:pt x="919" y="117"/>
                  </a:lnTo>
                  <a:lnTo>
                    <a:pt x="920" y="117"/>
                  </a:lnTo>
                  <a:lnTo>
                    <a:pt x="920" y="119"/>
                  </a:lnTo>
                  <a:lnTo>
                    <a:pt x="922" y="119"/>
                  </a:lnTo>
                  <a:lnTo>
                    <a:pt x="922" y="120"/>
                  </a:lnTo>
                  <a:lnTo>
                    <a:pt x="923" y="120"/>
                  </a:lnTo>
                  <a:lnTo>
                    <a:pt x="926" y="116"/>
                  </a:lnTo>
                  <a:lnTo>
                    <a:pt x="925" y="116"/>
                  </a:lnTo>
                  <a:lnTo>
                    <a:pt x="925" y="115"/>
                  </a:lnTo>
                  <a:lnTo>
                    <a:pt x="919" y="115"/>
                  </a:lnTo>
                  <a:close/>
                  <a:moveTo>
                    <a:pt x="1428" y="113"/>
                  </a:moveTo>
                  <a:lnTo>
                    <a:pt x="1318" y="140"/>
                  </a:lnTo>
                  <a:lnTo>
                    <a:pt x="1365" y="176"/>
                  </a:lnTo>
                  <a:lnTo>
                    <a:pt x="1381" y="187"/>
                  </a:lnTo>
                  <a:lnTo>
                    <a:pt x="1391" y="185"/>
                  </a:lnTo>
                  <a:lnTo>
                    <a:pt x="1371" y="170"/>
                  </a:lnTo>
                  <a:lnTo>
                    <a:pt x="1373" y="170"/>
                  </a:lnTo>
                  <a:lnTo>
                    <a:pt x="1471" y="145"/>
                  </a:lnTo>
                  <a:lnTo>
                    <a:pt x="1460" y="136"/>
                  </a:lnTo>
                  <a:lnTo>
                    <a:pt x="1428" y="113"/>
                  </a:lnTo>
                  <a:close/>
                  <a:moveTo>
                    <a:pt x="940" y="113"/>
                  </a:moveTo>
                  <a:lnTo>
                    <a:pt x="940" y="115"/>
                  </a:lnTo>
                  <a:lnTo>
                    <a:pt x="939" y="115"/>
                  </a:lnTo>
                  <a:lnTo>
                    <a:pt x="939" y="117"/>
                  </a:lnTo>
                  <a:lnTo>
                    <a:pt x="943" y="117"/>
                  </a:lnTo>
                  <a:lnTo>
                    <a:pt x="943" y="116"/>
                  </a:lnTo>
                  <a:lnTo>
                    <a:pt x="945" y="116"/>
                  </a:lnTo>
                  <a:lnTo>
                    <a:pt x="943" y="115"/>
                  </a:lnTo>
                  <a:lnTo>
                    <a:pt x="943" y="113"/>
                  </a:lnTo>
                  <a:lnTo>
                    <a:pt x="940" y="113"/>
                  </a:lnTo>
                  <a:close/>
                  <a:moveTo>
                    <a:pt x="930" y="113"/>
                  </a:moveTo>
                  <a:lnTo>
                    <a:pt x="929" y="115"/>
                  </a:lnTo>
                  <a:lnTo>
                    <a:pt x="930" y="116"/>
                  </a:lnTo>
                  <a:lnTo>
                    <a:pt x="932" y="116"/>
                  </a:lnTo>
                  <a:lnTo>
                    <a:pt x="932" y="117"/>
                  </a:lnTo>
                  <a:lnTo>
                    <a:pt x="933" y="117"/>
                  </a:lnTo>
                  <a:lnTo>
                    <a:pt x="933" y="116"/>
                  </a:lnTo>
                  <a:lnTo>
                    <a:pt x="932" y="116"/>
                  </a:lnTo>
                  <a:lnTo>
                    <a:pt x="932" y="115"/>
                  </a:lnTo>
                  <a:lnTo>
                    <a:pt x="930" y="115"/>
                  </a:lnTo>
                  <a:lnTo>
                    <a:pt x="930" y="113"/>
                  </a:lnTo>
                  <a:close/>
                  <a:moveTo>
                    <a:pt x="2291" y="112"/>
                  </a:moveTo>
                  <a:lnTo>
                    <a:pt x="2316" y="112"/>
                  </a:lnTo>
                  <a:lnTo>
                    <a:pt x="2314" y="113"/>
                  </a:lnTo>
                  <a:lnTo>
                    <a:pt x="2293" y="113"/>
                  </a:lnTo>
                  <a:lnTo>
                    <a:pt x="2291" y="112"/>
                  </a:lnTo>
                  <a:close/>
                  <a:moveTo>
                    <a:pt x="1141" y="112"/>
                  </a:moveTo>
                  <a:lnTo>
                    <a:pt x="1133" y="113"/>
                  </a:lnTo>
                  <a:lnTo>
                    <a:pt x="1180" y="149"/>
                  </a:lnTo>
                  <a:lnTo>
                    <a:pt x="1189" y="147"/>
                  </a:lnTo>
                  <a:lnTo>
                    <a:pt x="1141" y="112"/>
                  </a:lnTo>
                  <a:close/>
                  <a:moveTo>
                    <a:pt x="933" y="112"/>
                  </a:moveTo>
                  <a:lnTo>
                    <a:pt x="933" y="113"/>
                  </a:lnTo>
                  <a:lnTo>
                    <a:pt x="935" y="113"/>
                  </a:lnTo>
                  <a:lnTo>
                    <a:pt x="935" y="115"/>
                  </a:lnTo>
                  <a:lnTo>
                    <a:pt x="937" y="115"/>
                  </a:lnTo>
                  <a:lnTo>
                    <a:pt x="940" y="112"/>
                  </a:lnTo>
                  <a:lnTo>
                    <a:pt x="933" y="112"/>
                  </a:lnTo>
                  <a:close/>
                  <a:moveTo>
                    <a:pt x="2277" y="110"/>
                  </a:moveTo>
                  <a:lnTo>
                    <a:pt x="2284" y="110"/>
                  </a:lnTo>
                  <a:lnTo>
                    <a:pt x="2287" y="112"/>
                  </a:lnTo>
                  <a:lnTo>
                    <a:pt x="2277" y="112"/>
                  </a:lnTo>
                  <a:lnTo>
                    <a:pt x="2277" y="110"/>
                  </a:lnTo>
                  <a:close/>
                  <a:moveTo>
                    <a:pt x="1100" y="110"/>
                  </a:moveTo>
                  <a:lnTo>
                    <a:pt x="1094" y="119"/>
                  </a:lnTo>
                  <a:lnTo>
                    <a:pt x="1107" y="116"/>
                  </a:lnTo>
                  <a:lnTo>
                    <a:pt x="1100" y="110"/>
                  </a:lnTo>
                  <a:close/>
                  <a:moveTo>
                    <a:pt x="2727" y="109"/>
                  </a:moveTo>
                  <a:lnTo>
                    <a:pt x="2722" y="119"/>
                  </a:lnTo>
                  <a:lnTo>
                    <a:pt x="2701" y="117"/>
                  </a:lnTo>
                  <a:lnTo>
                    <a:pt x="2691" y="145"/>
                  </a:lnTo>
                  <a:lnTo>
                    <a:pt x="2691" y="146"/>
                  </a:lnTo>
                  <a:lnTo>
                    <a:pt x="2689" y="146"/>
                  </a:lnTo>
                  <a:lnTo>
                    <a:pt x="2641" y="142"/>
                  </a:lnTo>
                  <a:lnTo>
                    <a:pt x="2624" y="146"/>
                  </a:lnTo>
                  <a:lnTo>
                    <a:pt x="2554" y="166"/>
                  </a:lnTo>
                  <a:lnTo>
                    <a:pt x="2587" y="186"/>
                  </a:lnTo>
                  <a:lnTo>
                    <a:pt x="2620" y="207"/>
                  </a:lnTo>
                  <a:lnTo>
                    <a:pt x="2804" y="157"/>
                  </a:lnTo>
                  <a:lnTo>
                    <a:pt x="2759" y="152"/>
                  </a:lnTo>
                  <a:lnTo>
                    <a:pt x="2727" y="149"/>
                  </a:lnTo>
                  <a:lnTo>
                    <a:pt x="2704" y="155"/>
                  </a:lnTo>
                  <a:lnTo>
                    <a:pt x="2587" y="186"/>
                  </a:lnTo>
                  <a:lnTo>
                    <a:pt x="2724" y="149"/>
                  </a:lnTo>
                  <a:lnTo>
                    <a:pt x="2715" y="147"/>
                  </a:lnTo>
                  <a:lnTo>
                    <a:pt x="2691" y="145"/>
                  </a:lnTo>
                  <a:lnTo>
                    <a:pt x="3080" y="185"/>
                  </a:lnTo>
                  <a:lnTo>
                    <a:pt x="3588" y="237"/>
                  </a:lnTo>
                  <a:lnTo>
                    <a:pt x="3594" y="209"/>
                  </a:lnTo>
                  <a:lnTo>
                    <a:pt x="3574" y="207"/>
                  </a:lnTo>
                  <a:lnTo>
                    <a:pt x="3310" y="180"/>
                  </a:lnTo>
                  <a:lnTo>
                    <a:pt x="3284" y="177"/>
                  </a:lnTo>
                  <a:lnTo>
                    <a:pt x="3087" y="157"/>
                  </a:lnTo>
                  <a:lnTo>
                    <a:pt x="3012" y="149"/>
                  </a:lnTo>
                  <a:lnTo>
                    <a:pt x="3089" y="156"/>
                  </a:lnTo>
                  <a:lnTo>
                    <a:pt x="3283" y="176"/>
                  </a:lnTo>
                  <a:lnTo>
                    <a:pt x="3286" y="167"/>
                  </a:lnTo>
                  <a:lnTo>
                    <a:pt x="3092" y="147"/>
                  </a:lnTo>
                  <a:lnTo>
                    <a:pt x="3015" y="139"/>
                  </a:lnTo>
                  <a:lnTo>
                    <a:pt x="3012" y="149"/>
                  </a:lnTo>
                  <a:lnTo>
                    <a:pt x="2986" y="146"/>
                  </a:lnTo>
                  <a:lnTo>
                    <a:pt x="2985" y="146"/>
                  </a:lnTo>
                  <a:lnTo>
                    <a:pt x="2988" y="136"/>
                  </a:lnTo>
                  <a:lnTo>
                    <a:pt x="2727" y="109"/>
                  </a:lnTo>
                  <a:close/>
                  <a:moveTo>
                    <a:pt x="1151" y="109"/>
                  </a:moveTo>
                  <a:lnTo>
                    <a:pt x="1143" y="112"/>
                  </a:lnTo>
                  <a:lnTo>
                    <a:pt x="1190" y="146"/>
                  </a:lnTo>
                  <a:lnTo>
                    <a:pt x="1199" y="145"/>
                  </a:lnTo>
                  <a:lnTo>
                    <a:pt x="1151" y="109"/>
                  </a:lnTo>
                  <a:close/>
                  <a:moveTo>
                    <a:pt x="987" y="109"/>
                  </a:moveTo>
                  <a:lnTo>
                    <a:pt x="955" y="117"/>
                  </a:lnTo>
                  <a:lnTo>
                    <a:pt x="927" y="156"/>
                  </a:lnTo>
                  <a:lnTo>
                    <a:pt x="927" y="157"/>
                  </a:lnTo>
                  <a:lnTo>
                    <a:pt x="929" y="160"/>
                  </a:lnTo>
                  <a:lnTo>
                    <a:pt x="935" y="166"/>
                  </a:lnTo>
                  <a:lnTo>
                    <a:pt x="936" y="169"/>
                  </a:lnTo>
                  <a:lnTo>
                    <a:pt x="937" y="170"/>
                  </a:lnTo>
                  <a:lnTo>
                    <a:pt x="940" y="172"/>
                  </a:lnTo>
                  <a:lnTo>
                    <a:pt x="943" y="172"/>
                  </a:lnTo>
                  <a:lnTo>
                    <a:pt x="987" y="109"/>
                  </a:lnTo>
                  <a:close/>
                  <a:moveTo>
                    <a:pt x="2076" y="106"/>
                  </a:moveTo>
                  <a:lnTo>
                    <a:pt x="2077" y="106"/>
                  </a:lnTo>
                  <a:lnTo>
                    <a:pt x="2085" y="107"/>
                  </a:lnTo>
                  <a:lnTo>
                    <a:pt x="2085" y="109"/>
                  </a:lnTo>
                  <a:lnTo>
                    <a:pt x="2083" y="109"/>
                  </a:lnTo>
                  <a:lnTo>
                    <a:pt x="2083" y="112"/>
                  </a:lnTo>
                  <a:lnTo>
                    <a:pt x="2082" y="112"/>
                  </a:lnTo>
                  <a:lnTo>
                    <a:pt x="2082" y="113"/>
                  </a:lnTo>
                  <a:lnTo>
                    <a:pt x="2083" y="113"/>
                  </a:lnTo>
                  <a:lnTo>
                    <a:pt x="2083" y="112"/>
                  </a:lnTo>
                  <a:lnTo>
                    <a:pt x="2085" y="112"/>
                  </a:lnTo>
                  <a:lnTo>
                    <a:pt x="2086" y="110"/>
                  </a:lnTo>
                  <a:lnTo>
                    <a:pt x="2090" y="110"/>
                  </a:lnTo>
                  <a:lnTo>
                    <a:pt x="2089" y="112"/>
                  </a:lnTo>
                  <a:lnTo>
                    <a:pt x="2086" y="112"/>
                  </a:lnTo>
                  <a:lnTo>
                    <a:pt x="2085" y="113"/>
                  </a:lnTo>
                  <a:lnTo>
                    <a:pt x="2082" y="119"/>
                  </a:lnTo>
                  <a:lnTo>
                    <a:pt x="2075" y="135"/>
                  </a:lnTo>
                  <a:lnTo>
                    <a:pt x="2073" y="135"/>
                  </a:lnTo>
                  <a:lnTo>
                    <a:pt x="2073" y="139"/>
                  </a:lnTo>
                  <a:lnTo>
                    <a:pt x="2069" y="139"/>
                  </a:lnTo>
                  <a:lnTo>
                    <a:pt x="2072" y="137"/>
                  </a:lnTo>
                  <a:lnTo>
                    <a:pt x="2072" y="135"/>
                  </a:lnTo>
                  <a:lnTo>
                    <a:pt x="2080" y="119"/>
                  </a:lnTo>
                  <a:lnTo>
                    <a:pt x="2079" y="119"/>
                  </a:lnTo>
                  <a:lnTo>
                    <a:pt x="2069" y="139"/>
                  </a:lnTo>
                  <a:lnTo>
                    <a:pt x="2069" y="140"/>
                  </a:lnTo>
                  <a:lnTo>
                    <a:pt x="2067" y="140"/>
                  </a:lnTo>
                  <a:lnTo>
                    <a:pt x="2067" y="142"/>
                  </a:lnTo>
                  <a:lnTo>
                    <a:pt x="2080" y="152"/>
                  </a:lnTo>
                  <a:lnTo>
                    <a:pt x="2067" y="143"/>
                  </a:lnTo>
                  <a:lnTo>
                    <a:pt x="2067" y="147"/>
                  </a:lnTo>
                  <a:lnTo>
                    <a:pt x="2070" y="150"/>
                  </a:lnTo>
                  <a:lnTo>
                    <a:pt x="2072" y="153"/>
                  </a:lnTo>
                  <a:lnTo>
                    <a:pt x="2069" y="152"/>
                  </a:lnTo>
                  <a:lnTo>
                    <a:pt x="2067" y="150"/>
                  </a:lnTo>
                  <a:lnTo>
                    <a:pt x="2067" y="149"/>
                  </a:lnTo>
                  <a:lnTo>
                    <a:pt x="2066" y="149"/>
                  </a:lnTo>
                  <a:lnTo>
                    <a:pt x="2066" y="147"/>
                  </a:lnTo>
                  <a:lnTo>
                    <a:pt x="2065" y="146"/>
                  </a:lnTo>
                  <a:lnTo>
                    <a:pt x="2065" y="143"/>
                  </a:lnTo>
                  <a:lnTo>
                    <a:pt x="2066" y="142"/>
                  </a:lnTo>
                  <a:lnTo>
                    <a:pt x="2066" y="140"/>
                  </a:lnTo>
                  <a:lnTo>
                    <a:pt x="2065" y="140"/>
                  </a:lnTo>
                  <a:lnTo>
                    <a:pt x="2066" y="142"/>
                  </a:lnTo>
                  <a:lnTo>
                    <a:pt x="2063" y="140"/>
                  </a:lnTo>
                  <a:lnTo>
                    <a:pt x="2066" y="139"/>
                  </a:lnTo>
                  <a:lnTo>
                    <a:pt x="2077" y="117"/>
                  </a:lnTo>
                  <a:lnTo>
                    <a:pt x="2079" y="115"/>
                  </a:lnTo>
                  <a:lnTo>
                    <a:pt x="2079" y="113"/>
                  </a:lnTo>
                  <a:lnTo>
                    <a:pt x="2080" y="113"/>
                  </a:lnTo>
                  <a:lnTo>
                    <a:pt x="2080" y="110"/>
                  </a:lnTo>
                  <a:lnTo>
                    <a:pt x="2082" y="110"/>
                  </a:lnTo>
                  <a:lnTo>
                    <a:pt x="2082" y="107"/>
                  </a:lnTo>
                  <a:lnTo>
                    <a:pt x="2079" y="107"/>
                  </a:lnTo>
                  <a:lnTo>
                    <a:pt x="2075" y="116"/>
                  </a:lnTo>
                  <a:lnTo>
                    <a:pt x="2076" y="116"/>
                  </a:lnTo>
                  <a:lnTo>
                    <a:pt x="2076" y="117"/>
                  </a:lnTo>
                  <a:lnTo>
                    <a:pt x="2075" y="117"/>
                  </a:lnTo>
                  <a:lnTo>
                    <a:pt x="2067" y="130"/>
                  </a:lnTo>
                  <a:lnTo>
                    <a:pt x="2067" y="132"/>
                  </a:lnTo>
                  <a:lnTo>
                    <a:pt x="2066" y="133"/>
                  </a:lnTo>
                  <a:lnTo>
                    <a:pt x="2066" y="135"/>
                  </a:lnTo>
                  <a:lnTo>
                    <a:pt x="2065" y="135"/>
                  </a:lnTo>
                  <a:lnTo>
                    <a:pt x="2065" y="137"/>
                  </a:lnTo>
                  <a:lnTo>
                    <a:pt x="2063" y="137"/>
                  </a:lnTo>
                  <a:lnTo>
                    <a:pt x="2063" y="142"/>
                  </a:lnTo>
                  <a:lnTo>
                    <a:pt x="2062" y="142"/>
                  </a:lnTo>
                  <a:lnTo>
                    <a:pt x="2062" y="146"/>
                  </a:lnTo>
                  <a:lnTo>
                    <a:pt x="2063" y="146"/>
                  </a:lnTo>
                  <a:lnTo>
                    <a:pt x="2063" y="149"/>
                  </a:lnTo>
                  <a:lnTo>
                    <a:pt x="2065" y="150"/>
                  </a:lnTo>
                  <a:lnTo>
                    <a:pt x="2065" y="152"/>
                  </a:lnTo>
                  <a:lnTo>
                    <a:pt x="2066" y="152"/>
                  </a:lnTo>
                  <a:lnTo>
                    <a:pt x="2069" y="155"/>
                  </a:lnTo>
                  <a:lnTo>
                    <a:pt x="2072" y="156"/>
                  </a:lnTo>
                  <a:lnTo>
                    <a:pt x="2073" y="156"/>
                  </a:lnTo>
                  <a:lnTo>
                    <a:pt x="2073" y="157"/>
                  </a:lnTo>
                  <a:lnTo>
                    <a:pt x="2075" y="157"/>
                  </a:lnTo>
                  <a:lnTo>
                    <a:pt x="2076" y="159"/>
                  </a:lnTo>
                  <a:lnTo>
                    <a:pt x="2079" y="159"/>
                  </a:lnTo>
                  <a:lnTo>
                    <a:pt x="2080" y="160"/>
                  </a:lnTo>
                  <a:lnTo>
                    <a:pt x="2076" y="160"/>
                  </a:lnTo>
                  <a:lnTo>
                    <a:pt x="2075" y="159"/>
                  </a:lnTo>
                  <a:lnTo>
                    <a:pt x="2073" y="159"/>
                  </a:lnTo>
                  <a:lnTo>
                    <a:pt x="2072" y="157"/>
                  </a:lnTo>
                  <a:lnTo>
                    <a:pt x="2069" y="156"/>
                  </a:lnTo>
                  <a:lnTo>
                    <a:pt x="2067" y="155"/>
                  </a:lnTo>
                  <a:lnTo>
                    <a:pt x="2066" y="155"/>
                  </a:lnTo>
                  <a:lnTo>
                    <a:pt x="2063" y="152"/>
                  </a:lnTo>
                  <a:lnTo>
                    <a:pt x="2063" y="150"/>
                  </a:lnTo>
                  <a:lnTo>
                    <a:pt x="2062" y="150"/>
                  </a:lnTo>
                  <a:lnTo>
                    <a:pt x="2062" y="149"/>
                  </a:lnTo>
                  <a:lnTo>
                    <a:pt x="2060" y="149"/>
                  </a:lnTo>
                  <a:lnTo>
                    <a:pt x="2060" y="142"/>
                  </a:lnTo>
                  <a:lnTo>
                    <a:pt x="2023" y="152"/>
                  </a:lnTo>
                  <a:lnTo>
                    <a:pt x="2010" y="155"/>
                  </a:lnTo>
                  <a:lnTo>
                    <a:pt x="1956" y="169"/>
                  </a:lnTo>
                  <a:lnTo>
                    <a:pt x="1982" y="162"/>
                  </a:lnTo>
                  <a:lnTo>
                    <a:pt x="2020" y="152"/>
                  </a:lnTo>
                  <a:lnTo>
                    <a:pt x="2060" y="140"/>
                  </a:lnTo>
                  <a:lnTo>
                    <a:pt x="2062" y="140"/>
                  </a:lnTo>
                  <a:lnTo>
                    <a:pt x="2062" y="136"/>
                  </a:lnTo>
                  <a:lnTo>
                    <a:pt x="2063" y="136"/>
                  </a:lnTo>
                  <a:lnTo>
                    <a:pt x="2063" y="135"/>
                  </a:lnTo>
                  <a:lnTo>
                    <a:pt x="2065" y="133"/>
                  </a:lnTo>
                  <a:lnTo>
                    <a:pt x="2065" y="132"/>
                  </a:lnTo>
                  <a:lnTo>
                    <a:pt x="2066" y="130"/>
                  </a:lnTo>
                  <a:lnTo>
                    <a:pt x="2077" y="107"/>
                  </a:lnTo>
                  <a:lnTo>
                    <a:pt x="2076" y="107"/>
                  </a:lnTo>
                  <a:lnTo>
                    <a:pt x="2076" y="106"/>
                  </a:lnTo>
                  <a:close/>
                  <a:moveTo>
                    <a:pt x="1161" y="106"/>
                  </a:moveTo>
                  <a:lnTo>
                    <a:pt x="1153" y="109"/>
                  </a:lnTo>
                  <a:lnTo>
                    <a:pt x="1200" y="145"/>
                  </a:lnTo>
                  <a:lnTo>
                    <a:pt x="1209" y="142"/>
                  </a:lnTo>
                  <a:lnTo>
                    <a:pt x="1161" y="106"/>
                  </a:lnTo>
                  <a:close/>
                  <a:moveTo>
                    <a:pt x="3477" y="104"/>
                  </a:moveTo>
                  <a:lnTo>
                    <a:pt x="3525" y="109"/>
                  </a:lnTo>
                  <a:lnTo>
                    <a:pt x="3571" y="113"/>
                  </a:lnTo>
                  <a:lnTo>
                    <a:pt x="3617" y="119"/>
                  </a:lnTo>
                  <a:lnTo>
                    <a:pt x="3525" y="110"/>
                  </a:lnTo>
                  <a:lnTo>
                    <a:pt x="3477" y="104"/>
                  </a:lnTo>
                  <a:close/>
                  <a:moveTo>
                    <a:pt x="1171" y="104"/>
                  </a:moveTo>
                  <a:lnTo>
                    <a:pt x="1163" y="106"/>
                  </a:lnTo>
                  <a:lnTo>
                    <a:pt x="1210" y="142"/>
                  </a:lnTo>
                  <a:lnTo>
                    <a:pt x="1219" y="139"/>
                  </a:lnTo>
                  <a:lnTo>
                    <a:pt x="1171" y="104"/>
                  </a:lnTo>
                  <a:close/>
                  <a:moveTo>
                    <a:pt x="1012" y="103"/>
                  </a:moveTo>
                  <a:lnTo>
                    <a:pt x="989" y="109"/>
                  </a:lnTo>
                  <a:lnTo>
                    <a:pt x="945" y="170"/>
                  </a:lnTo>
                  <a:lnTo>
                    <a:pt x="977" y="163"/>
                  </a:lnTo>
                  <a:lnTo>
                    <a:pt x="1017" y="107"/>
                  </a:lnTo>
                  <a:lnTo>
                    <a:pt x="980" y="162"/>
                  </a:lnTo>
                  <a:lnTo>
                    <a:pt x="1013" y="155"/>
                  </a:lnTo>
                  <a:lnTo>
                    <a:pt x="1010" y="160"/>
                  </a:lnTo>
                  <a:lnTo>
                    <a:pt x="1043" y="152"/>
                  </a:lnTo>
                  <a:lnTo>
                    <a:pt x="1046" y="146"/>
                  </a:lnTo>
                  <a:lnTo>
                    <a:pt x="1047" y="146"/>
                  </a:lnTo>
                  <a:lnTo>
                    <a:pt x="1044" y="152"/>
                  </a:lnTo>
                  <a:lnTo>
                    <a:pt x="1076" y="143"/>
                  </a:lnTo>
                  <a:lnTo>
                    <a:pt x="1072" y="140"/>
                  </a:lnTo>
                  <a:lnTo>
                    <a:pt x="1063" y="142"/>
                  </a:lnTo>
                  <a:lnTo>
                    <a:pt x="1072" y="139"/>
                  </a:lnTo>
                  <a:lnTo>
                    <a:pt x="1059" y="130"/>
                  </a:lnTo>
                  <a:lnTo>
                    <a:pt x="1056" y="135"/>
                  </a:lnTo>
                  <a:lnTo>
                    <a:pt x="1063" y="142"/>
                  </a:lnTo>
                  <a:lnTo>
                    <a:pt x="1047" y="146"/>
                  </a:lnTo>
                  <a:lnTo>
                    <a:pt x="1053" y="136"/>
                  </a:lnTo>
                  <a:lnTo>
                    <a:pt x="1036" y="122"/>
                  </a:lnTo>
                  <a:lnTo>
                    <a:pt x="1017" y="107"/>
                  </a:lnTo>
                  <a:lnTo>
                    <a:pt x="1012" y="103"/>
                  </a:lnTo>
                  <a:close/>
                  <a:moveTo>
                    <a:pt x="2708" y="102"/>
                  </a:moveTo>
                  <a:lnTo>
                    <a:pt x="2705" y="106"/>
                  </a:lnTo>
                  <a:lnTo>
                    <a:pt x="2727" y="107"/>
                  </a:lnTo>
                  <a:lnTo>
                    <a:pt x="2992" y="136"/>
                  </a:lnTo>
                  <a:lnTo>
                    <a:pt x="3015" y="137"/>
                  </a:lnTo>
                  <a:lnTo>
                    <a:pt x="3092" y="146"/>
                  </a:lnTo>
                  <a:lnTo>
                    <a:pt x="3299" y="167"/>
                  </a:lnTo>
                  <a:lnTo>
                    <a:pt x="3313" y="169"/>
                  </a:lnTo>
                  <a:lnTo>
                    <a:pt x="3585" y="197"/>
                  </a:lnTo>
                  <a:lnTo>
                    <a:pt x="3597" y="197"/>
                  </a:lnTo>
                  <a:lnTo>
                    <a:pt x="3597" y="193"/>
                  </a:lnTo>
                  <a:lnTo>
                    <a:pt x="3093" y="142"/>
                  </a:lnTo>
                  <a:lnTo>
                    <a:pt x="2708" y="102"/>
                  </a:lnTo>
                  <a:close/>
                  <a:moveTo>
                    <a:pt x="1181" y="102"/>
                  </a:moveTo>
                  <a:lnTo>
                    <a:pt x="1173" y="103"/>
                  </a:lnTo>
                  <a:lnTo>
                    <a:pt x="1220" y="139"/>
                  </a:lnTo>
                  <a:lnTo>
                    <a:pt x="1223" y="139"/>
                  </a:lnTo>
                  <a:lnTo>
                    <a:pt x="1223" y="136"/>
                  </a:lnTo>
                  <a:lnTo>
                    <a:pt x="1224" y="136"/>
                  </a:lnTo>
                  <a:lnTo>
                    <a:pt x="1224" y="137"/>
                  </a:lnTo>
                  <a:lnTo>
                    <a:pt x="1228" y="137"/>
                  </a:lnTo>
                  <a:lnTo>
                    <a:pt x="1181" y="102"/>
                  </a:lnTo>
                  <a:close/>
                  <a:moveTo>
                    <a:pt x="2679" y="100"/>
                  </a:moveTo>
                  <a:lnTo>
                    <a:pt x="2694" y="109"/>
                  </a:lnTo>
                  <a:lnTo>
                    <a:pt x="2697" y="103"/>
                  </a:lnTo>
                  <a:lnTo>
                    <a:pt x="2692" y="100"/>
                  </a:lnTo>
                  <a:lnTo>
                    <a:pt x="2679" y="100"/>
                  </a:lnTo>
                  <a:close/>
                  <a:moveTo>
                    <a:pt x="2223" y="100"/>
                  </a:moveTo>
                  <a:lnTo>
                    <a:pt x="2226" y="100"/>
                  </a:lnTo>
                  <a:lnTo>
                    <a:pt x="2227" y="102"/>
                  </a:lnTo>
                  <a:lnTo>
                    <a:pt x="2226" y="102"/>
                  </a:lnTo>
                  <a:lnTo>
                    <a:pt x="2226" y="103"/>
                  </a:lnTo>
                  <a:lnTo>
                    <a:pt x="2219" y="103"/>
                  </a:lnTo>
                  <a:lnTo>
                    <a:pt x="2217" y="102"/>
                  </a:lnTo>
                  <a:lnTo>
                    <a:pt x="2223" y="102"/>
                  </a:lnTo>
                  <a:lnTo>
                    <a:pt x="2223" y="100"/>
                  </a:lnTo>
                  <a:close/>
                  <a:moveTo>
                    <a:pt x="2220" y="99"/>
                  </a:moveTo>
                  <a:lnTo>
                    <a:pt x="2214" y="100"/>
                  </a:lnTo>
                  <a:lnTo>
                    <a:pt x="2220" y="99"/>
                  </a:lnTo>
                  <a:close/>
                  <a:moveTo>
                    <a:pt x="1191" y="99"/>
                  </a:moveTo>
                  <a:lnTo>
                    <a:pt x="1183" y="102"/>
                  </a:lnTo>
                  <a:lnTo>
                    <a:pt x="1230" y="136"/>
                  </a:lnTo>
                  <a:lnTo>
                    <a:pt x="1238" y="135"/>
                  </a:lnTo>
                  <a:lnTo>
                    <a:pt x="1191" y="99"/>
                  </a:lnTo>
                  <a:close/>
                  <a:moveTo>
                    <a:pt x="1033" y="99"/>
                  </a:moveTo>
                  <a:lnTo>
                    <a:pt x="1044" y="107"/>
                  </a:lnTo>
                  <a:lnTo>
                    <a:pt x="1052" y="99"/>
                  </a:lnTo>
                  <a:lnTo>
                    <a:pt x="1033" y="99"/>
                  </a:lnTo>
                  <a:close/>
                  <a:moveTo>
                    <a:pt x="1032" y="99"/>
                  </a:moveTo>
                  <a:lnTo>
                    <a:pt x="1026" y="103"/>
                  </a:lnTo>
                  <a:lnTo>
                    <a:pt x="1040" y="115"/>
                  </a:lnTo>
                  <a:lnTo>
                    <a:pt x="1024" y="104"/>
                  </a:lnTo>
                  <a:lnTo>
                    <a:pt x="1023" y="106"/>
                  </a:lnTo>
                  <a:lnTo>
                    <a:pt x="1020" y="106"/>
                  </a:lnTo>
                  <a:lnTo>
                    <a:pt x="1020" y="104"/>
                  </a:lnTo>
                  <a:lnTo>
                    <a:pt x="1019" y="106"/>
                  </a:lnTo>
                  <a:lnTo>
                    <a:pt x="1036" y="120"/>
                  </a:lnTo>
                  <a:lnTo>
                    <a:pt x="1044" y="109"/>
                  </a:lnTo>
                  <a:lnTo>
                    <a:pt x="1042" y="115"/>
                  </a:lnTo>
                  <a:lnTo>
                    <a:pt x="1059" y="127"/>
                  </a:lnTo>
                  <a:lnTo>
                    <a:pt x="1063" y="123"/>
                  </a:lnTo>
                  <a:lnTo>
                    <a:pt x="1060" y="129"/>
                  </a:lnTo>
                  <a:lnTo>
                    <a:pt x="1073" y="139"/>
                  </a:lnTo>
                  <a:lnTo>
                    <a:pt x="1077" y="137"/>
                  </a:lnTo>
                  <a:lnTo>
                    <a:pt x="1063" y="127"/>
                  </a:lnTo>
                  <a:lnTo>
                    <a:pt x="1063" y="126"/>
                  </a:lnTo>
                  <a:lnTo>
                    <a:pt x="1066" y="126"/>
                  </a:lnTo>
                  <a:lnTo>
                    <a:pt x="1063" y="123"/>
                  </a:lnTo>
                  <a:lnTo>
                    <a:pt x="1044" y="109"/>
                  </a:lnTo>
                  <a:lnTo>
                    <a:pt x="1032" y="99"/>
                  </a:lnTo>
                  <a:close/>
                  <a:moveTo>
                    <a:pt x="1022" y="99"/>
                  </a:moveTo>
                  <a:lnTo>
                    <a:pt x="1022" y="100"/>
                  </a:lnTo>
                  <a:lnTo>
                    <a:pt x="1013" y="103"/>
                  </a:lnTo>
                  <a:lnTo>
                    <a:pt x="1017" y="106"/>
                  </a:lnTo>
                  <a:lnTo>
                    <a:pt x="1019" y="104"/>
                  </a:lnTo>
                  <a:lnTo>
                    <a:pt x="1022" y="100"/>
                  </a:lnTo>
                  <a:lnTo>
                    <a:pt x="1023" y="99"/>
                  </a:lnTo>
                  <a:lnTo>
                    <a:pt x="1022" y="99"/>
                  </a:lnTo>
                  <a:close/>
                  <a:moveTo>
                    <a:pt x="2662" y="97"/>
                  </a:moveTo>
                  <a:lnTo>
                    <a:pt x="2692" y="116"/>
                  </a:lnTo>
                  <a:lnTo>
                    <a:pt x="2694" y="110"/>
                  </a:lnTo>
                  <a:lnTo>
                    <a:pt x="2677" y="99"/>
                  </a:lnTo>
                  <a:lnTo>
                    <a:pt x="2662" y="97"/>
                  </a:lnTo>
                  <a:close/>
                  <a:moveTo>
                    <a:pt x="1405" y="97"/>
                  </a:moveTo>
                  <a:lnTo>
                    <a:pt x="1384" y="103"/>
                  </a:lnTo>
                  <a:lnTo>
                    <a:pt x="1384" y="102"/>
                  </a:lnTo>
                  <a:lnTo>
                    <a:pt x="1231" y="140"/>
                  </a:lnTo>
                  <a:lnTo>
                    <a:pt x="1231" y="142"/>
                  </a:lnTo>
                  <a:lnTo>
                    <a:pt x="1230" y="142"/>
                  </a:lnTo>
                  <a:lnTo>
                    <a:pt x="1231" y="143"/>
                  </a:lnTo>
                  <a:lnTo>
                    <a:pt x="1408" y="99"/>
                  </a:lnTo>
                  <a:lnTo>
                    <a:pt x="1233" y="143"/>
                  </a:lnTo>
                  <a:lnTo>
                    <a:pt x="1251" y="157"/>
                  </a:lnTo>
                  <a:lnTo>
                    <a:pt x="1314" y="205"/>
                  </a:lnTo>
                  <a:lnTo>
                    <a:pt x="1353" y="195"/>
                  </a:lnTo>
                  <a:lnTo>
                    <a:pt x="1380" y="187"/>
                  </a:lnTo>
                  <a:lnTo>
                    <a:pt x="1348" y="165"/>
                  </a:lnTo>
                  <a:lnTo>
                    <a:pt x="1317" y="140"/>
                  </a:lnTo>
                  <a:lnTo>
                    <a:pt x="1427" y="112"/>
                  </a:lnTo>
                  <a:lnTo>
                    <a:pt x="1408" y="99"/>
                  </a:lnTo>
                  <a:lnTo>
                    <a:pt x="1405" y="97"/>
                  </a:lnTo>
                  <a:close/>
                  <a:moveTo>
                    <a:pt x="967" y="97"/>
                  </a:moveTo>
                  <a:lnTo>
                    <a:pt x="965" y="99"/>
                  </a:lnTo>
                  <a:lnTo>
                    <a:pt x="963" y="99"/>
                  </a:lnTo>
                  <a:lnTo>
                    <a:pt x="957" y="102"/>
                  </a:lnTo>
                  <a:lnTo>
                    <a:pt x="955" y="104"/>
                  </a:lnTo>
                  <a:lnTo>
                    <a:pt x="953" y="104"/>
                  </a:lnTo>
                  <a:lnTo>
                    <a:pt x="950" y="106"/>
                  </a:lnTo>
                  <a:lnTo>
                    <a:pt x="949" y="107"/>
                  </a:lnTo>
                  <a:lnTo>
                    <a:pt x="946" y="109"/>
                  </a:lnTo>
                  <a:lnTo>
                    <a:pt x="943" y="112"/>
                  </a:lnTo>
                  <a:lnTo>
                    <a:pt x="945" y="112"/>
                  </a:lnTo>
                  <a:lnTo>
                    <a:pt x="946" y="113"/>
                  </a:lnTo>
                  <a:lnTo>
                    <a:pt x="947" y="113"/>
                  </a:lnTo>
                  <a:lnTo>
                    <a:pt x="947" y="117"/>
                  </a:lnTo>
                  <a:lnTo>
                    <a:pt x="945" y="117"/>
                  </a:lnTo>
                  <a:lnTo>
                    <a:pt x="945" y="119"/>
                  </a:lnTo>
                  <a:lnTo>
                    <a:pt x="953" y="116"/>
                  </a:lnTo>
                  <a:lnTo>
                    <a:pt x="955" y="116"/>
                  </a:lnTo>
                  <a:lnTo>
                    <a:pt x="967" y="97"/>
                  </a:lnTo>
                  <a:close/>
                  <a:moveTo>
                    <a:pt x="1201" y="96"/>
                  </a:moveTo>
                  <a:lnTo>
                    <a:pt x="1193" y="99"/>
                  </a:lnTo>
                  <a:lnTo>
                    <a:pt x="1240" y="135"/>
                  </a:lnTo>
                  <a:lnTo>
                    <a:pt x="1248" y="132"/>
                  </a:lnTo>
                  <a:lnTo>
                    <a:pt x="1201" y="96"/>
                  </a:lnTo>
                  <a:close/>
                  <a:moveTo>
                    <a:pt x="3381" y="94"/>
                  </a:moveTo>
                  <a:lnTo>
                    <a:pt x="3428" y="99"/>
                  </a:lnTo>
                  <a:lnTo>
                    <a:pt x="3477" y="104"/>
                  </a:lnTo>
                  <a:lnTo>
                    <a:pt x="3428" y="100"/>
                  </a:lnTo>
                  <a:lnTo>
                    <a:pt x="3381" y="94"/>
                  </a:lnTo>
                  <a:close/>
                  <a:moveTo>
                    <a:pt x="2631" y="94"/>
                  </a:moveTo>
                  <a:lnTo>
                    <a:pt x="2687" y="129"/>
                  </a:lnTo>
                  <a:lnTo>
                    <a:pt x="2689" y="123"/>
                  </a:lnTo>
                  <a:lnTo>
                    <a:pt x="2691" y="117"/>
                  </a:lnTo>
                  <a:lnTo>
                    <a:pt x="2659" y="97"/>
                  </a:lnTo>
                  <a:lnTo>
                    <a:pt x="2647" y="96"/>
                  </a:lnTo>
                  <a:lnTo>
                    <a:pt x="2689" y="123"/>
                  </a:lnTo>
                  <a:lnTo>
                    <a:pt x="2644" y="96"/>
                  </a:lnTo>
                  <a:lnTo>
                    <a:pt x="2631" y="94"/>
                  </a:lnTo>
                  <a:close/>
                  <a:moveTo>
                    <a:pt x="1211" y="94"/>
                  </a:moveTo>
                  <a:lnTo>
                    <a:pt x="1203" y="96"/>
                  </a:lnTo>
                  <a:lnTo>
                    <a:pt x="1250" y="132"/>
                  </a:lnTo>
                  <a:lnTo>
                    <a:pt x="1258" y="129"/>
                  </a:lnTo>
                  <a:lnTo>
                    <a:pt x="1211" y="94"/>
                  </a:lnTo>
                  <a:close/>
                  <a:moveTo>
                    <a:pt x="2615" y="93"/>
                  </a:moveTo>
                  <a:lnTo>
                    <a:pt x="2684" y="136"/>
                  </a:lnTo>
                  <a:lnTo>
                    <a:pt x="2687" y="130"/>
                  </a:lnTo>
                  <a:lnTo>
                    <a:pt x="2628" y="94"/>
                  </a:lnTo>
                  <a:lnTo>
                    <a:pt x="2615" y="93"/>
                  </a:lnTo>
                  <a:close/>
                  <a:moveTo>
                    <a:pt x="2598" y="92"/>
                  </a:moveTo>
                  <a:lnTo>
                    <a:pt x="2679" y="142"/>
                  </a:lnTo>
                  <a:lnTo>
                    <a:pt x="2682" y="142"/>
                  </a:lnTo>
                  <a:lnTo>
                    <a:pt x="2684" y="137"/>
                  </a:lnTo>
                  <a:lnTo>
                    <a:pt x="2612" y="93"/>
                  </a:lnTo>
                  <a:lnTo>
                    <a:pt x="2598" y="92"/>
                  </a:lnTo>
                  <a:close/>
                  <a:moveTo>
                    <a:pt x="2383" y="92"/>
                  </a:moveTo>
                  <a:lnTo>
                    <a:pt x="2381" y="93"/>
                  </a:lnTo>
                  <a:lnTo>
                    <a:pt x="2393" y="100"/>
                  </a:lnTo>
                  <a:lnTo>
                    <a:pt x="2414" y="113"/>
                  </a:lnTo>
                  <a:lnTo>
                    <a:pt x="2418" y="115"/>
                  </a:lnTo>
                  <a:lnTo>
                    <a:pt x="2393" y="97"/>
                  </a:lnTo>
                  <a:lnTo>
                    <a:pt x="2383" y="92"/>
                  </a:lnTo>
                  <a:close/>
                  <a:moveTo>
                    <a:pt x="1221" y="92"/>
                  </a:moveTo>
                  <a:lnTo>
                    <a:pt x="1213" y="93"/>
                  </a:lnTo>
                  <a:lnTo>
                    <a:pt x="1260" y="129"/>
                  </a:lnTo>
                  <a:lnTo>
                    <a:pt x="1268" y="126"/>
                  </a:lnTo>
                  <a:lnTo>
                    <a:pt x="1221" y="92"/>
                  </a:lnTo>
                  <a:close/>
                  <a:moveTo>
                    <a:pt x="3334" y="90"/>
                  </a:moveTo>
                  <a:lnTo>
                    <a:pt x="3381" y="94"/>
                  </a:lnTo>
                  <a:lnTo>
                    <a:pt x="3334" y="90"/>
                  </a:lnTo>
                  <a:close/>
                  <a:moveTo>
                    <a:pt x="2582" y="90"/>
                  </a:moveTo>
                  <a:lnTo>
                    <a:pt x="2662" y="139"/>
                  </a:lnTo>
                  <a:lnTo>
                    <a:pt x="2677" y="140"/>
                  </a:lnTo>
                  <a:lnTo>
                    <a:pt x="2595" y="90"/>
                  </a:lnTo>
                  <a:lnTo>
                    <a:pt x="2582" y="90"/>
                  </a:lnTo>
                  <a:close/>
                  <a:moveTo>
                    <a:pt x="2251" y="90"/>
                  </a:moveTo>
                  <a:lnTo>
                    <a:pt x="2244" y="92"/>
                  </a:lnTo>
                  <a:lnTo>
                    <a:pt x="2251" y="90"/>
                  </a:lnTo>
                  <a:close/>
                  <a:moveTo>
                    <a:pt x="1692" y="90"/>
                  </a:moveTo>
                  <a:lnTo>
                    <a:pt x="1682" y="92"/>
                  </a:lnTo>
                  <a:lnTo>
                    <a:pt x="1618" y="109"/>
                  </a:lnTo>
                  <a:lnTo>
                    <a:pt x="1584" y="117"/>
                  </a:lnTo>
                  <a:lnTo>
                    <a:pt x="1602" y="130"/>
                  </a:lnTo>
                  <a:lnTo>
                    <a:pt x="1668" y="113"/>
                  </a:lnTo>
                  <a:lnTo>
                    <a:pt x="1669" y="113"/>
                  </a:lnTo>
                  <a:lnTo>
                    <a:pt x="1711" y="103"/>
                  </a:lnTo>
                  <a:lnTo>
                    <a:pt x="1675" y="113"/>
                  </a:lnTo>
                  <a:lnTo>
                    <a:pt x="1671" y="115"/>
                  </a:lnTo>
                  <a:lnTo>
                    <a:pt x="1669" y="115"/>
                  </a:lnTo>
                  <a:lnTo>
                    <a:pt x="1604" y="132"/>
                  </a:lnTo>
                  <a:lnTo>
                    <a:pt x="1619" y="142"/>
                  </a:lnTo>
                  <a:lnTo>
                    <a:pt x="1711" y="119"/>
                  </a:lnTo>
                  <a:lnTo>
                    <a:pt x="1726" y="115"/>
                  </a:lnTo>
                  <a:lnTo>
                    <a:pt x="1711" y="103"/>
                  </a:lnTo>
                  <a:lnTo>
                    <a:pt x="1708" y="102"/>
                  </a:lnTo>
                  <a:lnTo>
                    <a:pt x="1705" y="102"/>
                  </a:lnTo>
                  <a:lnTo>
                    <a:pt x="1705" y="100"/>
                  </a:lnTo>
                  <a:lnTo>
                    <a:pt x="1704" y="100"/>
                  </a:lnTo>
                  <a:lnTo>
                    <a:pt x="1674" y="107"/>
                  </a:lnTo>
                  <a:lnTo>
                    <a:pt x="1702" y="100"/>
                  </a:lnTo>
                  <a:lnTo>
                    <a:pt x="1702" y="97"/>
                  </a:lnTo>
                  <a:lnTo>
                    <a:pt x="1692" y="90"/>
                  </a:lnTo>
                  <a:close/>
                  <a:moveTo>
                    <a:pt x="2337" y="89"/>
                  </a:moveTo>
                  <a:lnTo>
                    <a:pt x="2337" y="92"/>
                  </a:lnTo>
                  <a:lnTo>
                    <a:pt x="2338" y="92"/>
                  </a:lnTo>
                  <a:lnTo>
                    <a:pt x="2338" y="96"/>
                  </a:lnTo>
                  <a:lnTo>
                    <a:pt x="2337" y="97"/>
                  </a:lnTo>
                  <a:lnTo>
                    <a:pt x="2337" y="99"/>
                  </a:lnTo>
                  <a:lnTo>
                    <a:pt x="2338" y="99"/>
                  </a:lnTo>
                  <a:lnTo>
                    <a:pt x="2338" y="97"/>
                  </a:lnTo>
                  <a:lnTo>
                    <a:pt x="2340" y="94"/>
                  </a:lnTo>
                  <a:lnTo>
                    <a:pt x="2340" y="93"/>
                  </a:lnTo>
                  <a:lnTo>
                    <a:pt x="2338" y="90"/>
                  </a:lnTo>
                  <a:lnTo>
                    <a:pt x="2337" y="89"/>
                  </a:lnTo>
                  <a:close/>
                  <a:moveTo>
                    <a:pt x="2393" y="89"/>
                  </a:moveTo>
                  <a:lnTo>
                    <a:pt x="2386" y="92"/>
                  </a:lnTo>
                  <a:lnTo>
                    <a:pt x="2393" y="96"/>
                  </a:lnTo>
                  <a:lnTo>
                    <a:pt x="2421" y="115"/>
                  </a:lnTo>
                  <a:lnTo>
                    <a:pt x="2434" y="116"/>
                  </a:lnTo>
                  <a:lnTo>
                    <a:pt x="2396" y="92"/>
                  </a:lnTo>
                  <a:lnTo>
                    <a:pt x="2393" y="89"/>
                  </a:lnTo>
                  <a:close/>
                  <a:moveTo>
                    <a:pt x="1692" y="89"/>
                  </a:moveTo>
                  <a:lnTo>
                    <a:pt x="1704" y="97"/>
                  </a:lnTo>
                  <a:lnTo>
                    <a:pt x="1694" y="89"/>
                  </a:lnTo>
                  <a:lnTo>
                    <a:pt x="1692" y="89"/>
                  </a:lnTo>
                  <a:close/>
                  <a:moveTo>
                    <a:pt x="1231" y="89"/>
                  </a:moveTo>
                  <a:lnTo>
                    <a:pt x="1223" y="92"/>
                  </a:lnTo>
                  <a:lnTo>
                    <a:pt x="1270" y="126"/>
                  </a:lnTo>
                  <a:lnTo>
                    <a:pt x="1278" y="125"/>
                  </a:lnTo>
                  <a:lnTo>
                    <a:pt x="1231" y="89"/>
                  </a:lnTo>
                  <a:close/>
                  <a:moveTo>
                    <a:pt x="2567" y="87"/>
                  </a:moveTo>
                  <a:lnTo>
                    <a:pt x="2647" y="137"/>
                  </a:lnTo>
                  <a:lnTo>
                    <a:pt x="2659" y="139"/>
                  </a:lnTo>
                  <a:lnTo>
                    <a:pt x="2580" y="89"/>
                  </a:lnTo>
                  <a:lnTo>
                    <a:pt x="2567" y="87"/>
                  </a:lnTo>
                  <a:close/>
                  <a:moveTo>
                    <a:pt x="2401" y="87"/>
                  </a:moveTo>
                  <a:lnTo>
                    <a:pt x="2397" y="89"/>
                  </a:lnTo>
                  <a:lnTo>
                    <a:pt x="2394" y="89"/>
                  </a:lnTo>
                  <a:lnTo>
                    <a:pt x="2396" y="90"/>
                  </a:lnTo>
                  <a:lnTo>
                    <a:pt x="2437" y="116"/>
                  </a:lnTo>
                  <a:lnTo>
                    <a:pt x="2448" y="117"/>
                  </a:lnTo>
                  <a:lnTo>
                    <a:pt x="2401" y="87"/>
                  </a:lnTo>
                  <a:close/>
                  <a:moveTo>
                    <a:pt x="1836" y="87"/>
                  </a:moveTo>
                  <a:lnTo>
                    <a:pt x="1731" y="115"/>
                  </a:lnTo>
                  <a:lnTo>
                    <a:pt x="1741" y="122"/>
                  </a:lnTo>
                  <a:lnTo>
                    <a:pt x="1781" y="149"/>
                  </a:lnTo>
                  <a:lnTo>
                    <a:pt x="1849" y="196"/>
                  </a:lnTo>
                  <a:lnTo>
                    <a:pt x="1900" y="183"/>
                  </a:lnTo>
                  <a:lnTo>
                    <a:pt x="1955" y="169"/>
                  </a:lnTo>
                  <a:lnTo>
                    <a:pt x="1932" y="153"/>
                  </a:lnTo>
                  <a:lnTo>
                    <a:pt x="1912" y="140"/>
                  </a:lnTo>
                  <a:lnTo>
                    <a:pt x="1886" y="122"/>
                  </a:lnTo>
                  <a:lnTo>
                    <a:pt x="1836" y="87"/>
                  </a:lnTo>
                  <a:close/>
                  <a:moveTo>
                    <a:pt x="1005" y="87"/>
                  </a:moveTo>
                  <a:lnTo>
                    <a:pt x="1000" y="93"/>
                  </a:lnTo>
                  <a:lnTo>
                    <a:pt x="990" y="107"/>
                  </a:lnTo>
                  <a:lnTo>
                    <a:pt x="1010" y="103"/>
                  </a:lnTo>
                  <a:lnTo>
                    <a:pt x="1000" y="93"/>
                  </a:lnTo>
                  <a:lnTo>
                    <a:pt x="1013" y="102"/>
                  </a:lnTo>
                  <a:lnTo>
                    <a:pt x="1020" y="100"/>
                  </a:lnTo>
                  <a:lnTo>
                    <a:pt x="1019" y="99"/>
                  </a:lnTo>
                  <a:lnTo>
                    <a:pt x="1010" y="99"/>
                  </a:lnTo>
                  <a:lnTo>
                    <a:pt x="1012" y="97"/>
                  </a:lnTo>
                  <a:lnTo>
                    <a:pt x="1016" y="97"/>
                  </a:lnTo>
                  <a:lnTo>
                    <a:pt x="1005" y="87"/>
                  </a:lnTo>
                  <a:close/>
                  <a:moveTo>
                    <a:pt x="3165" y="86"/>
                  </a:moveTo>
                  <a:lnTo>
                    <a:pt x="3165" y="87"/>
                  </a:lnTo>
                  <a:lnTo>
                    <a:pt x="3163" y="87"/>
                  </a:lnTo>
                  <a:lnTo>
                    <a:pt x="3163" y="90"/>
                  </a:lnTo>
                  <a:lnTo>
                    <a:pt x="3169" y="92"/>
                  </a:lnTo>
                  <a:lnTo>
                    <a:pt x="3170" y="92"/>
                  </a:lnTo>
                  <a:lnTo>
                    <a:pt x="3170" y="89"/>
                  </a:lnTo>
                  <a:lnTo>
                    <a:pt x="3172" y="87"/>
                  </a:lnTo>
                  <a:lnTo>
                    <a:pt x="3170" y="87"/>
                  </a:lnTo>
                  <a:lnTo>
                    <a:pt x="3170" y="86"/>
                  </a:lnTo>
                  <a:lnTo>
                    <a:pt x="3165" y="86"/>
                  </a:lnTo>
                  <a:close/>
                  <a:moveTo>
                    <a:pt x="2551" y="86"/>
                  </a:moveTo>
                  <a:lnTo>
                    <a:pt x="2631" y="136"/>
                  </a:lnTo>
                  <a:lnTo>
                    <a:pt x="2644" y="137"/>
                  </a:lnTo>
                  <a:lnTo>
                    <a:pt x="2564" y="87"/>
                  </a:lnTo>
                  <a:lnTo>
                    <a:pt x="2551" y="86"/>
                  </a:lnTo>
                  <a:close/>
                  <a:moveTo>
                    <a:pt x="1241" y="86"/>
                  </a:moveTo>
                  <a:lnTo>
                    <a:pt x="1233" y="89"/>
                  </a:lnTo>
                  <a:lnTo>
                    <a:pt x="1280" y="123"/>
                  </a:lnTo>
                  <a:lnTo>
                    <a:pt x="1288" y="122"/>
                  </a:lnTo>
                  <a:lnTo>
                    <a:pt x="1241" y="86"/>
                  </a:lnTo>
                  <a:close/>
                  <a:moveTo>
                    <a:pt x="999" y="86"/>
                  </a:moveTo>
                  <a:lnTo>
                    <a:pt x="997" y="87"/>
                  </a:lnTo>
                  <a:lnTo>
                    <a:pt x="995" y="87"/>
                  </a:lnTo>
                  <a:lnTo>
                    <a:pt x="1000" y="92"/>
                  </a:lnTo>
                  <a:lnTo>
                    <a:pt x="1003" y="87"/>
                  </a:lnTo>
                  <a:lnTo>
                    <a:pt x="1002" y="86"/>
                  </a:lnTo>
                  <a:lnTo>
                    <a:pt x="999" y="86"/>
                  </a:lnTo>
                  <a:close/>
                  <a:moveTo>
                    <a:pt x="2534" y="84"/>
                  </a:moveTo>
                  <a:lnTo>
                    <a:pt x="2614" y="135"/>
                  </a:lnTo>
                  <a:lnTo>
                    <a:pt x="2628" y="136"/>
                  </a:lnTo>
                  <a:lnTo>
                    <a:pt x="2548" y="86"/>
                  </a:lnTo>
                  <a:lnTo>
                    <a:pt x="2534" y="84"/>
                  </a:lnTo>
                  <a:close/>
                  <a:moveTo>
                    <a:pt x="2411" y="84"/>
                  </a:moveTo>
                  <a:lnTo>
                    <a:pt x="2404" y="86"/>
                  </a:lnTo>
                  <a:lnTo>
                    <a:pt x="2453" y="117"/>
                  </a:lnTo>
                  <a:lnTo>
                    <a:pt x="2467" y="119"/>
                  </a:lnTo>
                  <a:lnTo>
                    <a:pt x="2411" y="84"/>
                  </a:lnTo>
                  <a:close/>
                  <a:moveTo>
                    <a:pt x="1251" y="84"/>
                  </a:moveTo>
                  <a:lnTo>
                    <a:pt x="1243" y="86"/>
                  </a:lnTo>
                  <a:lnTo>
                    <a:pt x="1290" y="122"/>
                  </a:lnTo>
                  <a:lnTo>
                    <a:pt x="1298" y="119"/>
                  </a:lnTo>
                  <a:lnTo>
                    <a:pt x="1251" y="84"/>
                  </a:lnTo>
                  <a:close/>
                  <a:moveTo>
                    <a:pt x="1089" y="84"/>
                  </a:moveTo>
                  <a:lnTo>
                    <a:pt x="1074" y="87"/>
                  </a:lnTo>
                  <a:lnTo>
                    <a:pt x="1082" y="94"/>
                  </a:lnTo>
                  <a:lnTo>
                    <a:pt x="1089" y="84"/>
                  </a:lnTo>
                  <a:close/>
                  <a:moveTo>
                    <a:pt x="3149" y="83"/>
                  </a:moveTo>
                  <a:lnTo>
                    <a:pt x="3149" y="84"/>
                  </a:lnTo>
                  <a:lnTo>
                    <a:pt x="3147" y="84"/>
                  </a:lnTo>
                  <a:lnTo>
                    <a:pt x="3147" y="87"/>
                  </a:lnTo>
                  <a:lnTo>
                    <a:pt x="3146" y="87"/>
                  </a:lnTo>
                  <a:lnTo>
                    <a:pt x="3146" y="89"/>
                  </a:lnTo>
                  <a:lnTo>
                    <a:pt x="3147" y="89"/>
                  </a:lnTo>
                  <a:lnTo>
                    <a:pt x="3153" y="90"/>
                  </a:lnTo>
                  <a:lnTo>
                    <a:pt x="3153" y="89"/>
                  </a:lnTo>
                  <a:lnTo>
                    <a:pt x="3155" y="89"/>
                  </a:lnTo>
                  <a:lnTo>
                    <a:pt x="3155" y="84"/>
                  </a:lnTo>
                  <a:lnTo>
                    <a:pt x="3152" y="84"/>
                  </a:lnTo>
                  <a:lnTo>
                    <a:pt x="3152" y="83"/>
                  </a:lnTo>
                  <a:lnTo>
                    <a:pt x="3149" y="83"/>
                  </a:lnTo>
                  <a:close/>
                  <a:moveTo>
                    <a:pt x="2518" y="83"/>
                  </a:moveTo>
                  <a:lnTo>
                    <a:pt x="2598" y="133"/>
                  </a:lnTo>
                  <a:lnTo>
                    <a:pt x="2611" y="135"/>
                  </a:lnTo>
                  <a:lnTo>
                    <a:pt x="2531" y="84"/>
                  </a:lnTo>
                  <a:lnTo>
                    <a:pt x="2518" y="83"/>
                  </a:lnTo>
                  <a:close/>
                  <a:moveTo>
                    <a:pt x="3249" y="82"/>
                  </a:moveTo>
                  <a:lnTo>
                    <a:pt x="3290" y="84"/>
                  </a:lnTo>
                  <a:lnTo>
                    <a:pt x="3334" y="90"/>
                  </a:lnTo>
                  <a:lnTo>
                    <a:pt x="3290" y="86"/>
                  </a:lnTo>
                  <a:lnTo>
                    <a:pt x="3249" y="82"/>
                  </a:lnTo>
                  <a:close/>
                  <a:moveTo>
                    <a:pt x="3147" y="82"/>
                  </a:moveTo>
                  <a:lnTo>
                    <a:pt x="3153" y="82"/>
                  </a:lnTo>
                  <a:lnTo>
                    <a:pt x="3153" y="83"/>
                  </a:lnTo>
                  <a:lnTo>
                    <a:pt x="3157" y="83"/>
                  </a:lnTo>
                  <a:lnTo>
                    <a:pt x="3157" y="86"/>
                  </a:lnTo>
                  <a:lnTo>
                    <a:pt x="3159" y="86"/>
                  </a:lnTo>
                  <a:lnTo>
                    <a:pt x="3159" y="87"/>
                  </a:lnTo>
                  <a:lnTo>
                    <a:pt x="3157" y="87"/>
                  </a:lnTo>
                  <a:lnTo>
                    <a:pt x="3157" y="90"/>
                  </a:lnTo>
                  <a:lnTo>
                    <a:pt x="3159" y="90"/>
                  </a:lnTo>
                  <a:lnTo>
                    <a:pt x="3159" y="87"/>
                  </a:lnTo>
                  <a:lnTo>
                    <a:pt x="3160" y="87"/>
                  </a:lnTo>
                  <a:lnTo>
                    <a:pt x="3160" y="86"/>
                  </a:lnTo>
                  <a:lnTo>
                    <a:pt x="3162" y="86"/>
                  </a:lnTo>
                  <a:lnTo>
                    <a:pt x="3162" y="84"/>
                  </a:lnTo>
                  <a:lnTo>
                    <a:pt x="3173" y="84"/>
                  </a:lnTo>
                  <a:lnTo>
                    <a:pt x="3173" y="86"/>
                  </a:lnTo>
                  <a:lnTo>
                    <a:pt x="3175" y="86"/>
                  </a:lnTo>
                  <a:lnTo>
                    <a:pt x="3175" y="92"/>
                  </a:lnTo>
                  <a:lnTo>
                    <a:pt x="3173" y="92"/>
                  </a:lnTo>
                  <a:lnTo>
                    <a:pt x="3173" y="93"/>
                  </a:lnTo>
                  <a:lnTo>
                    <a:pt x="3162" y="93"/>
                  </a:lnTo>
                  <a:lnTo>
                    <a:pt x="3162" y="92"/>
                  </a:lnTo>
                  <a:lnTo>
                    <a:pt x="3160" y="92"/>
                  </a:lnTo>
                  <a:lnTo>
                    <a:pt x="3156" y="90"/>
                  </a:lnTo>
                  <a:lnTo>
                    <a:pt x="3156" y="92"/>
                  </a:lnTo>
                  <a:lnTo>
                    <a:pt x="3146" y="92"/>
                  </a:lnTo>
                  <a:lnTo>
                    <a:pt x="3146" y="90"/>
                  </a:lnTo>
                  <a:lnTo>
                    <a:pt x="3143" y="90"/>
                  </a:lnTo>
                  <a:lnTo>
                    <a:pt x="3143" y="84"/>
                  </a:lnTo>
                  <a:lnTo>
                    <a:pt x="3145" y="84"/>
                  </a:lnTo>
                  <a:lnTo>
                    <a:pt x="3145" y="83"/>
                  </a:lnTo>
                  <a:lnTo>
                    <a:pt x="3147" y="83"/>
                  </a:lnTo>
                  <a:lnTo>
                    <a:pt x="3147" y="82"/>
                  </a:lnTo>
                  <a:close/>
                  <a:moveTo>
                    <a:pt x="3119" y="82"/>
                  </a:moveTo>
                  <a:lnTo>
                    <a:pt x="3113" y="84"/>
                  </a:lnTo>
                  <a:lnTo>
                    <a:pt x="3117" y="84"/>
                  </a:lnTo>
                  <a:lnTo>
                    <a:pt x="3119" y="82"/>
                  </a:lnTo>
                  <a:close/>
                  <a:moveTo>
                    <a:pt x="2503" y="82"/>
                  </a:moveTo>
                  <a:lnTo>
                    <a:pt x="2582" y="132"/>
                  </a:lnTo>
                  <a:lnTo>
                    <a:pt x="2595" y="133"/>
                  </a:lnTo>
                  <a:lnTo>
                    <a:pt x="2515" y="83"/>
                  </a:lnTo>
                  <a:lnTo>
                    <a:pt x="2503" y="82"/>
                  </a:lnTo>
                  <a:close/>
                  <a:moveTo>
                    <a:pt x="2421" y="82"/>
                  </a:moveTo>
                  <a:lnTo>
                    <a:pt x="2413" y="83"/>
                  </a:lnTo>
                  <a:lnTo>
                    <a:pt x="2470" y="119"/>
                  </a:lnTo>
                  <a:lnTo>
                    <a:pt x="2483" y="120"/>
                  </a:lnTo>
                  <a:lnTo>
                    <a:pt x="2421" y="82"/>
                  </a:lnTo>
                  <a:close/>
                  <a:moveTo>
                    <a:pt x="2036" y="82"/>
                  </a:moveTo>
                  <a:lnTo>
                    <a:pt x="2039" y="82"/>
                  </a:lnTo>
                  <a:lnTo>
                    <a:pt x="2037" y="83"/>
                  </a:lnTo>
                  <a:lnTo>
                    <a:pt x="2035" y="83"/>
                  </a:lnTo>
                  <a:lnTo>
                    <a:pt x="2036" y="82"/>
                  </a:lnTo>
                  <a:close/>
                  <a:moveTo>
                    <a:pt x="1261" y="82"/>
                  </a:moveTo>
                  <a:lnTo>
                    <a:pt x="1253" y="83"/>
                  </a:lnTo>
                  <a:lnTo>
                    <a:pt x="1300" y="119"/>
                  </a:lnTo>
                  <a:lnTo>
                    <a:pt x="1308" y="116"/>
                  </a:lnTo>
                  <a:lnTo>
                    <a:pt x="1261" y="82"/>
                  </a:lnTo>
                  <a:close/>
                  <a:moveTo>
                    <a:pt x="1064" y="82"/>
                  </a:moveTo>
                  <a:lnTo>
                    <a:pt x="1057" y="90"/>
                  </a:lnTo>
                  <a:lnTo>
                    <a:pt x="1072" y="87"/>
                  </a:lnTo>
                  <a:lnTo>
                    <a:pt x="1064" y="82"/>
                  </a:lnTo>
                  <a:close/>
                  <a:moveTo>
                    <a:pt x="3129" y="80"/>
                  </a:moveTo>
                  <a:lnTo>
                    <a:pt x="3137" y="80"/>
                  </a:lnTo>
                  <a:lnTo>
                    <a:pt x="3137" y="82"/>
                  </a:lnTo>
                  <a:lnTo>
                    <a:pt x="3140" y="82"/>
                  </a:lnTo>
                  <a:lnTo>
                    <a:pt x="3142" y="83"/>
                  </a:lnTo>
                  <a:lnTo>
                    <a:pt x="3142" y="84"/>
                  </a:lnTo>
                  <a:lnTo>
                    <a:pt x="3140" y="84"/>
                  </a:lnTo>
                  <a:lnTo>
                    <a:pt x="3140" y="86"/>
                  </a:lnTo>
                  <a:lnTo>
                    <a:pt x="3137" y="86"/>
                  </a:lnTo>
                  <a:lnTo>
                    <a:pt x="3136" y="87"/>
                  </a:lnTo>
                  <a:lnTo>
                    <a:pt x="3133" y="87"/>
                  </a:lnTo>
                  <a:lnTo>
                    <a:pt x="3143" y="89"/>
                  </a:lnTo>
                  <a:lnTo>
                    <a:pt x="3130" y="87"/>
                  </a:lnTo>
                  <a:lnTo>
                    <a:pt x="3130" y="89"/>
                  </a:lnTo>
                  <a:lnTo>
                    <a:pt x="3140" y="89"/>
                  </a:lnTo>
                  <a:lnTo>
                    <a:pt x="3140" y="90"/>
                  </a:lnTo>
                  <a:lnTo>
                    <a:pt x="3139" y="90"/>
                  </a:lnTo>
                  <a:lnTo>
                    <a:pt x="3125" y="89"/>
                  </a:lnTo>
                  <a:lnTo>
                    <a:pt x="3125" y="87"/>
                  </a:lnTo>
                  <a:lnTo>
                    <a:pt x="3129" y="87"/>
                  </a:lnTo>
                  <a:lnTo>
                    <a:pt x="3129" y="86"/>
                  </a:lnTo>
                  <a:lnTo>
                    <a:pt x="3135" y="86"/>
                  </a:lnTo>
                  <a:lnTo>
                    <a:pt x="3135" y="84"/>
                  </a:lnTo>
                  <a:lnTo>
                    <a:pt x="3137" y="84"/>
                  </a:lnTo>
                  <a:lnTo>
                    <a:pt x="3137" y="83"/>
                  </a:lnTo>
                  <a:lnTo>
                    <a:pt x="3136" y="82"/>
                  </a:lnTo>
                  <a:lnTo>
                    <a:pt x="3132" y="82"/>
                  </a:lnTo>
                  <a:lnTo>
                    <a:pt x="3132" y="83"/>
                  </a:lnTo>
                  <a:lnTo>
                    <a:pt x="3127" y="83"/>
                  </a:lnTo>
                  <a:lnTo>
                    <a:pt x="3127" y="82"/>
                  </a:lnTo>
                  <a:lnTo>
                    <a:pt x="3129" y="82"/>
                  </a:lnTo>
                  <a:lnTo>
                    <a:pt x="3129" y="80"/>
                  </a:lnTo>
                  <a:close/>
                  <a:moveTo>
                    <a:pt x="2487" y="80"/>
                  </a:moveTo>
                  <a:lnTo>
                    <a:pt x="2565" y="129"/>
                  </a:lnTo>
                  <a:lnTo>
                    <a:pt x="2580" y="130"/>
                  </a:lnTo>
                  <a:lnTo>
                    <a:pt x="2500" y="82"/>
                  </a:lnTo>
                  <a:lnTo>
                    <a:pt x="2487" y="80"/>
                  </a:lnTo>
                  <a:close/>
                  <a:moveTo>
                    <a:pt x="2043" y="80"/>
                  </a:moveTo>
                  <a:lnTo>
                    <a:pt x="2045" y="80"/>
                  </a:lnTo>
                  <a:lnTo>
                    <a:pt x="2045" y="82"/>
                  </a:lnTo>
                  <a:lnTo>
                    <a:pt x="2039" y="82"/>
                  </a:lnTo>
                  <a:lnTo>
                    <a:pt x="2043" y="80"/>
                  </a:lnTo>
                  <a:close/>
                  <a:moveTo>
                    <a:pt x="2430" y="79"/>
                  </a:moveTo>
                  <a:lnTo>
                    <a:pt x="2423" y="82"/>
                  </a:lnTo>
                  <a:lnTo>
                    <a:pt x="2485" y="122"/>
                  </a:lnTo>
                  <a:lnTo>
                    <a:pt x="2498" y="123"/>
                  </a:lnTo>
                  <a:lnTo>
                    <a:pt x="2430" y="79"/>
                  </a:lnTo>
                  <a:close/>
                  <a:moveTo>
                    <a:pt x="1271" y="79"/>
                  </a:moveTo>
                  <a:lnTo>
                    <a:pt x="1263" y="82"/>
                  </a:lnTo>
                  <a:lnTo>
                    <a:pt x="1310" y="116"/>
                  </a:lnTo>
                  <a:lnTo>
                    <a:pt x="1318" y="115"/>
                  </a:lnTo>
                  <a:lnTo>
                    <a:pt x="1271" y="79"/>
                  </a:lnTo>
                  <a:close/>
                  <a:moveTo>
                    <a:pt x="1985" y="77"/>
                  </a:moveTo>
                  <a:lnTo>
                    <a:pt x="1986" y="77"/>
                  </a:lnTo>
                  <a:lnTo>
                    <a:pt x="2023" y="82"/>
                  </a:lnTo>
                  <a:lnTo>
                    <a:pt x="1985" y="77"/>
                  </a:lnTo>
                  <a:close/>
                  <a:moveTo>
                    <a:pt x="2471" y="77"/>
                  </a:moveTo>
                  <a:lnTo>
                    <a:pt x="2550" y="127"/>
                  </a:lnTo>
                  <a:lnTo>
                    <a:pt x="2562" y="129"/>
                  </a:lnTo>
                  <a:lnTo>
                    <a:pt x="2484" y="79"/>
                  </a:lnTo>
                  <a:lnTo>
                    <a:pt x="2471" y="77"/>
                  </a:lnTo>
                  <a:close/>
                  <a:moveTo>
                    <a:pt x="2440" y="77"/>
                  </a:moveTo>
                  <a:lnTo>
                    <a:pt x="2433" y="79"/>
                  </a:lnTo>
                  <a:lnTo>
                    <a:pt x="2501" y="123"/>
                  </a:lnTo>
                  <a:lnTo>
                    <a:pt x="2515" y="125"/>
                  </a:lnTo>
                  <a:lnTo>
                    <a:pt x="2440" y="77"/>
                  </a:lnTo>
                  <a:close/>
                  <a:moveTo>
                    <a:pt x="2311" y="77"/>
                  </a:moveTo>
                  <a:lnTo>
                    <a:pt x="2317" y="77"/>
                  </a:lnTo>
                  <a:lnTo>
                    <a:pt x="2320" y="79"/>
                  </a:lnTo>
                  <a:lnTo>
                    <a:pt x="2323" y="79"/>
                  </a:lnTo>
                  <a:lnTo>
                    <a:pt x="2324" y="80"/>
                  </a:lnTo>
                  <a:lnTo>
                    <a:pt x="2320" y="80"/>
                  </a:lnTo>
                  <a:lnTo>
                    <a:pt x="2319" y="79"/>
                  </a:lnTo>
                  <a:lnTo>
                    <a:pt x="2314" y="79"/>
                  </a:lnTo>
                  <a:lnTo>
                    <a:pt x="2311" y="77"/>
                  </a:lnTo>
                  <a:close/>
                  <a:moveTo>
                    <a:pt x="1983" y="76"/>
                  </a:moveTo>
                  <a:lnTo>
                    <a:pt x="1985" y="76"/>
                  </a:lnTo>
                  <a:lnTo>
                    <a:pt x="2023" y="80"/>
                  </a:lnTo>
                  <a:lnTo>
                    <a:pt x="1986" y="77"/>
                  </a:lnTo>
                  <a:lnTo>
                    <a:pt x="1985" y="77"/>
                  </a:lnTo>
                  <a:lnTo>
                    <a:pt x="1983" y="76"/>
                  </a:lnTo>
                  <a:close/>
                  <a:moveTo>
                    <a:pt x="1972" y="76"/>
                  </a:moveTo>
                  <a:lnTo>
                    <a:pt x="1985" y="77"/>
                  </a:lnTo>
                  <a:lnTo>
                    <a:pt x="1972" y="76"/>
                  </a:lnTo>
                  <a:close/>
                  <a:moveTo>
                    <a:pt x="1968" y="76"/>
                  </a:moveTo>
                  <a:lnTo>
                    <a:pt x="1969" y="76"/>
                  </a:lnTo>
                  <a:lnTo>
                    <a:pt x="1972" y="77"/>
                  </a:lnTo>
                  <a:lnTo>
                    <a:pt x="1973" y="77"/>
                  </a:lnTo>
                  <a:lnTo>
                    <a:pt x="1973" y="79"/>
                  </a:lnTo>
                  <a:lnTo>
                    <a:pt x="1995" y="93"/>
                  </a:lnTo>
                  <a:lnTo>
                    <a:pt x="2062" y="139"/>
                  </a:lnTo>
                  <a:lnTo>
                    <a:pt x="1993" y="94"/>
                  </a:lnTo>
                  <a:lnTo>
                    <a:pt x="1888" y="122"/>
                  </a:lnTo>
                  <a:lnTo>
                    <a:pt x="1993" y="93"/>
                  </a:lnTo>
                  <a:lnTo>
                    <a:pt x="1970" y="79"/>
                  </a:lnTo>
                  <a:lnTo>
                    <a:pt x="1966" y="77"/>
                  </a:lnTo>
                  <a:lnTo>
                    <a:pt x="1969" y="77"/>
                  </a:lnTo>
                  <a:lnTo>
                    <a:pt x="1968" y="76"/>
                  </a:lnTo>
                  <a:close/>
                  <a:moveTo>
                    <a:pt x="1819" y="76"/>
                  </a:moveTo>
                  <a:lnTo>
                    <a:pt x="1783" y="84"/>
                  </a:lnTo>
                  <a:lnTo>
                    <a:pt x="1715" y="103"/>
                  </a:lnTo>
                  <a:lnTo>
                    <a:pt x="1729" y="113"/>
                  </a:lnTo>
                  <a:lnTo>
                    <a:pt x="1835" y="86"/>
                  </a:lnTo>
                  <a:lnTo>
                    <a:pt x="1819" y="76"/>
                  </a:lnTo>
                  <a:close/>
                  <a:moveTo>
                    <a:pt x="1281" y="76"/>
                  </a:moveTo>
                  <a:lnTo>
                    <a:pt x="1273" y="79"/>
                  </a:lnTo>
                  <a:lnTo>
                    <a:pt x="1320" y="113"/>
                  </a:lnTo>
                  <a:lnTo>
                    <a:pt x="1328" y="112"/>
                  </a:lnTo>
                  <a:lnTo>
                    <a:pt x="1281" y="76"/>
                  </a:lnTo>
                  <a:close/>
                  <a:moveTo>
                    <a:pt x="1123" y="76"/>
                  </a:moveTo>
                  <a:lnTo>
                    <a:pt x="1092" y="83"/>
                  </a:lnTo>
                  <a:lnTo>
                    <a:pt x="1083" y="94"/>
                  </a:lnTo>
                  <a:lnTo>
                    <a:pt x="1100" y="109"/>
                  </a:lnTo>
                  <a:lnTo>
                    <a:pt x="1082" y="96"/>
                  </a:lnTo>
                  <a:lnTo>
                    <a:pt x="1072" y="89"/>
                  </a:lnTo>
                  <a:lnTo>
                    <a:pt x="1057" y="92"/>
                  </a:lnTo>
                  <a:lnTo>
                    <a:pt x="1046" y="107"/>
                  </a:lnTo>
                  <a:lnTo>
                    <a:pt x="1063" y="122"/>
                  </a:lnTo>
                  <a:lnTo>
                    <a:pt x="1082" y="96"/>
                  </a:lnTo>
                  <a:lnTo>
                    <a:pt x="1064" y="122"/>
                  </a:lnTo>
                  <a:lnTo>
                    <a:pt x="1069" y="125"/>
                  </a:lnTo>
                  <a:lnTo>
                    <a:pt x="1093" y="119"/>
                  </a:lnTo>
                  <a:lnTo>
                    <a:pt x="1100" y="109"/>
                  </a:lnTo>
                  <a:lnTo>
                    <a:pt x="1123" y="76"/>
                  </a:lnTo>
                  <a:close/>
                  <a:moveTo>
                    <a:pt x="2450" y="74"/>
                  </a:moveTo>
                  <a:lnTo>
                    <a:pt x="2441" y="76"/>
                  </a:lnTo>
                  <a:lnTo>
                    <a:pt x="2518" y="125"/>
                  </a:lnTo>
                  <a:lnTo>
                    <a:pt x="2531" y="126"/>
                  </a:lnTo>
                  <a:lnTo>
                    <a:pt x="2450" y="74"/>
                  </a:lnTo>
                  <a:close/>
                  <a:moveTo>
                    <a:pt x="2261" y="74"/>
                  </a:moveTo>
                  <a:lnTo>
                    <a:pt x="2276" y="83"/>
                  </a:lnTo>
                  <a:lnTo>
                    <a:pt x="2299" y="77"/>
                  </a:lnTo>
                  <a:lnTo>
                    <a:pt x="2300" y="77"/>
                  </a:lnTo>
                  <a:lnTo>
                    <a:pt x="2293" y="77"/>
                  </a:lnTo>
                  <a:lnTo>
                    <a:pt x="2261" y="74"/>
                  </a:lnTo>
                  <a:close/>
                  <a:moveTo>
                    <a:pt x="1978" y="74"/>
                  </a:moveTo>
                  <a:lnTo>
                    <a:pt x="1980" y="74"/>
                  </a:lnTo>
                  <a:lnTo>
                    <a:pt x="1982" y="76"/>
                  </a:lnTo>
                  <a:lnTo>
                    <a:pt x="1978" y="76"/>
                  </a:lnTo>
                  <a:lnTo>
                    <a:pt x="1978" y="74"/>
                  </a:lnTo>
                  <a:close/>
                  <a:moveTo>
                    <a:pt x="1952" y="74"/>
                  </a:moveTo>
                  <a:lnTo>
                    <a:pt x="1956" y="74"/>
                  </a:lnTo>
                  <a:lnTo>
                    <a:pt x="1959" y="76"/>
                  </a:lnTo>
                  <a:lnTo>
                    <a:pt x="1962" y="76"/>
                  </a:lnTo>
                  <a:lnTo>
                    <a:pt x="1963" y="77"/>
                  </a:lnTo>
                  <a:lnTo>
                    <a:pt x="1962" y="77"/>
                  </a:lnTo>
                  <a:lnTo>
                    <a:pt x="1958" y="76"/>
                  </a:lnTo>
                  <a:lnTo>
                    <a:pt x="1953" y="76"/>
                  </a:lnTo>
                  <a:lnTo>
                    <a:pt x="1952" y="74"/>
                  </a:lnTo>
                  <a:close/>
                  <a:moveTo>
                    <a:pt x="1291" y="74"/>
                  </a:moveTo>
                  <a:lnTo>
                    <a:pt x="1283" y="76"/>
                  </a:lnTo>
                  <a:lnTo>
                    <a:pt x="1330" y="112"/>
                  </a:lnTo>
                  <a:lnTo>
                    <a:pt x="1338" y="109"/>
                  </a:lnTo>
                  <a:lnTo>
                    <a:pt x="1291" y="74"/>
                  </a:lnTo>
                  <a:close/>
                  <a:moveTo>
                    <a:pt x="1956" y="73"/>
                  </a:moveTo>
                  <a:lnTo>
                    <a:pt x="1960" y="73"/>
                  </a:lnTo>
                  <a:lnTo>
                    <a:pt x="1960" y="74"/>
                  </a:lnTo>
                  <a:lnTo>
                    <a:pt x="1958" y="74"/>
                  </a:lnTo>
                  <a:lnTo>
                    <a:pt x="1956" y="73"/>
                  </a:lnTo>
                  <a:close/>
                  <a:moveTo>
                    <a:pt x="1131" y="73"/>
                  </a:moveTo>
                  <a:lnTo>
                    <a:pt x="1126" y="74"/>
                  </a:lnTo>
                  <a:lnTo>
                    <a:pt x="1131" y="73"/>
                  </a:lnTo>
                  <a:close/>
                  <a:moveTo>
                    <a:pt x="2458" y="72"/>
                  </a:moveTo>
                  <a:lnTo>
                    <a:pt x="2451" y="74"/>
                  </a:lnTo>
                  <a:lnTo>
                    <a:pt x="2534" y="126"/>
                  </a:lnTo>
                  <a:lnTo>
                    <a:pt x="2547" y="127"/>
                  </a:lnTo>
                  <a:lnTo>
                    <a:pt x="2458" y="72"/>
                  </a:lnTo>
                  <a:close/>
                  <a:moveTo>
                    <a:pt x="2256" y="72"/>
                  </a:moveTo>
                  <a:lnTo>
                    <a:pt x="2256" y="73"/>
                  </a:lnTo>
                  <a:lnTo>
                    <a:pt x="2257" y="74"/>
                  </a:lnTo>
                  <a:lnTo>
                    <a:pt x="2257" y="84"/>
                  </a:lnTo>
                  <a:lnTo>
                    <a:pt x="2256" y="86"/>
                  </a:lnTo>
                  <a:lnTo>
                    <a:pt x="2256" y="89"/>
                  </a:lnTo>
                  <a:lnTo>
                    <a:pt x="2274" y="84"/>
                  </a:lnTo>
                  <a:lnTo>
                    <a:pt x="2259" y="73"/>
                  </a:lnTo>
                  <a:lnTo>
                    <a:pt x="2257" y="73"/>
                  </a:lnTo>
                  <a:lnTo>
                    <a:pt x="2256" y="72"/>
                  </a:lnTo>
                  <a:close/>
                  <a:moveTo>
                    <a:pt x="2233" y="72"/>
                  </a:moveTo>
                  <a:lnTo>
                    <a:pt x="2236" y="72"/>
                  </a:lnTo>
                  <a:lnTo>
                    <a:pt x="2236" y="73"/>
                  </a:lnTo>
                  <a:lnTo>
                    <a:pt x="2234" y="73"/>
                  </a:lnTo>
                  <a:lnTo>
                    <a:pt x="2234" y="74"/>
                  </a:lnTo>
                  <a:lnTo>
                    <a:pt x="2233" y="74"/>
                  </a:lnTo>
                  <a:lnTo>
                    <a:pt x="2223" y="97"/>
                  </a:lnTo>
                  <a:lnTo>
                    <a:pt x="2244" y="92"/>
                  </a:lnTo>
                  <a:lnTo>
                    <a:pt x="2241" y="93"/>
                  </a:lnTo>
                  <a:lnTo>
                    <a:pt x="2223" y="99"/>
                  </a:lnTo>
                  <a:lnTo>
                    <a:pt x="2223" y="100"/>
                  </a:lnTo>
                  <a:lnTo>
                    <a:pt x="2221" y="100"/>
                  </a:lnTo>
                  <a:lnTo>
                    <a:pt x="2220" y="99"/>
                  </a:lnTo>
                  <a:lnTo>
                    <a:pt x="2220" y="97"/>
                  </a:lnTo>
                  <a:lnTo>
                    <a:pt x="2231" y="74"/>
                  </a:lnTo>
                  <a:lnTo>
                    <a:pt x="2231" y="73"/>
                  </a:lnTo>
                  <a:lnTo>
                    <a:pt x="2233" y="73"/>
                  </a:lnTo>
                  <a:lnTo>
                    <a:pt x="2233" y="72"/>
                  </a:lnTo>
                  <a:close/>
                  <a:moveTo>
                    <a:pt x="1813" y="72"/>
                  </a:moveTo>
                  <a:lnTo>
                    <a:pt x="1714" y="97"/>
                  </a:lnTo>
                  <a:lnTo>
                    <a:pt x="1714" y="100"/>
                  </a:lnTo>
                  <a:lnTo>
                    <a:pt x="1712" y="100"/>
                  </a:lnTo>
                  <a:lnTo>
                    <a:pt x="1714" y="102"/>
                  </a:lnTo>
                  <a:lnTo>
                    <a:pt x="1818" y="74"/>
                  </a:lnTo>
                  <a:lnTo>
                    <a:pt x="1813" y="72"/>
                  </a:lnTo>
                  <a:close/>
                  <a:moveTo>
                    <a:pt x="1518" y="72"/>
                  </a:moveTo>
                  <a:lnTo>
                    <a:pt x="1410" y="99"/>
                  </a:lnTo>
                  <a:lnTo>
                    <a:pt x="1428" y="112"/>
                  </a:lnTo>
                  <a:lnTo>
                    <a:pt x="1494" y="94"/>
                  </a:lnTo>
                  <a:lnTo>
                    <a:pt x="1537" y="84"/>
                  </a:lnTo>
                  <a:lnTo>
                    <a:pt x="1497" y="96"/>
                  </a:lnTo>
                  <a:lnTo>
                    <a:pt x="1472" y="102"/>
                  </a:lnTo>
                  <a:lnTo>
                    <a:pt x="1430" y="113"/>
                  </a:lnTo>
                  <a:lnTo>
                    <a:pt x="1472" y="145"/>
                  </a:lnTo>
                  <a:lnTo>
                    <a:pt x="1582" y="117"/>
                  </a:lnTo>
                  <a:lnTo>
                    <a:pt x="1474" y="146"/>
                  </a:lnTo>
                  <a:lnTo>
                    <a:pt x="1492" y="159"/>
                  </a:lnTo>
                  <a:lnTo>
                    <a:pt x="1601" y="130"/>
                  </a:lnTo>
                  <a:lnTo>
                    <a:pt x="1582" y="117"/>
                  </a:lnTo>
                  <a:lnTo>
                    <a:pt x="1561" y="102"/>
                  </a:lnTo>
                  <a:lnTo>
                    <a:pt x="1537" y="84"/>
                  </a:lnTo>
                  <a:lnTo>
                    <a:pt x="1520" y="72"/>
                  </a:lnTo>
                  <a:lnTo>
                    <a:pt x="1518" y="72"/>
                  </a:lnTo>
                  <a:close/>
                  <a:moveTo>
                    <a:pt x="1301" y="72"/>
                  </a:moveTo>
                  <a:lnTo>
                    <a:pt x="1293" y="73"/>
                  </a:lnTo>
                  <a:lnTo>
                    <a:pt x="1294" y="74"/>
                  </a:lnTo>
                  <a:lnTo>
                    <a:pt x="1340" y="109"/>
                  </a:lnTo>
                  <a:lnTo>
                    <a:pt x="1348" y="106"/>
                  </a:lnTo>
                  <a:lnTo>
                    <a:pt x="1306" y="76"/>
                  </a:lnTo>
                  <a:lnTo>
                    <a:pt x="1301" y="72"/>
                  </a:lnTo>
                  <a:close/>
                  <a:moveTo>
                    <a:pt x="2256" y="70"/>
                  </a:moveTo>
                  <a:lnTo>
                    <a:pt x="2257" y="72"/>
                  </a:lnTo>
                  <a:lnTo>
                    <a:pt x="2299" y="76"/>
                  </a:lnTo>
                  <a:lnTo>
                    <a:pt x="2296" y="74"/>
                  </a:lnTo>
                  <a:lnTo>
                    <a:pt x="2256" y="70"/>
                  </a:lnTo>
                  <a:close/>
                  <a:moveTo>
                    <a:pt x="1311" y="69"/>
                  </a:moveTo>
                  <a:lnTo>
                    <a:pt x="1303" y="72"/>
                  </a:lnTo>
                  <a:lnTo>
                    <a:pt x="1308" y="76"/>
                  </a:lnTo>
                  <a:lnTo>
                    <a:pt x="1350" y="106"/>
                  </a:lnTo>
                  <a:lnTo>
                    <a:pt x="1358" y="104"/>
                  </a:lnTo>
                  <a:lnTo>
                    <a:pt x="1321" y="77"/>
                  </a:lnTo>
                  <a:lnTo>
                    <a:pt x="1311" y="69"/>
                  </a:lnTo>
                  <a:close/>
                  <a:moveTo>
                    <a:pt x="1046" y="69"/>
                  </a:moveTo>
                  <a:lnTo>
                    <a:pt x="1027" y="94"/>
                  </a:lnTo>
                  <a:lnTo>
                    <a:pt x="1026" y="97"/>
                  </a:lnTo>
                  <a:lnTo>
                    <a:pt x="1030" y="97"/>
                  </a:lnTo>
                  <a:lnTo>
                    <a:pt x="1027" y="94"/>
                  </a:lnTo>
                  <a:lnTo>
                    <a:pt x="1032" y="97"/>
                  </a:lnTo>
                  <a:lnTo>
                    <a:pt x="1040" y="90"/>
                  </a:lnTo>
                  <a:lnTo>
                    <a:pt x="1044" y="90"/>
                  </a:lnTo>
                  <a:lnTo>
                    <a:pt x="1044" y="92"/>
                  </a:lnTo>
                  <a:lnTo>
                    <a:pt x="1039" y="96"/>
                  </a:lnTo>
                  <a:lnTo>
                    <a:pt x="1052" y="96"/>
                  </a:lnTo>
                  <a:lnTo>
                    <a:pt x="1052" y="97"/>
                  </a:lnTo>
                  <a:lnTo>
                    <a:pt x="1056" y="92"/>
                  </a:lnTo>
                  <a:lnTo>
                    <a:pt x="1063" y="82"/>
                  </a:lnTo>
                  <a:lnTo>
                    <a:pt x="1046" y="69"/>
                  </a:lnTo>
                  <a:close/>
                  <a:moveTo>
                    <a:pt x="2230" y="66"/>
                  </a:moveTo>
                  <a:lnTo>
                    <a:pt x="2233" y="66"/>
                  </a:lnTo>
                  <a:lnTo>
                    <a:pt x="2234" y="67"/>
                  </a:lnTo>
                  <a:lnTo>
                    <a:pt x="2231" y="67"/>
                  </a:lnTo>
                  <a:lnTo>
                    <a:pt x="2231" y="69"/>
                  </a:lnTo>
                  <a:lnTo>
                    <a:pt x="2240" y="69"/>
                  </a:lnTo>
                  <a:lnTo>
                    <a:pt x="2240" y="70"/>
                  </a:lnTo>
                  <a:lnTo>
                    <a:pt x="2229" y="70"/>
                  </a:lnTo>
                  <a:lnTo>
                    <a:pt x="2229" y="69"/>
                  </a:lnTo>
                  <a:lnTo>
                    <a:pt x="2230" y="66"/>
                  </a:lnTo>
                  <a:close/>
                  <a:moveTo>
                    <a:pt x="1321" y="66"/>
                  </a:moveTo>
                  <a:lnTo>
                    <a:pt x="1313" y="69"/>
                  </a:lnTo>
                  <a:lnTo>
                    <a:pt x="1324" y="77"/>
                  </a:lnTo>
                  <a:lnTo>
                    <a:pt x="1360" y="103"/>
                  </a:lnTo>
                  <a:lnTo>
                    <a:pt x="1368" y="102"/>
                  </a:lnTo>
                  <a:lnTo>
                    <a:pt x="1337" y="79"/>
                  </a:lnTo>
                  <a:lnTo>
                    <a:pt x="1321" y="66"/>
                  </a:lnTo>
                  <a:close/>
                  <a:moveTo>
                    <a:pt x="2717" y="64"/>
                  </a:moveTo>
                  <a:lnTo>
                    <a:pt x="3103" y="103"/>
                  </a:lnTo>
                  <a:lnTo>
                    <a:pt x="3607" y="156"/>
                  </a:lnTo>
                  <a:lnTo>
                    <a:pt x="3103" y="104"/>
                  </a:lnTo>
                  <a:lnTo>
                    <a:pt x="2717" y="64"/>
                  </a:lnTo>
                  <a:close/>
                  <a:moveTo>
                    <a:pt x="1331" y="64"/>
                  </a:moveTo>
                  <a:lnTo>
                    <a:pt x="1323" y="66"/>
                  </a:lnTo>
                  <a:lnTo>
                    <a:pt x="1340" y="79"/>
                  </a:lnTo>
                  <a:lnTo>
                    <a:pt x="1370" y="100"/>
                  </a:lnTo>
                  <a:lnTo>
                    <a:pt x="1378" y="99"/>
                  </a:lnTo>
                  <a:lnTo>
                    <a:pt x="1353" y="80"/>
                  </a:lnTo>
                  <a:lnTo>
                    <a:pt x="1331" y="64"/>
                  </a:lnTo>
                  <a:close/>
                  <a:moveTo>
                    <a:pt x="2477" y="63"/>
                  </a:moveTo>
                  <a:lnTo>
                    <a:pt x="2473" y="64"/>
                  </a:lnTo>
                  <a:lnTo>
                    <a:pt x="2470" y="72"/>
                  </a:lnTo>
                  <a:lnTo>
                    <a:pt x="2474" y="73"/>
                  </a:lnTo>
                  <a:lnTo>
                    <a:pt x="2478" y="63"/>
                  </a:lnTo>
                  <a:lnTo>
                    <a:pt x="2477" y="63"/>
                  </a:lnTo>
                  <a:close/>
                  <a:moveTo>
                    <a:pt x="2474" y="62"/>
                  </a:moveTo>
                  <a:lnTo>
                    <a:pt x="2474" y="63"/>
                  </a:lnTo>
                  <a:lnTo>
                    <a:pt x="2475" y="63"/>
                  </a:lnTo>
                  <a:lnTo>
                    <a:pt x="2474" y="62"/>
                  </a:lnTo>
                  <a:close/>
                  <a:moveTo>
                    <a:pt x="1799" y="62"/>
                  </a:moveTo>
                  <a:lnTo>
                    <a:pt x="1695" y="89"/>
                  </a:lnTo>
                  <a:lnTo>
                    <a:pt x="1705" y="96"/>
                  </a:lnTo>
                  <a:lnTo>
                    <a:pt x="1711" y="96"/>
                  </a:lnTo>
                  <a:lnTo>
                    <a:pt x="1711" y="97"/>
                  </a:lnTo>
                  <a:lnTo>
                    <a:pt x="1712" y="97"/>
                  </a:lnTo>
                  <a:lnTo>
                    <a:pt x="1812" y="72"/>
                  </a:lnTo>
                  <a:lnTo>
                    <a:pt x="1799" y="62"/>
                  </a:lnTo>
                  <a:close/>
                  <a:moveTo>
                    <a:pt x="1136" y="59"/>
                  </a:moveTo>
                  <a:lnTo>
                    <a:pt x="1134" y="62"/>
                  </a:lnTo>
                  <a:lnTo>
                    <a:pt x="1136" y="60"/>
                  </a:lnTo>
                  <a:lnTo>
                    <a:pt x="1136" y="59"/>
                  </a:lnTo>
                  <a:close/>
                  <a:moveTo>
                    <a:pt x="1190" y="59"/>
                  </a:moveTo>
                  <a:lnTo>
                    <a:pt x="1179" y="62"/>
                  </a:lnTo>
                  <a:lnTo>
                    <a:pt x="1159" y="67"/>
                  </a:lnTo>
                  <a:lnTo>
                    <a:pt x="1129" y="110"/>
                  </a:lnTo>
                  <a:lnTo>
                    <a:pt x="1161" y="102"/>
                  </a:lnTo>
                  <a:lnTo>
                    <a:pt x="1190" y="59"/>
                  </a:lnTo>
                  <a:close/>
                  <a:moveTo>
                    <a:pt x="1647" y="57"/>
                  </a:moveTo>
                  <a:lnTo>
                    <a:pt x="1671" y="74"/>
                  </a:lnTo>
                  <a:lnTo>
                    <a:pt x="1686" y="84"/>
                  </a:lnTo>
                  <a:lnTo>
                    <a:pt x="1647" y="57"/>
                  </a:lnTo>
                  <a:close/>
                  <a:moveTo>
                    <a:pt x="1154" y="57"/>
                  </a:moveTo>
                  <a:lnTo>
                    <a:pt x="1153" y="59"/>
                  </a:lnTo>
                  <a:lnTo>
                    <a:pt x="1153" y="62"/>
                  </a:lnTo>
                  <a:lnTo>
                    <a:pt x="1157" y="60"/>
                  </a:lnTo>
                  <a:lnTo>
                    <a:pt x="1154" y="57"/>
                  </a:lnTo>
                  <a:close/>
                  <a:moveTo>
                    <a:pt x="1791" y="54"/>
                  </a:moveTo>
                  <a:lnTo>
                    <a:pt x="1799" y="60"/>
                  </a:lnTo>
                  <a:lnTo>
                    <a:pt x="1813" y="57"/>
                  </a:lnTo>
                  <a:lnTo>
                    <a:pt x="1791" y="54"/>
                  </a:lnTo>
                  <a:close/>
                  <a:moveTo>
                    <a:pt x="2719" y="53"/>
                  </a:moveTo>
                  <a:lnTo>
                    <a:pt x="2719" y="54"/>
                  </a:lnTo>
                  <a:lnTo>
                    <a:pt x="2724" y="54"/>
                  </a:lnTo>
                  <a:lnTo>
                    <a:pt x="2719" y="53"/>
                  </a:lnTo>
                  <a:close/>
                  <a:moveTo>
                    <a:pt x="2695" y="53"/>
                  </a:moveTo>
                  <a:lnTo>
                    <a:pt x="2689" y="70"/>
                  </a:lnTo>
                  <a:lnTo>
                    <a:pt x="2711" y="73"/>
                  </a:lnTo>
                  <a:lnTo>
                    <a:pt x="2689" y="72"/>
                  </a:lnTo>
                  <a:lnTo>
                    <a:pt x="2685" y="80"/>
                  </a:lnTo>
                  <a:lnTo>
                    <a:pt x="2682" y="89"/>
                  </a:lnTo>
                  <a:lnTo>
                    <a:pt x="2704" y="92"/>
                  </a:lnTo>
                  <a:lnTo>
                    <a:pt x="2681" y="89"/>
                  </a:lnTo>
                  <a:lnTo>
                    <a:pt x="2678" y="96"/>
                  </a:lnTo>
                  <a:lnTo>
                    <a:pt x="2702" y="97"/>
                  </a:lnTo>
                  <a:lnTo>
                    <a:pt x="2704" y="92"/>
                  </a:lnTo>
                  <a:lnTo>
                    <a:pt x="2707" y="83"/>
                  </a:lnTo>
                  <a:lnTo>
                    <a:pt x="2685" y="80"/>
                  </a:lnTo>
                  <a:lnTo>
                    <a:pt x="2708" y="82"/>
                  </a:lnTo>
                  <a:lnTo>
                    <a:pt x="2714" y="64"/>
                  </a:lnTo>
                  <a:lnTo>
                    <a:pt x="2692" y="62"/>
                  </a:lnTo>
                  <a:lnTo>
                    <a:pt x="2714" y="63"/>
                  </a:lnTo>
                  <a:lnTo>
                    <a:pt x="2718" y="54"/>
                  </a:lnTo>
                  <a:lnTo>
                    <a:pt x="2718" y="53"/>
                  </a:lnTo>
                  <a:lnTo>
                    <a:pt x="2714" y="54"/>
                  </a:lnTo>
                  <a:lnTo>
                    <a:pt x="2711" y="54"/>
                  </a:lnTo>
                  <a:lnTo>
                    <a:pt x="2701" y="56"/>
                  </a:lnTo>
                  <a:lnTo>
                    <a:pt x="2699" y="54"/>
                  </a:lnTo>
                  <a:lnTo>
                    <a:pt x="2701" y="53"/>
                  </a:lnTo>
                  <a:lnTo>
                    <a:pt x="2695" y="53"/>
                  </a:lnTo>
                  <a:close/>
                  <a:moveTo>
                    <a:pt x="1167" y="53"/>
                  </a:moveTo>
                  <a:lnTo>
                    <a:pt x="1166" y="56"/>
                  </a:lnTo>
                  <a:lnTo>
                    <a:pt x="1166" y="57"/>
                  </a:lnTo>
                  <a:lnTo>
                    <a:pt x="1167" y="57"/>
                  </a:lnTo>
                  <a:lnTo>
                    <a:pt x="1169" y="59"/>
                  </a:lnTo>
                  <a:lnTo>
                    <a:pt x="1174" y="59"/>
                  </a:lnTo>
                  <a:lnTo>
                    <a:pt x="1174" y="56"/>
                  </a:lnTo>
                  <a:lnTo>
                    <a:pt x="1173" y="56"/>
                  </a:lnTo>
                  <a:lnTo>
                    <a:pt x="1173" y="54"/>
                  </a:lnTo>
                  <a:lnTo>
                    <a:pt x="1170" y="54"/>
                  </a:lnTo>
                  <a:lnTo>
                    <a:pt x="1170" y="53"/>
                  </a:lnTo>
                  <a:lnTo>
                    <a:pt x="1167" y="53"/>
                  </a:lnTo>
                  <a:close/>
                  <a:moveTo>
                    <a:pt x="1164" y="53"/>
                  </a:moveTo>
                  <a:lnTo>
                    <a:pt x="1164" y="56"/>
                  </a:lnTo>
                  <a:lnTo>
                    <a:pt x="1166" y="53"/>
                  </a:lnTo>
                  <a:lnTo>
                    <a:pt x="1164" y="53"/>
                  </a:lnTo>
                  <a:close/>
                  <a:moveTo>
                    <a:pt x="1786" y="52"/>
                  </a:moveTo>
                  <a:lnTo>
                    <a:pt x="1789" y="53"/>
                  </a:lnTo>
                  <a:lnTo>
                    <a:pt x="1818" y="57"/>
                  </a:lnTo>
                  <a:lnTo>
                    <a:pt x="1801" y="62"/>
                  </a:lnTo>
                  <a:lnTo>
                    <a:pt x="1813" y="70"/>
                  </a:lnTo>
                  <a:lnTo>
                    <a:pt x="1858" y="59"/>
                  </a:lnTo>
                  <a:lnTo>
                    <a:pt x="1786" y="52"/>
                  </a:lnTo>
                  <a:close/>
                  <a:moveTo>
                    <a:pt x="1224" y="50"/>
                  </a:moveTo>
                  <a:lnTo>
                    <a:pt x="1191" y="59"/>
                  </a:lnTo>
                  <a:lnTo>
                    <a:pt x="1163" y="102"/>
                  </a:lnTo>
                  <a:lnTo>
                    <a:pt x="1196" y="93"/>
                  </a:lnTo>
                  <a:lnTo>
                    <a:pt x="1214" y="66"/>
                  </a:lnTo>
                  <a:lnTo>
                    <a:pt x="1224" y="50"/>
                  </a:lnTo>
                  <a:close/>
                  <a:moveTo>
                    <a:pt x="1926" y="49"/>
                  </a:moveTo>
                  <a:lnTo>
                    <a:pt x="1821" y="76"/>
                  </a:lnTo>
                  <a:lnTo>
                    <a:pt x="1836" y="86"/>
                  </a:lnTo>
                  <a:lnTo>
                    <a:pt x="1933" y="60"/>
                  </a:lnTo>
                  <a:lnTo>
                    <a:pt x="1933" y="56"/>
                  </a:lnTo>
                  <a:lnTo>
                    <a:pt x="1935" y="56"/>
                  </a:lnTo>
                  <a:lnTo>
                    <a:pt x="1935" y="54"/>
                  </a:lnTo>
                  <a:lnTo>
                    <a:pt x="1926" y="49"/>
                  </a:lnTo>
                  <a:close/>
                  <a:moveTo>
                    <a:pt x="2453" y="47"/>
                  </a:moveTo>
                  <a:lnTo>
                    <a:pt x="2448" y="57"/>
                  </a:lnTo>
                  <a:lnTo>
                    <a:pt x="2447" y="59"/>
                  </a:lnTo>
                  <a:lnTo>
                    <a:pt x="2458" y="66"/>
                  </a:lnTo>
                  <a:lnTo>
                    <a:pt x="2460" y="66"/>
                  </a:lnTo>
                  <a:lnTo>
                    <a:pt x="2448" y="57"/>
                  </a:lnTo>
                  <a:lnTo>
                    <a:pt x="2461" y="66"/>
                  </a:lnTo>
                  <a:lnTo>
                    <a:pt x="2463" y="66"/>
                  </a:lnTo>
                  <a:lnTo>
                    <a:pt x="2468" y="70"/>
                  </a:lnTo>
                  <a:lnTo>
                    <a:pt x="2471" y="64"/>
                  </a:lnTo>
                  <a:lnTo>
                    <a:pt x="2465" y="66"/>
                  </a:lnTo>
                  <a:lnTo>
                    <a:pt x="2464" y="66"/>
                  </a:lnTo>
                  <a:lnTo>
                    <a:pt x="2473" y="63"/>
                  </a:lnTo>
                  <a:lnTo>
                    <a:pt x="2473" y="62"/>
                  </a:lnTo>
                  <a:lnTo>
                    <a:pt x="2458" y="59"/>
                  </a:lnTo>
                  <a:lnTo>
                    <a:pt x="2460" y="57"/>
                  </a:lnTo>
                  <a:lnTo>
                    <a:pt x="2471" y="60"/>
                  </a:lnTo>
                  <a:lnTo>
                    <a:pt x="2453" y="47"/>
                  </a:lnTo>
                  <a:close/>
                  <a:moveTo>
                    <a:pt x="1387" y="46"/>
                  </a:moveTo>
                  <a:lnTo>
                    <a:pt x="1364" y="52"/>
                  </a:lnTo>
                  <a:lnTo>
                    <a:pt x="1363" y="53"/>
                  </a:lnTo>
                  <a:lnTo>
                    <a:pt x="1387" y="46"/>
                  </a:lnTo>
                  <a:close/>
                  <a:moveTo>
                    <a:pt x="2648" y="46"/>
                  </a:moveTo>
                  <a:lnTo>
                    <a:pt x="2631" y="90"/>
                  </a:lnTo>
                  <a:lnTo>
                    <a:pt x="2655" y="93"/>
                  </a:lnTo>
                  <a:lnTo>
                    <a:pt x="2671" y="49"/>
                  </a:lnTo>
                  <a:lnTo>
                    <a:pt x="2648" y="46"/>
                  </a:lnTo>
                  <a:close/>
                  <a:moveTo>
                    <a:pt x="1922" y="46"/>
                  </a:moveTo>
                  <a:lnTo>
                    <a:pt x="1866" y="60"/>
                  </a:lnTo>
                  <a:lnTo>
                    <a:pt x="1861" y="60"/>
                  </a:lnTo>
                  <a:lnTo>
                    <a:pt x="1815" y="72"/>
                  </a:lnTo>
                  <a:lnTo>
                    <a:pt x="1819" y="74"/>
                  </a:lnTo>
                  <a:lnTo>
                    <a:pt x="1925" y="47"/>
                  </a:lnTo>
                  <a:lnTo>
                    <a:pt x="1922" y="46"/>
                  </a:lnTo>
                  <a:close/>
                  <a:moveTo>
                    <a:pt x="2426" y="44"/>
                  </a:moveTo>
                  <a:lnTo>
                    <a:pt x="2445" y="59"/>
                  </a:lnTo>
                  <a:lnTo>
                    <a:pt x="2447" y="57"/>
                  </a:lnTo>
                  <a:lnTo>
                    <a:pt x="2426" y="44"/>
                  </a:lnTo>
                  <a:close/>
                  <a:moveTo>
                    <a:pt x="1627" y="44"/>
                  </a:moveTo>
                  <a:lnTo>
                    <a:pt x="1520" y="70"/>
                  </a:lnTo>
                  <a:lnTo>
                    <a:pt x="1524" y="73"/>
                  </a:lnTo>
                  <a:lnTo>
                    <a:pt x="1538" y="84"/>
                  </a:lnTo>
                  <a:lnTo>
                    <a:pt x="1564" y="103"/>
                  </a:lnTo>
                  <a:lnTo>
                    <a:pt x="1582" y="116"/>
                  </a:lnTo>
                  <a:lnTo>
                    <a:pt x="1615" y="107"/>
                  </a:lnTo>
                  <a:lnTo>
                    <a:pt x="1682" y="90"/>
                  </a:lnTo>
                  <a:lnTo>
                    <a:pt x="1691" y="89"/>
                  </a:lnTo>
                  <a:lnTo>
                    <a:pt x="1685" y="86"/>
                  </a:lnTo>
                  <a:lnTo>
                    <a:pt x="1645" y="57"/>
                  </a:lnTo>
                  <a:lnTo>
                    <a:pt x="1627" y="44"/>
                  </a:lnTo>
                  <a:close/>
                  <a:moveTo>
                    <a:pt x="2621" y="43"/>
                  </a:moveTo>
                  <a:lnTo>
                    <a:pt x="2604" y="87"/>
                  </a:lnTo>
                  <a:lnTo>
                    <a:pt x="2630" y="90"/>
                  </a:lnTo>
                  <a:lnTo>
                    <a:pt x="2647" y="46"/>
                  </a:lnTo>
                  <a:lnTo>
                    <a:pt x="2621" y="43"/>
                  </a:lnTo>
                  <a:close/>
                  <a:moveTo>
                    <a:pt x="2186" y="43"/>
                  </a:moveTo>
                  <a:lnTo>
                    <a:pt x="2187" y="43"/>
                  </a:lnTo>
                  <a:lnTo>
                    <a:pt x="2102" y="66"/>
                  </a:lnTo>
                  <a:lnTo>
                    <a:pt x="2124" y="82"/>
                  </a:lnTo>
                  <a:lnTo>
                    <a:pt x="2170" y="112"/>
                  </a:lnTo>
                  <a:lnTo>
                    <a:pt x="2187" y="107"/>
                  </a:lnTo>
                  <a:lnTo>
                    <a:pt x="2214" y="100"/>
                  </a:lnTo>
                  <a:lnTo>
                    <a:pt x="2216" y="102"/>
                  </a:lnTo>
                  <a:lnTo>
                    <a:pt x="2214" y="103"/>
                  </a:lnTo>
                  <a:lnTo>
                    <a:pt x="2216" y="103"/>
                  </a:lnTo>
                  <a:lnTo>
                    <a:pt x="2237" y="106"/>
                  </a:lnTo>
                  <a:lnTo>
                    <a:pt x="2237" y="104"/>
                  </a:lnTo>
                  <a:lnTo>
                    <a:pt x="2239" y="104"/>
                  </a:lnTo>
                  <a:lnTo>
                    <a:pt x="2230" y="103"/>
                  </a:lnTo>
                  <a:lnTo>
                    <a:pt x="2240" y="103"/>
                  </a:lnTo>
                  <a:lnTo>
                    <a:pt x="2229" y="102"/>
                  </a:lnTo>
                  <a:lnTo>
                    <a:pt x="2241" y="103"/>
                  </a:lnTo>
                  <a:lnTo>
                    <a:pt x="2241" y="104"/>
                  </a:lnTo>
                  <a:lnTo>
                    <a:pt x="2290" y="109"/>
                  </a:lnTo>
                  <a:lnTo>
                    <a:pt x="2294" y="109"/>
                  </a:lnTo>
                  <a:lnTo>
                    <a:pt x="2297" y="110"/>
                  </a:lnTo>
                  <a:lnTo>
                    <a:pt x="2290" y="110"/>
                  </a:lnTo>
                  <a:lnTo>
                    <a:pt x="2240" y="104"/>
                  </a:lnTo>
                  <a:lnTo>
                    <a:pt x="2240" y="106"/>
                  </a:lnTo>
                  <a:lnTo>
                    <a:pt x="2239" y="106"/>
                  </a:lnTo>
                  <a:lnTo>
                    <a:pt x="2270" y="109"/>
                  </a:lnTo>
                  <a:lnTo>
                    <a:pt x="2273" y="109"/>
                  </a:lnTo>
                  <a:lnTo>
                    <a:pt x="2273" y="110"/>
                  </a:lnTo>
                  <a:lnTo>
                    <a:pt x="2270" y="110"/>
                  </a:lnTo>
                  <a:lnTo>
                    <a:pt x="2237" y="107"/>
                  </a:lnTo>
                  <a:lnTo>
                    <a:pt x="2233" y="109"/>
                  </a:lnTo>
                  <a:lnTo>
                    <a:pt x="2236" y="106"/>
                  </a:lnTo>
                  <a:lnTo>
                    <a:pt x="2216" y="104"/>
                  </a:lnTo>
                  <a:lnTo>
                    <a:pt x="2211" y="104"/>
                  </a:lnTo>
                  <a:lnTo>
                    <a:pt x="2214" y="102"/>
                  </a:lnTo>
                  <a:lnTo>
                    <a:pt x="2172" y="112"/>
                  </a:lnTo>
                  <a:lnTo>
                    <a:pt x="2187" y="123"/>
                  </a:lnTo>
                  <a:lnTo>
                    <a:pt x="2184" y="125"/>
                  </a:lnTo>
                  <a:lnTo>
                    <a:pt x="2179" y="125"/>
                  </a:lnTo>
                  <a:lnTo>
                    <a:pt x="2180" y="123"/>
                  </a:lnTo>
                  <a:lnTo>
                    <a:pt x="2186" y="123"/>
                  </a:lnTo>
                  <a:lnTo>
                    <a:pt x="2170" y="113"/>
                  </a:lnTo>
                  <a:lnTo>
                    <a:pt x="2160" y="115"/>
                  </a:lnTo>
                  <a:lnTo>
                    <a:pt x="2153" y="117"/>
                  </a:lnTo>
                  <a:lnTo>
                    <a:pt x="2152" y="117"/>
                  </a:lnTo>
                  <a:lnTo>
                    <a:pt x="2122" y="125"/>
                  </a:lnTo>
                  <a:lnTo>
                    <a:pt x="2126" y="126"/>
                  </a:lnTo>
                  <a:lnTo>
                    <a:pt x="2120" y="126"/>
                  </a:lnTo>
                  <a:lnTo>
                    <a:pt x="2073" y="137"/>
                  </a:lnTo>
                  <a:lnTo>
                    <a:pt x="2117" y="126"/>
                  </a:lnTo>
                  <a:lnTo>
                    <a:pt x="2116" y="126"/>
                  </a:lnTo>
                  <a:lnTo>
                    <a:pt x="2112" y="125"/>
                  </a:lnTo>
                  <a:lnTo>
                    <a:pt x="2120" y="125"/>
                  </a:lnTo>
                  <a:lnTo>
                    <a:pt x="2149" y="117"/>
                  </a:lnTo>
                  <a:lnTo>
                    <a:pt x="2147" y="117"/>
                  </a:lnTo>
                  <a:lnTo>
                    <a:pt x="2092" y="112"/>
                  </a:lnTo>
                  <a:lnTo>
                    <a:pt x="2090" y="110"/>
                  </a:lnTo>
                  <a:lnTo>
                    <a:pt x="2092" y="110"/>
                  </a:lnTo>
                  <a:lnTo>
                    <a:pt x="2147" y="116"/>
                  </a:lnTo>
                  <a:lnTo>
                    <a:pt x="2152" y="116"/>
                  </a:lnTo>
                  <a:lnTo>
                    <a:pt x="2169" y="112"/>
                  </a:lnTo>
                  <a:lnTo>
                    <a:pt x="2127" y="84"/>
                  </a:lnTo>
                  <a:lnTo>
                    <a:pt x="2100" y="66"/>
                  </a:lnTo>
                  <a:lnTo>
                    <a:pt x="2186" y="43"/>
                  </a:lnTo>
                  <a:close/>
                  <a:moveTo>
                    <a:pt x="1966" y="43"/>
                  </a:moveTo>
                  <a:lnTo>
                    <a:pt x="1975" y="43"/>
                  </a:lnTo>
                  <a:lnTo>
                    <a:pt x="1970" y="44"/>
                  </a:lnTo>
                  <a:lnTo>
                    <a:pt x="1963" y="44"/>
                  </a:lnTo>
                  <a:lnTo>
                    <a:pt x="1966" y="43"/>
                  </a:lnTo>
                  <a:close/>
                  <a:moveTo>
                    <a:pt x="1701" y="43"/>
                  </a:moveTo>
                  <a:lnTo>
                    <a:pt x="1698" y="44"/>
                  </a:lnTo>
                  <a:lnTo>
                    <a:pt x="1709" y="46"/>
                  </a:lnTo>
                  <a:lnTo>
                    <a:pt x="1786" y="53"/>
                  </a:lnTo>
                  <a:lnTo>
                    <a:pt x="1785" y="52"/>
                  </a:lnTo>
                  <a:lnTo>
                    <a:pt x="1709" y="44"/>
                  </a:lnTo>
                  <a:lnTo>
                    <a:pt x="1701" y="43"/>
                  </a:lnTo>
                  <a:close/>
                  <a:moveTo>
                    <a:pt x="2193" y="42"/>
                  </a:moveTo>
                  <a:lnTo>
                    <a:pt x="2193" y="43"/>
                  </a:lnTo>
                  <a:lnTo>
                    <a:pt x="2187" y="43"/>
                  </a:lnTo>
                  <a:lnTo>
                    <a:pt x="2193" y="42"/>
                  </a:lnTo>
                  <a:close/>
                  <a:moveTo>
                    <a:pt x="1992" y="42"/>
                  </a:moveTo>
                  <a:lnTo>
                    <a:pt x="2000" y="42"/>
                  </a:lnTo>
                  <a:lnTo>
                    <a:pt x="2000" y="43"/>
                  </a:lnTo>
                  <a:lnTo>
                    <a:pt x="1993" y="43"/>
                  </a:lnTo>
                  <a:lnTo>
                    <a:pt x="1992" y="42"/>
                  </a:lnTo>
                  <a:close/>
                  <a:moveTo>
                    <a:pt x="1622" y="42"/>
                  </a:moveTo>
                  <a:lnTo>
                    <a:pt x="1540" y="63"/>
                  </a:lnTo>
                  <a:lnTo>
                    <a:pt x="1538" y="63"/>
                  </a:lnTo>
                  <a:lnTo>
                    <a:pt x="1517" y="69"/>
                  </a:lnTo>
                  <a:lnTo>
                    <a:pt x="1518" y="70"/>
                  </a:lnTo>
                  <a:lnTo>
                    <a:pt x="1625" y="43"/>
                  </a:lnTo>
                  <a:lnTo>
                    <a:pt x="1624" y="42"/>
                  </a:lnTo>
                  <a:lnTo>
                    <a:pt x="1622" y="42"/>
                  </a:lnTo>
                  <a:close/>
                  <a:moveTo>
                    <a:pt x="1497" y="42"/>
                  </a:moveTo>
                  <a:lnTo>
                    <a:pt x="1373" y="73"/>
                  </a:lnTo>
                  <a:lnTo>
                    <a:pt x="1360" y="76"/>
                  </a:lnTo>
                  <a:lnTo>
                    <a:pt x="1368" y="82"/>
                  </a:lnTo>
                  <a:lnTo>
                    <a:pt x="1390" y="99"/>
                  </a:lnTo>
                  <a:lnTo>
                    <a:pt x="1393" y="99"/>
                  </a:lnTo>
                  <a:lnTo>
                    <a:pt x="1405" y="96"/>
                  </a:lnTo>
                  <a:lnTo>
                    <a:pt x="1407" y="96"/>
                  </a:lnTo>
                  <a:lnTo>
                    <a:pt x="1410" y="97"/>
                  </a:lnTo>
                  <a:lnTo>
                    <a:pt x="1441" y="90"/>
                  </a:lnTo>
                  <a:lnTo>
                    <a:pt x="1517" y="70"/>
                  </a:lnTo>
                  <a:lnTo>
                    <a:pt x="1515" y="69"/>
                  </a:lnTo>
                  <a:lnTo>
                    <a:pt x="1530" y="64"/>
                  </a:lnTo>
                  <a:lnTo>
                    <a:pt x="1528" y="64"/>
                  </a:lnTo>
                  <a:lnTo>
                    <a:pt x="1515" y="67"/>
                  </a:lnTo>
                  <a:lnTo>
                    <a:pt x="1515" y="69"/>
                  </a:lnTo>
                  <a:lnTo>
                    <a:pt x="1437" y="89"/>
                  </a:lnTo>
                  <a:lnTo>
                    <a:pt x="1407" y="96"/>
                  </a:lnTo>
                  <a:lnTo>
                    <a:pt x="1434" y="89"/>
                  </a:lnTo>
                  <a:lnTo>
                    <a:pt x="1514" y="69"/>
                  </a:lnTo>
                  <a:lnTo>
                    <a:pt x="1433" y="89"/>
                  </a:lnTo>
                  <a:lnTo>
                    <a:pt x="1405" y="96"/>
                  </a:lnTo>
                  <a:lnTo>
                    <a:pt x="1404" y="96"/>
                  </a:lnTo>
                  <a:lnTo>
                    <a:pt x="1404" y="94"/>
                  </a:lnTo>
                  <a:lnTo>
                    <a:pt x="1430" y="89"/>
                  </a:lnTo>
                  <a:lnTo>
                    <a:pt x="1514" y="67"/>
                  </a:lnTo>
                  <a:lnTo>
                    <a:pt x="1528" y="63"/>
                  </a:lnTo>
                  <a:lnTo>
                    <a:pt x="1497" y="42"/>
                  </a:lnTo>
                  <a:close/>
                  <a:moveTo>
                    <a:pt x="1257" y="42"/>
                  </a:moveTo>
                  <a:lnTo>
                    <a:pt x="1251" y="43"/>
                  </a:lnTo>
                  <a:lnTo>
                    <a:pt x="1257" y="42"/>
                  </a:lnTo>
                  <a:close/>
                  <a:moveTo>
                    <a:pt x="2594" y="40"/>
                  </a:moveTo>
                  <a:lnTo>
                    <a:pt x="2577" y="84"/>
                  </a:lnTo>
                  <a:lnTo>
                    <a:pt x="2602" y="87"/>
                  </a:lnTo>
                  <a:lnTo>
                    <a:pt x="2620" y="43"/>
                  </a:lnTo>
                  <a:lnTo>
                    <a:pt x="2594" y="40"/>
                  </a:lnTo>
                  <a:close/>
                  <a:moveTo>
                    <a:pt x="2062" y="40"/>
                  </a:moveTo>
                  <a:lnTo>
                    <a:pt x="2100" y="66"/>
                  </a:lnTo>
                  <a:lnTo>
                    <a:pt x="2046" y="80"/>
                  </a:lnTo>
                  <a:lnTo>
                    <a:pt x="2045" y="80"/>
                  </a:lnTo>
                  <a:lnTo>
                    <a:pt x="2045" y="79"/>
                  </a:lnTo>
                  <a:lnTo>
                    <a:pt x="2057" y="54"/>
                  </a:lnTo>
                  <a:lnTo>
                    <a:pt x="2056" y="54"/>
                  </a:lnTo>
                  <a:lnTo>
                    <a:pt x="2056" y="53"/>
                  </a:lnTo>
                  <a:lnTo>
                    <a:pt x="2053" y="53"/>
                  </a:lnTo>
                  <a:lnTo>
                    <a:pt x="2053" y="50"/>
                  </a:lnTo>
                  <a:lnTo>
                    <a:pt x="2060" y="50"/>
                  </a:lnTo>
                  <a:lnTo>
                    <a:pt x="2062" y="52"/>
                  </a:lnTo>
                  <a:lnTo>
                    <a:pt x="2056" y="52"/>
                  </a:lnTo>
                  <a:lnTo>
                    <a:pt x="2057" y="53"/>
                  </a:lnTo>
                  <a:lnTo>
                    <a:pt x="2059" y="53"/>
                  </a:lnTo>
                  <a:lnTo>
                    <a:pt x="2059" y="56"/>
                  </a:lnTo>
                  <a:lnTo>
                    <a:pt x="2047" y="79"/>
                  </a:lnTo>
                  <a:lnTo>
                    <a:pt x="2057" y="76"/>
                  </a:lnTo>
                  <a:lnTo>
                    <a:pt x="2099" y="66"/>
                  </a:lnTo>
                  <a:lnTo>
                    <a:pt x="2062" y="40"/>
                  </a:lnTo>
                  <a:close/>
                  <a:moveTo>
                    <a:pt x="1972" y="40"/>
                  </a:moveTo>
                  <a:lnTo>
                    <a:pt x="1983" y="40"/>
                  </a:lnTo>
                  <a:lnTo>
                    <a:pt x="1985" y="42"/>
                  </a:lnTo>
                  <a:lnTo>
                    <a:pt x="1969" y="42"/>
                  </a:lnTo>
                  <a:lnTo>
                    <a:pt x="1972" y="40"/>
                  </a:lnTo>
                  <a:close/>
                  <a:moveTo>
                    <a:pt x="1644" y="39"/>
                  </a:moveTo>
                  <a:lnTo>
                    <a:pt x="1695" y="44"/>
                  </a:lnTo>
                  <a:lnTo>
                    <a:pt x="1648" y="56"/>
                  </a:lnTo>
                  <a:lnTo>
                    <a:pt x="1675" y="49"/>
                  </a:lnTo>
                  <a:lnTo>
                    <a:pt x="1694" y="44"/>
                  </a:lnTo>
                  <a:lnTo>
                    <a:pt x="1644" y="39"/>
                  </a:lnTo>
                  <a:close/>
                  <a:moveTo>
                    <a:pt x="3564" y="37"/>
                  </a:moveTo>
                  <a:lnTo>
                    <a:pt x="3611" y="42"/>
                  </a:lnTo>
                  <a:lnTo>
                    <a:pt x="3655" y="46"/>
                  </a:lnTo>
                  <a:lnTo>
                    <a:pt x="3695" y="50"/>
                  </a:lnTo>
                  <a:lnTo>
                    <a:pt x="3695" y="52"/>
                  </a:lnTo>
                  <a:lnTo>
                    <a:pt x="3655" y="47"/>
                  </a:lnTo>
                  <a:lnTo>
                    <a:pt x="3611" y="43"/>
                  </a:lnTo>
                  <a:lnTo>
                    <a:pt x="3564" y="37"/>
                  </a:lnTo>
                  <a:close/>
                  <a:moveTo>
                    <a:pt x="1642" y="37"/>
                  </a:moveTo>
                  <a:lnTo>
                    <a:pt x="1628" y="40"/>
                  </a:lnTo>
                  <a:lnTo>
                    <a:pt x="1627" y="42"/>
                  </a:lnTo>
                  <a:lnTo>
                    <a:pt x="1628" y="42"/>
                  </a:lnTo>
                  <a:lnTo>
                    <a:pt x="1644" y="39"/>
                  </a:lnTo>
                  <a:lnTo>
                    <a:pt x="1629" y="43"/>
                  </a:lnTo>
                  <a:lnTo>
                    <a:pt x="1648" y="56"/>
                  </a:lnTo>
                  <a:lnTo>
                    <a:pt x="1686" y="83"/>
                  </a:lnTo>
                  <a:lnTo>
                    <a:pt x="1694" y="87"/>
                  </a:lnTo>
                  <a:lnTo>
                    <a:pt x="1798" y="62"/>
                  </a:lnTo>
                  <a:lnTo>
                    <a:pt x="1788" y="54"/>
                  </a:lnTo>
                  <a:lnTo>
                    <a:pt x="1708" y="46"/>
                  </a:lnTo>
                  <a:lnTo>
                    <a:pt x="1695" y="44"/>
                  </a:lnTo>
                  <a:lnTo>
                    <a:pt x="1699" y="43"/>
                  </a:lnTo>
                  <a:lnTo>
                    <a:pt x="1642" y="37"/>
                  </a:lnTo>
                  <a:close/>
                  <a:moveTo>
                    <a:pt x="2124" y="36"/>
                  </a:moveTo>
                  <a:lnTo>
                    <a:pt x="2129" y="36"/>
                  </a:lnTo>
                  <a:lnTo>
                    <a:pt x="2129" y="37"/>
                  </a:lnTo>
                  <a:lnTo>
                    <a:pt x="2124" y="37"/>
                  </a:lnTo>
                  <a:lnTo>
                    <a:pt x="2124" y="36"/>
                  </a:lnTo>
                  <a:close/>
                  <a:moveTo>
                    <a:pt x="1756" y="36"/>
                  </a:moveTo>
                  <a:lnTo>
                    <a:pt x="1772" y="46"/>
                  </a:lnTo>
                  <a:lnTo>
                    <a:pt x="1785" y="47"/>
                  </a:lnTo>
                  <a:lnTo>
                    <a:pt x="1769" y="36"/>
                  </a:lnTo>
                  <a:lnTo>
                    <a:pt x="1768" y="37"/>
                  </a:lnTo>
                  <a:lnTo>
                    <a:pt x="1756" y="36"/>
                  </a:lnTo>
                  <a:close/>
                  <a:moveTo>
                    <a:pt x="1471" y="36"/>
                  </a:moveTo>
                  <a:lnTo>
                    <a:pt x="1361" y="63"/>
                  </a:lnTo>
                  <a:lnTo>
                    <a:pt x="1373" y="72"/>
                  </a:lnTo>
                  <a:lnTo>
                    <a:pt x="1481" y="44"/>
                  </a:lnTo>
                  <a:lnTo>
                    <a:pt x="1471" y="36"/>
                  </a:lnTo>
                  <a:close/>
                  <a:moveTo>
                    <a:pt x="1688" y="34"/>
                  </a:moveTo>
                  <a:lnTo>
                    <a:pt x="1692" y="37"/>
                  </a:lnTo>
                  <a:lnTo>
                    <a:pt x="1688" y="34"/>
                  </a:lnTo>
                  <a:close/>
                  <a:moveTo>
                    <a:pt x="2199" y="34"/>
                  </a:moveTo>
                  <a:lnTo>
                    <a:pt x="2197" y="36"/>
                  </a:lnTo>
                  <a:lnTo>
                    <a:pt x="2196" y="40"/>
                  </a:lnTo>
                  <a:lnTo>
                    <a:pt x="2197" y="40"/>
                  </a:lnTo>
                  <a:lnTo>
                    <a:pt x="2197" y="39"/>
                  </a:lnTo>
                  <a:lnTo>
                    <a:pt x="2199" y="36"/>
                  </a:lnTo>
                  <a:lnTo>
                    <a:pt x="2199" y="34"/>
                  </a:lnTo>
                  <a:close/>
                  <a:moveTo>
                    <a:pt x="2430" y="33"/>
                  </a:moveTo>
                  <a:lnTo>
                    <a:pt x="2426" y="43"/>
                  </a:lnTo>
                  <a:lnTo>
                    <a:pt x="2447" y="56"/>
                  </a:lnTo>
                  <a:lnTo>
                    <a:pt x="2451" y="47"/>
                  </a:lnTo>
                  <a:lnTo>
                    <a:pt x="2430" y="33"/>
                  </a:lnTo>
                  <a:close/>
                  <a:moveTo>
                    <a:pt x="1294" y="33"/>
                  </a:moveTo>
                  <a:lnTo>
                    <a:pt x="1290" y="37"/>
                  </a:lnTo>
                  <a:lnTo>
                    <a:pt x="1264" y="76"/>
                  </a:lnTo>
                  <a:lnTo>
                    <a:pt x="1278" y="72"/>
                  </a:lnTo>
                  <a:lnTo>
                    <a:pt x="1296" y="69"/>
                  </a:lnTo>
                  <a:lnTo>
                    <a:pt x="1311" y="46"/>
                  </a:lnTo>
                  <a:lnTo>
                    <a:pt x="1297" y="67"/>
                  </a:lnTo>
                  <a:lnTo>
                    <a:pt x="1327" y="60"/>
                  </a:lnTo>
                  <a:lnTo>
                    <a:pt x="1330" y="60"/>
                  </a:lnTo>
                  <a:lnTo>
                    <a:pt x="1330" y="59"/>
                  </a:lnTo>
                  <a:lnTo>
                    <a:pt x="1311" y="46"/>
                  </a:lnTo>
                  <a:lnTo>
                    <a:pt x="1294" y="33"/>
                  </a:lnTo>
                  <a:close/>
                  <a:moveTo>
                    <a:pt x="1725" y="32"/>
                  </a:moveTo>
                  <a:lnTo>
                    <a:pt x="1736" y="33"/>
                  </a:lnTo>
                  <a:lnTo>
                    <a:pt x="1725" y="32"/>
                  </a:lnTo>
                  <a:close/>
                  <a:moveTo>
                    <a:pt x="3658" y="29"/>
                  </a:moveTo>
                  <a:lnTo>
                    <a:pt x="3695" y="32"/>
                  </a:lnTo>
                  <a:lnTo>
                    <a:pt x="3695" y="33"/>
                  </a:lnTo>
                  <a:lnTo>
                    <a:pt x="3658" y="29"/>
                  </a:lnTo>
                  <a:close/>
                  <a:moveTo>
                    <a:pt x="2153" y="29"/>
                  </a:moveTo>
                  <a:lnTo>
                    <a:pt x="2163" y="29"/>
                  </a:lnTo>
                  <a:lnTo>
                    <a:pt x="2167" y="30"/>
                  </a:lnTo>
                  <a:lnTo>
                    <a:pt x="2157" y="30"/>
                  </a:lnTo>
                  <a:lnTo>
                    <a:pt x="2153" y="29"/>
                  </a:lnTo>
                  <a:close/>
                  <a:moveTo>
                    <a:pt x="1694" y="29"/>
                  </a:moveTo>
                  <a:lnTo>
                    <a:pt x="1709" y="40"/>
                  </a:lnTo>
                  <a:lnTo>
                    <a:pt x="1712" y="40"/>
                  </a:lnTo>
                  <a:lnTo>
                    <a:pt x="1722" y="42"/>
                  </a:lnTo>
                  <a:lnTo>
                    <a:pt x="1715" y="36"/>
                  </a:lnTo>
                  <a:lnTo>
                    <a:pt x="1706" y="30"/>
                  </a:lnTo>
                  <a:lnTo>
                    <a:pt x="1694" y="29"/>
                  </a:lnTo>
                  <a:close/>
                  <a:moveTo>
                    <a:pt x="1461" y="27"/>
                  </a:moveTo>
                  <a:lnTo>
                    <a:pt x="1437" y="34"/>
                  </a:lnTo>
                  <a:lnTo>
                    <a:pt x="1460" y="29"/>
                  </a:lnTo>
                  <a:lnTo>
                    <a:pt x="1461" y="27"/>
                  </a:lnTo>
                  <a:close/>
                  <a:moveTo>
                    <a:pt x="992" y="27"/>
                  </a:moveTo>
                  <a:lnTo>
                    <a:pt x="932" y="110"/>
                  </a:lnTo>
                  <a:lnTo>
                    <a:pt x="935" y="110"/>
                  </a:lnTo>
                  <a:lnTo>
                    <a:pt x="935" y="109"/>
                  </a:lnTo>
                  <a:lnTo>
                    <a:pt x="939" y="109"/>
                  </a:lnTo>
                  <a:lnTo>
                    <a:pt x="940" y="110"/>
                  </a:lnTo>
                  <a:lnTo>
                    <a:pt x="942" y="110"/>
                  </a:lnTo>
                  <a:lnTo>
                    <a:pt x="945" y="107"/>
                  </a:lnTo>
                  <a:lnTo>
                    <a:pt x="950" y="104"/>
                  </a:lnTo>
                  <a:lnTo>
                    <a:pt x="952" y="104"/>
                  </a:lnTo>
                  <a:lnTo>
                    <a:pt x="955" y="103"/>
                  </a:lnTo>
                  <a:lnTo>
                    <a:pt x="957" y="100"/>
                  </a:lnTo>
                  <a:lnTo>
                    <a:pt x="962" y="99"/>
                  </a:lnTo>
                  <a:lnTo>
                    <a:pt x="963" y="97"/>
                  </a:lnTo>
                  <a:lnTo>
                    <a:pt x="966" y="97"/>
                  </a:lnTo>
                  <a:lnTo>
                    <a:pt x="969" y="96"/>
                  </a:lnTo>
                  <a:lnTo>
                    <a:pt x="1006" y="43"/>
                  </a:lnTo>
                  <a:lnTo>
                    <a:pt x="1009" y="40"/>
                  </a:lnTo>
                  <a:lnTo>
                    <a:pt x="992" y="27"/>
                  </a:lnTo>
                  <a:close/>
                  <a:moveTo>
                    <a:pt x="2590" y="26"/>
                  </a:moveTo>
                  <a:lnTo>
                    <a:pt x="2590" y="27"/>
                  </a:lnTo>
                  <a:lnTo>
                    <a:pt x="2588" y="27"/>
                  </a:lnTo>
                  <a:lnTo>
                    <a:pt x="2588" y="29"/>
                  </a:lnTo>
                  <a:lnTo>
                    <a:pt x="2587" y="29"/>
                  </a:lnTo>
                  <a:lnTo>
                    <a:pt x="2587" y="33"/>
                  </a:lnTo>
                  <a:lnTo>
                    <a:pt x="2592" y="33"/>
                  </a:lnTo>
                  <a:lnTo>
                    <a:pt x="2592" y="32"/>
                  </a:lnTo>
                  <a:lnTo>
                    <a:pt x="2594" y="32"/>
                  </a:lnTo>
                  <a:lnTo>
                    <a:pt x="2594" y="27"/>
                  </a:lnTo>
                  <a:lnTo>
                    <a:pt x="2592" y="27"/>
                  </a:lnTo>
                  <a:lnTo>
                    <a:pt x="2592" y="26"/>
                  </a:lnTo>
                  <a:lnTo>
                    <a:pt x="2590" y="26"/>
                  </a:lnTo>
                  <a:close/>
                  <a:moveTo>
                    <a:pt x="1664" y="26"/>
                  </a:moveTo>
                  <a:lnTo>
                    <a:pt x="1679" y="37"/>
                  </a:lnTo>
                  <a:lnTo>
                    <a:pt x="1692" y="37"/>
                  </a:lnTo>
                  <a:lnTo>
                    <a:pt x="1694" y="39"/>
                  </a:lnTo>
                  <a:lnTo>
                    <a:pt x="1708" y="40"/>
                  </a:lnTo>
                  <a:lnTo>
                    <a:pt x="1691" y="29"/>
                  </a:lnTo>
                  <a:lnTo>
                    <a:pt x="1678" y="27"/>
                  </a:lnTo>
                  <a:lnTo>
                    <a:pt x="1688" y="34"/>
                  </a:lnTo>
                  <a:lnTo>
                    <a:pt x="1676" y="27"/>
                  </a:lnTo>
                  <a:lnTo>
                    <a:pt x="1664" y="26"/>
                  </a:lnTo>
                  <a:close/>
                  <a:moveTo>
                    <a:pt x="1475" y="26"/>
                  </a:moveTo>
                  <a:lnTo>
                    <a:pt x="1338" y="60"/>
                  </a:lnTo>
                  <a:lnTo>
                    <a:pt x="1347" y="66"/>
                  </a:lnTo>
                  <a:lnTo>
                    <a:pt x="1360" y="63"/>
                  </a:lnTo>
                  <a:lnTo>
                    <a:pt x="1470" y="36"/>
                  </a:lnTo>
                  <a:lnTo>
                    <a:pt x="1484" y="32"/>
                  </a:lnTo>
                  <a:lnTo>
                    <a:pt x="1475" y="26"/>
                  </a:lnTo>
                  <a:close/>
                  <a:moveTo>
                    <a:pt x="1324" y="26"/>
                  </a:moveTo>
                  <a:lnTo>
                    <a:pt x="1301" y="32"/>
                  </a:lnTo>
                  <a:lnTo>
                    <a:pt x="1314" y="32"/>
                  </a:lnTo>
                  <a:lnTo>
                    <a:pt x="1314" y="33"/>
                  </a:lnTo>
                  <a:lnTo>
                    <a:pt x="1297" y="33"/>
                  </a:lnTo>
                  <a:lnTo>
                    <a:pt x="1311" y="44"/>
                  </a:lnTo>
                  <a:lnTo>
                    <a:pt x="1324" y="26"/>
                  </a:lnTo>
                  <a:close/>
                  <a:moveTo>
                    <a:pt x="1648" y="24"/>
                  </a:moveTo>
                  <a:lnTo>
                    <a:pt x="1664" y="34"/>
                  </a:lnTo>
                  <a:lnTo>
                    <a:pt x="1676" y="36"/>
                  </a:lnTo>
                  <a:lnTo>
                    <a:pt x="1661" y="26"/>
                  </a:lnTo>
                  <a:lnTo>
                    <a:pt x="1648" y="24"/>
                  </a:lnTo>
                  <a:close/>
                  <a:moveTo>
                    <a:pt x="1488" y="24"/>
                  </a:moveTo>
                  <a:lnTo>
                    <a:pt x="1485" y="26"/>
                  </a:lnTo>
                  <a:lnTo>
                    <a:pt x="1492" y="30"/>
                  </a:lnTo>
                  <a:lnTo>
                    <a:pt x="1502" y="36"/>
                  </a:lnTo>
                  <a:lnTo>
                    <a:pt x="1505" y="39"/>
                  </a:lnTo>
                  <a:lnTo>
                    <a:pt x="1534" y="60"/>
                  </a:lnTo>
                  <a:lnTo>
                    <a:pt x="1537" y="59"/>
                  </a:lnTo>
                  <a:lnTo>
                    <a:pt x="1488" y="24"/>
                  </a:lnTo>
                  <a:close/>
                  <a:moveTo>
                    <a:pt x="1472" y="24"/>
                  </a:moveTo>
                  <a:lnTo>
                    <a:pt x="1462" y="27"/>
                  </a:lnTo>
                  <a:lnTo>
                    <a:pt x="1462" y="29"/>
                  </a:lnTo>
                  <a:lnTo>
                    <a:pt x="1474" y="24"/>
                  </a:lnTo>
                  <a:lnTo>
                    <a:pt x="1472" y="24"/>
                  </a:lnTo>
                  <a:close/>
                  <a:moveTo>
                    <a:pt x="1632" y="23"/>
                  </a:moveTo>
                  <a:lnTo>
                    <a:pt x="1648" y="33"/>
                  </a:lnTo>
                  <a:lnTo>
                    <a:pt x="1661" y="34"/>
                  </a:lnTo>
                  <a:lnTo>
                    <a:pt x="1645" y="24"/>
                  </a:lnTo>
                  <a:lnTo>
                    <a:pt x="1632" y="23"/>
                  </a:lnTo>
                  <a:close/>
                  <a:moveTo>
                    <a:pt x="2032" y="22"/>
                  </a:moveTo>
                  <a:lnTo>
                    <a:pt x="1928" y="47"/>
                  </a:lnTo>
                  <a:lnTo>
                    <a:pt x="1936" y="53"/>
                  </a:lnTo>
                  <a:lnTo>
                    <a:pt x="1936" y="52"/>
                  </a:lnTo>
                  <a:lnTo>
                    <a:pt x="1938" y="50"/>
                  </a:lnTo>
                  <a:lnTo>
                    <a:pt x="1940" y="49"/>
                  </a:lnTo>
                  <a:lnTo>
                    <a:pt x="1942" y="49"/>
                  </a:lnTo>
                  <a:lnTo>
                    <a:pt x="1950" y="44"/>
                  </a:lnTo>
                  <a:lnTo>
                    <a:pt x="1955" y="43"/>
                  </a:lnTo>
                  <a:lnTo>
                    <a:pt x="1959" y="43"/>
                  </a:lnTo>
                  <a:lnTo>
                    <a:pt x="1963" y="42"/>
                  </a:lnTo>
                  <a:lnTo>
                    <a:pt x="1965" y="42"/>
                  </a:lnTo>
                  <a:lnTo>
                    <a:pt x="1956" y="44"/>
                  </a:lnTo>
                  <a:lnTo>
                    <a:pt x="1953" y="44"/>
                  </a:lnTo>
                  <a:lnTo>
                    <a:pt x="1950" y="46"/>
                  </a:lnTo>
                  <a:lnTo>
                    <a:pt x="1949" y="46"/>
                  </a:lnTo>
                  <a:lnTo>
                    <a:pt x="1943" y="49"/>
                  </a:lnTo>
                  <a:lnTo>
                    <a:pt x="1939" y="53"/>
                  </a:lnTo>
                  <a:lnTo>
                    <a:pt x="1938" y="53"/>
                  </a:lnTo>
                  <a:lnTo>
                    <a:pt x="1938" y="54"/>
                  </a:lnTo>
                  <a:lnTo>
                    <a:pt x="1939" y="56"/>
                  </a:lnTo>
                  <a:lnTo>
                    <a:pt x="1940" y="56"/>
                  </a:lnTo>
                  <a:lnTo>
                    <a:pt x="1940" y="54"/>
                  </a:lnTo>
                  <a:lnTo>
                    <a:pt x="1945" y="50"/>
                  </a:lnTo>
                  <a:lnTo>
                    <a:pt x="1953" y="46"/>
                  </a:lnTo>
                  <a:lnTo>
                    <a:pt x="1956" y="46"/>
                  </a:lnTo>
                  <a:lnTo>
                    <a:pt x="1959" y="44"/>
                  </a:lnTo>
                  <a:lnTo>
                    <a:pt x="1963" y="44"/>
                  </a:lnTo>
                  <a:lnTo>
                    <a:pt x="1946" y="50"/>
                  </a:lnTo>
                  <a:lnTo>
                    <a:pt x="1942" y="54"/>
                  </a:lnTo>
                  <a:lnTo>
                    <a:pt x="1942" y="57"/>
                  </a:lnTo>
                  <a:lnTo>
                    <a:pt x="1943" y="57"/>
                  </a:lnTo>
                  <a:lnTo>
                    <a:pt x="1943" y="56"/>
                  </a:lnTo>
                  <a:lnTo>
                    <a:pt x="1945" y="54"/>
                  </a:lnTo>
                  <a:lnTo>
                    <a:pt x="1945" y="53"/>
                  </a:lnTo>
                  <a:lnTo>
                    <a:pt x="1948" y="52"/>
                  </a:lnTo>
                  <a:lnTo>
                    <a:pt x="1949" y="50"/>
                  </a:lnTo>
                  <a:lnTo>
                    <a:pt x="1952" y="49"/>
                  </a:lnTo>
                  <a:lnTo>
                    <a:pt x="1953" y="49"/>
                  </a:lnTo>
                  <a:lnTo>
                    <a:pt x="1955" y="47"/>
                  </a:lnTo>
                  <a:lnTo>
                    <a:pt x="1959" y="47"/>
                  </a:lnTo>
                  <a:lnTo>
                    <a:pt x="1958" y="49"/>
                  </a:lnTo>
                  <a:lnTo>
                    <a:pt x="1955" y="49"/>
                  </a:lnTo>
                  <a:lnTo>
                    <a:pt x="1953" y="50"/>
                  </a:lnTo>
                  <a:lnTo>
                    <a:pt x="1950" y="52"/>
                  </a:lnTo>
                  <a:lnTo>
                    <a:pt x="1948" y="54"/>
                  </a:lnTo>
                  <a:lnTo>
                    <a:pt x="1946" y="54"/>
                  </a:lnTo>
                  <a:lnTo>
                    <a:pt x="1945" y="56"/>
                  </a:lnTo>
                  <a:lnTo>
                    <a:pt x="1945" y="59"/>
                  </a:lnTo>
                  <a:lnTo>
                    <a:pt x="1953" y="66"/>
                  </a:lnTo>
                  <a:lnTo>
                    <a:pt x="1966" y="63"/>
                  </a:lnTo>
                  <a:lnTo>
                    <a:pt x="1976" y="60"/>
                  </a:lnTo>
                  <a:lnTo>
                    <a:pt x="1968" y="53"/>
                  </a:lnTo>
                  <a:lnTo>
                    <a:pt x="1945" y="59"/>
                  </a:lnTo>
                  <a:lnTo>
                    <a:pt x="1966" y="53"/>
                  </a:lnTo>
                  <a:lnTo>
                    <a:pt x="1959" y="47"/>
                  </a:lnTo>
                  <a:lnTo>
                    <a:pt x="1960" y="46"/>
                  </a:lnTo>
                  <a:lnTo>
                    <a:pt x="1960" y="47"/>
                  </a:lnTo>
                  <a:lnTo>
                    <a:pt x="1968" y="52"/>
                  </a:lnTo>
                  <a:lnTo>
                    <a:pt x="1996" y="44"/>
                  </a:lnTo>
                  <a:lnTo>
                    <a:pt x="1983" y="44"/>
                  </a:lnTo>
                  <a:lnTo>
                    <a:pt x="1982" y="43"/>
                  </a:lnTo>
                  <a:lnTo>
                    <a:pt x="1990" y="43"/>
                  </a:lnTo>
                  <a:lnTo>
                    <a:pt x="1997" y="44"/>
                  </a:lnTo>
                  <a:lnTo>
                    <a:pt x="2002" y="43"/>
                  </a:lnTo>
                  <a:lnTo>
                    <a:pt x="2003" y="43"/>
                  </a:lnTo>
                  <a:lnTo>
                    <a:pt x="2047" y="32"/>
                  </a:lnTo>
                  <a:lnTo>
                    <a:pt x="2032" y="22"/>
                  </a:lnTo>
                  <a:close/>
                  <a:moveTo>
                    <a:pt x="1498" y="22"/>
                  </a:moveTo>
                  <a:lnTo>
                    <a:pt x="1490" y="24"/>
                  </a:lnTo>
                  <a:lnTo>
                    <a:pt x="1538" y="59"/>
                  </a:lnTo>
                  <a:lnTo>
                    <a:pt x="1545" y="56"/>
                  </a:lnTo>
                  <a:lnTo>
                    <a:pt x="1498" y="22"/>
                  </a:lnTo>
                  <a:close/>
                  <a:moveTo>
                    <a:pt x="2408" y="20"/>
                  </a:moveTo>
                  <a:lnTo>
                    <a:pt x="2404" y="29"/>
                  </a:lnTo>
                  <a:lnTo>
                    <a:pt x="2418" y="39"/>
                  </a:lnTo>
                  <a:lnTo>
                    <a:pt x="2404" y="30"/>
                  </a:lnTo>
                  <a:lnTo>
                    <a:pt x="2404" y="32"/>
                  </a:lnTo>
                  <a:lnTo>
                    <a:pt x="2418" y="40"/>
                  </a:lnTo>
                  <a:lnTo>
                    <a:pt x="2424" y="44"/>
                  </a:lnTo>
                  <a:lnTo>
                    <a:pt x="2424" y="43"/>
                  </a:lnTo>
                  <a:lnTo>
                    <a:pt x="2418" y="39"/>
                  </a:lnTo>
                  <a:lnTo>
                    <a:pt x="2426" y="42"/>
                  </a:lnTo>
                  <a:lnTo>
                    <a:pt x="2428" y="33"/>
                  </a:lnTo>
                  <a:lnTo>
                    <a:pt x="2423" y="29"/>
                  </a:lnTo>
                  <a:lnTo>
                    <a:pt x="2408" y="20"/>
                  </a:lnTo>
                  <a:close/>
                  <a:moveTo>
                    <a:pt x="2213" y="20"/>
                  </a:moveTo>
                  <a:lnTo>
                    <a:pt x="2213" y="23"/>
                  </a:lnTo>
                  <a:lnTo>
                    <a:pt x="2211" y="23"/>
                  </a:lnTo>
                  <a:lnTo>
                    <a:pt x="2206" y="37"/>
                  </a:lnTo>
                  <a:lnTo>
                    <a:pt x="2230" y="32"/>
                  </a:lnTo>
                  <a:lnTo>
                    <a:pt x="2213" y="20"/>
                  </a:lnTo>
                  <a:close/>
                  <a:moveTo>
                    <a:pt x="1617" y="20"/>
                  </a:moveTo>
                  <a:lnTo>
                    <a:pt x="1628" y="22"/>
                  </a:lnTo>
                  <a:lnTo>
                    <a:pt x="1617" y="20"/>
                  </a:lnTo>
                  <a:close/>
                  <a:moveTo>
                    <a:pt x="1507" y="20"/>
                  </a:moveTo>
                  <a:lnTo>
                    <a:pt x="1500" y="22"/>
                  </a:lnTo>
                  <a:lnTo>
                    <a:pt x="1548" y="56"/>
                  </a:lnTo>
                  <a:lnTo>
                    <a:pt x="1555" y="54"/>
                  </a:lnTo>
                  <a:lnTo>
                    <a:pt x="1507" y="20"/>
                  </a:lnTo>
                  <a:close/>
                  <a:moveTo>
                    <a:pt x="2209" y="19"/>
                  </a:moveTo>
                  <a:lnTo>
                    <a:pt x="2202" y="36"/>
                  </a:lnTo>
                  <a:lnTo>
                    <a:pt x="2203" y="37"/>
                  </a:lnTo>
                  <a:lnTo>
                    <a:pt x="2200" y="37"/>
                  </a:lnTo>
                  <a:lnTo>
                    <a:pt x="2199" y="40"/>
                  </a:lnTo>
                  <a:lnTo>
                    <a:pt x="2199" y="42"/>
                  </a:lnTo>
                  <a:lnTo>
                    <a:pt x="2197" y="43"/>
                  </a:lnTo>
                  <a:lnTo>
                    <a:pt x="2197" y="44"/>
                  </a:lnTo>
                  <a:lnTo>
                    <a:pt x="2196" y="44"/>
                  </a:lnTo>
                  <a:lnTo>
                    <a:pt x="2196" y="46"/>
                  </a:lnTo>
                  <a:lnTo>
                    <a:pt x="2199" y="46"/>
                  </a:lnTo>
                  <a:lnTo>
                    <a:pt x="2202" y="40"/>
                  </a:lnTo>
                  <a:lnTo>
                    <a:pt x="2199" y="40"/>
                  </a:lnTo>
                  <a:lnTo>
                    <a:pt x="2203" y="39"/>
                  </a:lnTo>
                  <a:lnTo>
                    <a:pt x="2203" y="37"/>
                  </a:lnTo>
                  <a:lnTo>
                    <a:pt x="2210" y="23"/>
                  </a:lnTo>
                  <a:lnTo>
                    <a:pt x="2210" y="22"/>
                  </a:lnTo>
                  <a:lnTo>
                    <a:pt x="2211" y="22"/>
                  </a:lnTo>
                  <a:lnTo>
                    <a:pt x="2211" y="20"/>
                  </a:lnTo>
                  <a:lnTo>
                    <a:pt x="2209" y="19"/>
                  </a:lnTo>
                  <a:close/>
                  <a:moveTo>
                    <a:pt x="1601" y="19"/>
                  </a:moveTo>
                  <a:lnTo>
                    <a:pt x="1612" y="20"/>
                  </a:lnTo>
                  <a:lnTo>
                    <a:pt x="1601" y="19"/>
                  </a:lnTo>
                  <a:close/>
                  <a:moveTo>
                    <a:pt x="3538" y="17"/>
                  </a:moveTo>
                  <a:lnTo>
                    <a:pt x="3578" y="20"/>
                  </a:lnTo>
                  <a:lnTo>
                    <a:pt x="3620" y="24"/>
                  </a:lnTo>
                  <a:lnTo>
                    <a:pt x="3658" y="29"/>
                  </a:lnTo>
                  <a:lnTo>
                    <a:pt x="3620" y="26"/>
                  </a:lnTo>
                  <a:lnTo>
                    <a:pt x="3578" y="22"/>
                  </a:lnTo>
                  <a:lnTo>
                    <a:pt x="3538" y="17"/>
                  </a:lnTo>
                  <a:close/>
                  <a:moveTo>
                    <a:pt x="1517" y="17"/>
                  </a:moveTo>
                  <a:lnTo>
                    <a:pt x="1510" y="19"/>
                  </a:lnTo>
                  <a:lnTo>
                    <a:pt x="1558" y="53"/>
                  </a:lnTo>
                  <a:lnTo>
                    <a:pt x="1565" y="52"/>
                  </a:lnTo>
                  <a:lnTo>
                    <a:pt x="1517" y="17"/>
                  </a:lnTo>
                  <a:close/>
                  <a:moveTo>
                    <a:pt x="1357" y="17"/>
                  </a:moveTo>
                  <a:lnTo>
                    <a:pt x="1326" y="26"/>
                  </a:lnTo>
                  <a:lnTo>
                    <a:pt x="1313" y="44"/>
                  </a:lnTo>
                  <a:lnTo>
                    <a:pt x="1330" y="57"/>
                  </a:lnTo>
                  <a:lnTo>
                    <a:pt x="1357" y="17"/>
                  </a:lnTo>
                  <a:close/>
                  <a:moveTo>
                    <a:pt x="2206" y="16"/>
                  </a:moveTo>
                  <a:lnTo>
                    <a:pt x="2206" y="20"/>
                  </a:lnTo>
                  <a:lnTo>
                    <a:pt x="2199" y="33"/>
                  </a:lnTo>
                  <a:lnTo>
                    <a:pt x="2200" y="34"/>
                  </a:lnTo>
                  <a:lnTo>
                    <a:pt x="2207" y="17"/>
                  </a:lnTo>
                  <a:lnTo>
                    <a:pt x="2206" y="16"/>
                  </a:lnTo>
                  <a:close/>
                  <a:moveTo>
                    <a:pt x="1569" y="16"/>
                  </a:moveTo>
                  <a:lnTo>
                    <a:pt x="1607" y="42"/>
                  </a:lnTo>
                  <a:lnTo>
                    <a:pt x="1614" y="39"/>
                  </a:lnTo>
                  <a:lnTo>
                    <a:pt x="1582" y="17"/>
                  </a:lnTo>
                  <a:lnTo>
                    <a:pt x="1569" y="16"/>
                  </a:lnTo>
                  <a:close/>
                  <a:moveTo>
                    <a:pt x="2203" y="14"/>
                  </a:moveTo>
                  <a:lnTo>
                    <a:pt x="2204" y="16"/>
                  </a:lnTo>
                  <a:lnTo>
                    <a:pt x="2203" y="14"/>
                  </a:lnTo>
                  <a:close/>
                  <a:moveTo>
                    <a:pt x="1555" y="14"/>
                  </a:moveTo>
                  <a:lnTo>
                    <a:pt x="1597" y="43"/>
                  </a:lnTo>
                  <a:lnTo>
                    <a:pt x="1604" y="42"/>
                  </a:lnTo>
                  <a:lnTo>
                    <a:pt x="1567" y="16"/>
                  </a:lnTo>
                  <a:lnTo>
                    <a:pt x="1555" y="14"/>
                  </a:lnTo>
                  <a:close/>
                  <a:moveTo>
                    <a:pt x="1527" y="14"/>
                  </a:moveTo>
                  <a:lnTo>
                    <a:pt x="1518" y="17"/>
                  </a:lnTo>
                  <a:lnTo>
                    <a:pt x="1567" y="52"/>
                  </a:lnTo>
                  <a:lnTo>
                    <a:pt x="1575" y="49"/>
                  </a:lnTo>
                  <a:lnTo>
                    <a:pt x="1527" y="14"/>
                  </a:lnTo>
                  <a:close/>
                  <a:moveTo>
                    <a:pt x="218" y="14"/>
                  </a:moveTo>
                  <a:lnTo>
                    <a:pt x="30" y="229"/>
                  </a:lnTo>
                  <a:lnTo>
                    <a:pt x="6" y="235"/>
                  </a:lnTo>
                  <a:lnTo>
                    <a:pt x="0" y="242"/>
                  </a:lnTo>
                  <a:lnTo>
                    <a:pt x="34" y="233"/>
                  </a:lnTo>
                  <a:lnTo>
                    <a:pt x="226" y="14"/>
                  </a:lnTo>
                  <a:lnTo>
                    <a:pt x="218" y="14"/>
                  </a:lnTo>
                  <a:close/>
                  <a:moveTo>
                    <a:pt x="1540" y="13"/>
                  </a:moveTo>
                  <a:lnTo>
                    <a:pt x="1587" y="46"/>
                  </a:lnTo>
                  <a:lnTo>
                    <a:pt x="1595" y="44"/>
                  </a:lnTo>
                  <a:lnTo>
                    <a:pt x="1552" y="14"/>
                  </a:lnTo>
                  <a:lnTo>
                    <a:pt x="1540" y="13"/>
                  </a:lnTo>
                  <a:close/>
                  <a:moveTo>
                    <a:pt x="1537" y="13"/>
                  </a:moveTo>
                  <a:lnTo>
                    <a:pt x="1528" y="14"/>
                  </a:lnTo>
                  <a:lnTo>
                    <a:pt x="1577" y="49"/>
                  </a:lnTo>
                  <a:lnTo>
                    <a:pt x="1585" y="47"/>
                  </a:lnTo>
                  <a:lnTo>
                    <a:pt x="1537" y="13"/>
                  </a:lnTo>
                  <a:close/>
                  <a:moveTo>
                    <a:pt x="1851" y="12"/>
                  </a:moveTo>
                  <a:lnTo>
                    <a:pt x="1848" y="13"/>
                  </a:lnTo>
                  <a:lnTo>
                    <a:pt x="1841" y="13"/>
                  </a:lnTo>
                  <a:lnTo>
                    <a:pt x="1893" y="49"/>
                  </a:lnTo>
                  <a:lnTo>
                    <a:pt x="1902" y="46"/>
                  </a:lnTo>
                  <a:lnTo>
                    <a:pt x="1851" y="12"/>
                  </a:lnTo>
                  <a:close/>
                  <a:moveTo>
                    <a:pt x="2407" y="10"/>
                  </a:moveTo>
                  <a:lnTo>
                    <a:pt x="2407" y="12"/>
                  </a:lnTo>
                  <a:lnTo>
                    <a:pt x="2404" y="12"/>
                  </a:lnTo>
                  <a:lnTo>
                    <a:pt x="2404" y="13"/>
                  </a:lnTo>
                  <a:lnTo>
                    <a:pt x="2410" y="13"/>
                  </a:lnTo>
                  <a:lnTo>
                    <a:pt x="2411" y="10"/>
                  </a:lnTo>
                  <a:lnTo>
                    <a:pt x="2407" y="10"/>
                  </a:lnTo>
                  <a:close/>
                  <a:moveTo>
                    <a:pt x="1861" y="10"/>
                  </a:moveTo>
                  <a:lnTo>
                    <a:pt x="1853" y="12"/>
                  </a:lnTo>
                  <a:lnTo>
                    <a:pt x="1903" y="46"/>
                  </a:lnTo>
                  <a:lnTo>
                    <a:pt x="1912" y="44"/>
                  </a:lnTo>
                  <a:lnTo>
                    <a:pt x="1861" y="10"/>
                  </a:lnTo>
                  <a:close/>
                  <a:moveTo>
                    <a:pt x="1825" y="10"/>
                  </a:moveTo>
                  <a:lnTo>
                    <a:pt x="1885" y="50"/>
                  </a:lnTo>
                  <a:lnTo>
                    <a:pt x="1892" y="49"/>
                  </a:lnTo>
                  <a:lnTo>
                    <a:pt x="1838" y="12"/>
                  </a:lnTo>
                  <a:lnTo>
                    <a:pt x="1825" y="10"/>
                  </a:lnTo>
                  <a:close/>
                  <a:moveTo>
                    <a:pt x="1547" y="10"/>
                  </a:moveTo>
                  <a:lnTo>
                    <a:pt x="1538" y="12"/>
                  </a:lnTo>
                  <a:lnTo>
                    <a:pt x="1551" y="13"/>
                  </a:lnTo>
                  <a:lnTo>
                    <a:pt x="1547" y="10"/>
                  </a:lnTo>
                  <a:close/>
                  <a:moveTo>
                    <a:pt x="2137" y="9"/>
                  </a:moveTo>
                  <a:lnTo>
                    <a:pt x="2137" y="10"/>
                  </a:lnTo>
                  <a:lnTo>
                    <a:pt x="2136" y="10"/>
                  </a:lnTo>
                  <a:lnTo>
                    <a:pt x="2134" y="12"/>
                  </a:lnTo>
                  <a:lnTo>
                    <a:pt x="2134" y="13"/>
                  </a:lnTo>
                  <a:lnTo>
                    <a:pt x="2127" y="27"/>
                  </a:lnTo>
                  <a:lnTo>
                    <a:pt x="2144" y="27"/>
                  </a:lnTo>
                  <a:lnTo>
                    <a:pt x="2147" y="29"/>
                  </a:lnTo>
                  <a:lnTo>
                    <a:pt x="2126" y="29"/>
                  </a:lnTo>
                  <a:lnTo>
                    <a:pt x="2124" y="32"/>
                  </a:lnTo>
                  <a:lnTo>
                    <a:pt x="2124" y="36"/>
                  </a:lnTo>
                  <a:lnTo>
                    <a:pt x="2123" y="36"/>
                  </a:lnTo>
                  <a:lnTo>
                    <a:pt x="2122" y="34"/>
                  </a:lnTo>
                  <a:lnTo>
                    <a:pt x="2122" y="33"/>
                  </a:lnTo>
                  <a:lnTo>
                    <a:pt x="2123" y="32"/>
                  </a:lnTo>
                  <a:lnTo>
                    <a:pt x="2124" y="29"/>
                  </a:lnTo>
                  <a:lnTo>
                    <a:pt x="2132" y="12"/>
                  </a:lnTo>
                  <a:lnTo>
                    <a:pt x="2133" y="12"/>
                  </a:lnTo>
                  <a:lnTo>
                    <a:pt x="2133" y="10"/>
                  </a:lnTo>
                  <a:lnTo>
                    <a:pt x="2137" y="9"/>
                  </a:lnTo>
                  <a:close/>
                  <a:moveTo>
                    <a:pt x="2413" y="9"/>
                  </a:moveTo>
                  <a:lnTo>
                    <a:pt x="2411" y="13"/>
                  </a:lnTo>
                  <a:lnTo>
                    <a:pt x="2414" y="13"/>
                  </a:lnTo>
                  <a:lnTo>
                    <a:pt x="2416" y="12"/>
                  </a:lnTo>
                  <a:lnTo>
                    <a:pt x="2418" y="12"/>
                  </a:lnTo>
                  <a:lnTo>
                    <a:pt x="2418" y="9"/>
                  </a:lnTo>
                  <a:lnTo>
                    <a:pt x="2413" y="9"/>
                  </a:lnTo>
                  <a:close/>
                  <a:moveTo>
                    <a:pt x="1809" y="9"/>
                  </a:moveTo>
                  <a:lnTo>
                    <a:pt x="1875" y="53"/>
                  </a:lnTo>
                  <a:lnTo>
                    <a:pt x="1883" y="52"/>
                  </a:lnTo>
                  <a:lnTo>
                    <a:pt x="1822" y="10"/>
                  </a:lnTo>
                  <a:lnTo>
                    <a:pt x="1809" y="9"/>
                  </a:lnTo>
                  <a:close/>
                  <a:moveTo>
                    <a:pt x="1501" y="9"/>
                  </a:moveTo>
                  <a:lnTo>
                    <a:pt x="1495" y="19"/>
                  </a:lnTo>
                  <a:lnTo>
                    <a:pt x="1524" y="12"/>
                  </a:lnTo>
                  <a:lnTo>
                    <a:pt x="1501" y="9"/>
                  </a:lnTo>
                  <a:close/>
                  <a:moveTo>
                    <a:pt x="163" y="9"/>
                  </a:moveTo>
                  <a:lnTo>
                    <a:pt x="158" y="14"/>
                  </a:lnTo>
                  <a:lnTo>
                    <a:pt x="210" y="20"/>
                  </a:lnTo>
                  <a:lnTo>
                    <a:pt x="216" y="14"/>
                  </a:lnTo>
                  <a:lnTo>
                    <a:pt x="163" y="9"/>
                  </a:lnTo>
                  <a:close/>
                  <a:moveTo>
                    <a:pt x="3624" y="7"/>
                  </a:moveTo>
                  <a:lnTo>
                    <a:pt x="3661" y="10"/>
                  </a:lnTo>
                  <a:lnTo>
                    <a:pt x="3695" y="14"/>
                  </a:lnTo>
                  <a:lnTo>
                    <a:pt x="3660" y="10"/>
                  </a:lnTo>
                  <a:lnTo>
                    <a:pt x="3624" y="7"/>
                  </a:lnTo>
                  <a:close/>
                  <a:moveTo>
                    <a:pt x="1793" y="7"/>
                  </a:moveTo>
                  <a:lnTo>
                    <a:pt x="1865" y="56"/>
                  </a:lnTo>
                  <a:lnTo>
                    <a:pt x="1873" y="53"/>
                  </a:lnTo>
                  <a:lnTo>
                    <a:pt x="1806" y="9"/>
                  </a:lnTo>
                  <a:lnTo>
                    <a:pt x="1793" y="7"/>
                  </a:lnTo>
                  <a:close/>
                  <a:moveTo>
                    <a:pt x="1555" y="7"/>
                  </a:moveTo>
                  <a:lnTo>
                    <a:pt x="1548" y="10"/>
                  </a:lnTo>
                  <a:lnTo>
                    <a:pt x="1554" y="13"/>
                  </a:lnTo>
                  <a:lnTo>
                    <a:pt x="1565" y="14"/>
                  </a:lnTo>
                  <a:lnTo>
                    <a:pt x="1555" y="7"/>
                  </a:lnTo>
                  <a:close/>
                  <a:moveTo>
                    <a:pt x="1868" y="6"/>
                  </a:moveTo>
                  <a:lnTo>
                    <a:pt x="1876" y="12"/>
                  </a:lnTo>
                  <a:lnTo>
                    <a:pt x="1868" y="6"/>
                  </a:lnTo>
                  <a:close/>
                  <a:moveTo>
                    <a:pt x="1779" y="6"/>
                  </a:moveTo>
                  <a:lnTo>
                    <a:pt x="1851" y="54"/>
                  </a:lnTo>
                  <a:lnTo>
                    <a:pt x="1863" y="56"/>
                  </a:lnTo>
                  <a:lnTo>
                    <a:pt x="1792" y="7"/>
                  </a:lnTo>
                  <a:lnTo>
                    <a:pt x="1779" y="6"/>
                  </a:lnTo>
                  <a:close/>
                  <a:moveTo>
                    <a:pt x="1565" y="6"/>
                  </a:moveTo>
                  <a:lnTo>
                    <a:pt x="1558" y="7"/>
                  </a:lnTo>
                  <a:lnTo>
                    <a:pt x="1568" y="14"/>
                  </a:lnTo>
                  <a:lnTo>
                    <a:pt x="1581" y="16"/>
                  </a:lnTo>
                  <a:lnTo>
                    <a:pt x="1565" y="6"/>
                  </a:lnTo>
                  <a:close/>
                  <a:moveTo>
                    <a:pt x="1355" y="6"/>
                  </a:moveTo>
                  <a:lnTo>
                    <a:pt x="1355" y="7"/>
                  </a:lnTo>
                  <a:lnTo>
                    <a:pt x="1357" y="7"/>
                  </a:lnTo>
                  <a:lnTo>
                    <a:pt x="1357" y="9"/>
                  </a:lnTo>
                  <a:lnTo>
                    <a:pt x="1358" y="9"/>
                  </a:lnTo>
                  <a:lnTo>
                    <a:pt x="1360" y="10"/>
                  </a:lnTo>
                  <a:lnTo>
                    <a:pt x="1361" y="10"/>
                  </a:lnTo>
                  <a:lnTo>
                    <a:pt x="1364" y="7"/>
                  </a:lnTo>
                  <a:lnTo>
                    <a:pt x="1363" y="12"/>
                  </a:lnTo>
                  <a:lnTo>
                    <a:pt x="1365" y="12"/>
                  </a:lnTo>
                  <a:lnTo>
                    <a:pt x="1365" y="10"/>
                  </a:lnTo>
                  <a:lnTo>
                    <a:pt x="1367" y="10"/>
                  </a:lnTo>
                  <a:lnTo>
                    <a:pt x="1367" y="9"/>
                  </a:lnTo>
                  <a:lnTo>
                    <a:pt x="1365" y="9"/>
                  </a:lnTo>
                  <a:lnTo>
                    <a:pt x="1365" y="7"/>
                  </a:lnTo>
                  <a:lnTo>
                    <a:pt x="1364" y="7"/>
                  </a:lnTo>
                  <a:lnTo>
                    <a:pt x="1363" y="6"/>
                  </a:lnTo>
                  <a:lnTo>
                    <a:pt x="1355" y="6"/>
                  </a:lnTo>
                  <a:close/>
                  <a:moveTo>
                    <a:pt x="1764" y="4"/>
                  </a:moveTo>
                  <a:lnTo>
                    <a:pt x="1835" y="53"/>
                  </a:lnTo>
                  <a:lnTo>
                    <a:pt x="1848" y="54"/>
                  </a:lnTo>
                  <a:lnTo>
                    <a:pt x="1776" y="6"/>
                  </a:lnTo>
                  <a:lnTo>
                    <a:pt x="1764" y="4"/>
                  </a:lnTo>
                  <a:close/>
                  <a:moveTo>
                    <a:pt x="1450" y="4"/>
                  </a:moveTo>
                  <a:lnTo>
                    <a:pt x="1430" y="34"/>
                  </a:lnTo>
                  <a:lnTo>
                    <a:pt x="1461" y="26"/>
                  </a:lnTo>
                  <a:lnTo>
                    <a:pt x="1467" y="17"/>
                  </a:lnTo>
                  <a:lnTo>
                    <a:pt x="1450" y="4"/>
                  </a:lnTo>
                  <a:close/>
                  <a:moveTo>
                    <a:pt x="1748" y="3"/>
                  </a:moveTo>
                  <a:lnTo>
                    <a:pt x="1819" y="52"/>
                  </a:lnTo>
                  <a:lnTo>
                    <a:pt x="1832" y="53"/>
                  </a:lnTo>
                  <a:lnTo>
                    <a:pt x="1761" y="4"/>
                  </a:lnTo>
                  <a:lnTo>
                    <a:pt x="1748" y="3"/>
                  </a:lnTo>
                  <a:close/>
                  <a:moveTo>
                    <a:pt x="1575" y="3"/>
                  </a:moveTo>
                  <a:lnTo>
                    <a:pt x="1567" y="4"/>
                  </a:lnTo>
                  <a:lnTo>
                    <a:pt x="1584" y="17"/>
                  </a:lnTo>
                  <a:lnTo>
                    <a:pt x="1585" y="17"/>
                  </a:lnTo>
                  <a:lnTo>
                    <a:pt x="1615" y="39"/>
                  </a:lnTo>
                  <a:lnTo>
                    <a:pt x="1618" y="39"/>
                  </a:lnTo>
                  <a:lnTo>
                    <a:pt x="1618" y="37"/>
                  </a:lnTo>
                  <a:lnTo>
                    <a:pt x="1619" y="36"/>
                  </a:lnTo>
                  <a:lnTo>
                    <a:pt x="1621" y="37"/>
                  </a:lnTo>
                  <a:lnTo>
                    <a:pt x="1624" y="37"/>
                  </a:lnTo>
                  <a:lnTo>
                    <a:pt x="1598" y="19"/>
                  </a:lnTo>
                  <a:lnTo>
                    <a:pt x="1585" y="17"/>
                  </a:lnTo>
                  <a:lnTo>
                    <a:pt x="1597" y="17"/>
                  </a:lnTo>
                  <a:lnTo>
                    <a:pt x="1575" y="3"/>
                  </a:lnTo>
                  <a:close/>
                  <a:moveTo>
                    <a:pt x="109" y="3"/>
                  </a:moveTo>
                  <a:lnTo>
                    <a:pt x="104" y="9"/>
                  </a:lnTo>
                  <a:lnTo>
                    <a:pt x="156" y="13"/>
                  </a:lnTo>
                  <a:lnTo>
                    <a:pt x="160" y="7"/>
                  </a:lnTo>
                  <a:lnTo>
                    <a:pt x="109" y="3"/>
                  </a:lnTo>
                  <a:close/>
                  <a:moveTo>
                    <a:pt x="1734" y="2"/>
                  </a:moveTo>
                  <a:lnTo>
                    <a:pt x="1803" y="50"/>
                  </a:lnTo>
                  <a:lnTo>
                    <a:pt x="1816" y="52"/>
                  </a:lnTo>
                  <a:lnTo>
                    <a:pt x="1745" y="3"/>
                  </a:lnTo>
                  <a:lnTo>
                    <a:pt x="1734" y="2"/>
                  </a:lnTo>
                  <a:close/>
                  <a:moveTo>
                    <a:pt x="1423" y="2"/>
                  </a:moveTo>
                  <a:lnTo>
                    <a:pt x="1391" y="9"/>
                  </a:lnTo>
                  <a:lnTo>
                    <a:pt x="1364" y="50"/>
                  </a:lnTo>
                  <a:lnTo>
                    <a:pt x="1395" y="43"/>
                  </a:lnTo>
                  <a:lnTo>
                    <a:pt x="1423" y="2"/>
                  </a:lnTo>
                  <a:close/>
                  <a:moveTo>
                    <a:pt x="1371" y="2"/>
                  </a:moveTo>
                  <a:lnTo>
                    <a:pt x="1371" y="4"/>
                  </a:lnTo>
                  <a:lnTo>
                    <a:pt x="1373" y="4"/>
                  </a:lnTo>
                  <a:lnTo>
                    <a:pt x="1373" y="6"/>
                  </a:lnTo>
                  <a:lnTo>
                    <a:pt x="1374" y="6"/>
                  </a:lnTo>
                  <a:lnTo>
                    <a:pt x="1374" y="7"/>
                  </a:lnTo>
                  <a:lnTo>
                    <a:pt x="1381" y="7"/>
                  </a:lnTo>
                  <a:lnTo>
                    <a:pt x="1381" y="6"/>
                  </a:lnTo>
                  <a:lnTo>
                    <a:pt x="1380" y="6"/>
                  </a:lnTo>
                  <a:lnTo>
                    <a:pt x="1380" y="4"/>
                  </a:lnTo>
                  <a:lnTo>
                    <a:pt x="1378" y="4"/>
                  </a:lnTo>
                  <a:lnTo>
                    <a:pt x="1378" y="3"/>
                  </a:lnTo>
                  <a:lnTo>
                    <a:pt x="1375" y="3"/>
                  </a:lnTo>
                  <a:lnTo>
                    <a:pt x="1375" y="2"/>
                  </a:lnTo>
                  <a:lnTo>
                    <a:pt x="1371" y="2"/>
                  </a:lnTo>
                  <a:close/>
                  <a:moveTo>
                    <a:pt x="3369" y="0"/>
                  </a:moveTo>
                  <a:lnTo>
                    <a:pt x="3394" y="2"/>
                  </a:lnTo>
                  <a:lnTo>
                    <a:pt x="3426" y="6"/>
                  </a:lnTo>
                  <a:lnTo>
                    <a:pt x="3394" y="3"/>
                  </a:lnTo>
                  <a:lnTo>
                    <a:pt x="3369" y="0"/>
                  </a:lnTo>
                  <a:close/>
                  <a:moveTo>
                    <a:pt x="1716" y="0"/>
                  </a:moveTo>
                  <a:lnTo>
                    <a:pt x="1719" y="2"/>
                  </a:lnTo>
                  <a:lnTo>
                    <a:pt x="1716" y="0"/>
                  </a:lnTo>
                  <a:close/>
                  <a:moveTo>
                    <a:pt x="1585" y="0"/>
                  </a:moveTo>
                  <a:lnTo>
                    <a:pt x="1577" y="3"/>
                  </a:lnTo>
                  <a:lnTo>
                    <a:pt x="1599" y="19"/>
                  </a:lnTo>
                  <a:lnTo>
                    <a:pt x="1601" y="19"/>
                  </a:lnTo>
                  <a:lnTo>
                    <a:pt x="1625" y="36"/>
                  </a:lnTo>
                  <a:lnTo>
                    <a:pt x="1634" y="34"/>
                  </a:lnTo>
                  <a:lnTo>
                    <a:pt x="1614" y="20"/>
                  </a:lnTo>
                  <a:lnTo>
                    <a:pt x="1612" y="20"/>
                  </a:lnTo>
                  <a:lnTo>
                    <a:pt x="1585" y="0"/>
                  </a:lnTo>
                  <a:close/>
                  <a:moveTo>
                    <a:pt x="956" y="0"/>
                  </a:moveTo>
                  <a:lnTo>
                    <a:pt x="852" y="142"/>
                  </a:lnTo>
                  <a:lnTo>
                    <a:pt x="885" y="133"/>
                  </a:lnTo>
                  <a:lnTo>
                    <a:pt x="890" y="125"/>
                  </a:lnTo>
                  <a:lnTo>
                    <a:pt x="889" y="125"/>
                  </a:lnTo>
                  <a:lnTo>
                    <a:pt x="889" y="126"/>
                  </a:lnTo>
                  <a:lnTo>
                    <a:pt x="888" y="126"/>
                  </a:lnTo>
                  <a:lnTo>
                    <a:pt x="888" y="123"/>
                  </a:lnTo>
                  <a:lnTo>
                    <a:pt x="889" y="123"/>
                  </a:lnTo>
                  <a:lnTo>
                    <a:pt x="889" y="122"/>
                  </a:lnTo>
                  <a:lnTo>
                    <a:pt x="890" y="122"/>
                  </a:lnTo>
                  <a:lnTo>
                    <a:pt x="890" y="120"/>
                  </a:lnTo>
                  <a:lnTo>
                    <a:pt x="892" y="120"/>
                  </a:lnTo>
                  <a:lnTo>
                    <a:pt x="895" y="122"/>
                  </a:lnTo>
                  <a:lnTo>
                    <a:pt x="902" y="129"/>
                  </a:lnTo>
                  <a:lnTo>
                    <a:pt x="899" y="129"/>
                  </a:lnTo>
                  <a:lnTo>
                    <a:pt x="893" y="125"/>
                  </a:lnTo>
                  <a:lnTo>
                    <a:pt x="888" y="133"/>
                  </a:lnTo>
                  <a:lnTo>
                    <a:pt x="903" y="129"/>
                  </a:lnTo>
                  <a:lnTo>
                    <a:pt x="913" y="126"/>
                  </a:lnTo>
                  <a:lnTo>
                    <a:pt x="907" y="127"/>
                  </a:lnTo>
                  <a:lnTo>
                    <a:pt x="906" y="127"/>
                  </a:lnTo>
                  <a:lnTo>
                    <a:pt x="906" y="125"/>
                  </a:lnTo>
                  <a:lnTo>
                    <a:pt x="907" y="125"/>
                  </a:lnTo>
                  <a:lnTo>
                    <a:pt x="907" y="123"/>
                  </a:lnTo>
                  <a:lnTo>
                    <a:pt x="909" y="123"/>
                  </a:lnTo>
                  <a:lnTo>
                    <a:pt x="909" y="122"/>
                  </a:lnTo>
                  <a:lnTo>
                    <a:pt x="910" y="120"/>
                  </a:lnTo>
                  <a:lnTo>
                    <a:pt x="910" y="119"/>
                  </a:lnTo>
                  <a:lnTo>
                    <a:pt x="903" y="119"/>
                  </a:lnTo>
                  <a:lnTo>
                    <a:pt x="903" y="120"/>
                  </a:lnTo>
                  <a:lnTo>
                    <a:pt x="905" y="120"/>
                  </a:lnTo>
                  <a:lnTo>
                    <a:pt x="903" y="122"/>
                  </a:lnTo>
                  <a:lnTo>
                    <a:pt x="900" y="122"/>
                  </a:lnTo>
                  <a:lnTo>
                    <a:pt x="900" y="120"/>
                  </a:lnTo>
                  <a:lnTo>
                    <a:pt x="899" y="120"/>
                  </a:lnTo>
                  <a:lnTo>
                    <a:pt x="900" y="119"/>
                  </a:lnTo>
                  <a:lnTo>
                    <a:pt x="902" y="119"/>
                  </a:lnTo>
                  <a:lnTo>
                    <a:pt x="902" y="117"/>
                  </a:lnTo>
                  <a:lnTo>
                    <a:pt x="907" y="117"/>
                  </a:lnTo>
                  <a:lnTo>
                    <a:pt x="907" y="116"/>
                  </a:lnTo>
                  <a:lnTo>
                    <a:pt x="909" y="116"/>
                  </a:lnTo>
                  <a:lnTo>
                    <a:pt x="909" y="117"/>
                  </a:lnTo>
                  <a:lnTo>
                    <a:pt x="913" y="117"/>
                  </a:lnTo>
                  <a:lnTo>
                    <a:pt x="913" y="119"/>
                  </a:lnTo>
                  <a:lnTo>
                    <a:pt x="915" y="119"/>
                  </a:lnTo>
                  <a:lnTo>
                    <a:pt x="915" y="120"/>
                  </a:lnTo>
                  <a:lnTo>
                    <a:pt x="913" y="120"/>
                  </a:lnTo>
                  <a:lnTo>
                    <a:pt x="913" y="122"/>
                  </a:lnTo>
                  <a:lnTo>
                    <a:pt x="912" y="122"/>
                  </a:lnTo>
                  <a:lnTo>
                    <a:pt x="912" y="125"/>
                  </a:lnTo>
                  <a:lnTo>
                    <a:pt x="919" y="123"/>
                  </a:lnTo>
                  <a:lnTo>
                    <a:pt x="920" y="123"/>
                  </a:lnTo>
                  <a:lnTo>
                    <a:pt x="922" y="122"/>
                  </a:lnTo>
                  <a:lnTo>
                    <a:pt x="920" y="122"/>
                  </a:lnTo>
                  <a:lnTo>
                    <a:pt x="919" y="120"/>
                  </a:lnTo>
                  <a:lnTo>
                    <a:pt x="917" y="120"/>
                  </a:lnTo>
                  <a:lnTo>
                    <a:pt x="917" y="119"/>
                  </a:lnTo>
                  <a:lnTo>
                    <a:pt x="916" y="119"/>
                  </a:lnTo>
                  <a:lnTo>
                    <a:pt x="916" y="117"/>
                  </a:lnTo>
                  <a:lnTo>
                    <a:pt x="915" y="117"/>
                  </a:lnTo>
                  <a:lnTo>
                    <a:pt x="915" y="115"/>
                  </a:lnTo>
                  <a:lnTo>
                    <a:pt x="917" y="115"/>
                  </a:lnTo>
                  <a:lnTo>
                    <a:pt x="917" y="113"/>
                  </a:lnTo>
                  <a:lnTo>
                    <a:pt x="926" y="113"/>
                  </a:lnTo>
                  <a:lnTo>
                    <a:pt x="926" y="115"/>
                  </a:lnTo>
                  <a:lnTo>
                    <a:pt x="927" y="115"/>
                  </a:lnTo>
                  <a:lnTo>
                    <a:pt x="990" y="26"/>
                  </a:lnTo>
                  <a:lnTo>
                    <a:pt x="975" y="13"/>
                  </a:lnTo>
                  <a:lnTo>
                    <a:pt x="895" y="122"/>
                  </a:lnTo>
                  <a:lnTo>
                    <a:pt x="973" y="13"/>
                  </a:lnTo>
                  <a:lnTo>
                    <a:pt x="956"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5" name="Freeform 189"/>
            <p:cNvSpPr>
              <a:spLocks noEditPoints="1"/>
            </p:cNvSpPr>
            <p:nvPr/>
          </p:nvSpPr>
          <p:spPr bwMode="auto">
            <a:xfrm>
              <a:off x="2984501" y="711200"/>
              <a:ext cx="6842125" cy="549275"/>
            </a:xfrm>
            <a:custGeom>
              <a:avLst/>
              <a:gdLst/>
              <a:ahLst/>
              <a:cxnLst>
                <a:cxn ang="0">
                  <a:pos x="2731" y="90"/>
                </a:cxn>
                <a:cxn ang="0">
                  <a:pos x="2680" y="114"/>
                </a:cxn>
                <a:cxn ang="0">
                  <a:pos x="2641" y="141"/>
                </a:cxn>
                <a:cxn ang="0">
                  <a:pos x="2672" y="170"/>
                </a:cxn>
                <a:cxn ang="0">
                  <a:pos x="2608" y="107"/>
                </a:cxn>
                <a:cxn ang="0">
                  <a:pos x="2555" y="123"/>
                </a:cxn>
                <a:cxn ang="0">
                  <a:pos x="2563" y="134"/>
                </a:cxn>
                <a:cxn ang="0">
                  <a:pos x="2610" y="276"/>
                </a:cxn>
                <a:cxn ang="0">
                  <a:pos x="2829" y="177"/>
                </a:cxn>
                <a:cxn ang="0">
                  <a:pos x="2886" y="238"/>
                </a:cxn>
                <a:cxn ang="0">
                  <a:pos x="3063" y="231"/>
                </a:cxn>
                <a:cxn ang="0">
                  <a:pos x="2952" y="167"/>
                </a:cxn>
                <a:cxn ang="0">
                  <a:pos x="2945" y="164"/>
                </a:cxn>
                <a:cxn ang="0">
                  <a:pos x="2911" y="158"/>
                </a:cxn>
                <a:cxn ang="0">
                  <a:pos x="2869" y="138"/>
                </a:cxn>
                <a:cxn ang="0">
                  <a:pos x="2791" y="91"/>
                </a:cxn>
                <a:cxn ang="0">
                  <a:pos x="2768" y="67"/>
                </a:cxn>
                <a:cxn ang="0">
                  <a:pos x="2754" y="58"/>
                </a:cxn>
                <a:cxn ang="0">
                  <a:pos x="2754" y="61"/>
                </a:cxn>
                <a:cxn ang="0">
                  <a:pos x="2367" y="95"/>
                </a:cxn>
                <a:cxn ang="0">
                  <a:pos x="2799" y="57"/>
                </a:cxn>
                <a:cxn ang="0">
                  <a:pos x="2752" y="58"/>
                </a:cxn>
                <a:cxn ang="0">
                  <a:pos x="2775" y="57"/>
                </a:cxn>
                <a:cxn ang="0">
                  <a:pos x="1969" y="65"/>
                </a:cxn>
                <a:cxn ang="0">
                  <a:pos x="722" y="63"/>
                </a:cxn>
                <a:cxn ang="0">
                  <a:pos x="1922" y="87"/>
                </a:cxn>
                <a:cxn ang="0">
                  <a:pos x="1570" y="60"/>
                </a:cxn>
                <a:cxn ang="0">
                  <a:pos x="4068" y="51"/>
                </a:cxn>
                <a:cxn ang="0">
                  <a:pos x="4006" y="43"/>
                </a:cxn>
                <a:cxn ang="0">
                  <a:pos x="2815" y="61"/>
                </a:cxn>
                <a:cxn ang="0">
                  <a:pos x="2822" y="61"/>
                </a:cxn>
                <a:cxn ang="0">
                  <a:pos x="2159" y="45"/>
                </a:cxn>
                <a:cxn ang="0">
                  <a:pos x="557" y="51"/>
                </a:cxn>
                <a:cxn ang="0">
                  <a:pos x="4035" y="41"/>
                </a:cxn>
                <a:cxn ang="0">
                  <a:pos x="4026" y="37"/>
                </a:cxn>
                <a:cxn ang="0">
                  <a:pos x="1982" y="65"/>
                </a:cxn>
                <a:cxn ang="0">
                  <a:pos x="4029" y="35"/>
                </a:cxn>
                <a:cxn ang="0">
                  <a:pos x="3964" y="37"/>
                </a:cxn>
                <a:cxn ang="0">
                  <a:pos x="1674" y="110"/>
                </a:cxn>
                <a:cxn ang="0">
                  <a:pos x="2951" y="130"/>
                </a:cxn>
                <a:cxn ang="0">
                  <a:pos x="2936" y="150"/>
                </a:cxn>
                <a:cxn ang="0">
                  <a:pos x="2951" y="143"/>
                </a:cxn>
                <a:cxn ang="0">
                  <a:pos x="3023" y="127"/>
                </a:cxn>
                <a:cxn ang="0">
                  <a:pos x="1902" y="95"/>
                </a:cxn>
                <a:cxn ang="0">
                  <a:pos x="4043" y="27"/>
                </a:cxn>
                <a:cxn ang="0">
                  <a:pos x="1883" y="44"/>
                </a:cxn>
                <a:cxn ang="0">
                  <a:pos x="1956" y="21"/>
                </a:cxn>
                <a:cxn ang="0">
                  <a:pos x="3765" y="18"/>
                </a:cxn>
                <a:cxn ang="0">
                  <a:pos x="1926" y="21"/>
                </a:cxn>
                <a:cxn ang="0">
                  <a:pos x="1746" y="134"/>
                </a:cxn>
                <a:cxn ang="0">
                  <a:pos x="1792" y="120"/>
                </a:cxn>
                <a:cxn ang="0">
                  <a:pos x="1741" y="135"/>
                </a:cxn>
                <a:cxn ang="0">
                  <a:pos x="1571" y="58"/>
                </a:cxn>
                <a:cxn ang="0">
                  <a:pos x="2916" y="10"/>
                </a:cxn>
                <a:cxn ang="0">
                  <a:pos x="1401" y="214"/>
                </a:cxn>
                <a:cxn ang="0">
                  <a:pos x="4145" y="5"/>
                </a:cxn>
                <a:cxn ang="0">
                  <a:pos x="3847" y="2"/>
                </a:cxn>
                <a:cxn ang="0">
                  <a:pos x="4119" y="12"/>
                </a:cxn>
                <a:cxn ang="0">
                  <a:pos x="4049" y="31"/>
                </a:cxn>
                <a:cxn ang="0">
                  <a:pos x="4014" y="38"/>
                </a:cxn>
                <a:cxn ang="0">
                  <a:pos x="4048" y="7"/>
                </a:cxn>
                <a:cxn ang="0">
                  <a:pos x="4223" y="0"/>
                </a:cxn>
              </a:cxnLst>
              <a:rect l="0" t="0" r="r" b="b"/>
              <a:pathLst>
                <a:path w="4310" h="346">
                  <a:moveTo>
                    <a:pt x="3332" y="60"/>
                  </a:moveTo>
                  <a:lnTo>
                    <a:pt x="3738" y="100"/>
                  </a:lnTo>
                  <a:lnTo>
                    <a:pt x="3737" y="101"/>
                  </a:lnTo>
                  <a:lnTo>
                    <a:pt x="3332" y="60"/>
                  </a:lnTo>
                  <a:close/>
                  <a:moveTo>
                    <a:pt x="2794" y="60"/>
                  </a:moveTo>
                  <a:lnTo>
                    <a:pt x="2777" y="64"/>
                  </a:lnTo>
                  <a:lnTo>
                    <a:pt x="2787" y="70"/>
                  </a:lnTo>
                  <a:lnTo>
                    <a:pt x="2804" y="65"/>
                  </a:lnTo>
                  <a:lnTo>
                    <a:pt x="2794" y="60"/>
                  </a:lnTo>
                  <a:close/>
                  <a:moveTo>
                    <a:pt x="2758" y="60"/>
                  </a:moveTo>
                  <a:lnTo>
                    <a:pt x="2757" y="61"/>
                  </a:lnTo>
                  <a:lnTo>
                    <a:pt x="2755" y="61"/>
                  </a:lnTo>
                  <a:lnTo>
                    <a:pt x="2752" y="64"/>
                  </a:lnTo>
                  <a:lnTo>
                    <a:pt x="2751" y="64"/>
                  </a:lnTo>
                  <a:lnTo>
                    <a:pt x="2751" y="65"/>
                  </a:lnTo>
                  <a:lnTo>
                    <a:pt x="2749" y="67"/>
                  </a:lnTo>
                  <a:lnTo>
                    <a:pt x="2749" y="68"/>
                  </a:lnTo>
                  <a:lnTo>
                    <a:pt x="2748" y="71"/>
                  </a:lnTo>
                  <a:lnTo>
                    <a:pt x="2747" y="71"/>
                  </a:lnTo>
                  <a:lnTo>
                    <a:pt x="2738" y="90"/>
                  </a:lnTo>
                  <a:lnTo>
                    <a:pt x="2737" y="93"/>
                  </a:lnTo>
                  <a:lnTo>
                    <a:pt x="2737" y="94"/>
                  </a:lnTo>
                  <a:lnTo>
                    <a:pt x="2735" y="94"/>
                  </a:lnTo>
                  <a:lnTo>
                    <a:pt x="2735" y="97"/>
                  </a:lnTo>
                  <a:lnTo>
                    <a:pt x="2734" y="97"/>
                  </a:lnTo>
                  <a:lnTo>
                    <a:pt x="2734" y="100"/>
                  </a:lnTo>
                  <a:lnTo>
                    <a:pt x="2727" y="98"/>
                  </a:lnTo>
                  <a:lnTo>
                    <a:pt x="2727" y="97"/>
                  </a:lnTo>
                  <a:lnTo>
                    <a:pt x="2728" y="97"/>
                  </a:lnTo>
                  <a:lnTo>
                    <a:pt x="2728" y="95"/>
                  </a:lnTo>
                  <a:lnTo>
                    <a:pt x="2729" y="94"/>
                  </a:lnTo>
                  <a:lnTo>
                    <a:pt x="2731" y="90"/>
                  </a:lnTo>
                  <a:lnTo>
                    <a:pt x="2739" y="74"/>
                  </a:lnTo>
                  <a:lnTo>
                    <a:pt x="2665" y="93"/>
                  </a:lnTo>
                  <a:lnTo>
                    <a:pt x="2672" y="98"/>
                  </a:lnTo>
                  <a:lnTo>
                    <a:pt x="2677" y="100"/>
                  </a:lnTo>
                  <a:lnTo>
                    <a:pt x="2680" y="100"/>
                  </a:lnTo>
                  <a:lnTo>
                    <a:pt x="2688" y="97"/>
                  </a:lnTo>
                  <a:lnTo>
                    <a:pt x="2695" y="95"/>
                  </a:lnTo>
                  <a:lnTo>
                    <a:pt x="2701" y="94"/>
                  </a:lnTo>
                  <a:lnTo>
                    <a:pt x="2715" y="91"/>
                  </a:lnTo>
                  <a:lnTo>
                    <a:pt x="2721" y="90"/>
                  </a:lnTo>
                  <a:lnTo>
                    <a:pt x="2731" y="90"/>
                  </a:lnTo>
                  <a:lnTo>
                    <a:pt x="2725" y="91"/>
                  </a:lnTo>
                  <a:lnTo>
                    <a:pt x="2721" y="91"/>
                  </a:lnTo>
                  <a:lnTo>
                    <a:pt x="2715" y="93"/>
                  </a:lnTo>
                  <a:lnTo>
                    <a:pt x="2710" y="93"/>
                  </a:lnTo>
                  <a:lnTo>
                    <a:pt x="2702" y="94"/>
                  </a:lnTo>
                  <a:lnTo>
                    <a:pt x="2697" y="95"/>
                  </a:lnTo>
                  <a:lnTo>
                    <a:pt x="2690" y="97"/>
                  </a:lnTo>
                  <a:lnTo>
                    <a:pt x="2677" y="101"/>
                  </a:lnTo>
                  <a:lnTo>
                    <a:pt x="2675" y="103"/>
                  </a:lnTo>
                  <a:lnTo>
                    <a:pt x="2672" y="103"/>
                  </a:lnTo>
                  <a:lnTo>
                    <a:pt x="2671" y="104"/>
                  </a:lnTo>
                  <a:lnTo>
                    <a:pt x="2668" y="105"/>
                  </a:lnTo>
                  <a:lnTo>
                    <a:pt x="2667" y="105"/>
                  </a:lnTo>
                  <a:lnTo>
                    <a:pt x="2665" y="107"/>
                  </a:lnTo>
                  <a:lnTo>
                    <a:pt x="2664" y="107"/>
                  </a:lnTo>
                  <a:lnTo>
                    <a:pt x="2662" y="108"/>
                  </a:lnTo>
                  <a:lnTo>
                    <a:pt x="2678" y="110"/>
                  </a:lnTo>
                  <a:lnTo>
                    <a:pt x="2682" y="110"/>
                  </a:lnTo>
                  <a:lnTo>
                    <a:pt x="2681" y="113"/>
                  </a:lnTo>
                  <a:lnTo>
                    <a:pt x="2681" y="114"/>
                  </a:lnTo>
                  <a:lnTo>
                    <a:pt x="2680" y="114"/>
                  </a:lnTo>
                  <a:lnTo>
                    <a:pt x="2678" y="113"/>
                  </a:lnTo>
                  <a:lnTo>
                    <a:pt x="2680" y="113"/>
                  </a:lnTo>
                  <a:lnTo>
                    <a:pt x="2680" y="111"/>
                  </a:lnTo>
                  <a:lnTo>
                    <a:pt x="2678" y="111"/>
                  </a:lnTo>
                  <a:lnTo>
                    <a:pt x="2661" y="108"/>
                  </a:lnTo>
                  <a:lnTo>
                    <a:pt x="2661" y="110"/>
                  </a:lnTo>
                  <a:lnTo>
                    <a:pt x="2658" y="110"/>
                  </a:lnTo>
                  <a:lnTo>
                    <a:pt x="2658" y="108"/>
                  </a:lnTo>
                  <a:lnTo>
                    <a:pt x="2625" y="105"/>
                  </a:lnTo>
                  <a:lnTo>
                    <a:pt x="2621" y="105"/>
                  </a:lnTo>
                  <a:lnTo>
                    <a:pt x="2620" y="104"/>
                  </a:lnTo>
                  <a:lnTo>
                    <a:pt x="2615" y="105"/>
                  </a:lnTo>
                  <a:lnTo>
                    <a:pt x="2657" y="110"/>
                  </a:lnTo>
                  <a:lnTo>
                    <a:pt x="2658" y="110"/>
                  </a:lnTo>
                  <a:lnTo>
                    <a:pt x="2664" y="111"/>
                  </a:lnTo>
                  <a:lnTo>
                    <a:pt x="2657" y="111"/>
                  </a:lnTo>
                  <a:lnTo>
                    <a:pt x="2665" y="113"/>
                  </a:lnTo>
                  <a:lnTo>
                    <a:pt x="2655" y="113"/>
                  </a:lnTo>
                  <a:lnTo>
                    <a:pt x="2654" y="114"/>
                  </a:lnTo>
                  <a:lnTo>
                    <a:pt x="2651" y="115"/>
                  </a:lnTo>
                  <a:lnTo>
                    <a:pt x="2647" y="120"/>
                  </a:lnTo>
                  <a:lnTo>
                    <a:pt x="2645" y="123"/>
                  </a:lnTo>
                  <a:lnTo>
                    <a:pt x="2644" y="124"/>
                  </a:lnTo>
                  <a:lnTo>
                    <a:pt x="2644" y="125"/>
                  </a:lnTo>
                  <a:lnTo>
                    <a:pt x="2642" y="125"/>
                  </a:lnTo>
                  <a:lnTo>
                    <a:pt x="2642" y="127"/>
                  </a:lnTo>
                  <a:lnTo>
                    <a:pt x="2641" y="130"/>
                  </a:lnTo>
                  <a:lnTo>
                    <a:pt x="2641" y="131"/>
                  </a:lnTo>
                  <a:lnTo>
                    <a:pt x="2640" y="134"/>
                  </a:lnTo>
                  <a:lnTo>
                    <a:pt x="2640" y="137"/>
                  </a:lnTo>
                  <a:lnTo>
                    <a:pt x="2641" y="138"/>
                  </a:lnTo>
                  <a:lnTo>
                    <a:pt x="2641" y="141"/>
                  </a:lnTo>
                  <a:lnTo>
                    <a:pt x="2648" y="141"/>
                  </a:lnTo>
                  <a:lnTo>
                    <a:pt x="2650" y="143"/>
                  </a:lnTo>
                  <a:lnTo>
                    <a:pt x="2650" y="144"/>
                  </a:lnTo>
                  <a:lnTo>
                    <a:pt x="2647" y="145"/>
                  </a:lnTo>
                  <a:lnTo>
                    <a:pt x="2655" y="145"/>
                  </a:lnTo>
                  <a:lnTo>
                    <a:pt x="2654" y="144"/>
                  </a:lnTo>
                  <a:lnTo>
                    <a:pt x="2665" y="144"/>
                  </a:lnTo>
                  <a:lnTo>
                    <a:pt x="2665" y="145"/>
                  </a:lnTo>
                  <a:lnTo>
                    <a:pt x="2664" y="148"/>
                  </a:lnTo>
                  <a:lnTo>
                    <a:pt x="2661" y="148"/>
                  </a:lnTo>
                  <a:lnTo>
                    <a:pt x="2661" y="147"/>
                  </a:lnTo>
                  <a:lnTo>
                    <a:pt x="2662" y="147"/>
                  </a:lnTo>
                  <a:lnTo>
                    <a:pt x="2662" y="145"/>
                  </a:lnTo>
                  <a:lnTo>
                    <a:pt x="2657" y="145"/>
                  </a:lnTo>
                  <a:lnTo>
                    <a:pt x="2657" y="147"/>
                  </a:lnTo>
                  <a:lnTo>
                    <a:pt x="2651" y="147"/>
                  </a:lnTo>
                  <a:lnTo>
                    <a:pt x="2644" y="145"/>
                  </a:lnTo>
                  <a:lnTo>
                    <a:pt x="2648" y="144"/>
                  </a:lnTo>
                  <a:lnTo>
                    <a:pt x="2645" y="144"/>
                  </a:lnTo>
                  <a:lnTo>
                    <a:pt x="2641" y="143"/>
                  </a:lnTo>
                  <a:lnTo>
                    <a:pt x="2641" y="144"/>
                  </a:lnTo>
                  <a:lnTo>
                    <a:pt x="2642" y="144"/>
                  </a:lnTo>
                  <a:lnTo>
                    <a:pt x="2644" y="145"/>
                  </a:lnTo>
                  <a:lnTo>
                    <a:pt x="2642" y="145"/>
                  </a:lnTo>
                  <a:lnTo>
                    <a:pt x="2644" y="150"/>
                  </a:lnTo>
                  <a:lnTo>
                    <a:pt x="2647" y="153"/>
                  </a:lnTo>
                  <a:lnTo>
                    <a:pt x="2648" y="155"/>
                  </a:lnTo>
                  <a:lnTo>
                    <a:pt x="2651" y="158"/>
                  </a:lnTo>
                  <a:lnTo>
                    <a:pt x="2655" y="160"/>
                  </a:lnTo>
                  <a:lnTo>
                    <a:pt x="2658" y="163"/>
                  </a:lnTo>
                  <a:lnTo>
                    <a:pt x="2667" y="168"/>
                  </a:lnTo>
                  <a:lnTo>
                    <a:pt x="2672" y="170"/>
                  </a:lnTo>
                  <a:lnTo>
                    <a:pt x="2677" y="173"/>
                  </a:lnTo>
                  <a:lnTo>
                    <a:pt x="2682" y="174"/>
                  </a:lnTo>
                  <a:lnTo>
                    <a:pt x="2688" y="177"/>
                  </a:lnTo>
                  <a:lnTo>
                    <a:pt x="2681" y="176"/>
                  </a:lnTo>
                  <a:lnTo>
                    <a:pt x="2675" y="174"/>
                  </a:lnTo>
                  <a:lnTo>
                    <a:pt x="2671" y="171"/>
                  </a:lnTo>
                  <a:lnTo>
                    <a:pt x="2665" y="168"/>
                  </a:lnTo>
                  <a:lnTo>
                    <a:pt x="2661" y="167"/>
                  </a:lnTo>
                  <a:lnTo>
                    <a:pt x="2657" y="164"/>
                  </a:lnTo>
                  <a:lnTo>
                    <a:pt x="2652" y="160"/>
                  </a:lnTo>
                  <a:lnTo>
                    <a:pt x="2647" y="155"/>
                  </a:lnTo>
                  <a:lnTo>
                    <a:pt x="2641" y="147"/>
                  </a:lnTo>
                  <a:lnTo>
                    <a:pt x="2610" y="154"/>
                  </a:lnTo>
                  <a:lnTo>
                    <a:pt x="2640" y="145"/>
                  </a:lnTo>
                  <a:lnTo>
                    <a:pt x="2590" y="140"/>
                  </a:lnTo>
                  <a:lnTo>
                    <a:pt x="2640" y="144"/>
                  </a:lnTo>
                  <a:lnTo>
                    <a:pt x="2640" y="143"/>
                  </a:lnTo>
                  <a:lnTo>
                    <a:pt x="2638" y="143"/>
                  </a:lnTo>
                  <a:lnTo>
                    <a:pt x="2638" y="131"/>
                  </a:lnTo>
                  <a:lnTo>
                    <a:pt x="2640" y="130"/>
                  </a:lnTo>
                  <a:lnTo>
                    <a:pt x="2640" y="127"/>
                  </a:lnTo>
                  <a:lnTo>
                    <a:pt x="2641" y="125"/>
                  </a:lnTo>
                  <a:lnTo>
                    <a:pt x="2641" y="124"/>
                  </a:lnTo>
                  <a:lnTo>
                    <a:pt x="2642" y="124"/>
                  </a:lnTo>
                  <a:lnTo>
                    <a:pt x="2642" y="123"/>
                  </a:lnTo>
                  <a:lnTo>
                    <a:pt x="2644" y="120"/>
                  </a:lnTo>
                  <a:lnTo>
                    <a:pt x="2645" y="118"/>
                  </a:lnTo>
                  <a:lnTo>
                    <a:pt x="2648" y="117"/>
                  </a:lnTo>
                  <a:lnTo>
                    <a:pt x="2654" y="111"/>
                  </a:lnTo>
                  <a:lnTo>
                    <a:pt x="2617" y="108"/>
                  </a:lnTo>
                  <a:lnTo>
                    <a:pt x="2615" y="107"/>
                  </a:lnTo>
                  <a:lnTo>
                    <a:pt x="2608" y="107"/>
                  </a:lnTo>
                  <a:lnTo>
                    <a:pt x="2607" y="108"/>
                  </a:lnTo>
                  <a:lnTo>
                    <a:pt x="2605" y="108"/>
                  </a:lnTo>
                  <a:lnTo>
                    <a:pt x="2605" y="110"/>
                  </a:lnTo>
                  <a:lnTo>
                    <a:pt x="2594" y="131"/>
                  </a:lnTo>
                  <a:lnTo>
                    <a:pt x="2593" y="133"/>
                  </a:lnTo>
                  <a:lnTo>
                    <a:pt x="2593" y="135"/>
                  </a:lnTo>
                  <a:lnTo>
                    <a:pt x="2591" y="135"/>
                  </a:lnTo>
                  <a:lnTo>
                    <a:pt x="2591" y="131"/>
                  </a:lnTo>
                  <a:lnTo>
                    <a:pt x="2603" y="108"/>
                  </a:lnTo>
                  <a:lnTo>
                    <a:pt x="2584" y="114"/>
                  </a:lnTo>
                  <a:lnTo>
                    <a:pt x="2594" y="121"/>
                  </a:lnTo>
                  <a:lnTo>
                    <a:pt x="2570" y="127"/>
                  </a:lnTo>
                  <a:lnTo>
                    <a:pt x="2583" y="135"/>
                  </a:lnTo>
                  <a:lnTo>
                    <a:pt x="2583" y="137"/>
                  </a:lnTo>
                  <a:lnTo>
                    <a:pt x="2578" y="137"/>
                  </a:lnTo>
                  <a:lnTo>
                    <a:pt x="2577" y="135"/>
                  </a:lnTo>
                  <a:lnTo>
                    <a:pt x="2580" y="135"/>
                  </a:lnTo>
                  <a:lnTo>
                    <a:pt x="2568" y="128"/>
                  </a:lnTo>
                  <a:lnTo>
                    <a:pt x="2564" y="128"/>
                  </a:lnTo>
                  <a:lnTo>
                    <a:pt x="2567" y="127"/>
                  </a:lnTo>
                  <a:lnTo>
                    <a:pt x="2560" y="121"/>
                  </a:lnTo>
                  <a:lnTo>
                    <a:pt x="2560" y="124"/>
                  </a:lnTo>
                  <a:lnTo>
                    <a:pt x="2564" y="128"/>
                  </a:lnTo>
                  <a:lnTo>
                    <a:pt x="2561" y="128"/>
                  </a:lnTo>
                  <a:lnTo>
                    <a:pt x="2561" y="127"/>
                  </a:lnTo>
                  <a:lnTo>
                    <a:pt x="2560" y="127"/>
                  </a:lnTo>
                  <a:lnTo>
                    <a:pt x="2558" y="125"/>
                  </a:lnTo>
                  <a:lnTo>
                    <a:pt x="2558" y="124"/>
                  </a:lnTo>
                  <a:lnTo>
                    <a:pt x="2557" y="123"/>
                  </a:lnTo>
                  <a:lnTo>
                    <a:pt x="2557" y="121"/>
                  </a:lnTo>
                  <a:lnTo>
                    <a:pt x="2555" y="121"/>
                  </a:lnTo>
                  <a:lnTo>
                    <a:pt x="2555" y="123"/>
                  </a:lnTo>
                  <a:lnTo>
                    <a:pt x="2558" y="125"/>
                  </a:lnTo>
                  <a:lnTo>
                    <a:pt x="2560" y="128"/>
                  </a:lnTo>
                  <a:lnTo>
                    <a:pt x="2563" y="130"/>
                  </a:lnTo>
                  <a:lnTo>
                    <a:pt x="2564" y="131"/>
                  </a:lnTo>
                  <a:lnTo>
                    <a:pt x="2567" y="131"/>
                  </a:lnTo>
                  <a:lnTo>
                    <a:pt x="2568" y="133"/>
                  </a:lnTo>
                  <a:lnTo>
                    <a:pt x="2571" y="133"/>
                  </a:lnTo>
                  <a:lnTo>
                    <a:pt x="2571" y="134"/>
                  </a:lnTo>
                  <a:lnTo>
                    <a:pt x="2570" y="134"/>
                  </a:lnTo>
                  <a:lnTo>
                    <a:pt x="2567" y="133"/>
                  </a:lnTo>
                  <a:lnTo>
                    <a:pt x="2565" y="133"/>
                  </a:lnTo>
                  <a:lnTo>
                    <a:pt x="2563" y="131"/>
                  </a:lnTo>
                  <a:lnTo>
                    <a:pt x="2561" y="130"/>
                  </a:lnTo>
                  <a:lnTo>
                    <a:pt x="2558" y="128"/>
                  </a:lnTo>
                  <a:lnTo>
                    <a:pt x="2557" y="127"/>
                  </a:lnTo>
                  <a:lnTo>
                    <a:pt x="2555" y="127"/>
                  </a:lnTo>
                  <a:lnTo>
                    <a:pt x="2555" y="125"/>
                  </a:lnTo>
                  <a:lnTo>
                    <a:pt x="2554" y="123"/>
                  </a:lnTo>
                  <a:lnTo>
                    <a:pt x="2554" y="118"/>
                  </a:lnTo>
                  <a:lnTo>
                    <a:pt x="2551" y="117"/>
                  </a:lnTo>
                  <a:lnTo>
                    <a:pt x="2551" y="121"/>
                  </a:lnTo>
                  <a:lnTo>
                    <a:pt x="2554" y="121"/>
                  </a:lnTo>
                  <a:lnTo>
                    <a:pt x="2551" y="123"/>
                  </a:lnTo>
                  <a:lnTo>
                    <a:pt x="2551" y="124"/>
                  </a:lnTo>
                  <a:lnTo>
                    <a:pt x="2553" y="124"/>
                  </a:lnTo>
                  <a:lnTo>
                    <a:pt x="2553" y="125"/>
                  </a:lnTo>
                  <a:lnTo>
                    <a:pt x="2558" y="131"/>
                  </a:lnTo>
                  <a:lnTo>
                    <a:pt x="2564" y="134"/>
                  </a:lnTo>
                  <a:lnTo>
                    <a:pt x="2565" y="134"/>
                  </a:lnTo>
                  <a:lnTo>
                    <a:pt x="2567" y="135"/>
                  </a:lnTo>
                  <a:lnTo>
                    <a:pt x="2564" y="135"/>
                  </a:lnTo>
                  <a:lnTo>
                    <a:pt x="2563" y="134"/>
                  </a:lnTo>
                  <a:lnTo>
                    <a:pt x="2560" y="133"/>
                  </a:lnTo>
                  <a:lnTo>
                    <a:pt x="2558" y="133"/>
                  </a:lnTo>
                  <a:lnTo>
                    <a:pt x="2557" y="131"/>
                  </a:lnTo>
                  <a:lnTo>
                    <a:pt x="2555" y="131"/>
                  </a:lnTo>
                  <a:lnTo>
                    <a:pt x="2555" y="130"/>
                  </a:lnTo>
                  <a:lnTo>
                    <a:pt x="2554" y="130"/>
                  </a:lnTo>
                  <a:lnTo>
                    <a:pt x="2551" y="127"/>
                  </a:lnTo>
                  <a:lnTo>
                    <a:pt x="2551" y="125"/>
                  </a:lnTo>
                  <a:lnTo>
                    <a:pt x="2550" y="125"/>
                  </a:lnTo>
                  <a:lnTo>
                    <a:pt x="2550" y="123"/>
                  </a:lnTo>
                  <a:lnTo>
                    <a:pt x="2453" y="148"/>
                  </a:lnTo>
                  <a:lnTo>
                    <a:pt x="2503" y="183"/>
                  </a:lnTo>
                  <a:lnTo>
                    <a:pt x="2530" y="201"/>
                  </a:lnTo>
                  <a:lnTo>
                    <a:pt x="2537" y="206"/>
                  </a:lnTo>
                  <a:lnTo>
                    <a:pt x="2571" y="230"/>
                  </a:lnTo>
                  <a:lnTo>
                    <a:pt x="2517" y="244"/>
                  </a:lnTo>
                  <a:lnTo>
                    <a:pt x="2464" y="258"/>
                  </a:lnTo>
                  <a:lnTo>
                    <a:pt x="2533" y="306"/>
                  </a:lnTo>
                  <a:lnTo>
                    <a:pt x="2598" y="288"/>
                  </a:lnTo>
                  <a:lnTo>
                    <a:pt x="2595" y="288"/>
                  </a:lnTo>
                  <a:lnTo>
                    <a:pt x="2601" y="278"/>
                  </a:lnTo>
                  <a:lnTo>
                    <a:pt x="2588" y="287"/>
                  </a:lnTo>
                  <a:lnTo>
                    <a:pt x="2583" y="287"/>
                  </a:lnTo>
                  <a:lnTo>
                    <a:pt x="2580" y="276"/>
                  </a:lnTo>
                  <a:lnTo>
                    <a:pt x="2575" y="286"/>
                  </a:lnTo>
                  <a:lnTo>
                    <a:pt x="2568" y="286"/>
                  </a:lnTo>
                  <a:lnTo>
                    <a:pt x="2575" y="271"/>
                  </a:lnTo>
                  <a:lnTo>
                    <a:pt x="2584" y="273"/>
                  </a:lnTo>
                  <a:lnTo>
                    <a:pt x="2587" y="284"/>
                  </a:lnTo>
                  <a:lnTo>
                    <a:pt x="2601" y="274"/>
                  </a:lnTo>
                  <a:lnTo>
                    <a:pt x="2608" y="276"/>
                  </a:lnTo>
                  <a:lnTo>
                    <a:pt x="2610" y="276"/>
                  </a:lnTo>
                  <a:lnTo>
                    <a:pt x="2604" y="287"/>
                  </a:lnTo>
                  <a:lnTo>
                    <a:pt x="2640" y="277"/>
                  </a:lnTo>
                  <a:lnTo>
                    <a:pt x="2631" y="271"/>
                  </a:lnTo>
                  <a:lnTo>
                    <a:pt x="2641" y="277"/>
                  </a:lnTo>
                  <a:lnTo>
                    <a:pt x="2748" y="248"/>
                  </a:lnTo>
                  <a:lnTo>
                    <a:pt x="2714" y="226"/>
                  </a:lnTo>
                  <a:lnTo>
                    <a:pt x="2708" y="226"/>
                  </a:lnTo>
                  <a:lnTo>
                    <a:pt x="2708" y="224"/>
                  </a:lnTo>
                  <a:lnTo>
                    <a:pt x="2712" y="224"/>
                  </a:lnTo>
                  <a:lnTo>
                    <a:pt x="2710" y="223"/>
                  </a:lnTo>
                  <a:lnTo>
                    <a:pt x="2708" y="223"/>
                  </a:lnTo>
                  <a:lnTo>
                    <a:pt x="2705" y="221"/>
                  </a:lnTo>
                  <a:lnTo>
                    <a:pt x="2708" y="221"/>
                  </a:lnTo>
                  <a:lnTo>
                    <a:pt x="2707" y="220"/>
                  </a:lnTo>
                  <a:lnTo>
                    <a:pt x="2712" y="220"/>
                  </a:lnTo>
                  <a:lnTo>
                    <a:pt x="2712" y="221"/>
                  </a:lnTo>
                  <a:lnTo>
                    <a:pt x="2710" y="221"/>
                  </a:lnTo>
                  <a:lnTo>
                    <a:pt x="2711" y="223"/>
                  </a:lnTo>
                  <a:lnTo>
                    <a:pt x="2712" y="223"/>
                  </a:lnTo>
                  <a:lnTo>
                    <a:pt x="2714" y="224"/>
                  </a:lnTo>
                  <a:lnTo>
                    <a:pt x="2717" y="224"/>
                  </a:lnTo>
                  <a:lnTo>
                    <a:pt x="2718" y="226"/>
                  </a:lnTo>
                  <a:lnTo>
                    <a:pt x="2715" y="226"/>
                  </a:lnTo>
                  <a:lnTo>
                    <a:pt x="2749" y="248"/>
                  </a:lnTo>
                  <a:lnTo>
                    <a:pt x="2814" y="231"/>
                  </a:lnTo>
                  <a:lnTo>
                    <a:pt x="2855" y="220"/>
                  </a:lnTo>
                  <a:lnTo>
                    <a:pt x="2808" y="188"/>
                  </a:lnTo>
                  <a:lnTo>
                    <a:pt x="2802" y="184"/>
                  </a:lnTo>
                  <a:lnTo>
                    <a:pt x="2807" y="183"/>
                  </a:lnTo>
                  <a:lnTo>
                    <a:pt x="2812" y="181"/>
                  </a:lnTo>
                  <a:lnTo>
                    <a:pt x="2817" y="181"/>
                  </a:lnTo>
                  <a:lnTo>
                    <a:pt x="2829" y="177"/>
                  </a:lnTo>
                  <a:lnTo>
                    <a:pt x="2835" y="174"/>
                  </a:lnTo>
                  <a:lnTo>
                    <a:pt x="2841" y="173"/>
                  </a:lnTo>
                  <a:lnTo>
                    <a:pt x="2844" y="171"/>
                  </a:lnTo>
                  <a:lnTo>
                    <a:pt x="2848" y="170"/>
                  </a:lnTo>
                  <a:lnTo>
                    <a:pt x="2842" y="173"/>
                  </a:lnTo>
                  <a:lnTo>
                    <a:pt x="2836" y="174"/>
                  </a:lnTo>
                  <a:lnTo>
                    <a:pt x="2831" y="177"/>
                  </a:lnTo>
                  <a:lnTo>
                    <a:pt x="2814" y="183"/>
                  </a:lnTo>
                  <a:lnTo>
                    <a:pt x="2808" y="184"/>
                  </a:lnTo>
                  <a:lnTo>
                    <a:pt x="2804" y="184"/>
                  </a:lnTo>
                  <a:lnTo>
                    <a:pt x="2856" y="220"/>
                  </a:lnTo>
                  <a:lnTo>
                    <a:pt x="2797" y="237"/>
                  </a:lnTo>
                  <a:lnTo>
                    <a:pt x="2751" y="248"/>
                  </a:lnTo>
                  <a:lnTo>
                    <a:pt x="2762" y="257"/>
                  </a:lnTo>
                  <a:lnTo>
                    <a:pt x="2895" y="346"/>
                  </a:lnTo>
                  <a:lnTo>
                    <a:pt x="2931" y="336"/>
                  </a:lnTo>
                  <a:lnTo>
                    <a:pt x="3002" y="317"/>
                  </a:lnTo>
                  <a:lnTo>
                    <a:pt x="2953" y="284"/>
                  </a:lnTo>
                  <a:lnTo>
                    <a:pt x="3003" y="316"/>
                  </a:lnTo>
                  <a:lnTo>
                    <a:pt x="3109" y="287"/>
                  </a:lnTo>
                  <a:lnTo>
                    <a:pt x="3063" y="257"/>
                  </a:lnTo>
                  <a:lnTo>
                    <a:pt x="3036" y="240"/>
                  </a:lnTo>
                  <a:lnTo>
                    <a:pt x="2996" y="250"/>
                  </a:lnTo>
                  <a:lnTo>
                    <a:pt x="2965" y="258"/>
                  </a:lnTo>
                  <a:lnTo>
                    <a:pt x="2993" y="250"/>
                  </a:lnTo>
                  <a:lnTo>
                    <a:pt x="3015" y="244"/>
                  </a:lnTo>
                  <a:lnTo>
                    <a:pt x="3035" y="238"/>
                  </a:lnTo>
                  <a:lnTo>
                    <a:pt x="3006" y="220"/>
                  </a:lnTo>
                  <a:lnTo>
                    <a:pt x="2986" y="208"/>
                  </a:lnTo>
                  <a:lnTo>
                    <a:pt x="2962" y="193"/>
                  </a:lnTo>
                  <a:lnTo>
                    <a:pt x="2858" y="220"/>
                  </a:lnTo>
                  <a:lnTo>
                    <a:pt x="2886" y="238"/>
                  </a:lnTo>
                  <a:lnTo>
                    <a:pt x="2929" y="267"/>
                  </a:lnTo>
                  <a:lnTo>
                    <a:pt x="2965" y="258"/>
                  </a:lnTo>
                  <a:lnTo>
                    <a:pt x="2931" y="268"/>
                  </a:lnTo>
                  <a:lnTo>
                    <a:pt x="2953" y="284"/>
                  </a:lnTo>
                  <a:lnTo>
                    <a:pt x="2929" y="268"/>
                  </a:lnTo>
                  <a:lnTo>
                    <a:pt x="2822" y="297"/>
                  </a:lnTo>
                  <a:lnTo>
                    <a:pt x="2928" y="268"/>
                  </a:lnTo>
                  <a:lnTo>
                    <a:pt x="2884" y="238"/>
                  </a:lnTo>
                  <a:lnTo>
                    <a:pt x="2871" y="230"/>
                  </a:lnTo>
                  <a:lnTo>
                    <a:pt x="2856" y="220"/>
                  </a:lnTo>
                  <a:lnTo>
                    <a:pt x="2962" y="191"/>
                  </a:lnTo>
                  <a:lnTo>
                    <a:pt x="2934" y="173"/>
                  </a:lnTo>
                  <a:lnTo>
                    <a:pt x="2932" y="173"/>
                  </a:lnTo>
                  <a:lnTo>
                    <a:pt x="2929" y="171"/>
                  </a:lnTo>
                  <a:lnTo>
                    <a:pt x="2926" y="171"/>
                  </a:lnTo>
                  <a:lnTo>
                    <a:pt x="2926" y="170"/>
                  </a:lnTo>
                  <a:lnTo>
                    <a:pt x="2929" y="170"/>
                  </a:lnTo>
                  <a:lnTo>
                    <a:pt x="2919" y="164"/>
                  </a:lnTo>
                  <a:lnTo>
                    <a:pt x="2911" y="158"/>
                  </a:lnTo>
                  <a:lnTo>
                    <a:pt x="2931" y="170"/>
                  </a:lnTo>
                  <a:lnTo>
                    <a:pt x="2934" y="170"/>
                  </a:lnTo>
                  <a:lnTo>
                    <a:pt x="2932" y="171"/>
                  </a:lnTo>
                  <a:lnTo>
                    <a:pt x="2939" y="171"/>
                  </a:lnTo>
                  <a:lnTo>
                    <a:pt x="2936" y="173"/>
                  </a:lnTo>
                  <a:lnTo>
                    <a:pt x="2935" y="173"/>
                  </a:lnTo>
                  <a:lnTo>
                    <a:pt x="2963" y="191"/>
                  </a:lnTo>
                  <a:lnTo>
                    <a:pt x="2988" y="207"/>
                  </a:lnTo>
                  <a:lnTo>
                    <a:pt x="2991" y="210"/>
                  </a:lnTo>
                  <a:lnTo>
                    <a:pt x="3036" y="238"/>
                  </a:lnTo>
                  <a:lnTo>
                    <a:pt x="3062" y="231"/>
                  </a:lnTo>
                  <a:lnTo>
                    <a:pt x="2995" y="188"/>
                  </a:lnTo>
                  <a:lnTo>
                    <a:pt x="3063" y="231"/>
                  </a:lnTo>
                  <a:lnTo>
                    <a:pt x="3112" y="263"/>
                  </a:lnTo>
                  <a:lnTo>
                    <a:pt x="3138" y="280"/>
                  </a:lnTo>
                  <a:lnTo>
                    <a:pt x="3112" y="287"/>
                  </a:lnTo>
                  <a:lnTo>
                    <a:pt x="3149" y="311"/>
                  </a:lnTo>
                  <a:lnTo>
                    <a:pt x="3187" y="336"/>
                  </a:lnTo>
                  <a:lnTo>
                    <a:pt x="3207" y="330"/>
                  </a:lnTo>
                  <a:lnTo>
                    <a:pt x="3212" y="329"/>
                  </a:lnTo>
                  <a:lnTo>
                    <a:pt x="3138" y="280"/>
                  </a:lnTo>
                  <a:lnTo>
                    <a:pt x="3175" y="270"/>
                  </a:lnTo>
                  <a:lnTo>
                    <a:pt x="3197" y="263"/>
                  </a:lnTo>
                  <a:lnTo>
                    <a:pt x="3123" y="216"/>
                  </a:lnTo>
                  <a:lnTo>
                    <a:pt x="3140" y="210"/>
                  </a:lnTo>
                  <a:lnTo>
                    <a:pt x="3103" y="187"/>
                  </a:lnTo>
                  <a:lnTo>
                    <a:pt x="3088" y="186"/>
                  </a:lnTo>
                  <a:lnTo>
                    <a:pt x="3075" y="184"/>
                  </a:lnTo>
                  <a:lnTo>
                    <a:pt x="3123" y="216"/>
                  </a:lnTo>
                  <a:lnTo>
                    <a:pt x="3063" y="231"/>
                  </a:lnTo>
                  <a:lnTo>
                    <a:pt x="3122" y="216"/>
                  </a:lnTo>
                  <a:lnTo>
                    <a:pt x="3072" y="183"/>
                  </a:lnTo>
                  <a:lnTo>
                    <a:pt x="3026" y="178"/>
                  </a:lnTo>
                  <a:lnTo>
                    <a:pt x="3023" y="178"/>
                  </a:lnTo>
                  <a:lnTo>
                    <a:pt x="3021" y="177"/>
                  </a:lnTo>
                  <a:lnTo>
                    <a:pt x="2998" y="183"/>
                  </a:lnTo>
                  <a:lnTo>
                    <a:pt x="2991" y="184"/>
                  </a:lnTo>
                  <a:lnTo>
                    <a:pt x="2995" y="188"/>
                  </a:lnTo>
                  <a:lnTo>
                    <a:pt x="2989" y="186"/>
                  </a:lnTo>
                  <a:lnTo>
                    <a:pt x="2963" y="191"/>
                  </a:lnTo>
                  <a:lnTo>
                    <a:pt x="2975" y="188"/>
                  </a:lnTo>
                  <a:lnTo>
                    <a:pt x="2988" y="184"/>
                  </a:lnTo>
                  <a:lnTo>
                    <a:pt x="2956" y="164"/>
                  </a:lnTo>
                  <a:lnTo>
                    <a:pt x="2955" y="165"/>
                  </a:lnTo>
                  <a:lnTo>
                    <a:pt x="2952" y="167"/>
                  </a:lnTo>
                  <a:lnTo>
                    <a:pt x="2951" y="168"/>
                  </a:lnTo>
                  <a:lnTo>
                    <a:pt x="2948" y="170"/>
                  </a:lnTo>
                  <a:lnTo>
                    <a:pt x="2945" y="170"/>
                  </a:lnTo>
                  <a:lnTo>
                    <a:pt x="2943" y="171"/>
                  </a:lnTo>
                  <a:lnTo>
                    <a:pt x="2939" y="171"/>
                  </a:lnTo>
                  <a:lnTo>
                    <a:pt x="2942" y="170"/>
                  </a:lnTo>
                  <a:lnTo>
                    <a:pt x="2943" y="170"/>
                  </a:lnTo>
                  <a:lnTo>
                    <a:pt x="2949" y="167"/>
                  </a:lnTo>
                  <a:lnTo>
                    <a:pt x="2951" y="167"/>
                  </a:lnTo>
                  <a:lnTo>
                    <a:pt x="2953" y="165"/>
                  </a:lnTo>
                  <a:lnTo>
                    <a:pt x="2955" y="164"/>
                  </a:lnTo>
                  <a:lnTo>
                    <a:pt x="2953" y="163"/>
                  </a:lnTo>
                  <a:lnTo>
                    <a:pt x="2952" y="164"/>
                  </a:lnTo>
                  <a:lnTo>
                    <a:pt x="2949" y="165"/>
                  </a:lnTo>
                  <a:lnTo>
                    <a:pt x="2948" y="165"/>
                  </a:lnTo>
                  <a:lnTo>
                    <a:pt x="2942" y="168"/>
                  </a:lnTo>
                  <a:lnTo>
                    <a:pt x="2941" y="168"/>
                  </a:lnTo>
                  <a:lnTo>
                    <a:pt x="2938" y="170"/>
                  </a:lnTo>
                  <a:lnTo>
                    <a:pt x="2934" y="170"/>
                  </a:lnTo>
                  <a:lnTo>
                    <a:pt x="2938" y="168"/>
                  </a:lnTo>
                  <a:lnTo>
                    <a:pt x="2939" y="168"/>
                  </a:lnTo>
                  <a:lnTo>
                    <a:pt x="2942" y="167"/>
                  </a:lnTo>
                  <a:lnTo>
                    <a:pt x="2943" y="167"/>
                  </a:lnTo>
                  <a:lnTo>
                    <a:pt x="2946" y="165"/>
                  </a:lnTo>
                  <a:lnTo>
                    <a:pt x="2948" y="164"/>
                  </a:lnTo>
                  <a:lnTo>
                    <a:pt x="2951" y="163"/>
                  </a:lnTo>
                  <a:lnTo>
                    <a:pt x="2952" y="161"/>
                  </a:lnTo>
                  <a:lnTo>
                    <a:pt x="2951" y="161"/>
                  </a:lnTo>
                  <a:lnTo>
                    <a:pt x="2949" y="163"/>
                  </a:lnTo>
                  <a:lnTo>
                    <a:pt x="2948" y="163"/>
                  </a:lnTo>
                  <a:lnTo>
                    <a:pt x="2948" y="164"/>
                  </a:lnTo>
                  <a:lnTo>
                    <a:pt x="2945" y="164"/>
                  </a:lnTo>
                  <a:lnTo>
                    <a:pt x="2945" y="163"/>
                  </a:lnTo>
                  <a:lnTo>
                    <a:pt x="2946" y="163"/>
                  </a:lnTo>
                  <a:lnTo>
                    <a:pt x="2949" y="160"/>
                  </a:lnTo>
                  <a:lnTo>
                    <a:pt x="2935" y="150"/>
                  </a:lnTo>
                  <a:lnTo>
                    <a:pt x="2918" y="154"/>
                  </a:lnTo>
                  <a:lnTo>
                    <a:pt x="2925" y="160"/>
                  </a:lnTo>
                  <a:lnTo>
                    <a:pt x="2936" y="167"/>
                  </a:lnTo>
                  <a:lnTo>
                    <a:pt x="2939" y="165"/>
                  </a:lnTo>
                  <a:lnTo>
                    <a:pt x="2941" y="165"/>
                  </a:lnTo>
                  <a:lnTo>
                    <a:pt x="2943" y="164"/>
                  </a:lnTo>
                  <a:lnTo>
                    <a:pt x="2945" y="164"/>
                  </a:lnTo>
                  <a:lnTo>
                    <a:pt x="2943" y="165"/>
                  </a:lnTo>
                  <a:lnTo>
                    <a:pt x="2941" y="167"/>
                  </a:lnTo>
                  <a:lnTo>
                    <a:pt x="2939" y="167"/>
                  </a:lnTo>
                  <a:lnTo>
                    <a:pt x="2936" y="168"/>
                  </a:lnTo>
                  <a:lnTo>
                    <a:pt x="2935" y="167"/>
                  </a:lnTo>
                  <a:lnTo>
                    <a:pt x="2925" y="161"/>
                  </a:lnTo>
                  <a:lnTo>
                    <a:pt x="2916" y="154"/>
                  </a:lnTo>
                  <a:lnTo>
                    <a:pt x="2926" y="151"/>
                  </a:lnTo>
                  <a:lnTo>
                    <a:pt x="2934" y="150"/>
                  </a:lnTo>
                  <a:lnTo>
                    <a:pt x="2916" y="138"/>
                  </a:lnTo>
                  <a:lnTo>
                    <a:pt x="2916" y="140"/>
                  </a:lnTo>
                  <a:lnTo>
                    <a:pt x="2915" y="140"/>
                  </a:lnTo>
                  <a:lnTo>
                    <a:pt x="2892" y="145"/>
                  </a:lnTo>
                  <a:lnTo>
                    <a:pt x="2909" y="157"/>
                  </a:lnTo>
                  <a:lnTo>
                    <a:pt x="2915" y="144"/>
                  </a:lnTo>
                  <a:lnTo>
                    <a:pt x="2915" y="143"/>
                  </a:lnTo>
                  <a:lnTo>
                    <a:pt x="2916" y="143"/>
                  </a:lnTo>
                  <a:lnTo>
                    <a:pt x="2916" y="140"/>
                  </a:lnTo>
                  <a:lnTo>
                    <a:pt x="2918" y="140"/>
                  </a:lnTo>
                  <a:lnTo>
                    <a:pt x="2918" y="144"/>
                  </a:lnTo>
                  <a:lnTo>
                    <a:pt x="2911" y="158"/>
                  </a:lnTo>
                  <a:lnTo>
                    <a:pt x="2908" y="167"/>
                  </a:lnTo>
                  <a:lnTo>
                    <a:pt x="2906" y="167"/>
                  </a:lnTo>
                  <a:lnTo>
                    <a:pt x="2906" y="168"/>
                  </a:lnTo>
                  <a:lnTo>
                    <a:pt x="2904" y="168"/>
                  </a:lnTo>
                  <a:lnTo>
                    <a:pt x="2904" y="167"/>
                  </a:lnTo>
                  <a:lnTo>
                    <a:pt x="2905" y="167"/>
                  </a:lnTo>
                  <a:lnTo>
                    <a:pt x="2909" y="158"/>
                  </a:lnTo>
                  <a:lnTo>
                    <a:pt x="2891" y="145"/>
                  </a:lnTo>
                  <a:lnTo>
                    <a:pt x="2869" y="151"/>
                  </a:lnTo>
                  <a:lnTo>
                    <a:pt x="2869" y="153"/>
                  </a:lnTo>
                  <a:lnTo>
                    <a:pt x="2866" y="155"/>
                  </a:lnTo>
                  <a:lnTo>
                    <a:pt x="2865" y="158"/>
                  </a:lnTo>
                  <a:lnTo>
                    <a:pt x="2861" y="163"/>
                  </a:lnTo>
                  <a:lnTo>
                    <a:pt x="2858" y="164"/>
                  </a:lnTo>
                  <a:lnTo>
                    <a:pt x="2895" y="168"/>
                  </a:lnTo>
                  <a:lnTo>
                    <a:pt x="2894" y="168"/>
                  </a:lnTo>
                  <a:lnTo>
                    <a:pt x="2856" y="164"/>
                  </a:lnTo>
                  <a:lnTo>
                    <a:pt x="2861" y="160"/>
                  </a:lnTo>
                  <a:lnTo>
                    <a:pt x="2861" y="158"/>
                  </a:lnTo>
                  <a:lnTo>
                    <a:pt x="2862" y="158"/>
                  </a:lnTo>
                  <a:lnTo>
                    <a:pt x="2864" y="157"/>
                  </a:lnTo>
                  <a:lnTo>
                    <a:pt x="2864" y="155"/>
                  </a:lnTo>
                  <a:lnTo>
                    <a:pt x="2865" y="155"/>
                  </a:lnTo>
                  <a:lnTo>
                    <a:pt x="2866" y="153"/>
                  </a:lnTo>
                  <a:lnTo>
                    <a:pt x="2866" y="151"/>
                  </a:lnTo>
                  <a:lnTo>
                    <a:pt x="2868" y="151"/>
                  </a:lnTo>
                  <a:lnTo>
                    <a:pt x="2868" y="150"/>
                  </a:lnTo>
                  <a:lnTo>
                    <a:pt x="2869" y="147"/>
                  </a:lnTo>
                  <a:lnTo>
                    <a:pt x="2869" y="143"/>
                  </a:lnTo>
                  <a:lnTo>
                    <a:pt x="2871" y="143"/>
                  </a:lnTo>
                  <a:lnTo>
                    <a:pt x="2871" y="140"/>
                  </a:lnTo>
                  <a:lnTo>
                    <a:pt x="2869" y="138"/>
                  </a:lnTo>
                  <a:lnTo>
                    <a:pt x="2869" y="134"/>
                  </a:lnTo>
                  <a:lnTo>
                    <a:pt x="2861" y="134"/>
                  </a:lnTo>
                  <a:lnTo>
                    <a:pt x="2859" y="133"/>
                  </a:lnTo>
                  <a:lnTo>
                    <a:pt x="2859" y="131"/>
                  </a:lnTo>
                  <a:lnTo>
                    <a:pt x="2862" y="131"/>
                  </a:lnTo>
                  <a:lnTo>
                    <a:pt x="2868" y="133"/>
                  </a:lnTo>
                  <a:lnTo>
                    <a:pt x="2868" y="131"/>
                  </a:lnTo>
                  <a:lnTo>
                    <a:pt x="2856" y="130"/>
                  </a:lnTo>
                  <a:lnTo>
                    <a:pt x="2855" y="130"/>
                  </a:lnTo>
                  <a:lnTo>
                    <a:pt x="2852" y="128"/>
                  </a:lnTo>
                  <a:lnTo>
                    <a:pt x="2856" y="128"/>
                  </a:lnTo>
                  <a:lnTo>
                    <a:pt x="2865" y="130"/>
                  </a:lnTo>
                  <a:lnTo>
                    <a:pt x="2819" y="100"/>
                  </a:lnTo>
                  <a:lnTo>
                    <a:pt x="2817" y="107"/>
                  </a:lnTo>
                  <a:lnTo>
                    <a:pt x="2817" y="108"/>
                  </a:lnTo>
                  <a:lnTo>
                    <a:pt x="2815" y="108"/>
                  </a:lnTo>
                  <a:lnTo>
                    <a:pt x="2808" y="107"/>
                  </a:lnTo>
                  <a:lnTo>
                    <a:pt x="2809" y="107"/>
                  </a:lnTo>
                  <a:lnTo>
                    <a:pt x="2809" y="104"/>
                  </a:lnTo>
                  <a:lnTo>
                    <a:pt x="2811" y="104"/>
                  </a:lnTo>
                  <a:lnTo>
                    <a:pt x="2811" y="103"/>
                  </a:lnTo>
                  <a:lnTo>
                    <a:pt x="2808" y="103"/>
                  </a:lnTo>
                  <a:lnTo>
                    <a:pt x="2808" y="101"/>
                  </a:lnTo>
                  <a:lnTo>
                    <a:pt x="2811" y="97"/>
                  </a:lnTo>
                  <a:lnTo>
                    <a:pt x="2807" y="95"/>
                  </a:lnTo>
                  <a:lnTo>
                    <a:pt x="2802" y="95"/>
                  </a:lnTo>
                  <a:lnTo>
                    <a:pt x="2799" y="94"/>
                  </a:lnTo>
                  <a:lnTo>
                    <a:pt x="2795" y="94"/>
                  </a:lnTo>
                  <a:lnTo>
                    <a:pt x="2791" y="93"/>
                  </a:lnTo>
                  <a:lnTo>
                    <a:pt x="2787" y="93"/>
                  </a:lnTo>
                  <a:lnTo>
                    <a:pt x="2782" y="91"/>
                  </a:lnTo>
                  <a:lnTo>
                    <a:pt x="2791" y="91"/>
                  </a:lnTo>
                  <a:lnTo>
                    <a:pt x="2795" y="93"/>
                  </a:lnTo>
                  <a:lnTo>
                    <a:pt x="2799" y="93"/>
                  </a:lnTo>
                  <a:lnTo>
                    <a:pt x="2804" y="94"/>
                  </a:lnTo>
                  <a:lnTo>
                    <a:pt x="2807" y="94"/>
                  </a:lnTo>
                  <a:lnTo>
                    <a:pt x="2808" y="95"/>
                  </a:lnTo>
                  <a:lnTo>
                    <a:pt x="2811" y="95"/>
                  </a:lnTo>
                  <a:lnTo>
                    <a:pt x="2812" y="94"/>
                  </a:lnTo>
                  <a:lnTo>
                    <a:pt x="2818" y="81"/>
                  </a:lnTo>
                  <a:lnTo>
                    <a:pt x="2818" y="80"/>
                  </a:lnTo>
                  <a:lnTo>
                    <a:pt x="2819" y="80"/>
                  </a:lnTo>
                  <a:lnTo>
                    <a:pt x="2819" y="78"/>
                  </a:lnTo>
                  <a:lnTo>
                    <a:pt x="2818" y="77"/>
                  </a:lnTo>
                  <a:lnTo>
                    <a:pt x="2817" y="77"/>
                  </a:lnTo>
                  <a:lnTo>
                    <a:pt x="2817" y="75"/>
                  </a:lnTo>
                  <a:lnTo>
                    <a:pt x="2818" y="75"/>
                  </a:lnTo>
                  <a:lnTo>
                    <a:pt x="2805" y="67"/>
                  </a:lnTo>
                  <a:lnTo>
                    <a:pt x="2787" y="71"/>
                  </a:lnTo>
                  <a:lnTo>
                    <a:pt x="2785" y="71"/>
                  </a:lnTo>
                  <a:lnTo>
                    <a:pt x="2775" y="64"/>
                  </a:lnTo>
                  <a:lnTo>
                    <a:pt x="2769" y="65"/>
                  </a:lnTo>
                  <a:lnTo>
                    <a:pt x="2778" y="71"/>
                  </a:lnTo>
                  <a:lnTo>
                    <a:pt x="2815" y="75"/>
                  </a:lnTo>
                  <a:lnTo>
                    <a:pt x="2779" y="73"/>
                  </a:lnTo>
                  <a:lnTo>
                    <a:pt x="2787" y="77"/>
                  </a:lnTo>
                  <a:lnTo>
                    <a:pt x="2812" y="94"/>
                  </a:lnTo>
                  <a:lnTo>
                    <a:pt x="2778" y="73"/>
                  </a:lnTo>
                  <a:lnTo>
                    <a:pt x="2777" y="73"/>
                  </a:lnTo>
                  <a:lnTo>
                    <a:pt x="2761" y="71"/>
                  </a:lnTo>
                  <a:lnTo>
                    <a:pt x="2759" y="70"/>
                  </a:lnTo>
                  <a:lnTo>
                    <a:pt x="2762" y="70"/>
                  </a:lnTo>
                  <a:lnTo>
                    <a:pt x="2775" y="71"/>
                  </a:lnTo>
                  <a:lnTo>
                    <a:pt x="2768" y="67"/>
                  </a:lnTo>
                  <a:lnTo>
                    <a:pt x="2757" y="70"/>
                  </a:lnTo>
                  <a:lnTo>
                    <a:pt x="2752" y="70"/>
                  </a:lnTo>
                  <a:lnTo>
                    <a:pt x="2767" y="65"/>
                  </a:lnTo>
                  <a:lnTo>
                    <a:pt x="2758" y="60"/>
                  </a:lnTo>
                  <a:close/>
                  <a:moveTo>
                    <a:pt x="2317" y="60"/>
                  </a:moveTo>
                  <a:lnTo>
                    <a:pt x="2341" y="75"/>
                  </a:lnTo>
                  <a:lnTo>
                    <a:pt x="2370" y="95"/>
                  </a:lnTo>
                  <a:lnTo>
                    <a:pt x="2383" y="97"/>
                  </a:lnTo>
                  <a:lnTo>
                    <a:pt x="2344" y="71"/>
                  </a:lnTo>
                  <a:lnTo>
                    <a:pt x="2334" y="63"/>
                  </a:lnTo>
                  <a:lnTo>
                    <a:pt x="2344" y="70"/>
                  </a:lnTo>
                  <a:lnTo>
                    <a:pt x="2403" y="108"/>
                  </a:lnTo>
                  <a:lnTo>
                    <a:pt x="2416" y="110"/>
                  </a:lnTo>
                  <a:lnTo>
                    <a:pt x="2349" y="64"/>
                  </a:lnTo>
                  <a:lnTo>
                    <a:pt x="2344" y="63"/>
                  </a:lnTo>
                  <a:lnTo>
                    <a:pt x="2331" y="61"/>
                  </a:lnTo>
                  <a:lnTo>
                    <a:pt x="2330" y="60"/>
                  </a:lnTo>
                  <a:lnTo>
                    <a:pt x="2317" y="60"/>
                  </a:lnTo>
                  <a:close/>
                  <a:moveTo>
                    <a:pt x="2048" y="60"/>
                  </a:moveTo>
                  <a:lnTo>
                    <a:pt x="2042" y="61"/>
                  </a:lnTo>
                  <a:lnTo>
                    <a:pt x="2045" y="61"/>
                  </a:lnTo>
                  <a:lnTo>
                    <a:pt x="2048" y="60"/>
                  </a:lnTo>
                  <a:close/>
                  <a:moveTo>
                    <a:pt x="2013" y="60"/>
                  </a:moveTo>
                  <a:lnTo>
                    <a:pt x="2006" y="68"/>
                  </a:lnTo>
                  <a:lnTo>
                    <a:pt x="2036" y="61"/>
                  </a:lnTo>
                  <a:lnTo>
                    <a:pt x="2013" y="60"/>
                  </a:lnTo>
                  <a:close/>
                  <a:moveTo>
                    <a:pt x="2804" y="58"/>
                  </a:moveTo>
                  <a:lnTo>
                    <a:pt x="2807" y="58"/>
                  </a:lnTo>
                  <a:lnTo>
                    <a:pt x="2808" y="60"/>
                  </a:lnTo>
                  <a:lnTo>
                    <a:pt x="2805" y="60"/>
                  </a:lnTo>
                  <a:lnTo>
                    <a:pt x="2804" y="58"/>
                  </a:lnTo>
                  <a:close/>
                  <a:moveTo>
                    <a:pt x="2754" y="58"/>
                  </a:moveTo>
                  <a:lnTo>
                    <a:pt x="2751" y="60"/>
                  </a:lnTo>
                  <a:lnTo>
                    <a:pt x="2745" y="65"/>
                  </a:lnTo>
                  <a:lnTo>
                    <a:pt x="2745" y="67"/>
                  </a:lnTo>
                  <a:lnTo>
                    <a:pt x="2744" y="67"/>
                  </a:lnTo>
                  <a:lnTo>
                    <a:pt x="2744" y="68"/>
                  </a:lnTo>
                  <a:lnTo>
                    <a:pt x="2742" y="73"/>
                  </a:lnTo>
                  <a:lnTo>
                    <a:pt x="2741" y="73"/>
                  </a:lnTo>
                  <a:lnTo>
                    <a:pt x="2734" y="90"/>
                  </a:lnTo>
                  <a:lnTo>
                    <a:pt x="2732" y="90"/>
                  </a:lnTo>
                  <a:lnTo>
                    <a:pt x="2731" y="94"/>
                  </a:lnTo>
                  <a:lnTo>
                    <a:pt x="2731" y="95"/>
                  </a:lnTo>
                  <a:lnTo>
                    <a:pt x="2729" y="95"/>
                  </a:lnTo>
                  <a:lnTo>
                    <a:pt x="2729" y="98"/>
                  </a:lnTo>
                  <a:lnTo>
                    <a:pt x="2732" y="98"/>
                  </a:lnTo>
                  <a:lnTo>
                    <a:pt x="2732" y="95"/>
                  </a:lnTo>
                  <a:lnTo>
                    <a:pt x="2734" y="95"/>
                  </a:lnTo>
                  <a:lnTo>
                    <a:pt x="2734" y="93"/>
                  </a:lnTo>
                  <a:lnTo>
                    <a:pt x="2735" y="93"/>
                  </a:lnTo>
                  <a:lnTo>
                    <a:pt x="2735" y="91"/>
                  </a:lnTo>
                  <a:lnTo>
                    <a:pt x="2737" y="90"/>
                  </a:lnTo>
                  <a:lnTo>
                    <a:pt x="2745" y="73"/>
                  </a:lnTo>
                  <a:lnTo>
                    <a:pt x="2742" y="73"/>
                  </a:lnTo>
                  <a:lnTo>
                    <a:pt x="2745" y="71"/>
                  </a:lnTo>
                  <a:lnTo>
                    <a:pt x="2747" y="67"/>
                  </a:lnTo>
                  <a:lnTo>
                    <a:pt x="2748" y="67"/>
                  </a:lnTo>
                  <a:lnTo>
                    <a:pt x="2748" y="65"/>
                  </a:lnTo>
                  <a:lnTo>
                    <a:pt x="2749" y="65"/>
                  </a:lnTo>
                  <a:lnTo>
                    <a:pt x="2749" y="64"/>
                  </a:lnTo>
                  <a:lnTo>
                    <a:pt x="2751" y="63"/>
                  </a:lnTo>
                  <a:lnTo>
                    <a:pt x="2752" y="63"/>
                  </a:lnTo>
                  <a:lnTo>
                    <a:pt x="2752" y="61"/>
                  </a:lnTo>
                  <a:lnTo>
                    <a:pt x="2754" y="61"/>
                  </a:lnTo>
                  <a:lnTo>
                    <a:pt x="2755" y="60"/>
                  </a:lnTo>
                  <a:lnTo>
                    <a:pt x="2757" y="60"/>
                  </a:lnTo>
                  <a:lnTo>
                    <a:pt x="2755" y="58"/>
                  </a:lnTo>
                  <a:lnTo>
                    <a:pt x="2754" y="58"/>
                  </a:lnTo>
                  <a:close/>
                  <a:moveTo>
                    <a:pt x="2209" y="58"/>
                  </a:moveTo>
                  <a:lnTo>
                    <a:pt x="2202" y="61"/>
                  </a:lnTo>
                  <a:lnTo>
                    <a:pt x="2230" y="81"/>
                  </a:lnTo>
                  <a:lnTo>
                    <a:pt x="2232" y="81"/>
                  </a:lnTo>
                  <a:lnTo>
                    <a:pt x="2250" y="95"/>
                  </a:lnTo>
                  <a:lnTo>
                    <a:pt x="2256" y="94"/>
                  </a:lnTo>
                  <a:lnTo>
                    <a:pt x="2260" y="94"/>
                  </a:lnTo>
                  <a:lnTo>
                    <a:pt x="2244" y="83"/>
                  </a:lnTo>
                  <a:lnTo>
                    <a:pt x="2243" y="83"/>
                  </a:lnTo>
                  <a:lnTo>
                    <a:pt x="2209" y="58"/>
                  </a:lnTo>
                  <a:close/>
                  <a:moveTo>
                    <a:pt x="2055" y="58"/>
                  </a:moveTo>
                  <a:lnTo>
                    <a:pt x="2050" y="63"/>
                  </a:lnTo>
                  <a:lnTo>
                    <a:pt x="2060" y="63"/>
                  </a:lnTo>
                  <a:lnTo>
                    <a:pt x="2055" y="58"/>
                  </a:lnTo>
                  <a:close/>
                  <a:moveTo>
                    <a:pt x="729" y="58"/>
                  </a:moveTo>
                  <a:lnTo>
                    <a:pt x="725" y="63"/>
                  </a:lnTo>
                  <a:lnTo>
                    <a:pt x="776" y="68"/>
                  </a:lnTo>
                  <a:lnTo>
                    <a:pt x="781" y="64"/>
                  </a:lnTo>
                  <a:lnTo>
                    <a:pt x="729" y="58"/>
                  </a:lnTo>
                  <a:close/>
                  <a:moveTo>
                    <a:pt x="2301" y="57"/>
                  </a:moveTo>
                  <a:lnTo>
                    <a:pt x="2337" y="83"/>
                  </a:lnTo>
                  <a:lnTo>
                    <a:pt x="2354" y="94"/>
                  </a:lnTo>
                  <a:lnTo>
                    <a:pt x="2367" y="95"/>
                  </a:lnTo>
                  <a:lnTo>
                    <a:pt x="2356" y="95"/>
                  </a:lnTo>
                  <a:lnTo>
                    <a:pt x="2371" y="105"/>
                  </a:lnTo>
                  <a:lnTo>
                    <a:pt x="2384" y="107"/>
                  </a:lnTo>
                  <a:lnTo>
                    <a:pt x="2369" y="95"/>
                  </a:lnTo>
                  <a:lnTo>
                    <a:pt x="2367" y="95"/>
                  </a:lnTo>
                  <a:lnTo>
                    <a:pt x="2340" y="77"/>
                  </a:lnTo>
                  <a:lnTo>
                    <a:pt x="2314" y="58"/>
                  </a:lnTo>
                  <a:lnTo>
                    <a:pt x="2301" y="57"/>
                  </a:lnTo>
                  <a:close/>
                  <a:moveTo>
                    <a:pt x="2219" y="57"/>
                  </a:moveTo>
                  <a:lnTo>
                    <a:pt x="2212" y="58"/>
                  </a:lnTo>
                  <a:lnTo>
                    <a:pt x="2246" y="83"/>
                  </a:lnTo>
                  <a:lnTo>
                    <a:pt x="2259" y="84"/>
                  </a:lnTo>
                  <a:lnTo>
                    <a:pt x="2219" y="57"/>
                  </a:lnTo>
                  <a:close/>
                  <a:moveTo>
                    <a:pt x="669" y="57"/>
                  </a:moveTo>
                  <a:lnTo>
                    <a:pt x="665" y="64"/>
                  </a:lnTo>
                  <a:lnTo>
                    <a:pt x="716" y="68"/>
                  </a:lnTo>
                  <a:lnTo>
                    <a:pt x="721" y="63"/>
                  </a:lnTo>
                  <a:lnTo>
                    <a:pt x="669" y="57"/>
                  </a:lnTo>
                  <a:close/>
                  <a:moveTo>
                    <a:pt x="4033" y="57"/>
                  </a:moveTo>
                  <a:lnTo>
                    <a:pt x="4082" y="61"/>
                  </a:lnTo>
                  <a:lnTo>
                    <a:pt x="4033" y="57"/>
                  </a:lnTo>
                  <a:close/>
                  <a:moveTo>
                    <a:pt x="4202" y="55"/>
                  </a:moveTo>
                  <a:lnTo>
                    <a:pt x="4239" y="58"/>
                  </a:lnTo>
                  <a:lnTo>
                    <a:pt x="4275" y="63"/>
                  </a:lnTo>
                  <a:lnTo>
                    <a:pt x="4310" y="65"/>
                  </a:lnTo>
                  <a:lnTo>
                    <a:pt x="4310" y="67"/>
                  </a:lnTo>
                  <a:lnTo>
                    <a:pt x="4275" y="64"/>
                  </a:lnTo>
                  <a:lnTo>
                    <a:pt x="4239" y="60"/>
                  </a:lnTo>
                  <a:lnTo>
                    <a:pt x="4202" y="55"/>
                  </a:lnTo>
                  <a:close/>
                  <a:moveTo>
                    <a:pt x="2797" y="55"/>
                  </a:moveTo>
                  <a:lnTo>
                    <a:pt x="2801" y="55"/>
                  </a:lnTo>
                  <a:lnTo>
                    <a:pt x="2804" y="57"/>
                  </a:lnTo>
                  <a:lnTo>
                    <a:pt x="2801" y="57"/>
                  </a:lnTo>
                  <a:lnTo>
                    <a:pt x="2802" y="58"/>
                  </a:lnTo>
                  <a:lnTo>
                    <a:pt x="2799" y="58"/>
                  </a:lnTo>
                  <a:lnTo>
                    <a:pt x="2798" y="57"/>
                  </a:lnTo>
                  <a:lnTo>
                    <a:pt x="2799" y="57"/>
                  </a:lnTo>
                  <a:lnTo>
                    <a:pt x="2797" y="55"/>
                  </a:lnTo>
                  <a:close/>
                  <a:moveTo>
                    <a:pt x="2758" y="55"/>
                  </a:moveTo>
                  <a:lnTo>
                    <a:pt x="2761" y="55"/>
                  </a:lnTo>
                  <a:lnTo>
                    <a:pt x="2761" y="57"/>
                  </a:lnTo>
                  <a:lnTo>
                    <a:pt x="2757" y="57"/>
                  </a:lnTo>
                  <a:lnTo>
                    <a:pt x="2758" y="55"/>
                  </a:lnTo>
                  <a:close/>
                  <a:moveTo>
                    <a:pt x="2751" y="55"/>
                  </a:moveTo>
                  <a:lnTo>
                    <a:pt x="2648" y="81"/>
                  </a:lnTo>
                  <a:lnTo>
                    <a:pt x="2664" y="93"/>
                  </a:lnTo>
                  <a:lnTo>
                    <a:pt x="2621" y="104"/>
                  </a:lnTo>
                  <a:lnTo>
                    <a:pt x="2625" y="104"/>
                  </a:lnTo>
                  <a:lnTo>
                    <a:pt x="2660" y="108"/>
                  </a:lnTo>
                  <a:lnTo>
                    <a:pt x="2661" y="107"/>
                  </a:lnTo>
                  <a:lnTo>
                    <a:pt x="2662" y="107"/>
                  </a:lnTo>
                  <a:lnTo>
                    <a:pt x="2662" y="105"/>
                  </a:lnTo>
                  <a:lnTo>
                    <a:pt x="2665" y="105"/>
                  </a:lnTo>
                  <a:lnTo>
                    <a:pt x="2667" y="104"/>
                  </a:lnTo>
                  <a:lnTo>
                    <a:pt x="2670" y="103"/>
                  </a:lnTo>
                  <a:lnTo>
                    <a:pt x="2671" y="103"/>
                  </a:lnTo>
                  <a:lnTo>
                    <a:pt x="2674" y="101"/>
                  </a:lnTo>
                  <a:lnTo>
                    <a:pt x="2675" y="101"/>
                  </a:lnTo>
                  <a:lnTo>
                    <a:pt x="2668" y="97"/>
                  </a:lnTo>
                  <a:lnTo>
                    <a:pt x="2664" y="93"/>
                  </a:lnTo>
                  <a:lnTo>
                    <a:pt x="2739" y="73"/>
                  </a:lnTo>
                  <a:lnTo>
                    <a:pt x="2741" y="68"/>
                  </a:lnTo>
                  <a:lnTo>
                    <a:pt x="2742" y="67"/>
                  </a:lnTo>
                  <a:lnTo>
                    <a:pt x="2742" y="65"/>
                  </a:lnTo>
                  <a:lnTo>
                    <a:pt x="2744" y="65"/>
                  </a:lnTo>
                  <a:lnTo>
                    <a:pt x="2748" y="61"/>
                  </a:lnTo>
                  <a:lnTo>
                    <a:pt x="2748" y="60"/>
                  </a:lnTo>
                  <a:lnTo>
                    <a:pt x="2749" y="60"/>
                  </a:lnTo>
                  <a:lnTo>
                    <a:pt x="2752" y="58"/>
                  </a:lnTo>
                  <a:lnTo>
                    <a:pt x="2754" y="57"/>
                  </a:lnTo>
                  <a:lnTo>
                    <a:pt x="2751" y="55"/>
                  </a:lnTo>
                  <a:close/>
                  <a:moveTo>
                    <a:pt x="2286" y="55"/>
                  </a:moveTo>
                  <a:lnTo>
                    <a:pt x="2334" y="88"/>
                  </a:lnTo>
                  <a:lnTo>
                    <a:pt x="2339" y="93"/>
                  </a:lnTo>
                  <a:lnTo>
                    <a:pt x="2340" y="93"/>
                  </a:lnTo>
                  <a:lnTo>
                    <a:pt x="2356" y="104"/>
                  </a:lnTo>
                  <a:lnTo>
                    <a:pt x="2369" y="105"/>
                  </a:lnTo>
                  <a:lnTo>
                    <a:pt x="2353" y="94"/>
                  </a:lnTo>
                  <a:lnTo>
                    <a:pt x="2351" y="94"/>
                  </a:lnTo>
                  <a:lnTo>
                    <a:pt x="2337" y="84"/>
                  </a:lnTo>
                  <a:lnTo>
                    <a:pt x="2299" y="57"/>
                  </a:lnTo>
                  <a:lnTo>
                    <a:pt x="2286" y="55"/>
                  </a:lnTo>
                  <a:close/>
                  <a:moveTo>
                    <a:pt x="2981" y="54"/>
                  </a:moveTo>
                  <a:lnTo>
                    <a:pt x="2976" y="63"/>
                  </a:lnTo>
                  <a:lnTo>
                    <a:pt x="2996" y="75"/>
                  </a:lnTo>
                  <a:lnTo>
                    <a:pt x="3001" y="67"/>
                  </a:lnTo>
                  <a:lnTo>
                    <a:pt x="2981" y="54"/>
                  </a:lnTo>
                  <a:close/>
                  <a:moveTo>
                    <a:pt x="2802" y="54"/>
                  </a:moveTo>
                  <a:lnTo>
                    <a:pt x="2807" y="54"/>
                  </a:lnTo>
                  <a:lnTo>
                    <a:pt x="2809" y="55"/>
                  </a:lnTo>
                  <a:lnTo>
                    <a:pt x="2812" y="55"/>
                  </a:lnTo>
                  <a:lnTo>
                    <a:pt x="2821" y="60"/>
                  </a:lnTo>
                  <a:lnTo>
                    <a:pt x="2822" y="61"/>
                  </a:lnTo>
                  <a:lnTo>
                    <a:pt x="2819" y="60"/>
                  </a:lnTo>
                  <a:lnTo>
                    <a:pt x="2802" y="54"/>
                  </a:lnTo>
                  <a:close/>
                  <a:moveTo>
                    <a:pt x="2779" y="54"/>
                  </a:moveTo>
                  <a:lnTo>
                    <a:pt x="2791" y="54"/>
                  </a:lnTo>
                  <a:lnTo>
                    <a:pt x="2795" y="55"/>
                  </a:lnTo>
                  <a:lnTo>
                    <a:pt x="2789" y="55"/>
                  </a:lnTo>
                  <a:lnTo>
                    <a:pt x="2794" y="57"/>
                  </a:lnTo>
                  <a:lnTo>
                    <a:pt x="2775" y="57"/>
                  </a:lnTo>
                  <a:lnTo>
                    <a:pt x="2777" y="55"/>
                  </a:lnTo>
                  <a:lnTo>
                    <a:pt x="2775" y="55"/>
                  </a:lnTo>
                  <a:lnTo>
                    <a:pt x="2779" y="54"/>
                  </a:lnTo>
                  <a:close/>
                  <a:moveTo>
                    <a:pt x="2270" y="54"/>
                  </a:moveTo>
                  <a:lnTo>
                    <a:pt x="2323" y="91"/>
                  </a:lnTo>
                  <a:lnTo>
                    <a:pt x="2324" y="91"/>
                  </a:lnTo>
                  <a:lnTo>
                    <a:pt x="2330" y="95"/>
                  </a:lnTo>
                  <a:lnTo>
                    <a:pt x="2340" y="103"/>
                  </a:lnTo>
                  <a:lnTo>
                    <a:pt x="2353" y="104"/>
                  </a:lnTo>
                  <a:lnTo>
                    <a:pt x="2337" y="93"/>
                  </a:lnTo>
                  <a:lnTo>
                    <a:pt x="2331" y="93"/>
                  </a:lnTo>
                  <a:lnTo>
                    <a:pt x="2324" y="91"/>
                  </a:lnTo>
                  <a:lnTo>
                    <a:pt x="2336" y="91"/>
                  </a:lnTo>
                  <a:lnTo>
                    <a:pt x="2333" y="90"/>
                  </a:lnTo>
                  <a:lnTo>
                    <a:pt x="2283" y="55"/>
                  </a:lnTo>
                  <a:lnTo>
                    <a:pt x="2270" y="54"/>
                  </a:lnTo>
                  <a:close/>
                  <a:moveTo>
                    <a:pt x="2229" y="54"/>
                  </a:moveTo>
                  <a:lnTo>
                    <a:pt x="2220" y="55"/>
                  </a:lnTo>
                  <a:lnTo>
                    <a:pt x="2262" y="84"/>
                  </a:lnTo>
                  <a:lnTo>
                    <a:pt x="2274" y="85"/>
                  </a:lnTo>
                  <a:lnTo>
                    <a:pt x="2229" y="54"/>
                  </a:lnTo>
                  <a:close/>
                  <a:moveTo>
                    <a:pt x="1962" y="54"/>
                  </a:moveTo>
                  <a:lnTo>
                    <a:pt x="1941" y="85"/>
                  </a:lnTo>
                  <a:lnTo>
                    <a:pt x="1972" y="77"/>
                  </a:lnTo>
                  <a:lnTo>
                    <a:pt x="1975" y="73"/>
                  </a:lnTo>
                  <a:lnTo>
                    <a:pt x="1972" y="73"/>
                  </a:lnTo>
                  <a:lnTo>
                    <a:pt x="1972" y="71"/>
                  </a:lnTo>
                  <a:lnTo>
                    <a:pt x="1969" y="71"/>
                  </a:lnTo>
                  <a:lnTo>
                    <a:pt x="1969" y="70"/>
                  </a:lnTo>
                  <a:lnTo>
                    <a:pt x="1968" y="70"/>
                  </a:lnTo>
                  <a:lnTo>
                    <a:pt x="1968" y="67"/>
                  </a:lnTo>
                  <a:lnTo>
                    <a:pt x="1969" y="65"/>
                  </a:lnTo>
                  <a:lnTo>
                    <a:pt x="1973" y="65"/>
                  </a:lnTo>
                  <a:lnTo>
                    <a:pt x="1973" y="64"/>
                  </a:lnTo>
                  <a:lnTo>
                    <a:pt x="1975" y="64"/>
                  </a:lnTo>
                  <a:lnTo>
                    <a:pt x="1975" y="65"/>
                  </a:lnTo>
                  <a:lnTo>
                    <a:pt x="1979" y="65"/>
                  </a:lnTo>
                  <a:lnTo>
                    <a:pt x="1986" y="57"/>
                  </a:lnTo>
                  <a:lnTo>
                    <a:pt x="1962" y="54"/>
                  </a:lnTo>
                  <a:close/>
                  <a:moveTo>
                    <a:pt x="3902" y="53"/>
                  </a:moveTo>
                  <a:lnTo>
                    <a:pt x="3918" y="54"/>
                  </a:lnTo>
                  <a:lnTo>
                    <a:pt x="3902" y="53"/>
                  </a:lnTo>
                  <a:close/>
                  <a:moveTo>
                    <a:pt x="2791" y="53"/>
                  </a:moveTo>
                  <a:lnTo>
                    <a:pt x="2799" y="53"/>
                  </a:lnTo>
                  <a:lnTo>
                    <a:pt x="2799" y="54"/>
                  </a:lnTo>
                  <a:lnTo>
                    <a:pt x="2795" y="54"/>
                  </a:lnTo>
                  <a:lnTo>
                    <a:pt x="2791" y="53"/>
                  </a:lnTo>
                  <a:close/>
                  <a:moveTo>
                    <a:pt x="2772" y="53"/>
                  </a:moveTo>
                  <a:lnTo>
                    <a:pt x="2782" y="53"/>
                  </a:lnTo>
                  <a:lnTo>
                    <a:pt x="2778" y="54"/>
                  </a:lnTo>
                  <a:lnTo>
                    <a:pt x="2769" y="54"/>
                  </a:lnTo>
                  <a:lnTo>
                    <a:pt x="2765" y="55"/>
                  </a:lnTo>
                  <a:lnTo>
                    <a:pt x="2761" y="55"/>
                  </a:lnTo>
                  <a:lnTo>
                    <a:pt x="2762" y="54"/>
                  </a:lnTo>
                  <a:lnTo>
                    <a:pt x="2768" y="54"/>
                  </a:lnTo>
                  <a:lnTo>
                    <a:pt x="2772" y="53"/>
                  </a:lnTo>
                  <a:close/>
                  <a:moveTo>
                    <a:pt x="2254" y="53"/>
                  </a:moveTo>
                  <a:lnTo>
                    <a:pt x="2307" y="88"/>
                  </a:lnTo>
                  <a:lnTo>
                    <a:pt x="2320" y="90"/>
                  </a:lnTo>
                  <a:lnTo>
                    <a:pt x="2267" y="54"/>
                  </a:lnTo>
                  <a:lnTo>
                    <a:pt x="2254" y="53"/>
                  </a:lnTo>
                  <a:close/>
                  <a:moveTo>
                    <a:pt x="675" y="53"/>
                  </a:moveTo>
                  <a:lnTo>
                    <a:pt x="671" y="57"/>
                  </a:lnTo>
                  <a:lnTo>
                    <a:pt x="722" y="63"/>
                  </a:lnTo>
                  <a:lnTo>
                    <a:pt x="726" y="58"/>
                  </a:lnTo>
                  <a:lnTo>
                    <a:pt x="675" y="53"/>
                  </a:lnTo>
                  <a:close/>
                  <a:moveTo>
                    <a:pt x="2953" y="51"/>
                  </a:moveTo>
                  <a:lnTo>
                    <a:pt x="2973" y="64"/>
                  </a:lnTo>
                  <a:lnTo>
                    <a:pt x="2975" y="64"/>
                  </a:lnTo>
                  <a:lnTo>
                    <a:pt x="2975" y="65"/>
                  </a:lnTo>
                  <a:lnTo>
                    <a:pt x="3018" y="91"/>
                  </a:lnTo>
                  <a:lnTo>
                    <a:pt x="2998" y="78"/>
                  </a:lnTo>
                  <a:lnTo>
                    <a:pt x="2996" y="78"/>
                  </a:lnTo>
                  <a:lnTo>
                    <a:pt x="2996" y="77"/>
                  </a:lnTo>
                  <a:lnTo>
                    <a:pt x="2953" y="51"/>
                  </a:lnTo>
                  <a:close/>
                  <a:moveTo>
                    <a:pt x="2240" y="51"/>
                  </a:moveTo>
                  <a:lnTo>
                    <a:pt x="2291" y="87"/>
                  </a:lnTo>
                  <a:lnTo>
                    <a:pt x="2304" y="88"/>
                  </a:lnTo>
                  <a:lnTo>
                    <a:pt x="2253" y="53"/>
                  </a:lnTo>
                  <a:lnTo>
                    <a:pt x="2240" y="51"/>
                  </a:lnTo>
                  <a:close/>
                  <a:moveTo>
                    <a:pt x="2239" y="51"/>
                  </a:moveTo>
                  <a:lnTo>
                    <a:pt x="2230" y="54"/>
                  </a:lnTo>
                  <a:lnTo>
                    <a:pt x="2277" y="85"/>
                  </a:lnTo>
                  <a:lnTo>
                    <a:pt x="2289" y="87"/>
                  </a:lnTo>
                  <a:lnTo>
                    <a:pt x="2239" y="51"/>
                  </a:lnTo>
                  <a:close/>
                  <a:moveTo>
                    <a:pt x="2156" y="51"/>
                  </a:moveTo>
                  <a:lnTo>
                    <a:pt x="2143" y="71"/>
                  </a:lnTo>
                  <a:lnTo>
                    <a:pt x="2174" y="63"/>
                  </a:lnTo>
                  <a:lnTo>
                    <a:pt x="2180" y="54"/>
                  </a:lnTo>
                  <a:lnTo>
                    <a:pt x="2156" y="51"/>
                  </a:lnTo>
                  <a:close/>
                  <a:moveTo>
                    <a:pt x="1936" y="51"/>
                  </a:moveTo>
                  <a:lnTo>
                    <a:pt x="1909" y="93"/>
                  </a:lnTo>
                  <a:lnTo>
                    <a:pt x="1916" y="85"/>
                  </a:lnTo>
                  <a:lnTo>
                    <a:pt x="1918" y="85"/>
                  </a:lnTo>
                  <a:lnTo>
                    <a:pt x="1921" y="87"/>
                  </a:lnTo>
                  <a:lnTo>
                    <a:pt x="1922" y="87"/>
                  </a:lnTo>
                  <a:lnTo>
                    <a:pt x="1916" y="91"/>
                  </a:lnTo>
                  <a:lnTo>
                    <a:pt x="1939" y="85"/>
                  </a:lnTo>
                  <a:lnTo>
                    <a:pt x="1960" y="54"/>
                  </a:lnTo>
                  <a:lnTo>
                    <a:pt x="1936" y="51"/>
                  </a:lnTo>
                  <a:close/>
                  <a:moveTo>
                    <a:pt x="615" y="51"/>
                  </a:moveTo>
                  <a:lnTo>
                    <a:pt x="611" y="57"/>
                  </a:lnTo>
                  <a:lnTo>
                    <a:pt x="662" y="63"/>
                  </a:lnTo>
                  <a:lnTo>
                    <a:pt x="666" y="57"/>
                  </a:lnTo>
                  <a:lnTo>
                    <a:pt x="615" y="51"/>
                  </a:lnTo>
                  <a:close/>
                  <a:moveTo>
                    <a:pt x="4133" y="48"/>
                  </a:moveTo>
                  <a:lnTo>
                    <a:pt x="4166" y="51"/>
                  </a:lnTo>
                  <a:lnTo>
                    <a:pt x="4202" y="55"/>
                  </a:lnTo>
                  <a:lnTo>
                    <a:pt x="4166" y="53"/>
                  </a:lnTo>
                  <a:lnTo>
                    <a:pt x="4133" y="48"/>
                  </a:lnTo>
                  <a:close/>
                  <a:moveTo>
                    <a:pt x="3865" y="47"/>
                  </a:moveTo>
                  <a:lnTo>
                    <a:pt x="3865" y="48"/>
                  </a:lnTo>
                  <a:lnTo>
                    <a:pt x="3864" y="48"/>
                  </a:lnTo>
                  <a:lnTo>
                    <a:pt x="3878" y="50"/>
                  </a:lnTo>
                  <a:lnTo>
                    <a:pt x="3878" y="48"/>
                  </a:lnTo>
                  <a:lnTo>
                    <a:pt x="3875" y="48"/>
                  </a:lnTo>
                  <a:lnTo>
                    <a:pt x="3874" y="47"/>
                  </a:lnTo>
                  <a:lnTo>
                    <a:pt x="3865" y="47"/>
                  </a:lnTo>
                  <a:close/>
                  <a:moveTo>
                    <a:pt x="2213" y="47"/>
                  </a:moveTo>
                  <a:lnTo>
                    <a:pt x="2210" y="51"/>
                  </a:lnTo>
                  <a:lnTo>
                    <a:pt x="2217" y="51"/>
                  </a:lnTo>
                  <a:lnTo>
                    <a:pt x="2217" y="53"/>
                  </a:lnTo>
                  <a:lnTo>
                    <a:pt x="2232" y="48"/>
                  </a:lnTo>
                  <a:lnTo>
                    <a:pt x="2213" y="47"/>
                  </a:lnTo>
                  <a:close/>
                  <a:moveTo>
                    <a:pt x="1554" y="47"/>
                  </a:moveTo>
                  <a:lnTo>
                    <a:pt x="1433" y="211"/>
                  </a:lnTo>
                  <a:lnTo>
                    <a:pt x="1465" y="203"/>
                  </a:lnTo>
                  <a:lnTo>
                    <a:pt x="1570" y="60"/>
                  </a:lnTo>
                  <a:lnTo>
                    <a:pt x="1554" y="47"/>
                  </a:lnTo>
                  <a:close/>
                  <a:moveTo>
                    <a:pt x="621" y="47"/>
                  </a:moveTo>
                  <a:lnTo>
                    <a:pt x="617" y="51"/>
                  </a:lnTo>
                  <a:lnTo>
                    <a:pt x="668" y="57"/>
                  </a:lnTo>
                  <a:lnTo>
                    <a:pt x="672" y="53"/>
                  </a:lnTo>
                  <a:lnTo>
                    <a:pt x="621" y="47"/>
                  </a:lnTo>
                  <a:close/>
                  <a:moveTo>
                    <a:pt x="2103" y="45"/>
                  </a:moveTo>
                  <a:lnTo>
                    <a:pt x="2092" y="67"/>
                  </a:lnTo>
                  <a:lnTo>
                    <a:pt x="2116" y="68"/>
                  </a:lnTo>
                  <a:lnTo>
                    <a:pt x="2129" y="48"/>
                  </a:lnTo>
                  <a:lnTo>
                    <a:pt x="2117" y="70"/>
                  </a:lnTo>
                  <a:lnTo>
                    <a:pt x="2140" y="71"/>
                  </a:lnTo>
                  <a:lnTo>
                    <a:pt x="2142" y="71"/>
                  </a:lnTo>
                  <a:lnTo>
                    <a:pt x="2155" y="51"/>
                  </a:lnTo>
                  <a:lnTo>
                    <a:pt x="2103" y="45"/>
                  </a:lnTo>
                  <a:close/>
                  <a:moveTo>
                    <a:pt x="3988" y="44"/>
                  </a:moveTo>
                  <a:lnTo>
                    <a:pt x="4018" y="44"/>
                  </a:lnTo>
                  <a:lnTo>
                    <a:pt x="4018" y="45"/>
                  </a:lnTo>
                  <a:lnTo>
                    <a:pt x="4016" y="45"/>
                  </a:lnTo>
                  <a:lnTo>
                    <a:pt x="4028" y="47"/>
                  </a:lnTo>
                  <a:lnTo>
                    <a:pt x="4046" y="48"/>
                  </a:lnTo>
                  <a:lnTo>
                    <a:pt x="4071" y="51"/>
                  </a:lnTo>
                  <a:lnTo>
                    <a:pt x="4099" y="54"/>
                  </a:lnTo>
                  <a:lnTo>
                    <a:pt x="4132" y="57"/>
                  </a:lnTo>
                  <a:lnTo>
                    <a:pt x="4166" y="61"/>
                  </a:lnTo>
                  <a:lnTo>
                    <a:pt x="4203" y="64"/>
                  </a:lnTo>
                  <a:lnTo>
                    <a:pt x="4239" y="68"/>
                  </a:lnTo>
                  <a:lnTo>
                    <a:pt x="4202" y="64"/>
                  </a:lnTo>
                  <a:lnTo>
                    <a:pt x="4165" y="61"/>
                  </a:lnTo>
                  <a:lnTo>
                    <a:pt x="4129" y="57"/>
                  </a:lnTo>
                  <a:lnTo>
                    <a:pt x="4096" y="54"/>
                  </a:lnTo>
                  <a:lnTo>
                    <a:pt x="4068" y="51"/>
                  </a:lnTo>
                  <a:lnTo>
                    <a:pt x="4043" y="48"/>
                  </a:lnTo>
                  <a:lnTo>
                    <a:pt x="4024" y="47"/>
                  </a:lnTo>
                  <a:lnTo>
                    <a:pt x="4012" y="45"/>
                  </a:lnTo>
                  <a:lnTo>
                    <a:pt x="3991" y="45"/>
                  </a:lnTo>
                  <a:lnTo>
                    <a:pt x="3988" y="44"/>
                  </a:lnTo>
                  <a:close/>
                  <a:moveTo>
                    <a:pt x="2187" y="44"/>
                  </a:moveTo>
                  <a:lnTo>
                    <a:pt x="2184" y="48"/>
                  </a:lnTo>
                  <a:lnTo>
                    <a:pt x="2209" y="51"/>
                  </a:lnTo>
                  <a:lnTo>
                    <a:pt x="2212" y="47"/>
                  </a:lnTo>
                  <a:lnTo>
                    <a:pt x="2187" y="44"/>
                  </a:lnTo>
                  <a:close/>
                  <a:moveTo>
                    <a:pt x="2077" y="44"/>
                  </a:moveTo>
                  <a:lnTo>
                    <a:pt x="2065" y="64"/>
                  </a:lnTo>
                  <a:lnTo>
                    <a:pt x="2083" y="77"/>
                  </a:lnTo>
                  <a:lnTo>
                    <a:pt x="2089" y="67"/>
                  </a:lnTo>
                  <a:lnTo>
                    <a:pt x="2065" y="64"/>
                  </a:lnTo>
                  <a:lnTo>
                    <a:pt x="2090" y="67"/>
                  </a:lnTo>
                  <a:lnTo>
                    <a:pt x="2083" y="78"/>
                  </a:lnTo>
                  <a:lnTo>
                    <a:pt x="2077" y="87"/>
                  </a:lnTo>
                  <a:lnTo>
                    <a:pt x="2090" y="84"/>
                  </a:lnTo>
                  <a:lnTo>
                    <a:pt x="2083" y="78"/>
                  </a:lnTo>
                  <a:lnTo>
                    <a:pt x="2092" y="84"/>
                  </a:lnTo>
                  <a:lnTo>
                    <a:pt x="2095" y="83"/>
                  </a:lnTo>
                  <a:lnTo>
                    <a:pt x="2096" y="83"/>
                  </a:lnTo>
                  <a:lnTo>
                    <a:pt x="2109" y="80"/>
                  </a:lnTo>
                  <a:lnTo>
                    <a:pt x="2115" y="70"/>
                  </a:lnTo>
                  <a:lnTo>
                    <a:pt x="2090" y="67"/>
                  </a:lnTo>
                  <a:lnTo>
                    <a:pt x="2102" y="45"/>
                  </a:lnTo>
                  <a:lnTo>
                    <a:pt x="2077" y="44"/>
                  </a:lnTo>
                  <a:close/>
                  <a:moveTo>
                    <a:pt x="4011" y="41"/>
                  </a:moveTo>
                  <a:lnTo>
                    <a:pt x="4019" y="41"/>
                  </a:lnTo>
                  <a:lnTo>
                    <a:pt x="4015" y="43"/>
                  </a:lnTo>
                  <a:lnTo>
                    <a:pt x="4006" y="43"/>
                  </a:lnTo>
                  <a:lnTo>
                    <a:pt x="4011" y="41"/>
                  </a:lnTo>
                  <a:close/>
                  <a:moveTo>
                    <a:pt x="3984" y="41"/>
                  </a:moveTo>
                  <a:lnTo>
                    <a:pt x="3992" y="41"/>
                  </a:lnTo>
                  <a:lnTo>
                    <a:pt x="3995" y="43"/>
                  </a:lnTo>
                  <a:lnTo>
                    <a:pt x="3988" y="43"/>
                  </a:lnTo>
                  <a:lnTo>
                    <a:pt x="3984" y="41"/>
                  </a:lnTo>
                  <a:close/>
                  <a:moveTo>
                    <a:pt x="2808" y="41"/>
                  </a:moveTo>
                  <a:lnTo>
                    <a:pt x="2752" y="55"/>
                  </a:lnTo>
                  <a:lnTo>
                    <a:pt x="2755" y="57"/>
                  </a:lnTo>
                  <a:lnTo>
                    <a:pt x="2757" y="57"/>
                  </a:lnTo>
                  <a:lnTo>
                    <a:pt x="2757" y="58"/>
                  </a:lnTo>
                  <a:lnTo>
                    <a:pt x="2758" y="58"/>
                  </a:lnTo>
                  <a:lnTo>
                    <a:pt x="2762" y="57"/>
                  </a:lnTo>
                  <a:lnTo>
                    <a:pt x="2767" y="57"/>
                  </a:lnTo>
                  <a:lnTo>
                    <a:pt x="2764" y="58"/>
                  </a:lnTo>
                  <a:lnTo>
                    <a:pt x="2761" y="58"/>
                  </a:lnTo>
                  <a:lnTo>
                    <a:pt x="2759" y="60"/>
                  </a:lnTo>
                  <a:lnTo>
                    <a:pt x="2768" y="65"/>
                  </a:lnTo>
                  <a:lnTo>
                    <a:pt x="2774" y="64"/>
                  </a:lnTo>
                  <a:lnTo>
                    <a:pt x="2772" y="63"/>
                  </a:lnTo>
                  <a:lnTo>
                    <a:pt x="2767" y="58"/>
                  </a:lnTo>
                  <a:lnTo>
                    <a:pt x="2768" y="57"/>
                  </a:lnTo>
                  <a:lnTo>
                    <a:pt x="2772" y="57"/>
                  </a:lnTo>
                  <a:lnTo>
                    <a:pt x="2771" y="58"/>
                  </a:lnTo>
                  <a:lnTo>
                    <a:pt x="2768" y="58"/>
                  </a:lnTo>
                  <a:lnTo>
                    <a:pt x="2777" y="63"/>
                  </a:lnTo>
                  <a:lnTo>
                    <a:pt x="2794" y="58"/>
                  </a:lnTo>
                  <a:lnTo>
                    <a:pt x="2795" y="58"/>
                  </a:lnTo>
                  <a:lnTo>
                    <a:pt x="2805" y="65"/>
                  </a:lnTo>
                  <a:lnTo>
                    <a:pt x="2814" y="63"/>
                  </a:lnTo>
                  <a:lnTo>
                    <a:pt x="2812" y="61"/>
                  </a:lnTo>
                  <a:lnTo>
                    <a:pt x="2815" y="61"/>
                  </a:lnTo>
                  <a:lnTo>
                    <a:pt x="2817" y="63"/>
                  </a:lnTo>
                  <a:lnTo>
                    <a:pt x="2817" y="64"/>
                  </a:lnTo>
                  <a:lnTo>
                    <a:pt x="2807" y="65"/>
                  </a:lnTo>
                  <a:lnTo>
                    <a:pt x="2824" y="77"/>
                  </a:lnTo>
                  <a:lnTo>
                    <a:pt x="2824" y="74"/>
                  </a:lnTo>
                  <a:lnTo>
                    <a:pt x="2825" y="74"/>
                  </a:lnTo>
                  <a:lnTo>
                    <a:pt x="2825" y="70"/>
                  </a:lnTo>
                  <a:lnTo>
                    <a:pt x="2818" y="63"/>
                  </a:lnTo>
                  <a:lnTo>
                    <a:pt x="2815" y="61"/>
                  </a:lnTo>
                  <a:lnTo>
                    <a:pt x="2811" y="60"/>
                  </a:lnTo>
                  <a:lnTo>
                    <a:pt x="2812" y="61"/>
                  </a:lnTo>
                  <a:lnTo>
                    <a:pt x="2811" y="61"/>
                  </a:lnTo>
                  <a:lnTo>
                    <a:pt x="2808" y="60"/>
                  </a:lnTo>
                  <a:lnTo>
                    <a:pt x="2811" y="60"/>
                  </a:lnTo>
                  <a:lnTo>
                    <a:pt x="2807" y="58"/>
                  </a:lnTo>
                  <a:lnTo>
                    <a:pt x="2804" y="57"/>
                  </a:lnTo>
                  <a:lnTo>
                    <a:pt x="2808" y="57"/>
                  </a:lnTo>
                  <a:lnTo>
                    <a:pt x="2817" y="61"/>
                  </a:lnTo>
                  <a:lnTo>
                    <a:pt x="2819" y="61"/>
                  </a:lnTo>
                  <a:lnTo>
                    <a:pt x="2825" y="67"/>
                  </a:lnTo>
                  <a:lnTo>
                    <a:pt x="2826" y="70"/>
                  </a:lnTo>
                  <a:lnTo>
                    <a:pt x="2826" y="75"/>
                  </a:lnTo>
                  <a:lnTo>
                    <a:pt x="2825" y="75"/>
                  </a:lnTo>
                  <a:lnTo>
                    <a:pt x="2825" y="78"/>
                  </a:lnTo>
                  <a:lnTo>
                    <a:pt x="2828" y="80"/>
                  </a:lnTo>
                  <a:lnTo>
                    <a:pt x="2828" y="77"/>
                  </a:lnTo>
                  <a:lnTo>
                    <a:pt x="2829" y="75"/>
                  </a:lnTo>
                  <a:lnTo>
                    <a:pt x="2829" y="68"/>
                  </a:lnTo>
                  <a:lnTo>
                    <a:pt x="2828" y="67"/>
                  </a:lnTo>
                  <a:lnTo>
                    <a:pt x="2828" y="65"/>
                  </a:lnTo>
                  <a:lnTo>
                    <a:pt x="2826" y="65"/>
                  </a:lnTo>
                  <a:lnTo>
                    <a:pt x="2822" y="61"/>
                  </a:lnTo>
                  <a:lnTo>
                    <a:pt x="2825" y="61"/>
                  </a:lnTo>
                  <a:lnTo>
                    <a:pt x="2831" y="67"/>
                  </a:lnTo>
                  <a:lnTo>
                    <a:pt x="2831" y="70"/>
                  </a:lnTo>
                  <a:lnTo>
                    <a:pt x="2832" y="71"/>
                  </a:lnTo>
                  <a:lnTo>
                    <a:pt x="2832" y="73"/>
                  </a:lnTo>
                  <a:lnTo>
                    <a:pt x="2831" y="74"/>
                  </a:lnTo>
                  <a:lnTo>
                    <a:pt x="2831" y="78"/>
                  </a:lnTo>
                  <a:lnTo>
                    <a:pt x="2829" y="78"/>
                  </a:lnTo>
                  <a:lnTo>
                    <a:pt x="2829" y="81"/>
                  </a:lnTo>
                  <a:lnTo>
                    <a:pt x="2846" y="93"/>
                  </a:lnTo>
                  <a:lnTo>
                    <a:pt x="2839" y="95"/>
                  </a:lnTo>
                  <a:lnTo>
                    <a:pt x="2822" y="100"/>
                  </a:lnTo>
                  <a:lnTo>
                    <a:pt x="2836" y="110"/>
                  </a:lnTo>
                  <a:lnTo>
                    <a:pt x="2866" y="128"/>
                  </a:lnTo>
                  <a:lnTo>
                    <a:pt x="2865" y="125"/>
                  </a:lnTo>
                  <a:lnTo>
                    <a:pt x="2856" y="117"/>
                  </a:lnTo>
                  <a:lnTo>
                    <a:pt x="2851" y="113"/>
                  </a:lnTo>
                  <a:lnTo>
                    <a:pt x="2845" y="110"/>
                  </a:lnTo>
                  <a:lnTo>
                    <a:pt x="2838" y="105"/>
                  </a:lnTo>
                  <a:lnTo>
                    <a:pt x="2831" y="103"/>
                  </a:lnTo>
                  <a:lnTo>
                    <a:pt x="2822" y="100"/>
                  </a:lnTo>
                  <a:lnTo>
                    <a:pt x="2839" y="105"/>
                  </a:lnTo>
                  <a:lnTo>
                    <a:pt x="2846" y="108"/>
                  </a:lnTo>
                  <a:lnTo>
                    <a:pt x="2858" y="117"/>
                  </a:lnTo>
                  <a:lnTo>
                    <a:pt x="2866" y="125"/>
                  </a:lnTo>
                  <a:lnTo>
                    <a:pt x="2869" y="130"/>
                  </a:lnTo>
                  <a:lnTo>
                    <a:pt x="2909" y="134"/>
                  </a:lnTo>
                  <a:lnTo>
                    <a:pt x="2846" y="93"/>
                  </a:lnTo>
                  <a:lnTo>
                    <a:pt x="2876" y="84"/>
                  </a:lnTo>
                  <a:lnTo>
                    <a:pt x="2808" y="41"/>
                  </a:lnTo>
                  <a:close/>
                  <a:moveTo>
                    <a:pt x="2162" y="41"/>
                  </a:moveTo>
                  <a:lnTo>
                    <a:pt x="2159" y="45"/>
                  </a:lnTo>
                  <a:lnTo>
                    <a:pt x="2183" y="48"/>
                  </a:lnTo>
                  <a:lnTo>
                    <a:pt x="2186" y="44"/>
                  </a:lnTo>
                  <a:lnTo>
                    <a:pt x="2162" y="41"/>
                  </a:lnTo>
                  <a:close/>
                  <a:moveTo>
                    <a:pt x="2052" y="41"/>
                  </a:moveTo>
                  <a:lnTo>
                    <a:pt x="2042" y="57"/>
                  </a:lnTo>
                  <a:lnTo>
                    <a:pt x="2052" y="57"/>
                  </a:lnTo>
                  <a:lnTo>
                    <a:pt x="2046" y="53"/>
                  </a:lnTo>
                  <a:lnTo>
                    <a:pt x="2046" y="51"/>
                  </a:lnTo>
                  <a:lnTo>
                    <a:pt x="2048" y="51"/>
                  </a:lnTo>
                  <a:lnTo>
                    <a:pt x="2055" y="57"/>
                  </a:lnTo>
                  <a:lnTo>
                    <a:pt x="2063" y="64"/>
                  </a:lnTo>
                  <a:lnTo>
                    <a:pt x="2062" y="64"/>
                  </a:lnTo>
                  <a:lnTo>
                    <a:pt x="2049" y="63"/>
                  </a:lnTo>
                  <a:lnTo>
                    <a:pt x="2046" y="65"/>
                  </a:lnTo>
                  <a:lnTo>
                    <a:pt x="2043" y="64"/>
                  </a:lnTo>
                  <a:lnTo>
                    <a:pt x="2042" y="64"/>
                  </a:lnTo>
                  <a:lnTo>
                    <a:pt x="2043" y="63"/>
                  </a:lnTo>
                  <a:lnTo>
                    <a:pt x="2039" y="61"/>
                  </a:lnTo>
                  <a:lnTo>
                    <a:pt x="2046" y="58"/>
                  </a:lnTo>
                  <a:lnTo>
                    <a:pt x="2040" y="58"/>
                  </a:lnTo>
                  <a:lnTo>
                    <a:pt x="2039" y="61"/>
                  </a:lnTo>
                  <a:lnTo>
                    <a:pt x="2012" y="104"/>
                  </a:lnTo>
                  <a:lnTo>
                    <a:pt x="2010" y="105"/>
                  </a:lnTo>
                  <a:lnTo>
                    <a:pt x="2042" y="98"/>
                  </a:lnTo>
                  <a:lnTo>
                    <a:pt x="2043" y="97"/>
                  </a:lnTo>
                  <a:lnTo>
                    <a:pt x="2012" y="104"/>
                  </a:lnTo>
                  <a:lnTo>
                    <a:pt x="2043" y="95"/>
                  </a:lnTo>
                  <a:lnTo>
                    <a:pt x="2063" y="64"/>
                  </a:lnTo>
                  <a:lnTo>
                    <a:pt x="2076" y="43"/>
                  </a:lnTo>
                  <a:lnTo>
                    <a:pt x="2052" y="41"/>
                  </a:lnTo>
                  <a:close/>
                  <a:moveTo>
                    <a:pt x="567" y="41"/>
                  </a:moveTo>
                  <a:lnTo>
                    <a:pt x="557" y="51"/>
                  </a:lnTo>
                  <a:lnTo>
                    <a:pt x="608" y="57"/>
                  </a:lnTo>
                  <a:lnTo>
                    <a:pt x="612" y="51"/>
                  </a:lnTo>
                  <a:lnTo>
                    <a:pt x="562" y="45"/>
                  </a:lnTo>
                  <a:lnTo>
                    <a:pt x="614" y="51"/>
                  </a:lnTo>
                  <a:lnTo>
                    <a:pt x="618" y="47"/>
                  </a:lnTo>
                  <a:lnTo>
                    <a:pt x="567" y="41"/>
                  </a:lnTo>
                  <a:close/>
                  <a:moveTo>
                    <a:pt x="4140" y="40"/>
                  </a:moveTo>
                  <a:lnTo>
                    <a:pt x="4172" y="43"/>
                  </a:lnTo>
                  <a:lnTo>
                    <a:pt x="4206" y="47"/>
                  </a:lnTo>
                  <a:lnTo>
                    <a:pt x="4172" y="44"/>
                  </a:lnTo>
                  <a:lnTo>
                    <a:pt x="4140" y="40"/>
                  </a:lnTo>
                  <a:close/>
                  <a:moveTo>
                    <a:pt x="4045" y="40"/>
                  </a:moveTo>
                  <a:lnTo>
                    <a:pt x="4046" y="40"/>
                  </a:lnTo>
                  <a:lnTo>
                    <a:pt x="4059" y="41"/>
                  </a:lnTo>
                  <a:lnTo>
                    <a:pt x="4078" y="43"/>
                  </a:lnTo>
                  <a:lnTo>
                    <a:pt x="4103" y="45"/>
                  </a:lnTo>
                  <a:lnTo>
                    <a:pt x="4133" y="48"/>
                  </a:lnTo>
                  <a:lnTo>
                    <a:pt x="4102" y="45"/>
                  </a:lnTo>
                  <a:lnTo>
                    <a:pt x="4078" y="44"/>
                  </a:lnTo>
                  <a:lnTo>
                    <a:pt x="4058" y="41"/>
                  </a:lnTo>
                  <a:lnTo>
                    <a:pt x="4045" y="40"/>
                  </a:lnTo>
                  <a:close/>
                  <a:moveTo>
                    <a:pt x="2136" y="40"/>
                  </a:moveTo>
                  <a:lnTo>
                    <a:pt x="2133" y="43"/>
                  </a:lnTo>
                  <a:lnTo>
                    <a:pt x="2157" y="45"/>
                  </a:lnTo>
                  <a:lnTo>
                    <a:pt x="2160" y="41"/>
                  </a:lnTo>
                  <a:lnTo>
                    <a:pt x="2136" y="40"/>
                  </a:lnTo>
                  <a:close/>
                  <a:moveTo>
                    <a:pt x="4039" y="38"/>
                  </a:moveTo>
                  <a:lnTo>
                    <a:pt x="4042" y="38"/>
                  </a:lnTo>
                  <a:lnTo>
                    <a:pt x="4042" y="40"/>
                  </a:lnTo>
                  <a:lnTo>
                    <a:pt x="4039" y="40"/>
                  </a:lnTo>
                  <a:lnTo>
                    <a:pt x="4036" y="41"/>
                  </a:lnTo>
                  <a:lnTo>
                    <a:pt x="4035" y="41"/>
                  </a:lnTo>
                  <a:lnTo>
                    <a:pt x="4032" y="43"/>
                  </a:lnTo>
                  <a:lnTo>
                    <a:pt x="4029" y="43"/>
                  </a:lnTo>
                  <a:lnTo>
                    <a:pt x="4026" y="44"/>
                  </a:lnTo>
                  <a:lnTo>
                    <a:pt x="4021" y="44"/>
                  </a:lnTo>
                  <a:lnTo>
                    <a:pt x="4024" y="43"/>
                  </a:lnTo>
                  <a:lnTo>
                    <a:pt x="4028" y="43"/>
                  </a:lnTo>
                  <a:lnTo>
                    <a:pt x="4031" y="41"/>
                  </a:lnTo>
                  <a:lnTo>
                    <a:pt x="4039" y="38"/>
                  </a:lnTo>
                  <a:close/>
                  <a:moveTo>
                    <a:pt x="2026" y="38"/>
                  </a:moveTo>
                  <a:lnTo>
                    <a:pt x="2013" y="58"/>
                  </a:lnTo>
                  <a:lnTo>
                    <a:pt x="2038" y="61"/>
                  </a:lnTo>
                  <a:lnTo>
                    <a:pt x="2039" y="58"/>
                  </a:lnTo>
                  <a:lnTo>
                    <a:pt x="2033" y="58"/>
                  </a:lnTo>
                  <a:lnTo>
                    <a:pt x="2035" y="57"/>
                  </a:lnTo>
                  <a:lnTo>
                    <a:pt x="2040" y="57"/>
                  </a:lnTo>
                  <a:lnTo>
                    <a:pt x="2050" y="41"/>
                  </a:lnTo>
                  <a:lnTo>
                    <a:pt x="2026" y="38"/>
                  </a:lnTo>
                  <a:close/>
                  <a:moveTo>
                    <a:pt x="2110" y="37"/>
                  </a:moveTo>
                  <a:lnTo>
                    <a:pt x="2107" y="40"/>
                  </a:lnTo>
                  <a:lnTo>
                    <a:pt x="2132" y="43"/>
                  </a:lnTo>
                  <a:lnTo>
                    <a:pt x="2135" y="38"/>
                  </a:lnTo>
                  <a:lnTo>
                    <a:pt x="2110" y="37"/>
                  </a:lnTo>
                  <a:close/>
                  <a:moveTo>
                    <a:pt x="3971" y="35"/>
                  </a:moveTo>
                  <a:lnTo>
                    <a:pt x="3982" y="38"/>
                  </a:lnTo>
                  <a:lnTo>
                    <a:pt x="3979" y="38"/>
                  </a:lnTo>
                  <a:lnTo>
                    <a:pt x="3971" y="35"/>
                  </a:lnTo>
                  <a:close/>
                  <a:moveTo>
                    <a:pt x="4275" y="35"/>
                  </a:moveTo>
                  <a:lnTo>
                    <a:pt x="4310" y="38"/>
                  </a:lnTo>
                  <a:lnTo>
                    <a:pt x="4310" y="40"/>
                  </a:lnTo>
                  <a:lnTo>
                    <a:pt x="4275" y="35"/>
                  </a:lnTo>
                  <a:close/>
                  <a:moveTo>
                    <a:pt x="4029" y="35"/>
                  </a:moveTo>
                  <a:lnTo>
                    <a:pt x="4026" y="37"/>
                  </a:lnTo>
                  <a:lnTo>
                    <a:pt x="4024" y="37"/>
                  </a:lnTo>
                  <a:lnTo>
                    <a:pt x="4029" y="35"/>
                  </a:lnTo>
                  <a:close/>
                  <a:moveTo>
                    <a:pt x="3317" y="35"/>
                  </a:moveTo>
                  <a:lnTo>
                    <a:pt x="3289" y="108"/>
                  </a:lnTo>
                  <a:lnTo>
                    <a:pt x="3309" y="111"/>
                  </a:lnTo>
                  <a:lnTo>
                    <a:pt x="3289" y="110"/>
                  </a:lnTo>
                  <a:lnTo>
                    <a:pt x="3274" y="147"/>
                  </a:lnTo>
                  <a:lnTo>
                    <a:pt x="3294" y="148"/>
                  </a:lnTo>
                  <a:lnTo>
                    <a:pt x="3309" y="111"/>
                  </a:lnTo>
                  <a:lnTo>
                    <a:pt x="3336" y="37"/>
                  </a:lnTo>
                  <a:lnTo>
                    <a:pt x="3317" y="35"/>
                  </a:lnTo>
                  <a:close/>
                  <a:moveTo>
                    <a:pt x="2000" y="35"/>
                  </a:moveTo>
                  <a:lnTo>
                    <a:pt x="1988" y="55"/>
                  </a:lnTo>
                  <a:lnTo>
                    <a:pt x="2012" y="58"/>
                  </a:lnTo>
                  <a:lnTo>
                    <a:pt x="1988" y="57"/>
                  </a:lnTo>
                  <a:lnTo>
                    <a:pt x="1983" y="63"/>
                  </a:lnTo>
                  <a:lnTo>
                    <a:pt x="1985" y="63"/>
                  </a:lnTo>
                  <a:lnTo>
                    <a:pt x="1985" y="61"/>
                  </a:lnTo>
                  <a:lnTo>
                    <a:pt x="1993" y="61"/>
                  </a:lnTo>
                  <a:lnTo>
                    <a:pt x="1993" y="63"/>
                  </a:lnTo>
                  <a:lnTo>
                    <a:pt x="1996" y="63"/>
                  </a:lnTo>
                  <a:lnTo>
                    <a:pt x="1996" y="64"/>
                  </a:lnTo>
                  <a:lnTo>
                    <a:pt x="1998" y="64"/>
                  </a:lnTo>
                  <a:lnTo>
                    <a:pt x="1998" y="65"/>
                  </a:lnTo>
                  <a:lnTo>
                    <a:pt x="1999" y="65"/>
                  </a:lnTo>
                  <a:lnTo>
                    <a:pt x="1999" y="70"/>
                  </a:lnTo>
                  <a:lnTo>
                    <a:pt x="1988" y="70"/>
                  </a:lnTo>
                  <a:lnTo>
                    <a:pt x="1986" y="68"/>
                  </a:lnTo>
                  <a:lnTo>
                    <a:pt x="1985" y="68"/>
                  </a:lnTo>
                  <a:lnTo>
                    <a:pt x="1985" y="67"/>
                  </a:lnTo>
                  <a:lnTo>
                    <a:pt x="1983" y="67"/>
                  </a:lnTo>
                  <a:lnTo>
                    <a:pt x="1982" y="65"/>
                  </a:lnTo>
                  <a:lnTo>
                    <a:pt x="1980" y="67"/>
                  </a:lnTo>
                  <a:lnTo>
                    <a:pt x="1983" y="67"/>
                  </a:lnTo>
                  <a:lnTo>
                    <a:pt x="1983" y="68"/>
                  </a:lnTo>
                  <a:lnTo>
                    <a:pt x="1985" y="68"/>
                  </a:lnTo>
                  <a:lnTo>
                    <a:pt x="1985" y="70"/>
                  </a:lnTo>
                  <a:lnTo>
                    <a:pt x="1986" y="71"/>
                  </a:lnTo>
                  <a:lnTo>
                    <a:pt x="1985" y="71"/>
                  </a:lnTo>
                  <a:lnTo>
                    <a:pt x="1985" y="73"/>
                  </a:lnTo>
                  <a:lnTo>
                    <a:pt x="1982" y="73"/>
                  </a:lnTo>
                  <a:lnTo>
                    <a:pt x="1982" y="74"/>
                  </a:lnTo>
                  <a:lnTo>
                    <a:pt x="1976" y="74"/>
                  </a:lnTo>
                  <a:lnTo>
                    <a:pt x="1973" y="77"/>
                  </a:lnTo>
                  <a:lnTo>
                    <a:pt x="2005" y="70"/>
                  </a:lnTo>
                  <a:lnTo>
                    <a:pt x="1973" y="78"/>
                  </a:lnTo>
                  <a:lnTo>
                    <a:pt x="1946" y="120"/>
                  </a:lnTo>
                  <a:lnTo>
                    <a:pt x="1978" y="113"/>
                  </a:lnTo>
                  <a:lnTo>
                    <a:pt x="2005" y="70"/>
                  </a:lnTo>
                  <a:lnTo>
                    <a:pt x="2012" y="58"/>
                  </a:lnTo>
                  <a:lnTo>
                    <a:pt x="2025" y="38"/>
                  </a:lnTo>
                  <a:lnTo>
                    <a:pt x="2000" y="35"/>
                  </a:lnTo>
                  <a:close/>
                  <a:moveTo>
                    <a:pt x="512" y="35"/>
                  </a:moveTo>
                  <a:lnTo>
                    <a:pt x="502" y="45"/>
                  </a:lnTo>
                  <a:lnTo>
                    <a:pt x="554" y="51"/>
                  </a:lnTo>
                  <a:lnTo>
                    <a:pt x="564" y="41"/>
                  </a:lnTo>
                  <a:lnTo>
                    <a:pt x="512" y="35"/>
                  </a:lnTo>
                  <a:close/>
                  <a:moveTo>
                    <a:pt x="3968" y="34"/>
                  </a:moveTo>
                  <a:lnTo>
                    <a:pt x="3971" y="35"/>
                  </a:lnTo>
                  <a:lnTo>
                    <a:pt x="3969" y="35"/>
                  </a:lnTo>
                  <a:lnTo>
                    <a:pt x="3968" y="34"/>
                  </a:lnTo>
                  <a:close/>
                  <a:moveTo>
                    <a:pt x="4033" y="34"/>
                  </a:moveTo>
                  <a:lnTo>
                    <a:pt x="4032" y="35"/>
                  </a:lnTo>
                  <a:lnTo>
                    <a:pt x="4029" y="35"/>
                  </a:lnTo>
                  <a:lnTo>
                    <a:pt x="4033" y="34"/>
                  </a:lnTo>
                  <a:close/>
                  <a:moveTo>
                    <a:pt x="3965" y="34"/>
                  </a:moveTo>
                  <a:lnTo>
                    <a:pt x="3968" y="34"/>
                  </a:lnTo>
                  <a:lnTo>
                    <a:pt x="3965" y="34"/>
                  </a:lnTo>
                  <a:close/>
                  <a:moveTo>
                    <a:pt x="2085" y="34"/>
                  </a:moveTo>
                  <a:lnTo>
                    <a:pt x="2082" y="38"/>
                  </a:lnTo>
                  <a:lnTo>
                    <a:pt x="2106" y="40"/>
                  </a:lnTo>
                  <a:lnTo>
                    <a:pt x="2109" y="37"/>
                  </a:lnTo>
                  <a:lnTo>
                    <a:pt x="2085" y="34"/>
                  </a:lnTo>
                  <a:close/>
                  <a:moveTo>
                    <a:pt x="1535" y="34"/>
                  </a:moveTo>
                  <a:lnTo>
                    <a:pt x="1403" y="214"/>
                  </a:lnTo>
                  <a:lnTo>
                    <a:pt x="1417" y="214"/>
                  </a:lnTo>
                  <a:lnTo>
                    <a:pt x="1410" y="207"/>
                  </a:lnTo>
                  <a:lnTo>
                    <a:pt x="1411" y="207"/>
                  </a:lnTo>
                  <a:lnTo>
                    <a:pt x="1420" y="214"/>
                  </a:lnTo>
                  <a:lnTo>
                    <a:pt x="1421" y="214"/>
                  </a:lnTo>
                  <a:lnTo>
                    <a:pt x="1430" y="207"/>
                  </a:lnTo>
                  <a:lnTo>
                    <a:pt x="1434" y="207"/>
                  </a:lnTo>
                  <a:lnTo>
                    <a:pt x="1552" y="47"/>
                  </a:lnTo>
                  <a:lnTo>
                    <a:pt x="1535" y="34"/>
                  </a:lnTo>
                  <a:close/>
                  <a:moveTo>
                    <a:pt x="4068" y="32"/>
                  </a:moveTo>
                  <a:lnTo>
                    <a:pt x="4088" y="34"/>
                  </a:lnTo>
                  <a:lnTo>
                    <a:pt x="4112" y="37"/>
                  </a:lnTo>
                  <a:lnTo>
                    <a:pt x="4088" y="35"/>
                  </a:lnTo>
                  <a:lnTo>
                    <a:pt x="4068" y="32"/>
                  </a:lnTo>
                  <a:close/>
                  <a:moveTo>
                    <a:pt x="3954" y="32"/>
                  </a:moveTo>
                  <a:lnTo>
                    <a:pt x="3955" y="32"/>
                  </a:lnTo>
                  <a:lnTo>
                    <a:pt x="3956" y="34"/>
                  </a:lnTo>
                  <a:lnTo>
                    <a:pt x="3958" y="34"/>
                  </a:lnTo>
                  <a:lnTo>
                    <a:pt x="3959" y="35"/>
                  </a:lnTo>
                  <a:lnTo>
                    <a:pt x="3961" y="35"/>
                  </a:lnTo>
                  <a:lnTo>
                    <a:pt x="3964" y="37"/>
                  </a:lnTo>
                  <a:lnTo>
                    <a:pt x="3965" y="37"/>
                  </a:lnTo>
                  <a:lnTo>
                    <a:pt x="3969" y="38"/>
                  </a:lnTo>
                  <a:lnTo>
                    <a:pt x="3972" y="38"/>
                  </a:lnTo>
                  <a:lnTo>
                    <a:pt x="3976" y="40"/>
                  </a:lnTo>
                  <a:lnTo>
                    <a:pt x="3979" y="40"/>
                  </a:lnTo>
                  <a:lnTo>
                    <a:pt x="3984" y="41"/>
                  </a:lnTo>
                  <a:lnTo>
                    <a:pt x="3976" y="41"/>
                  </a:lnTo>
                  <a:lnTo>
                    <a:pt x="3974" y="40"/>
                  </a:lnTo>
                  <a:lnTo>
                    <a:pt x="3969" y="40"/>
                  </a:lnTo>
                  <a:lnTo>
                    <a:pt x="3966" y="38"/>
                  </a:lnTo>
                  <a:lnTo>
                    <a:pt x="3965" y="38"/>
                  </a:lnTo>
                  <a:lnTo>
                    <a:pt x="3962" y="37"/>
                  </a:lnTo>
                  <a:lnTo>
                    <a:pt x="3961" y="37"/>
                  </a:lnTo>
                  <a:lnTo>
                    <a:pt x="3958" y="35"/>
                  </a:lnTo>
                  <a:lnTo>
                    <a:pt x="3954" y="32"/>
                  </a:lnTo>
                  <a:close/>
                  <a:moveTo>
                    <a:pt x="1975" y="32"/>
                  </a:moveTo>
                  <a:lnTo>
                    <a:pt x="1962" y="53"/>
                  </a:lnTo>
                  <a:lnTo>
                    <a:pt x="1986" y="55"/>
                  </a:lnTo>
                  <a:lnTo>
                    <a:pt x="1999" y="35"/>
                  </a:lnTo>
                  <a:lnTo>
                    <a:pt x="1975" y="32"/>
                  </a:lnTo>
                  <a:close/>
                  <a:moveTo>
                    <a:pt x="2059" y="31"/>
                  </a:moveTo>
                  <a:lnTo>
                    <a:pt x="2056" y="35"/>
                  </a:lnTo>
                  <a:lnTo>
                    <a:pt x="2080" y="37"/>
                  </a:lnTo>
                  <a:lnTo>
                    <a:pt x="2083" y="34"/>
                  </a:lnTo>
                  <a:lnTo>
                    <a:pt x="2059" y="31"/>
                  </a:lnTo>
                  <a:close/>
                  <a:moveTo>
                    <a:pt x="1949" y="30"/>
                  </a:moveTo>
                  <a:lnTo>
                    <a:pt x="1936" y="50"/>
                  </a:lnTo>
                  <a:lnTo>
                    <a:pt x="1960" y="53"/>
                  </a:lnTo>
                  <a:lnTo>
                    <a:pt x="1973" y="32"/>
                  </a:lnTo>
                  <a:lnTo>
                    <a:pt x="1949" y="30"/>
                  </a:lnTo>
                  <a:close/>
                  <a:moveTo>
                    <a:pt x="1731" y="30"/>
                  </a:moveTo>
                  <a:lnTo>
                    <a:pt x="1674" y="110"/>
                  </a:lnTo>
                  <a:lnTo>
                    <a:pt x="1661" y="128"/>
                  </a:lnTo>
                  <a:lnTo>
                    <a:pt x="1679" y="141"/>
                  </a:lnTo>
                  <a:lnTo>
                    <a:pt x="1688" y="148"/>
                  </a:lnTo>
                  <a:lnTo>
                    <a:pt x="1705" y="144"/>
                  </a:lnTo>
                  <a:lnTo>
                    <a:pt x="1725" y="115"/>
                  </a:lnTo>
                  <a:lnTo>
                    <a:pt x="1781" y="35"/>
                  </a:lnTo>
                  <a:lnTo>
                    <a:pt x="1756" y="32"/>
                  </a:lnTo>
                  <a:lnTo>
                    <a:pt x="1701" y="113"/>
                  </a:lnTo>
                  <a:lnTo>
                    <a:pt x="1679" y="141"/>
                  </a:lnTo>
                  <a:lnTo>
                    <a:pt x="1699" y="113"/>
                  </a:lnTo>
                  <a:lnTo>
                    <a:pt x="1755" y="32"/>
                  </a:lnTo>
                  <a:lnTo>
                    <a:pt x="1731" y="30"/>
                  </a:lnTo>
                  <a:close/>
                  <a:moveTo>
                    <a:pt x="2033" y="28"/>
                  </a:moveTo>
                  <a:lnTo>
                    <a:pt x="2030" y="32"/>
                  </a:lnTo>
                  <a:lnTo>
                    <a:pt x="2055" y="35"/>
                  </a:lnTo>
                  <a:lnTo>
                    <a:pt x="2058" y="31"/>
                  </a:lnTo>
                  <a:lnTo>
                    <a:pt x="2033" y="28"/>
                  </a:lnTo>
                  <a:close/>
                  <a:moveTo>
                    <a:pt x="2938" y="27"/>
                  </a:moveTo>
                  <a:lnTo>
                    <a:pt x="2934" y="35"/>
                  </a:lnTo>
                  <a:lnTo>
                    <a:pt x="2953" y="48"/>
                  </a:lnTo>
                  <a:lnTo>
                    <a:pt x="2958" y="40"/>
                  </a:lnTo>
                  <a:lnTo>
                    <a:pt x="2938" y="27"/>
                  </a:lnTo>
                  <a:close/>
                  <a:moveTo>
                    <a:pt x="1923" y="27"/>
                  </a:moveTo>
                  <a:lnTo>
                    <a:pt x="1911" y="47"/>
                  </a:lnTo>
                  <a:lnTo>
                    <a:pt x="1935" y="50"/>
                  </a:lnTo>
                  <a:lnTo>
                    <a:pt x="1948" y="30"/>
                  </a:lnTo>
                  <a:lnTo>
                    <a:pt x="1923" y="27"/>
                  </a:lnTo>
                  <a:close/>
                  <a:moveTo>
                    <a:pt x="2859" y="25"/>
                  </a:moveTo>
                  <a:lnTo>
                    <a:pt x="2807" y="38"/>
                  </a:lnTo>
                  <a:lnTo>
                    <a:pt x="2831" y="54"/>
                  </a:lnTo>
                  <a:lnTo>
                    <a:pt x="2879" y="84"/>
                  </a:lnTo>
                  <a:lnTo>
                    <a:pt x="2951" y="130"/>
                  </a:lnTo>
                  <a:lnTo>
                    <a:pt x="2983" y="151"/>
                  </a:lnTo>
                  <a:lnTo>
                    <a:pt x="2981" y="151"/>
                  </a:lnTo>
                  <a:lnTo>
                    <a:pt x="2948" y="131"/>
                  </a:lnTo>
                  <a:lnTo>
                    <a:pt x="2926" y="135"/>
                  </a:lnTo>
                  <a:lnTo>
                    <a:pt x="2931" y="137"/>
                  </a:lnTo>
                  <a:lnTo>
                    <a:pt x="2935" y="137"/>
                  </a:lnTo>
                  <a:lnTo>
                    <a:pt x="2938" y="138"/>
                  </a:lnTo>
                  <a:lnTo>
                    <a:pt x="2939" y="138"/>
                  </a:lnTo>
                  <a:lnTo>
                    <a:pt x="2942" y="140"/>
                  </a:lnTo>
                  <a:lnTo>
                    <a:pt x="2941" y="140"/>
                  </a:lnTo>
                  <a:lnTo>
                    <a:pt x="2936" y="138"/>
                  </a:lnTo>
                  <a:lnTo>
                    <a:pt x="2934" y="138"/>
                  </a:lnTo>
                  <a:lnTo>
                    <a:pt x="2929" y="137"/>
                  </a:lnTo>
                  <a:lnTo>
                    <a:pt x="2922" y="137"/>
                  </a:lnTo>
                  <a:lnTo>
                    <a:pt x="2922" y="135"/>
                  </a:lnTo>
                  <a:lnTo>
                    <a:pt x="2925" y="135"/>
                  </a:lnTo>
                  <a:lnTo>
                    <a:pt x="2946" y="130"/>
                  </a:lnTo>
                  <a:lnTo>
                    <a:pt x="2876" y="85"/>
                  </a:lnTo>
                  <a:lnTo>
                    <a:pt x="2848" y="93"/>
                  </a:lnTo>
                  <a:lnTo>
                    <a:pt x="2912" y="134"/>
                  </a:lnTo>
                  <a:lnTo>
                    <a:pt x="2919" y="135"/>
                  </a:lnTo>
                  <a:lnTo>
                    <a:pt x="2914" y="135"/>
                  </a:lnTo>
                  <a:lnTo>
                    <a:pt x="2916" y="137"/>
                  </a:lnTo>
                  <a:lnTo>
                    <a:pt x="2922" y="137"/>
                  </a:lnTo>
                  <a:lnTo>
                    <a:pt x="2925" y="138"/>
                  </a:lnTo>
                  <a:lnTo>
                    <a:pt x="2918" y="138"/>
                  </a:lnTo>
                  <a:lnTo>
                    <a:pt x="2935" y="148"/>
                  </a:lnTo>
                  <a:lnTo>
                    <a:pt x="2945" y="147"/>
                  </a:lnTo>
                  <a:lnTo>
                    <a:pt x="2946" y="145"/>
                  </a:lnTo>
                  <a:lnTo>
                    <a:pt x="2946" y="147"/>
                  </a:lnTo>
                  <a:lnTo>
                    <a:pt x="2939" y="148"/>
                  </a:lnTo>
                  <a:lnTo>
                    <a:pt x="2936" y="150"/>
                  </a:lnTo>
                  <a:lnTo>
                    <a:pt x="2951" y="158"/>
                  </a:lnTo>
                  <a:lnTo>
                    <a:pt x="2951" y="151"/>
                  </a:lnTo>
                  <a:lnTo>
                    <a:pt x="2949" y="151"/>
                  </a:lnTo>
                  <a:lnTo>
                    <a:pt x="2949" y="150"/>
                  </a:lnTo>
                  <a:lnTo>
                    <a:pt x="2948" y="148"/>
                  </a:lnTo>
                  <a:lnTo>
                    <a:pt x="2946" y="148"/>
                  </a:lnTo>
                  <a:lnTo>
                    <a:pt x="2946" y="147"/>
                  </a:lnTo>
                  <a:lnTo>
                    <a:pt x="2949" y="147"/>
                  </a:lnTo>
                  <a:lnTo>
                    <a:pt x="2946" y="145"/>
                  </a:lnTo>
                  <a:lnTo>
                    <a:pt x="2943" y="143"/>
                  </a:lnTo>
                  <a:lnTo>
                    <a:pt x="2946" y="144"/>
                  </a:lnTo>
                  <a:lnTo>
                    <a:pt x="2948" y="144"/>
                  </a:lnTo>
                  <a:lnTo>
                    <a:pt x="2951" y="145"/>
                  </a:lnTo>
                  <a:lnTo>
                    <a:pt x="2953" y="148"/>
                  </a:lnTo>
                  <a:lnTo>
                    <a:pt x="2956" y="154"/>
                  </a:lnTo>
                  <a:lnTo>
                    <a:pt x="2956" y="158"/>
                  </a:lnTo>
                  <a:lnTo>
                    <a:pt x="2955" y="160"/>
                  </a:lnTo>
                  <a:lnTo>
                    <a:pt x="2955" y="161"/>
                  </a:lnTo>
                  <a:lnTo>
                    <a:pt x="2953" y="161"/>
                  </a:lnTo>
                  <a:lnTo>
                    <a:pt x="2956" y="163"/>
                  </a:lnTo>
                  <a:lnTo>
                    <a:pt x="2956" y="161"/>
                  </a:lnTo>
                  <a:lnTo>
                    <a:pt x="2958" y="161"/>
                  </a:lnTo>
                  <a:lnTo>
                    <a:pt x="2958" y="160"/>
                  </a:lnTo>
                  <a:lnTo>
                    <a:pt x="2959" y="160"/>
                  </a:lnTo>
                  <a:lnTo>
                    <a:pt x="2959" y="153"/>
                  </a:lnTo>
                  <a:lnTo>
                    <a:pt x="2949" y="143"/>
                  </a:lnTo>
                  <a:lnTo>
                    <a:pt x="2946" y="141"/>
                  </a:lnTo>
                  <a:lnTo>
                    <a:pt x="2943" y="141"/>
                  </a:lnTo>
                  <a:lnTo>
                    <a:pt x="2942" y="140"/>
                  </a:lnTo>
                  <a:lnTo>
                    <a:pt x="2946" y="140"/>
                  </a:lnTo>
                  <a:lnTo>
                    <a:pt x="2948" y="141"/>
                  </a:lnTo>
                  <a:lnTo>
                    <a:pt x="2951" y="143"/>
                  </a:lnTo>
                  <a:lnTo>
                    <a:pt x="2952" y="144"/>
                  </a:lnTo>
                  <a:lnTo>
                    <a:pt x="2955" y="145"/>
                  </a:lnTo>
                  <a:lnTo>
                    <a:pt x="2956" y="145"/>
                  </a:lnTo>
                  <a:lnTo>
                    <a:pt x="2959" y="148"/>
                  </a:lnTo>
                  <a:lnTo>
                    <a:pt x="2961" y="151"/>
                  </a:lnTo>
                  <a:lnTo>
                    <a:pt x="2962" y="153"/>
                  </a:lnTo>
                  <a:lnTo>
                    <a:pt x="2962" y="157"/>
                  </a:lnTo>
                  <a:lnTo>
                    <a:pt x="2961" y="160"/>
                  </a:lnTo>
                  <a:lnTo>
                    <a:pt x="2961" y="161"/>
                  </a:lnTo>
                  <a:lnTo>
                    <a:pt x="2959" y="161"/>
                  </a:lnTo>
                  <a:lnTo>
                    <a:pt x="2959" y="163"/>
                  </a:lnTo>
                  <a:lnTo>
                    <a:pt x="2958" y="163"/>
                  </a:lnTo>
                  <a:lnTo>
                    <a:pt x="2958" y="164"/>
                  </a:lnTo>
                  <a:lnTo>
                    <a:pt x="2989" y="184"/>
                  </a:lnTo>
                  <a:lnTo>
                    <a:pt x="2998" y="181"/>
                  </a:lnTo>
                  <a:lnTo>
                    <a:pt x="3021" y="176"/>
                  </a:lnTo>
                  <a:lnTo>
                    <a:pt x="3005" y="165"/>
                  </a:lnTo>
                  <a:lnTo>
                    <a:pt x="2982" y="153"/>
                  </a:lnTo>
                  <a:lnTo>
                    <a:pt x="2983" y="151"/>
                  </a:lnTo>
                  <a:lnTo>
                    <a:pt x="3009" y="144"/>
                  </a:lnTo>
                  <a:lnTo>
                    <a:pt x="2839" y="35"/>
                  </a:lnTo>
                  <a:lnTo>
                    <a:pt x="2841" y="35"/>
                  </a:lnTo>
                  <a:lnTo>
                    <a:pt x="3011" y="143"/>
                  </a:lnTo>
                  <a:lnTo>
                    <a:pt x="3015" y="143"/>
                  </a:lnTo>
                  <a:lnTo>
                    <a:pt x="3012" y="144"/>
                  </a:lnTo>
                  <a:lnTo>
                    <a:pt x="3015" y="144"/>
                  </a:lnTo>
                  <a:lnTo>
                    <a:pt x="3072" y="128"/>
                  </a:lnTo>
                  <a:lnTo>
                    <a:pt x="3015" y="143"/>
                  </a:lnTo>
                  <a:lnTo>
                    <a:pt x="3035" y="137"/>
                  </a:lnTo>
                  <a:lnTo>
                    <a:pt x="3022" y="128"/>
                  </a:lnTo>
                  <a:lnTo>
                    <a:pt x="3022" y="127"/>
                  </a:lnTo>
                  <a:lnTo>
                    <a:pt x="3023" y="127"/>
                  </a:lnTo>
                  <a:lnTo>
                    <a:pt x="3042" y="123"/>
                  </a:lnTo>
                  <a:lnTo>
                    <a:pt x="3028" y="114"/>
                  </a:lnTo>
                  <a:lnTo>
                    <a:pt x="2892" y="28"/>
                  </a:lnTo>
                  <a:lnTo>
                    <a:pt x="2875" y="32"/>
                  </a:lnTo>
                  <a:lnTo>
                    <a:pt x="3022" y="127"/>
                  </a:lnTo>
                  <a:lnTo>
                    <a:pt x="2872" y="34"/>
                  </a:lnTo>
                  <a:lnTo>
                    <a:pt x="2866" y="30"/>
                  </a:lnTo>
                  <a:lnTo>
                    <a:pt x="2859" y="25"/>
                  </a:lnTo>
                  <a:close/>
                  <a:moveTo>
                    <a:pt x="2008" y="25"/>
                  </a:moveTo>
                  <a:lnTo>
                    <a:pt x="2005" y="30"/>
                  </a:lnTo>
                  <a:lnTo>
                    <a:pt x="2029" y="32"/>
                  </a:lnTo>
                  <a:lnTo>
                    <a:pt x="2032" y="28"/>
                  </a:lnTo>
                  <a:lnTo>
                    <a:pt x="2008" y="25"/>
                  </a:lnTo>
                  <a:close/>
                  <a:moveTo>
                    <a:pt x="1898" y="25"/>
                  </a:moveTo>
                  <a:lnTo>
                    <a:pt x="1885" y="45"/>
                  </a:lnTo>
                  <a:lnTo>
                    <a:pt x="1841" y="110"/>
                  </a:lnTo>
                  <a:lnTo>
                    <a:pt x="1866" y="104"/>
                  </a:lnTo>
                  <a:lnTo>
                    <a:pt x="1841" y="111"/>
                  </a:lnTo>
                  <a:lnTo>
                    <a:pt x="1831" y="127"/>
                  </a:lnTo>
                  <a:lnTo>
                    <a:pt x="1812" y="154"/>
                  </a:lnTo>
                  <a:lnTo>
                    <a:pt x="1843" y="145"/>
                  </a:lnTo>
                  <a:lnTo>
                    <a:pt x="1855" y="130"/>
                  </a:lnTo>
                  <a:lnTo>
                    <a:pt x="1872" y="103"/>
                  </a:lnTo>
                  <a:lnTo>
                    <a:pt x="1873" y="103"/>
                  </a:lnTo>
                  <a:lnTo>
                    <a:pt x="1856" y="130"/>
                  </a:lnTo>
                  <a:lnTo>
                    <a:pt x="1845" y="145"/>
                  </a:lnTo>
                  <a:lnTo>
                    <a:pt x="1878" y="137"/>
                  </a:lnTo>
                  <a:lnTo>
                    <a:pt x="1881" y="133"/>
                  </a:lnTo>
                  <a:lnTo>
                    <a:pt x="1901" y="101"/>
                  </a:lnTo>
                  <a:lnTo>
                    <a:pt x="1898" y="100"/>
                  </a:lnTo>
                  <a:lnTo>
                    <a:pt x="1896" y="100"/>
                  </a:lnTo>
                  <a:lnTo>
                    <a:pt x="1902" y="95"/>
                  </a:lnTo>
                  <a:lnTo>
                    <a:pt x="1889" y="94"/>
                  </a:lnTo>
                  <a:lnTo>
                    <a:pt x="1889" y="93"/>
                  </a:lnTo>
                  <a:lnTo>
                    <a:pt x="1906" y="93"/>
                  </a:lnTo>
                  <a:lnTo>
                    <a:pt x="1899" y="87"/>
                  </a:lnTo>
                  <a:lnTo>
                    <a:pt x="1899" y="85"/>
                  </a:lnTo>
                  <a:lnTo>
                    <a:pt x="1901" y="85"/>
                  </a:lnTo>
                  <a:lnTo>
                    <a:pt x="1908" y="91"/>
                  </a:lnTo>
                  <a:lnTo>
                    <a:pt x="1935" y="51"/>
                  </a:lnTo>
                  <a:lnTo>
                    <a:pt x="1911" y="48"/>
                  </a:lnTo>
                  <a:lnTo>
                    <a:pt x="1875" y="101"/>
                  </a:lnTo>
                  <a:lnTo>
                    <a:pt x="1902" y="95"/>
                  </a:lnTo>
                  <a:lnTo>
                    <a:pt x="1873" y="103"/>
                  </a:lnTo>
                  <a:lnTo>
                    <a:pt x="1909" y="48"/>
                  </a:lnTo>
                  <a:lnTo>
                    <a:pt x="1885" y="45"/>
                  </a:lnTo>
                  <a:lnTo>
                    <a:pt x="1909" y="47"/>
                  </a:lnTo>
                  <a:lnTo>
                    <a:pt x="1922" y="27"/>
                  </a:lnTo>
                  <a:lnTo>
                    <a:pt x="1898" y="25"/>
                  </a:lnTo>
                  <a:close/>
                  <a:moveTo>
                    <a:pt x="3344" y="24"/>
                  </a:moveTo>
                  <a:lnTo>
                    <a:pt x="3748" y="64"/>
                  </a:lnTo>
                  <a:lnTo>
                    <a:pt x="3748" y="65"/>
                  </a:lnTo>
                  <a:lnTo>
                    <a:pt x="3344" y="24"/>
                  </a:lnTo>
                  <a:close/>
                  <a:moveTo>
                    <a:pt x="2912" y="24"/>
                  </a:moveTo>
                  <a:lnTo>
                    <a:pt x="2911" y="25"/>
                  </a:lnTo>
                  <a:lnTo>
                    <a:pt x="2931" y="37"/>
                  </a:lnTo>
                  <a:lnTo>
                    <a:pt x="2932" y="37"/>
                  </a:lnTo>
                  <a:lnTo>
                    <a:pt x="2932" y="38"/>
                  </a:lnTo>
                  <a:lnTo>
                    <a:pt x="2952" y="51"/>
                  </a:lnTo>
                  <a:lnTo>
                    <a:pt x="2953" y="50"/>
                  </a:lnTo>
                  <a:lnTo>
                    <a:pt x="2932" y="37"/>
                  </a:lnTo>
                  <a:lnTo>
                    <a:pt x="2912" y="24"/>
                  </a:lnTo>
                  <a:close/>
                  <a:moveTo>
                    <a:pt x="4043" y="22"/>
                  </a:moveTo>
                  <a:lnTo>
                    <a:pt x="4043" y="27"/>
                  </a:lnTo>
                  <a:lnTo>
                    <a:pt x="4042" y="27"/>
                  </a:lnTo>
                  <a:lnTo>
                    <a:pt x="4042" y="28"/>
                  </a:lnTo>
                  <a:lnTo>
                    <a:pt x="4041" y="30"/>
                  </a:lnTo>
                  <a:lnTo>
                    <a:pt x="4043" y="30"/>
                  </a:lnTo>
                  <a:lnTo>
                    <a:pt x="4043" y="28"/>
                  </a:lnTo>
                  <a:lnTo>
                    <a:pt x="4045" y="28"/>
                  </a:lnTo>
                  <a:lnTo>
                    <a:pt x="4045" y="24"/>
                  </a:lnTo>
                  <a:lnTo>
                    <a:pt x="4046" y="24"/>
                  </a:lnTo>
                  <a:lnTo>
                    <a:pt x="4046" y="22"/>
                  </a:lnTo>
                  <a:lnTo>
                    <a:pt x="4043" y="22"/>
                  </a:lnTo>
                  <a:close/>
                  <a:moveTo>
                    <a:pt x="3824" y="22"/>
                  </a:moveTo>
                  <a:lnTo>
                    <a:pt x="3828" y="22"/>
                  </a:lnTo>
                  <a:lnTo>
                    <a:pt x="3827" y="24"/>
                  </a:lnTo>
                  <a:lnTo>
                    <a:pt x="3821" y="24"/>
                  </a:lnTo>
                  <a:lnTo>
                    <a:pt x="3824" y="22"/>
                  </a:lnTo>
                  <a:close/>
                  <a:moveTo>
                    <a:pt x="3775" y="22"/>
                  </a:moveTo>
                  <a:lnTo>
                    <a:pt x="3781" y="22"/>
                  </a:lnTo>
                  <a:lnTo>
                    <a:pt x="3784" y="24"/>
                  </a:lnTo>
                  <a:lnTo>
                    <a:pt x="3778" y="24"/>
                  </a:lnTo>
                  <a:lnTo>
                    <a:pt x="3775" y="22"/>
                  </a:lnTo>
                  <a:close/>
                  <a:moveTo>
                    <a:pt x="1982" y="22"/>
                  </a:moveTo>
                  <a:lnTo>
                    <a:pt x="1979" y="27"/>
                  </a:lnTo>
                  <a:lnTo>
                    <a:pt x="2003" y="30"/>
                  </a:lnTo>
                  <a:lnTo>
                    <a:pt x="2006" y="25"/>
                  </a:lnTo>
                  <a:lnTo>
                    <a:pt x="1982" y="22"/>
                  </a:lnTo>
                  <a:close/>
                  <a:moveTo>
                    <a:pt x="1872" y="22"/>
                  </a:moveTo>
                  <a:lnTo>
                    <a:pt x="1859" y="43"/>
                  </a:lnTo>
                  <a:lnTo>
                    <a:pt x="1808" y="118"/>
                  </a:lnTo>
                  <a:lnTo>
                    <a:pt x="1839" y="110"/>
                  </a:lnTo>
                  <a:lnTo>
                    <a:pt x="1883" y="45"/>
                  </a:lnTo>
                  <a:lnTo>
                    <a:pt x="1859" y="43"/>
                  </a:lnTo>
                  <a:lnTo>
                    <a:pt x="1883" y="44"/>
                  </a:lnTo>
                  <a:lnTo>
                    <a:pt x="1896" y="24"/>
                  </a:lnTo>
                  <a:lnTo>
                    <a:pt x="1872" y="22"/>
                  </a:lnTo>
                  <a:close/>
                  <a:moveTo>
                    <a:pt x="270" y="22"/>
                  </a:moveTo>
                  <a:lnTo>
                    <a:pt x="0" y="293"/>
                  </a:lnTo>
                  <a:lnTo>
                    <a:pt x="133" y="307"/>
                  </a:lnTo>
                  <a:lnTo>
                    <a:pt x="430" y="341"/>
                  </a:lnTo>
                  <a:lnTo>
                    <a:pt x="520" y="320"/>
                  </a:lnTo>
                  <a:lnTo>
                    <a:pt x="642" y="290"/>
                  </a:lnTo>
                  <a:lnTo>
                    <a:pt x="823" y="81"/>
                  </a:lnTo>
                  <a:lnTo>
                    <a:pt x="500" y="47"/>
                  </a:lnTo>
                  <a:lnTo>
                    <a:pt x="498" y="47"/>
                  </a:lnTo>
                  <a:lnTo>
                    <a:pt x="270" y="22"/>
                  </a:lnTo>
                  <a:close/>
                  <a:moveTo>
                    <a:pt x="3811" y="21"/>
                  </a:moveTo>
                  <a:lnTo>
                    <a:pt x="3819" y="21"/>
                  </a:lnTo>
                  <a:lnTo>
                    <a:pt x="3815" y="22"/>
                  </a:lnTo>
                  <a:lnTo>
                    <a:pt x="3807" y="22"/>
                  </a:lnTo>
                  <a:lnTo>
                    <a:pt x="3811" y="21"/>
                  </a:lnTo>
                  <a:close/>
                  <a:moveTo>
                    <a:pt x="3782" y="21"/>
                  </a:moveTo>
                  <a:lnTo>
                    <a:pt x="3792" y="21"/>
                  </a:lnTo>
                  <a:lnTo>
                    <a:pt x="3795" y="22"/>
                  </a:lnTo>
                  <a:lnTo>
                    <a:pt x="3785" y="22"/>
                  </a:lnTo>
                  <a:lnTo>
                    <a:pt x="3782" y="21"/>
                  </a:lnTo>
                  <a:close/>
                  <a:moveTo>
                    <a:pt x="3771" y="21"/>
                  </a:moveTo>
                  <a:lnTo>
                    <a:pt x="3772" y="21"/>
                  </a:lnTo>
                  <a:lnTo>
                    <a:pt x="3774" y="22"/>
                  </a:lnTo>
                  <a:lnTo>
                    <a:pt x="3772" y="22"/>
                  </a:lnTo>
                  <a:lnTo>
                    <a:pt x="3771" y="21"/>
                  </a:lnTo>
                  <a:close/>
                  <a:moveTo>
                    <a:pt x="1956" y="21"/>
                  </a:moveTo>
                  <a:lnTo>
                    <a:pt x="1953" y="24"/>
                  </a:lnTo>
                  <a:lnTo>
                    <a:pt x="1978" y="27"/>
                  </a:lnTo>
                  <a:lnTo>
                    <a:pt x="1980" y="22"/>
                  </a:lnTo>
                  <a:lnTo>
                    <a:pt x="1956" y="21"/>
                  </a:lnTo>
                  <a:close/>
                  <a:moveTo>
                    <a:pt x="3762" y="21"/>
                  </a:moveTo>
                  <a:lnTo>
                    <a:pt x="3764" y="21"/>
                  </a:lnTo>
                  <a:lnTo>
                    <a:pt x="3762" y="21"/>
                  </a:lnTo>
                  <a:close/>
                  <a:moveTo>
                    <a:pt x="3774" y="20"/>
                  </a:moveTo>
                  <a:lnTo>
                    <a:pt x="3778" y="20"/>
                  </a:lnTo>
                  <a:lnTo>
                    <a:pt x="3781" y="21"/>
                  </a:lnTo>
                  <a:lnTo>
                    <a:pt x="3777" y="21"/>
                  </a:lnTo>
                  <a:lnTo>
                    <a:pt x="3774" y="20"/>
                  </a:lnTo>
                  <a:close/>
                  <a:moveTo>
                    <a:pt x="3764" y="20"/>
                  </a:moveTo>
                  <a:lnTo>
                    <a:pt x="3765" y="20"/>
                  </a:lnTo>
                  <a:lnTo>
                    <a:pt x="3768" y="21"/>
                  </a:lnTo>
                  <a:lnTo>
                    <a:pt x="3764" y="21"/>
                  </a:lnTo>
                  <a:lnTo>
                    <a:pt x="3764" y="20"/>
                  </a:lnTo>
                  <a:close/>
                  <a:moveTo>
                    <a:pt x="3785" y="18"/>
                  </a:moveTo>
                  <a:lnTo>
                    <a:pt x="3790" y="18"/>
                  </a:lnTo>
                  <a:lnTo>
                    <a:pt x="3797" y="20"/>
                  </a:lnTo>
                  <a:lnTo>
                    <a:pt x="3790" y="20"/>
                  </a:lnTo>
                  <a:lnTo>
                    <a:pt x="3785" y="18"/>
                  </a:lnTo>
                  <a:close/>
                  <a:moveTo>
                    <a:pt x="3768" y="18"/>
                  </a:moveTo>
                  <a:lnTo>
                    <a:pt x="3772" y="18"/>
                  </a:lnTo>
                  <a:lnTo>
                    <a:pt x="3774" y="20"/>
                  </a:lnTo>
                  <a:lnTo>
                    <a:pt x="3770" y="20"/>
                  </a:lnTo>
                  <a:lnTo>
                    <a:pt x="3768" y="18"/>
                  </a:lnTo>
                  <a:close/>
                  <a:moveTo>
                    <a:pt x="1931" y="18"/>
                  </a:moveTo>
                  <a:lnTo>
                    <a:pt x="1928" y="21"/>
                  </a:lnTo>
                  <a:lnTo>
                    <a:pt x="1952" y="24"/>
                  </a:lnTo>
                  <a:lnTo>
                    <a:pt x="1955" y="20"/>
                  </a:lnTo>
                  <a:lnTo>
                    <a:pt x="1931" y="18"/>
                  </a:lnTo>
                  <a:close/>
                  <a:moveTo>
                    <a:pt x="3764" y="17"/>
                  </a:moveTo>
                  <a:lnTo>
                    <a:pt x="3767" y="17"/>
                  </a:lnTo>
                  <a:lnTo>
                    <a:pt x="3768" y="18"/>
                  </a:lnTo>
                  <a:lnTo>
                    <a:pt x="3765" y="18"/>
                  </a:lnTo>
                  <a:lnTo>
                    <a:pt x="3764" y="17"/>
                  </a:lnTo>
                  <a:close/>
                  <a:moveTo>
                    <a:pt x="3755" y="17"/>
                  </a:moveTo>
                  <a:lnTo>
                    <a:pt x="3758" y="17"/>
                  </a:lnTo>
                  <a:lnTo>
                    <a:pt x="3758" y="18"/>
                  </a:lnTo>
                  <a:lnTo>
                    <a:pt x="3757" y="18"/>
                  </a:lnTo>
                  <a:lnTo>
                    <a:pt x="3755" y="17"/>
                  </a:lnTo>
                  <a:close/>
                  <a:moveTo>
                    <a:pt x="2894" y="17"/>
                  </a:moveTo>
                  <a:lnTo>
                    <a:pt x="2881" y="20"/>
                  </a:lnTo>
                  <a:lnTo>
                    <a:pt x="2894" y="28"/>
                  </a:lnTo>
                  <a:lnTo>
                    <a:pt x="3028" y="113"/>
                  </a:lnTo>
                  <a:lnTo>
                    <a:pt x="3058" y="131"/>
                  </a:lnTo>
                  <a:lnTo>
                    <a:pt x="3070" y="127"/>
                  </a:lnTo>
                  <a:lnTo>
                    <a:pt x="3032" y="103"/>
                  </a:lnTo>
                  <a:lnTo>
                    <a:pt x="2894" y="17"/>
                  </a:lnTo>
                  <a:close/>
                  <a:moveTo>
                    <a:pt x="3829" y="15"/>
                  </a:moveTo>
                  <a:lnTo>
                    <a:pt x="3828" y="17"/>
                  </a:lnTo>
                  <a:lnTo>
                    <a:pt x="3825" y="17"/>
                  </a:lnTo>
                  <a:lnTo>
                    <a:pt x="3829" y="15"/>
                  </a:lnTo>
                  <a:close/>
                  <a:moveTo>
                    <a:pt x="3760" y="15"/>
                  </a:moveTo>
                  <a:lnTo>
                    <a:pt x="3762" y="15"/>
                  </a:lnTo>
                  <a:lnTo>
                    <a:pt x="3764" y="17"/>
                  </a:lnTo>
                  <a:lnTo>
                    <a:pt x="3761" y="17"/>
                  </a:lnTo>
                  <a:lnTo>
                    <a:pt x="3760" y="15"/>
                  </a:lnTo>
                  <a:close/>
                  <a:moveTo>
                    <a:pt x="2892" y="15"/>
                  </a:moveTo>
                  <a:lnTo>
                    <a:pt x="2808" y="37"/>
                  </a:lnTo>
                  <a:lnTo>
                    <a:pt x="2805" y="38"/>
                  </a:lnTo>
                  <a:lnTo>
                    <a:pt x="2859" y="24"/>
                  </a:lnTo>
                  <a:lnTo>
                    <a:pt x="2879" y="20"/>
                  </a:lnTo>
                  <a:lnTo>
                    <a:pt x="2892" y="15"/>
                  </a:lnTo>
                  <a:close/>
                  <a:moveTo>
                    <a:pt x="1905" y="15"/>
                  </a:moveTo>
                  <a:lnTo>
                    <a:pt x="1902" y="18"/>
                  </a:lnTo>
                  <a:lnTo>
                    <a:pt x="1926" y="21"/>
                  </a:lnTo>
                  <a:lnTo>
                    <a:pt x="1929" y="18"/>
                  </a:lnTo>
                  <a:lnTo>
                    <a:pt x="1905" y="15"/>
                  </a:lnTo>
                  <a:close/>
                  <a:moveTo>
                    <a:pt x="3834" y="14"/>
                  </a:moveTo>
                  <a:lnTo>
                    <a:pt x="3832" y="15"/>
                  </a:lnTo>
                  <a:lnTo>
                    <a:pt x="3829" y="15"/>
                  </a:lnTo>
                  <a:lnTo>
                    <a:pt x="3834" y="14"/>
                  </a:lnTo>
                  <a:close/>
                  <a:moveTo>
                    <a:pt x="3748" y="14"/>
                  </a:moveTo>
                  <a:lnTo>
                    <a:pt x="3751" y="14"/>
                  </a:lnTo>
                  <a:lnTo>
                    <a:pt x="3752" y="15"/>
                  </a:lnTo>
                  <a:lnTo>
                    <a:pt x="3754" y="15"/>
                  </a:lnTo>
                  <a:lnTo>
                    <a:pt x="3755" y="17"/>
                  </a:lnTo>
                  <a:lnTo>
                    <a:pt x="3752" y="17"/>
                  </a:lnTo>
                  <a:lnTo>
                    <a:pt x="3751" y="15"/>
                  </a:lnTo>
                  <a:lnTo>
                    <a:pt x="3750" y="15"/>
                  </a:lnTo>
                  <a:lnTo>
                    <a:pt x="3748" y="14"/>
                  </a:lnTo>
                  <a:close/>
                  <a:moveTo>
                    <a:pt x="2916" y="14"/>
                  </a:moveTo>
                  <a:lnTo>
                    <a:pt x="2912" y="22"/>
                  </a:lnTo>
                  <a:lnTo>
                    <a:pt x="2932" y="35"/>
                  </a:lnTo>
                  <a:lnTo>
                    <a:pt x="2936" y="27"/>
                  </a:lnTo>
                  <a:lnTo>
                    <a:pt x="2916" y="14"/>
                  </a:lnTo>
                  <a:close/>
                  <a:moveTo>
                    <a:pt x="1796" y="14"/>
                  </a:moveTo>
                  <a:lnTo>
                    <a:pt x="1782" y="34"/>
                  </a:lnTo>
                  <a:lnTo>
                    <a:pt x="1806" y="37"/>
                  </a:lnTo>
                  <a:lnTo>
                    <a:pt x="1782" y="35"/>
                  </a:lnTo>
                  <a:lnTo>
                    <a:pt x="1727" y="115"/>
                  </a:lnTo>
                  <a:lnTo>
                    <a:pt x="1707" y="143"/>
                  </a:lnTo>
                  <a:lnTo>
                    <a:pt x="1739" y="135"/>
                  </a:lnTo>
                  <a:lnTo>
                    <a:pt x="1717" y="170"/>
                  </a:lnTo>
                  <a:lnTo>
                    <a:pt x="1724" y="176"/>
                  </a:lnTo>
                  <a:lnTo>
                    <a:pt x="1742" y="171"/>
                  </a:lnTo>
                  <a:lnTo>
                    <a:pt x="1772" y="128"/>
                  </a:lnTo>
                  <a:lnTo>
                    <a:pt x="1746" y="134"/>
                  </a:lnTo>
                  <a:lnTo>
                    <a:pt x="1772" y="127"/>
                  </a:lnTo>
                  <a:lnTo>
                    <a:pt x="1775" y="124"/>
                  </a:lnTo>
                  <a:lnTo>
                    <a:pt x="1774" y="123"/>
                  </a:lnTo>
                  <a:lnTo>
                    <a:pt x="1766" y="124"/>
                  </a:lnTo>
                  <a:lnTo>
                    <a:pt x="1764" y="124"/>
                  </a:lnTo>
                  <a:lnTo>
                    <a:pt x="1765" y="120"/>
                  </a:lnTo>
                  <a:lnTo>
                    <a:pt x="1766" y="117"/>
                  </a:lnTo>
                  <a:lnTo>
                    <a:pt x="1768" y="115"/>
                  </a:lnTo>
                  <a:lnTo>
                    <a:pt x="1769" y="115"/>
                  </a:lnTo>
                  <a:lnTo>
                    <a:pt x="1775" y="121"/>
                  </a:lnTo>
                  <a:lnTo>
                    <a:pt x="1778" y="118"/>
                  </a:lnTo>
                  <a:lnTo>
                    <a:pt x="1776" y="118"/>
                  </a:lnTo>
                  <a:lnTo>
                    <a:pt x="1776" y="117"/>
                  </a:lnTo>
                  <a:lnTo>
                    <a:pt x="1775" y="117"/>
                  </a:lnTo>
                  <a:lnTo>
                    <a:pt x="1775" y="115"/>
                  </a:lnTo>
                  <a:lnTo>
                    <a:pt x="1776" y="114"/>
                  </a:lnTo>
                  <a:lnTo>
                    <a:pt x="1778" y="114"/>
                  </a:lnTo>
                  <a:lnTo>
                    <a:pt x="1778" y="113"/>
                  </a:lnTo>
                  <a:lnTo>
                    <a:pt x="1782" y="113"/>
                  </a:lnTo>
                  <a:lnTo>
                    <a:pt x="1832" y="40"/>
                  </a:lnTo>
                  <a:lnTo>
                    <a:pt x="1846" y="20"/>
                  </a:lnTo>
                  <a:lnTo>
                    <a:pt x="1834" y="40"/>
                  </a:lnTo>
                  <a:lnTo>
                    <a:pt x="1784" y="113"/>
                  </a:lnTo>
                  <a:lnTo>
                    <a:pt x="1786" y="113"/>
                  </a:lnTo>
                  <a:lnTo>
                    <a:pt x="1788" y="114"/>
                  </a:lnTo>
                  <a:lnTo>
                    <a:pt x="1789" y="114"/>
                  </a:lnTo>
                  <a:lnTo>
                    <a:pt x="1791" y="115"/>
                  </a:lnTo>
                  <a:lnTo>
                    <a:pt x="1792" y="115"/>
                  </a:lnTo>
                  <a:lnTo>
                    <a:pt x="1792" y="117"/>
                  </a:lnTo>
                  <a:lnTo>
                    <a:pt x="1794" y="117"/>
                  </a:lnTo>
                  <a:lnTo>
                    <a:pt x="1794" y="120"/>
                  </a:lnTo>
                  <a:lnTo>
                    <a:pt x="1792" y="120"/>
                  </a:lnTo>
                  <a:lnTo>
                    <a:pt x="1792" y="121"/>
                  </a:lnTo>
                  <a:lnTo>
                    <a:pt x="1781" y="121"/>
                  </a:lnTo>
                  <a:lnTo>
                    <a:pt x="1781" y="120"/>
                  </a:lnTo>
                  <a:lnTo>
                    <a:pt x="1778" y="120"/>
                  </a:lnTo>
                  <a:lnTo>
                    <a:pt x="1779" y="121"/>
                  </a:lnTo>
                  <a:lnTo>
                    <a:pt x="1778" y="121"/>
                  </a:lnTo>
                  <a:lnTo>
                    <a:pt x="1778" y="123"/>
                  </a:lnTo>
                  <a:lnTo>
                    <a:pt x="1779" y="124"/>
                  </a:lnTo>
                  <a:lnTo>
                    <a:pt x="1776" y="124"/>
                  </a:lnTo>
                  <a:lnTo>
                    <a:pt x="1774" y="127"/>
                  </a:lnTo>
                  <a:lnTo>
                    <a:pt x="1791" y="123"/>
                  </a:lnTo>
                  <a:lnTo>
                    <a:pt x="1806" y="118"/>
                  </a:lnTo>
                  <a:lnTo>
                    <a:pt x="1858" y="43"/>
                  </a:lnTo>
                  <a:lnTo>
                    <a:pt x="1871" y="22"/>
                  </a:lnTo>
                  <a:lnTo>
                    <a:pt x="1822" y="17"/>
                  </a:lnTo>
                  <a:lnTo>
                    <a:pt x="1808" y="37"/>
                  </a:lnTo>
                  <a:lnTo>
                    <a:pt x="1832" y="40"/>
                  </a:lnTo>
                  <a:lnTo>
                    <a:pt x="1808" y="38"/>
                  </a:lnTo>
                  <a:lnTo>
                    <a:pt x="1752" y="118"/>
                  </a:lnTo>
                  <a:lnTo>
                    <a:pt x="1751" y="120"/>
                  </a:lnTo>
                  <a:lnTo>
                    <a:pt x="1754" y="120"/>
                  </a:lnTo>
                  <a:lnTo>
                    <a:pt x="1764" y="127"/>
                  </a:lnTo>
                  <a:lnTo>
                    <a:pt x="1764" y="128"/>
                  </a:lnTo>
                  <a:lnTo>
                    <a:pt x="1761" y="128"/>
                  </a:lnTo>
                  <a:lnTo>
                    <a:pt x="1754" y="123"/>
                  </a:lnTo>
                  <a:lnTo>
                    <a:pt x="1752" y="123"/>
                  </a:lnTo>
                  <a:lnTo>
                    <a:pt x="1752" y="124"/>
                  </a:lnTo>
                  <a:lnTo>
                    <a:pt x="1751" y="124"/>
                  </a:lnTo>
                  <a:lnTo>
                    <a:pt x="1749" y="125"/>
                  </a:lnTo>
                  <a:lnTo>
                    <a:pt x="1749" y="124"/>
                  </a:lnTo>
                  <a:lnTo>
                    <a:pt x="1748" y="124"/>
                  </a:lnTo>
                  <a:lnTo>
                    <a:pt x="1741" y="135"/>
                  </a:lnTo>
                  <a:lnTo>
                    <a:pt x="1739" y="135"/>
                  </a:lnTo>
                  <a:lnTo>
                    <a:pt x="1751" y="118"/>
                  </a:lnTo>
                  <a:lnTo>
                    <a:pt x="1806" y="37"/>
                  </a:lnTo>
                  <a:lnTo>
                    <a:pt x="1821" y="17"/>
                  </a:lnTo>
                  <a:lnTo>
                    <a:pt x="1796" y="14"/>
                  </a:lnTo>
                  <a:close/>
                  <a:moveTo>
                    <a:pt x="2732" y="12"/>
                  </a:moveTo>
                  <a:lnTo>
                    <a:pt x="2514" y="68"/>
                  </a:lnTo>
                  <a:lnTo>
                    <a:pt x="2525" y="75"/>
                  </a:lnTo>
                  <a:lnTo>
                    <a:pt x="2745" y="20"/>
                  </a:lnTo>
                  <a:lnTo>
                    <a:pt x="2732" y="12"/>
                  </a:lnTo>
                  <a:close/>
                  <a:moveTo>
                    <a:pt x="1879" y="12"/>
                  </a:moveTo>
                  <a:lnTo>
                    <a:pt x="1876" y="17"/>
                  </a:lnTo>
                  <a:lnTo>
                    <a:pt x="1901" y="18"/>
                  </a:lnTo>
                  <a:lnTo>
                    <a:pt x="1903" y="15"/>
                  </a:lnTo>
                  <a:lnTo>
                    <a:pt x="1879" y="12"/>
                  </a:lnTo>
                  <a:close/>
                  <a:moveTo>
                    <a:pt x="3744" y="11"/>
                  </a:moveTo>
                  <a:lnTo>
                    <a:pt x="3745" y="11"/>
                  </a:lnTo>
                  <a:lnTo>
                    <a:pt x="3747" y="12"/>
                  </a:lnTo>
                  <a:lnTo>
                    <a:pt x="3748" y="12"/>
                  </a:lnTo>
                  <a:lnTo>
                    <a:pt x="3748" y="14"/>
                  </a:lnTo>
                  <a:lnTo>
                    <a:pt x="3747" y="14"/>
                  </a:lnTo>
                  <a:lnTo>
                    <a:pt x="3745" y="12"/>
                  </a:lnTo>
                  <a:lnTo>
                    <a:pt x="3744" y="12"/>
                  </a:lnTo>
                  <a:lnTo>
                    <a:pt x="3744" y="11"/>
                  </a:lnTo>
                  <a:close/>
                  <a:moveTo>
                    <a:pt x="1771" y="11"/>
                  </a:moveTo>
                  <a:lnTo>
                    <a:pt x="1756" y="31"/>
                  </a:lnTo>
                  <a:lnTo>
                    <a:pt x="1781" y="34"/>
                  </a:lnTo>
                  <a:lnTo>
                    <a:pt x="1795" y="14"/>
                  </a:lnTo>
                  <a:lnTo>
                    <a:pt x="1771" y="11"/>
                  </a:lnTo>
                  <a:close/>
                  <a:moveTo>
                    <a:pt x="1552" y="11"/>
                  </a:moveTo>
                  <a:lnTo>
                    <a:pt x="1537" y="32"/>
                  </a:lnTo>
                  <a:lnTo>
                    <a:pt x="1571" y="58"/>
                  </a:lnTo>
                  <a:lnTo>
                    <a:pt x="1602" y="17"/>
                  </a:lnTo>
                  <a:lnTo>
                    <a:pt x="1578" y="14"/>
                  </a:lnTo>
                  <a:lnTo>
                    <a:pt x="1554" y="45"/>
                  </a:lnTo>
                  <a:lnTo>
                    <a:pt x="1577" y="14"/>
                  </a:lnTo>
                  <a:lnTo>
                    <a:pt x="1552" y="11"/>
                  </a:lnTo>
                  <a:close/>
                  <a:moveTo>
                    <a:pt x="4287" y="10"/>
                  </a:moveTo>
                  <a:lnTo>
                    <a:pt x="4310" y="11"/>
                  </a:lnTo>
                  <a:lnTo>
                    <a:pt x="4310" y="12"/>
                  </a:lnTo>
                  <a:lnTo>
                    <a:pt x="4287" y="10"/>
                  </a:lnTo>
                  <a:close/>
                  <a:moveTo>
                    <a:pt x="1853" y="10"/>
                  </a:moveTo>
                  <a:lnTo>
                    <a:pt x="1851" y="14"/>
                  </a:lnTo>
                  <a:lnTo>
                    <a:pt x="1875" y="17"/>
                  </a:lnTo>
                  <a:lnTo>
                    <a:pt x="1878" y="12"/>
                  </a:lnTo>
                  <a:lnTo>
                    <a:pt x="1853" y="10"/>
                  </a:lnTo>
                  <a:close/>
                  <a:moveTo>
                    <a:pt x="1745" y="8"/>
                  </a:moveTo>
                  <a:lnTo>
                    <a:pt x="1731" y="28"/>
                  </a:lnTo>
                  <a:lnTo>
                    <a:pt x="1755" y="31"/>
                  </a:lnTo>
                  <a:lnTo>
                    <a:pt x="1769" y="11"/>
                  </a:lnTo>
                  <a:lnTo>
                    <a:pt x="1745" y="8"/>
                  </a:lnTo>
                  <a:close/>
                  <a:moveTo>
                    <a:pt x="4168" y="7"/>
                  </a:moveTo>
                  <a:lnTo>
                    <a:pt x="4188" y="8"/>
                  </a:lnTo>
                  <a:lnTo>
                    <a:pt x="4215" y="11"/>
                  </a:lnTo>
                  <a:lnTo>
                    <a:pt x="4245" y="14"/>
                  </a:lnTo>
                  <a:lnTo>
                    <a:pt x="4277" y="18"/>
                  </a:lnTo>
                  <a:lnTo>
                    <a:pt x="4245" y="15"/>
                  </a:lnTo>
                  <a:lnTo>
                    <a:pt x="4215" y="12"/>
                  </a:lnTo>
                  <a:lnTo>
                    <a:pt x="4188" y="10"/>
                  </a:lnTo>
                  <a:lnTo>
                    <a:pt x="4168" y="7"/>
                  </a:lnTo>
                  <a:close/>
                  <a:moveTo>
                    <a:pt x="2918" y="7"/>
                  </a:moveTo>
                  <a:lnTo>
                    <a:pt x="2911" y="8"/>
                  </a:lnTo>
                  <a:lnTo>
                    <a:pt x="2912" y="8"/>
                  </a:lnTo>
                  <a:lnTo>
                    <a:pt x="2916" y="10"/>
                  </a:lnTo>
                  <a:lnTo>
                    <a:pt x="2918" y="7"/>
                  </a:lnTo>
                  <a:close/>
                  <a:moveTo>
                    <a:pt x="1828" y="7"/>
                  </a:moveTo>
                  <a:lnTo>
                    <a:pt x="1825" y="11"/>
                  </a:lnTo>
                  <a:lnTo>
                    <a:pt x="1849" y="14"/>
                  </a:lnTo>
                  <a:lnTo>
                    <a:pt x="1852" y="10"/>
                  </a:lnTo>
                  <a:lnTo>
                    <a:pt x="1828" y="7"/>
                  </a:lnTo>
                  <a:close/>
                  <a:moveTo>
                    <a:pt x="1719" y="7"/>
                  </a:moveTo>
                  <a:lnTo>
                    <a:pt x="1648" y="107"/>
                  </a:lnTo>
                  <a:lnTo>
                    <a:pt x="1644" y="114"/>
                  </a:lnTo>
                  <a:lnTo>
                    <a:pt x="1661" y="127"/>
                  </a:lnTo>
                  <a:lnTo>
                    <a:pt x="1672" y="110"/>
                  </a:lnTo>
                  <a:lnTo>
                    <a:pt x="1729" y="30"/>
                  </a:lnTo>
                  <a:lnTo>
                    <a:pt x="1705" y="27"/>
                  </a:lnTo>
                  <a:lnTo>
                    <a:pt x="1729" y="28"/>
                  </a:lnTo>
                  <a:lnTo>
                    <a:pt x="1744" y="8"/>
                  </a:lnTo>
                  <a:lnTo>
                    <a:pt x="1719" y="7"/>
                  </a:lnTo>
                  <a:close/>
                  <a:moveTo>
                    <a:pt x="1501" y="7"/>
                  </a:moveTo>
                  <a:lnTo>
                    <a:pt x="1328" y="237"/>
                  </a:lnTo>
                  <a:lnTo>
                    <a:pt x="1353" y="231"/>
                  </a:lnTo>
                  <a:lnTo>
                    <a:pt x="1327" y="238"/>
                  </a:lnTo>
                  <a:lnTo>
                    <a:pt x="1293" y="284"/>
                  </a:lnTo>
                  <a:lnTo>
                    <a:pt x="1327" y="276"/>
                  </a:lnTo>
                  <a:lnTo>
                    <a:pt x="1360" y="230"/>
                  </a:lnTo>
                  <a:lnTo>
                    <a:pt x="1361" y="230"/>
                  </a:lnTo>
                  <a:lnTo>
                    <a:pt x="1518" y="20"/>
                  </a:lnTo>
                  <a:lnTo>
                    <a:pt x="1363" y="228"/>
                  </a:lnTo>
                  <a:lnTo>
                    <a:pt x="1396" y="221"/>
                  </a:lnTo>
                  <a:lnTo>
                    <a:pt x="1363" y="230"/>
                  </a:lnTo>
                  <a:lnTo>
                    <a:pt x="1328" y="276"/>
                  </a:lnTo>
                  <a:lnTo>
                    <a:pt x="1361" y="267"/>
                  </a:lnTo>
                  <a:lnTo>
                    <a:pt x="1396" y="221"/>
                  </a:lnTo>
                  <a:lnTo>
                    <a:pt x="1401" y="214"/>
                  </a:lnTo>
                  <a:lnTo>
                    <a:pt x="1535" y="32"/>
                  </a:lnTo>
                  <a:lnTo>
                    <a:pt x="1501" y="7"/>
                  </a:lnTo>
                  <a:close/>
                  <a:moveTo>
                    <a:pt x="2919" y="5"/>
                  </a:moveTo>
                  <a:lnTo>
                    <a:pt x="2918" y="10"/>
                  </a:lnTo>
                  <a:lnTo>
                    <a:pt x="2928" y="11"/>
                  </a:lnTo>
                  <a:lnTo>
                    <a:pt x="2928" y="12"/>
                  </a:lnTo>
                  <a:lnTo>
                    <a:pt x="2926" y="14"/>
                  </a:lnTo>
                  <a:lnTo>
                    <a:pt x="2925" y="14"/>
                  </a:lnTo>
                  <a:lnTo>
                    <a:pt x="2916" y="11"/>
                  </a:lnTo>
                  <a:lnTo>
                    <a:pt x="2915" y="11"/>
                  </a:lnTo>
                  <a:lnTo>
                    <a:pt x="2915" y="12"/>
                  </a:lnTo>
                  <a:lnTo>
                    <a:pt x="2914" y="11"/>
                  </a:lnTo>
                  <a:lnTo>
                    <a:pt x="2914" y="17"/>
                  </a:lnTo>
                  <a:lnTo>
                    <a:pt x="2908" y="17"/>
                  </a:lnTo>
                  <a:lnTo>
                    <a:pt x="2908" y="8"/>
                  </a:lnTo>
                  <a:lnTo>
                    <a:pt x="2898" y="11"/>
                  </a:lnTo>
                  <a:lnTo>
                    <a:pt x="2896" y="12"/>
                  </a:lnTo>
                  <a:lnTo>
                    <a:pt x="2896" y="11"/>
                  </a:lnTo>
                  <a:lnTo>
                    <a:pt x="2919" y="5"/>
                  </a:lnTo>
                  <a:close/>
                  <a:moveTo>
                    <a:pt x="4195" y="4"/>
                  </a:moveTo>
                  <a:lnTo>
                    <a:pt x="4205" y="4"/>
                  </a:lnTo>
                  <a:lnTo>
                    <a:pt x="4209" y="5"/>
                  </a:lnTo>
                  <a:lnTo>
                    <a:pt x="4199" y="5"/>
                  </a:lnTo>
                  <a:lnTo>
                    <a:pt x="4195" y="4"/>
                  </a:lnTo>
                  <a:close/>
                  <a:moveTo>
                    <a:pt x="4150" y="4"/>
                  </a:moveTo>
                  <a:lnTo>
                    <a:pt x="4149" y="5"/>
                  </a:lnTo>
                  <a:lnTo>
                    <a:pt x="4146" y="5"/>
                  </a:lnTo>
                  <a:lnTo>
                    <a:pt x="4145" y="7"/>
                  </a:lnTo>
                  <a:lnTo>
                    <a:pt x="4143" y="7"/>
                  </a:lnTo>
                  <a:lnTo>
                    <a:pt x="4142" y="8"/>
                  </a:lnTo>
                  <a:lnTo>
                    <a:pt x="4138" y="8"/>
                  </a:lnTo>
                  <a:lnTo>
                    <a:pt x="4145" y="5"/>
                  </a:lnTo>
                  <a:lnTo>
                    <a:pt x="4150" y="4"/>
                  </a:lnTo>
                  <a:close/>
                  <a:moveTo>
                    <a:pt x="3945" y="4"/>
                  </a:moveTo>
                  <a:lnTo>
                    <a:pt x="3942" y="11"/>
                  </a:lnTo>
                  <a:lnTo>
                    <a:pt x="3942" y="12"/>
                  </a:lnTo>
                  <a:lnTo>
                    <a:pt x="3941" y="15"/>
                  </a:lnTo>
                  <a:lnTo>
                    <a:pt x="3941" y="20"/>
                  </a:lnTo>
                  <a:lnTo>
                    <a:pt x="3944" y="20"/>
                  </a:lnTo>
                  <a:lnTo>
                    <a:pt x="3944" y="12"/>
                  </a:lnTo>
                  <a:lnTo>
                    <a:pt x="3942" y="11"/>
                  </a:lnTo>
                  <a:lnTo>
                    <a:pt x="3945" y="11"/>
                  </a:lnTo>
                  <a:lnTo>
                    <a:pt x="3946" y="4"/>
                  </a:lnTo>
                  <a:lnTo>
                    <a:pt x="3945" y="4"/>
                  </a:lnTo>
                  <a:close/>
                  <a:moveTo>
                    <a:pt x="2922" y="4"/>
                  </a:moveTo>
                  <a:lnTo>
                    <a:pt x="2924" y="4"/>
                  </a:lnTo>
                  <a:lnTo>
                    <a:pt x="2924" y="5"/>
                  </a:lnTo>
                  <a:lnTo>
                    <a:pt x="2921" y="5"/>
                  </a:lnTo>
                  <a:lnTo>
                    <a:pt x="2922" y="4"/>
                  </a:lnTo>
                  <a:close/>
                  <a:moveTo>
                    <a:pt x="1802" y="4"/>
                  </a:moveTo>
                  <a:lnTo>
                    <a:pt x="1801" y="8"/>
                  </a:lnTo>
                  <a:lnTo>
                    <a:pt x="1824" y="11"/>
                  </a:lnTo>
                  <a:lnTo>
                    <a:pt x="1826" y="7"/>
                  </a:lnTo>
                  <a:lnTo>
                    <a:pt x="1802" y="4"/>
                  </a:lnTo>
                  <a:close/>
                  <a:moveTo>
                    <a:pt x="3845" y="2"/>
                  </a:moveTo>
                  <a:lnTo>
                    <a:pt x="3844" y="5"/>
                  </a:lnTo>
                  <a:lnTo>
                    <a:pt x="3844" y="8"/>
                  </a:lnTo>
                  <a:lnTo>
                    <a:pt x="3842" y="8"/>
                  </a:lnTo>
                  <a:lnTo>
                    <a:pt x="3842" y="10"/>
                  </a:lnTo>
                  <a:lnTo>
                    <a:pt x="3844" y="10"/>
                  </a:lnTo>
                  <a:lnTo>
                    <a:pt x="3845" y="8"/>
                  </a:lnTo>
                  <a:lnTo>
                    <a:pt x="3845" y="5"/>
                  </a:lnTo>
                  <a:lnTo>
                    <a:pt x="3847" y="5"/>
                  </a:lnTo>
                  <a:lnTo>
                    <a:pt x="3847" y="2"/>
                  </a:lnTo>
                  <a:lnTo>
                    <a:pt x="3845" y="2"/>
                  </a:lnTo>
                  <a:close/>
                  <a:moveTo>
                    <a:pt x="1778" y="2"/>
                  </a:moveTo>
                  <a:lnTo>
                    <a:pt x="1775" y="5"/>
                  </a:lnTo>
                  <a:lnTo>
                    <a:pt x="1799" y="8"/>
                  </a:lnTo>
                  <a:lnTo>
                    <a:pt x="1801" y="4"/>
                  </a:lnTo>
                  <a:lnTo>
                    <a:pt x="1778" y="2"/>
                  </a:lnTo>
                  <a:close/>
                  <a:moveTo>
                    <a:pt x="4052" y="1"/>
                  </a:moveTo>
                  <a:lnTo>
                    <a:pt x="4061" y="1"/>
                  </a:lnTo>
                  <a:lnTo>
                    <a:pt x="4061" y="2"/>
                  </a:lnTo>
                  <a:lnTo>
                    <a:pt x="4059" y="4"/>
                  </a:lnTo>
                  <a:lnTo>
                    <a:pt x="4059" y="7"/>
                  </a:lnTo>
                  <a:lnTo>
                    <a:pt x="4058" y="7"/>
                  </a:lnTo>
                  <a:lnTo>
                    <a:pt x="4058" y="11"/>
                  </a:lnTo>
                  <a:lnTo>
                    <a:pt x="4056" y="14"/>
                  </a:lnTo>
                  <a:lnTo>
                    <a:pt x="4086" y="14"/>
                  </a:lnTo>
                  <a:lnTo>
                    <a:pt x="4113" y="12"/>
                  </a:lnTo>
                  <a:lnTo>
                    <a:pt x="4138" y="8"/>
                  </a:lnTo>
                  <a:lnTo>
                    <a:pt x="4136" y="10"/>
                  </a:lnTo>
                  <a:lnTo>
                    <a:pt x="4132" y="10"/>
                  </a:lnTo>
                  <a:lnTo>
                    <a:pt x="4129" y="11"/>
                  </a:lnTo>
                  <a:lnTo>
                    <a:pt x="4142" y="12"/>
                  </a:lnTo>
                  <a:lnTo>
                    <a:pt x="4160" y="15"/>
                  </a:lnTo>
                  <a:lnTo>
                    <a:pt x="4186" y="17"/>
                  </a:lnTo>
                  <a:lnTo>
                    <a:pt x="4215" y="20"/>
                  </a:lnTo>
                  <a:lnTo>
                    <a:pt x="4245" y="22"/>
                  </a:lnTo>
                  <a:lnTo>
                    <a:pt x="4213" y="20"/>
                  </a:lnTo>
                  <a:lnTo>
                    <a:pt x="4185" y="17"/>
                  </a:lnTo>
                  <a:lnTo>
                    <a:pt x="4159" y="15"/>
                  </a:lnTo>
                  <a:lnTo>
                    <a:pt x="4140" y="12"/>
                  </a:lnTo>
                  <a:lnTo>
                    <a:pt x="4128" y="11"/>
                  </a:lnTo>
                  <a:lnTo>
                    <a:pt x="4123" y="11"/>
                  </a:lnTo>
                  <a:lnTo>
                    <a:pt x="4119" y="12"/>
                  </a:lnTo>
                  <a:lnTo>
                    <a:pt x="4116" y="12"/>
                  </a:lnTo>
                  <a:lnTo>
                    <a:pt x="4112" y="14"/>
                  </a:lnTo>
                  <a:lnTo>
                    <a:pt x="4101" y="14"/>
                  </a:lnTo>
                  <a:lnTo>
                    <a:pt x="4096" y="15"/>
                  </a:lnTo>
                  <a:lnTo>
                    <a:pt x="4081" y="15"/>
                  </a:lnTo>
                  <a:lnTo>
                    <a:pt x="4093" y="17"/>
                  </a:lnTo>
                  <a:lnTo>
                    <a:pt x="4115" y="20"/>
                  </a:lnTo>
                  <a:lnTo>
                    <a:pt x="4140" y="21"/>
                  </a:lnTo>
                  <a:lnTo>
                    <a:pt x="4170" y="24"/>
                  </a:lnTo>
                  <a:lnTo>
                    <a:pt x="4203" y="28"/>
                  </a:lnTo>
                  <a:lnTo>
                    <a:pt x="4239" y="31"/>
                  </a:lnTo>
                  <a:lnTo>
                    <a:pt x="4275" y="35"/>
                  </a:lnTo>
                  <a:lnTo>
                    <a:pt x="4238" y="32"/>
                  </a:lnTo>
                  <a:lnTo>
                    <a:pt x="4200" y="28"/>
                  </a:lnTo>
                  <a:lnTo>
                    <a:pt x="4166" y="25"/>
                  </a:lnTo>
                  <a:lnTo>
                    <a:pt x="4135" y="21"/>
                  </a:lnTo>
                  <a:lnTo>
                    <a:pt x="4108" y="20"/>
                  </a:lnTo>
                  <a:lnTo>
                    <a:pt x="4088" y="17"/>
                  </a:lnTo>
                  <a:lnTo>
                    <a:pt x="4073" y="15"/>
                  </a:lnTo>
                  <a:lnTo>
                    <a:pt x="4056" y="15"/>
                  </a:lnTo>
                  <a:lnTo>
                    <a:pt x="4055" y="22"/>
                  </a:lnTo>
                  <a:lnTo>
                    <a:pt x="4055" y="25"/>
                  </a:lnTo>
                  <a:lnTo>
                    <a:pt x="4053" y="27"/>
                  </a:lnTo>
                  <a:lnTo>
                    <a:pt x="4053" y="30"/>
                  </a:lnTo>
                  <a:lnTo>
                    <a:pt x="4052" y="30"/>
                  </a:lnTo>
                  <a:lnTo>
                    <a:pt x="4052" y="32"/>
                  </a:lnTo>
                  <a:lnTo>
                    <a:pt x="4051" y="32"/>
                  </a:lnTo>
                  <a:lnTo>
                    <a:pt x="4046" y="37"/>
                  </a:lnTo>
                  <a:lnTo>
                    <a:pt x="4045" y="37"/>
                  </a:lnTo>
                  <a:lnTo>
                    <a:pt x="4043" y="38"/>
                  </a:lnTo>
                  <a:lnTo>
                    <a:pt x="4042" y="38"/>
                  </a:lnTo>
                  <a:lnTo>
                    <a:pt x="4049" y="31"/>
                  </a:lnTo>
                  <a:lnTo>
                    <a:pt x="4051" y="31"/>
                  </a:lnTo>
                  <a:lnTo>
                    <a:pt x="4051" y="30"/>
                  </a:lnTo>
                  <a:lnTo>
                    <a:pt x="4052" y="28"/>
                  </a:lnTo>
                  <a:lnTo>
                    <a:pt x="4052" y="24"/>
                  </a:lnTo>
                  <a:lnTo>
                    <a:pt x="4055" y="14"/>
                  </a:lnTo>
                  <a:lnTo>
                    <a:pt x="4055" y="11"/>
                  </a:lnTo>
                  <a:lnTo>
                    <a:pt x="4056" y="11"/>
                  </a:lnTo>
                  <a:lnTo>
                    <a:pt x="4056" y="4"/>
                  </a:lnTo>
                  <a:lnTo>
                    <a:pt x="4058" y="4"/>
                  </a:lnTo>
                  <a:lnTo>
                    <a:pt x="4058" y="2"/>
                  </a:lnTo>
                  <a:lnTo>
                    <a:pt x="4052" y="1"/>
                  </a:lnTo>
                  <a:close/>
                  <a:moveTo>
                    <a:pt x="4051" y="1"/>
                  </a:moveTo>
                  <a:lnTo>
                    <a:pt x="4052" y="1"/>
                  </a:lnTo>
                  <a:lnTo>
                    <a:pt x="4052" y="8"/>
                  </a:lnTo>
                  <a:lnTo>
                    <a:pt x="4051" y="8"/>
                  </a:lnTo>
                  <a:lnTo>
                    <a:pt x="4051" y="14"/>
                  </a:lnTo>
                  <a:lnTo>
                    <a:pt x="4048" y="22"/>
                  </a:lnTo>
                  <a:lnTo>
                    <a:pt x="4048" y="24"/>
                  </a:lnTo>
                  <a:lnTo>
                    <a:pt x="4046" y="27"/>
                  </a:lnTo>
                  <a:lnTo>
                    <a:pt x="4046" y="28"/>
                  </a:lnTo>
                  <a:lnTo>
                    <a:pt x="4043" y="31"/>
                  </a:lnTo>
                  <a:lnTo>
                    <a:pt x="4042" y="34"/>
                  </a:lnTo>
                  <a:lnTo>
                    <a:pt x="4031" y="40"/>
                  </a:lnTo>
                  <a:lnTo>
                    <a:pt x="4026" y="40"/>
                  </a:lnTo>
                  <a:lnTo>
                    <a:pt x="4024" y="41"/>
                  </a:lnTo>
                  <a:lnTo>
                    <a:pt x="4021" y="41"/>
                  </a:lnTo>
                  <a:lnTo>
                    <a:pt x="4029" y="38"/>
                  </a:lnTo>
                  <a:lnTo>
                    <a:pt x="4015" y="38"/>
                  </a:lnTo>
                  <a:lnTo>
                    <a:pt x="4011" y="40"/>
                  </a:lnTo>
                  <a:lnTo>
                    <a:pt x="3989" y="40"/>
                  </a:lnTo>
                  <a:lnTo>
                    <a:pt x="3985" y="38"/>
                  </a:lnTo>
                  <a:lnTo>
                    <a:pt x="4014" y="38"/>
                  </a:lnTo>
                  <a:lnTo>
                    <a:pt x="4019" y="37"/>
                  </a:lnTo>
                  <a:lnTo>
                    <a:pt x="4024" y="37"/>
                  </a:lnTo>
                  <a:lnTo>
                    <a:pt x="4031" y="38"/>
                  </a:lnTo>
                  <a:lnTo>
                    <a:pt x="4032" y="38"/>
                  </a:lnTo>
                  <a:lnTo>
                    <a:pt x="4032" y="37"/>
                  </a:lnTo>
                  <a:lnTo>
                    <a:pt x="4035" y="37"/>
                  </a:lnTo>
                  <a:lnTo>
                    <a:pt x="4036" y="35"/>
                  </a:lnTo>
                  <a:lnTo>
                    <a:pt x="4038" y="35"/>
                  </a:lnTo>
                  <a:lnTo>
                    <a:pt x="4038" y="34"/>
                  </a:lnTo>
                  <a:lnTo>
                    <a:pt x="4039" y="34"/>
                  </a:lnTo>
                  <a:lnTo>
                    <a:pt x="4042" y="31"/>
                  </a:lnTo>
                  <a:lnTo>
                    <a:pt x="4039" y="31"/>
                  </a:lnTo>
                  <a:lnTo>
                    <a:pt x="4038" y="32"/>
                  </a:lnTo>
                  <a:lnTo>
                    <a:pt x="4036" y="32"/>
                  </a:lnTo>
                  <a:lnTo>
                    <a:pt x="4035" y="34"/>
                  </a:lnTo>
                  <a:lnTo>
                    <a:pt x="4033" y="34"/>
                  </a:lnTo>
                  <a:lnTo>
                    <a:pt x="4036" y="31"/>
                  </a:lnTo>
                  <a:lnTo>
                    <a:pt x="4039" y="30"/>
                  </a:lnTo>
                  <a:lnTo>
                    <a:pt x="4041" y="27"/>
                  </a:lnTo>
                  <a:lnTo>
                    <a:pt x="4042" y="25"/>
                  </a:lnTo>
                  <a:lnTo>
                    <a:pt x="4043" y="14"/>
                  </a:lnTo>
                  <a:lnTo>
                    <a:pt x="3948" y="4"/>
                  </a:lnTo>
                  <a:lnTo>
                    <a:pt x="4045" y="12"/>
                  </a:lnTo>
                  <a:lnTo>
                    <a:pt x="4046" y="7"/>
                  </a:lnTo>
                  <a:lnTo>
                    <a:pt x="4046" y="5"/>
                  </a:lnTo>
                  <a:lnTo>
                    <a:pt x="4045" y="5"/>
                  </a:lnTo>
                  <a:lnTo>
                    <a:pt x="4045" y="4"/>
                  </a:lnTo>
                  <a:lnTo>
                    <a:pt x="4043" y="4"/>
                  </a:lnTo>
                  <a:lnTo>
                    <a:pt x="4042" y="2"/>
                  </a:lnTo>
                  <a:lnTo>
                    <a:pt x="4045" y="2"/>
                  </a:lnTo>
                  <a:lnTo>
                    <a:pt x="4048" y="5"/>
                  </a:lnTo>
                  <a:lnTo>
                    <a:pt x="4048" y="7"/>
                  </a:lnTo>
                  <a:lnTo>
                    <a:pt x="4046" y="12"/>
                  </a:lnTo>
                  <a:lnTo>
                    <a:pt x="4048" y="12"/>
                  </a:lnTo>
                  <a:lnTo>
                    <a:pt x="4048" y="14"/>
                  </a:lnTo>
                  <a:lnTo>
                    <a:pt x="4046" y="14"/>
                  </a:lnTo>
                  <a:lnTo>
                    <a:pt x="4045" y="21"/>
                  </a:lnTo>
                  <a:lnTo>
                    <a:pt x="4046" y="21"/>
                  </a:lnTo>
                  <a:lnTo>
                    <a:pt x="4048" y="14"/>
                  </a:lnTo>
                  <a:lnTo>
                    <a:pt x="4049" y="8"/>
                  </a:lnTo>
                  <a:lnTo>
                    <a:pt x="4049" y="7"/>
                  </a:lnTo>
                  <a:lnTo>
                    <a:pt x="4051" y="7"/>
                  </a:lnTo>
                  <a:lnTo>
                    <a:pt x="4051" y="1"/>
                  </a:lnTo>
                  <a:close/>
                  <a:moveTo>
                    <a:pt x="2742" y="1"/>
                  </a:moveTo>
                  <a:lnTo>
                    <a:pt x="2484" y="67"/>
                  </a:lnTo>
                  <a:lnTo>
                    <a:pt x="2493" y="73"/>
                  </a:lnTo>
                  <a:lnTo>
                    <a:pt x="2513" y="67"/>
                  </a:lnTo>
                  <a:lnTo>
                    <a:pt x="2732" y="11"/>
                  </a:lnTo>
                  <a:lnTo>
                    <a:pt x="2752" y="7"/>
                  </a:lnTo>
                  <a:lnTo>
                    <a:pt x="2742" y="1"/>
                  </a:lnTo>
                  <a:close/>
                  <a:moveTo>
                    <a:pt x="4275" y="0"/>
                  </a:moveTo>
                  <a:lnTo>
                    <a:pt x="4290" y="1"/>
                  </a:lnTo>
                  <a:lnTo>
                    <a:pt x="4310" y="2"/>
                  </a:lnTo>
                  <a:lnTo>
                    <a:pt x="4310" y="4"/>
                  </a:lnTo>
                  <a:lnTo>
                    <a:pt x="4290" y="2"/>
                  </a:lnTo>
                  <a:lnTo>
                    <a:pt x="4275" y="0"/>
                  </a:lnTo>
                  <a:close/>
                  <a:moveTo>
                    <a:pt x="4239" y="0"/>
                  </a:moveTo>
                  <a:lnTo>
                    <a:pt x="4245" y="0"/>
                  </a:lnTo>
                  <a:lnTo>
                    <a:pt x="4236" y="2"/>
                  </a:lnTo>
                  <a:lnTo>
                    <a:pt x="4226" y="2"/>
                  </a:lnTo>
                  <a:lnTo>
                    <a:pt x="4230" y="1"/>
                  </a:lnTo>
                  <a:lnTo>
                    <a:pt x="4235" y="1"/>
                  </a:lnTo>
                  <a:lnTo>
                    <a:pt x="4239" y="0"/>
                  </a:lnTo>
                  <a:close/>
                  <a:moveTo>
                    <a:pt x="4223" y="0"/>
                  </a:moveTo>
                  <a:lnTo>
                    <a:pt x="4232" y="0"/>
                  </a:lnTo>
                  <a:lnTo>
                    <a:pt x="4228" y="1"/>
                  </a:lnTo>
                  <a:lnTo>
                    <a:pt x="4219" y="1"/>
                  </a:lnTo>
                  <a:lnTo>
                    <a:pt x="4223" y="0"/>
                  </a:lnTo>
                  <a:close/>
                  <a:moveTo>
                    <a:pt x="2745" y="0"/>
                  </a:moveTo>
                  <a:lnTo>
                    <a:pt x="2754" y="7"/>
                  </a:lnTo>
                  <a:lnTo>
                    <a:pt x="2767" y="15"/>
                  </a:lnTo>
                  <a:lnTo>
                    <a:pt x="2804" y="38"/>
                  </a:lnTo>
                  <a:lnTo>
                    <a:pt x="2541" y="105"/>
                  </a:lnTo>
                  <a:lnTo>
                    <a:pt x="2801" y="38"/>
                  </a:lnTo>
                  <a:lnTo>
                    <a:pt x="2765" y="15"/>
                  </a:lnTo>
                  <a:lnTo>
                    <a:pt x="2747" y="20"/>
                  </a:lnTo>
                  <a:lnTo>
                    <a:pt x="2747" y="21"/>
                  </a:lnTo>
                  <a:lnTo>
                    <a:pt x="2527" y="77"/>
                  </a:lnTo>
                  <a:lnTo>
                    <a:pt x="2507" y="81"/>
                  </a:lnTo>
                  <a:lnTo>
                    <a:pt x="2541" y="105"/>
                  </a:lnTo>
                  <a:lnTo>
                    <a:pt x="2540" y="105"/>
                  </a:lnTo>
                  <a:lnTo>
                    <a:pt x="2538" y="107"/>
                  </a:lnTo>
                  <a:lnTo>
                    <a:pt x="2541" y="108"/>
                  </a:lnTo>
                  <a:lnTo>
                    <a:pt x="2647" y="81"/>
                  </a:lnTo>
                  <a:lnTo>
                    <a:pt x="2751" y="54"/>
                  </a:lnTo>
                  <a:lnTo>
                    <a:pt x="2807" y="40"/>
                  </a:lnTo>
                  <a:lnTo>
                    <a:pt x="2804" y="38"/>
                  </a:lnTo>
                  <a:lnTo>
                    <a:pt x="2745"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6" name="Freeform 190"/>
            <p:cNvSpPr>
              <a:spLocks noEditPoints="1"/>
            </p:cNvSpPr>
            <p:nvPr/>
          </p:nvSpPr>
          <p:spPr bwMode="auto">
            <a:xfrm>
              <a:off x="2781301" y="558800"/>
              <a:ext cx="7045325" cy="1089025"/>
            </a:xfrm>
            <a:custGeom>
              <a:avLst/>
              <a:gdLst/>
              <a:ahLst/>
              <a:cxnLst>
                <a:cxn ang="0">
                  <a:pos x="2886" y="94"/>
                </a:cxn>
                <a:cxn ang="0">
                  <a:pos x="1720" y="250"/>
                </a:cxn>
                <a:cxn ang="0">
                  <a:pos x="1846" y="101"/>
                </a:cxn>
                <a:cxn ang="0">
                  <a:pos x="1384" y="390"/>
                </a:cxn>
                <a:cxn ang="0">
                  <a:pos x="1555" y="94"/>
                </a:cxn>
                <a:cxn ang="0">
                  <a:pos x="4266" y="91"/>
                </a:cxn>
                <a:cxn ang="0">
                  <a:pos x="4274" y="90"/>
                </a:cxn>
                <a:cxn ang="0">
                  <a:pos x="1164" y="393"/>
                </a:cxn>
                <a:cxn ang="0">
                  <a:pos x="1180" y="394"/>
                </a:cxn>
                <a:cxn ang="0">
                  <a:pos x="1395" y="90"/>
                </a:cxn>
                <a:cxn ang="0">
                  <a:pos x="1131" y="452"/>
                </a:cxn>
                <a:cxn ang="0">
                  <a:pos x="3955" y="139"/>
                </a:cxn>
                <a:cxn ang="0">
                  <a:pos x="3985" y="143"/>
                </a:cxn>
                <a:cxn ang="0">
                  <a:pos x="4067" y="150"/>
                </a:cxn>
                <a:cxn ang="0">
                  <a:pos x="2932" y="83"/>
                </a:cxn>
                <a:cxn ang="0">
                  <a:pos x="1431" y="88"/>
                </a:cxn>
                <a:cxn ang="0">
                  <a:pos x="1703" y="77"/>
                </a:cxn>
                <a:cxn ang="0">
                  <a:pos x="1611" y="88"/>
                </a:cxn>
                <a:cxn ang="0">
                  <a:pos x="1593" y="76"/>
                </a:cxn>
                <a:cxn ang="0">
                  <a:pos x="4400" y="87"/>
                </a:cxn>
                <a:cxn ang="0">
                  <a:pos x="2328" y="151"/>
                </a:cxn>
                <a:cxn ang="0">
                  <a:pos x="4371" y="68"/>
                </a:cxn>
                <a:cxn ang="0">
                  <a:pos x="1628" y="68"/>
                </a:cxn>
                <a:cxn ang="0">
                  <a:pos x="1268" y="380"/>
                </a:cxn>
                <a:cxn ang="0">
                  <a:pos x="1598" y="70"/>
                </a:cxn>
                <a:cxn ang="0">
                  <a:pos x="1368" y="70"/>
                </a:cxn>
                <a:cxn ang="0">
                  <a:pos x="4380" y="93"/>
                </a:cxn>
                <a:cxn ang="0">
                  <a:pos x="4348" y="61"/>
                </a:cxn>
                <a:cxn ang="0">
                  <a:pos x="4343" y="61"/>
                </a:cxn>
                <a:cxn ang="0">
                  <a:pos x="4271" y="87"/>
                </a:cxn>
                <a:cxn ang="0">
                  <a:pos x="1368" y="87"/>
                </a:cxn>
                <a:cxn ang="0">
                  <a:pos x="4298" y="50"/>
                </a:cxn>
                <a:cxn ang="0">
                  <a:pos x="1130" y="50"/>
                </a:cxn>
                <a:cxn ang="0">
                  <a:pos x="970" y="473"/>
                </a:cxn>
                <a:cxn ang="0">
                  <a:pos x="1351" y="44"/>
                </a:cxn>
                <a:cxn ang="0">
                  <a:pos x="707" y="682"/>
                </a:cxn>
                <a:cxn ang="0">
                  <a:pos x="760" y="645"/>
                </a:cxn>
                <a:cxn ang="0">
                  <a:pos x="782" y="626"/>
                </a:cxn>
                <a:cxn ang="0">
                  <a:pos x="763" y="650"/>
                </a:cxn>
                <a:cxn ang="0">
                  <a:pos x="931" y="469"/>
                </a:cxn>
                <a:cxn ang="0">
                  <a:pos x="3505" y="34"/>
                </a:cxn>
                <a:cxn ang="0">
                  <a:pos x="853" y="439"/>
                </a:cxn>
                <a:cxn ang="0">
                  <a:pos x="1230" y="28"/>
                </a:cxn>
                <a:cxn ang="0">
                  <a:pos x="4403" y="34"/>
                </a:cxn>
                <a:cxn ang="0">
                  <a:pos x="110" y="559"/>
                </a:cxn>
                <a:cxn ang="0">
                  <a:pos x="800" y="147"/>
                </a:cxn>
                <a:cxn ang="0">
                  <a:pos x="4260" y="31"/>
                </a:cxn>
                <a:cxn ang="0">
                  <a:pos x="4297" y="51"/>
                </a:cxn>
                <a:cxn ang="0">
                  <a:pos x="4350" y="100"/>
                </a:cxn>
                <a:cxn ang="0">
                  <a:pos x="4291" y="54"/>
                </a:cxn>
                <a:cxn ang="0">
                  <a:pos x="4183" y="27"/>
                </a:cxn>
                <a:cxn ang="0">
                  <a:pos x="4224" y="17"/>
                </a:cxn>
                <a:cxn ang="0">
                  <a:pos x="3490" y="16"/>
                </a:cxn>
                <a:cxn ang="0">
                  <a:pos x="3808" y="11"/>
                </a:cxn>
                <a:cxn ang="0">
                  <a:pos x="1096" y="14"/>
                </a:cxn>
                <a:cxn ang="0">
                  <a:pos x="3698" y="17"/>
                </a:cxn>
                <a:cxn ang="0">
                  <a:pos x="3698" y="23"/>
                </a:cxn>
                <a:cxn ang="0">
                  <a:pos x="2442" y="8"/>
                </a:cxn>
                <a:cxn ang="0">
                  <a:pos x="2873" y="93"/>
                </a:cxn>
                <a:cxn ang="0">
                  <a:pos x="2409" y="77"/>
                </a:cxn>
                <a:cxn ang="0">
                  <a:pos x="3689" y="16"/>
                </a:cxn>
                <a:cxn ang="0">
                  <a:pos x="3786" y="7"/>
                </a:cxn>
              </a:cxnLst>
              <a:rect l="0" t="0" r="r" b="b"/>
              <a:pathLst>
                <a:path w="4438" h="686">
                  <a:moveTo>
                    <a:pt x="2869" y="96"/>
                  </a:moveTo>
                  <a:lnTo>
                    <a:pt x="2609" y="161"/>
                  </a:lnTo>
                  <a:lnTo>
                    <a:pt x="2611" y="161"/>
                  </a:lnTo>
                  <a:lnTo>
                    <a:pt x="2870" y="96"/>
                  </a:lnTo>
                  <a:lnTo>
                    <a:pt x="2869" y="96"/>
                  </a:lnTo>
                  <a:close/>
                  <a:moveTo>
                    <a:pt x="2398" y="96"/>
                  </a:moveTo>
                  <a:lnTo>
                    <a:pt x="2507" y="106"/>
                  </a:lnTo>
                  <a:lnTo>
                    <a:pt x="2566" y="113"/>
                  </a:lnTo>
                  <a:lnTo>
                    <a:pt x="2507" y="107"/>
                  </a:lnTo>
                  <a:lnTo>
                    <a:pt x="2398" y="96"/>
                  </a:lnTo>
                  <a:close/>
                  <a:moveTo>
                    <a:pt x="1880" y="96"/>
                  </a:moveTo>
                  <a:lnTo>
                    <a:pt x="1877" y="98"/>
                  </a:lnTo>
                  <a:lnTo>
                    <a:pt x="1902" y="101"/>
                  </a:lnTo>
                  <a:lnTo>
                    <a:pt x="1904" y="97"/>
                  </a:lnTo>
                  <a:lnTo>
                    <a:pt x="1880" y="96"/>
                  </a:lnTo>
                  <a:close/>
                  <a:moveTo>
                    <a:pt x="4391" y="94"/>
                  </a:moveTo>
                  <a:lnTo>
                    <a:pt x="4393" y="94"/>
                  </a:lnTo>
                  <a:lnTo>
                    <a:pt x="4403" y="96"/>
                  </a:lnTo>
                  <a:lnTo>
                    <a:pt x="4391" y="94"/>
                  </a:lnTo>
                  <a:close/>
                  <a:moveTo>
                    <a:pt x="4267" y="94"/>
                  </a:moveTo>
                  <a:lnTo>
                    <a:pt x="4286" y="96"/>
                  </a:lnTo>
                  <a:lnTo>
                    <a:pt x="4288" y="96"/>
                  </a:lnTo>
                  <a:lnTo>
                    <a:pt x="4323" y="100"/>
                  </a:lnTo>
                  <a:lnTo>
                    <a:pt x="4287" y="97"/>
                  </a:lnTo>
                  <a:lnTo>
                    <a:pt x="4286" y="97"/>
                  </a:lnTo>
                  <a:lnTo>
                    <a:pt x="4284" y="98"/>
                  </a:lnTo>
                  <a:lnTo>
                    <a:pt x="4283" y="98"/>
                  </a:lnTo>
                  <a:lnTo>
                    <a:pt x="4281" y="100"/>
                  </a:lnTo>
                  <a:lnTo>
                    <a:pt x="4278" y="100"/>
                  </a:lnTo>
                  <a:lnTo>
                    <a:pt x="4284" y="97"/>
                  </a:lnTo>
                  <a:lnTo>
                    <a:pt x="4267" y="94"/>
                  </a:lnTo>
                  <a:close/>
                  <a:moveTo>
                    <a:pt x="2886" y="94"/>
                  </a:moveTo>
                  <a:lnTo>
                    <a:pt x="2883" y="96"/>
                  </a:lnTo>
                  <a:lnTo>
                    <a:pt x="2935" y="128"/>
                  </a:lnTo>
                  <a:lnTo>
                    <a:pt x="2937" y="128"/>
                  </a:lnTo>
                  <a:lnTo>
                    <a:pt x="2886" y="94"/>
                  </a:lnTo>
                  <a:close/>
                  <a:moveTo>
                    <a:pt x="1772" y="94"/>
                  </a:moveTo>
                  <a:lnTo>
                    <a:pt x="1757" y="114"/>
                  </a:lnTo>
                  <a:lnTo>
                    <a:pt x="1718" y="169"/>
                  </a:lnTo>
                  <a:lnTo>
                    <a:pt x="1735" y="181"/>
                  </a:lnTo>
                  <a:lnTo>
                    <a:pt x="1780" y="117"/>
                  </a:lnTo>
                  <a:lnTo>
                    <a:pt x="1757" y="114"/>
                  </a:lnTo>
                  <a:lnTo>
                    <a:pt x="1782" y="117"/>
                  </a:lnTo>
                  <a:lnTo>
                    <a:pt x="1736" y="183"/>
                  </a:lnTo>
                  <a:lnTo>
                    <a:pt x="1752" y="196"/>
                  </a:lnTo>
                  <a:lnTo>
                    <a:pt x="1753" y="196"/>
                  </a:lnTo>
                  <a:lnTo>
                    <a:pt x="1760" y="201"/>
                  </a:lnTo>
                  <a:lnTo>
                    <a:pt x="1770" y="210"/>
                  </a:lnTo>
                  <a:lnTo>
                    <a:pt x="1757" y="201"/>
                  </a:lnTo>
                  <a:lnTo>
                    <a:pt x="1753" y="197"/>
                  </a:lnTo>
                  <a:lnTo>
                    <a:pt x="1750" y="200"/>
                  </a:lnTo>
                  <a:lnTo>
                    <a:pt x="1715" y="251"/>
                  </a:lnTo>
                  <a:lnTo>
                    <a:pt x="1713" y="253"/>
                  </a:lnTo>
                  <a:lnTo>
                    <a:pt x="1699" y="273"/>
                  </a:lnTo>
                  <a:lnTo>
                    <a:pt x="1732" y="264"/>
                  </a:lnTo>
                  <a:lnTo>
                    <a:pt x="1742" y="250"/>
                  </a:lnTo>
                  <a:lnTo>
                    <a:pt x="1736" y="246"/>
                  </a:lnTo>
                  <a:lnTo>
                    <a:pt x="1732" y="246"/>
                  </a:lnTo>
                  <a:lnTo>
                    <a:pt x="1729" y="247"/>
                  </a:lnTo>
                  <a:lnTo>
                    <a:pt x="1728" y="247"/>
                  </a:lnTo>
                  <a:lnTo>
                    <a:pt x="1726" y="249"/>
                  </a:lnTo>
                  <a:lnTo>
                    <a:pt x="1723" y="249"/>
                  </a:lnTo>
                  <a:lnTo>
                    <a:pt x="1722" y="250"/>
                  </a:lnTo>
                  <a:lnTo>
                    <a:pt x="1720" y="250"/>
                  </a:lnTo>
                  <a:lnTo>
                    <a:pt x="1718" y="251"/>
                  </a:lnTo>
                  <a:lnTo>
                    <a:pt x="1715" y="251"/>
                  </a:lnTo>
                  <a:lnTo>
                    <a:pt x="1716" y="250"/>
                  </a:lnTo>
                  <a:lnTo>
                    <a:pt x="1719" y="250"/>
                  </a:lnTo>
                  <a:lnTo>
                    <a:pt x="1720" y="249"/>
                  </a:lnTo>
                  <a:lnTo>
                    <a:pt x="1722" y="249"/>
                  </a:lnTo>
                  <a:lnTo>
                    <a:pt x="1725" y="247"/>
                  </a:lnTo>
                  <a:lnTo>
                    <a:pt x="1726" y="247"/>
                  </a:lnTo>
                  <a:lnTo>
                    <a:pt x="1729" y="246"/>
                  </a:lnTo>
                  <a:lnTo>
                    <a:pt x="1730" y="246"/>
                  </a:lnTo>
                  <a:lnTo>
                    <a:pt x="1733" y="244"/>
                  </a:lnTo>
                  <a:lnTo>
                    <a:pt x="1735" y="244"/>
                  </a:lnTo>
                  <a:lnTo>
                    <a:pt x="1745" y="241"/>
                  </a:lnTo>
                  <a:lnTo>
                    <a:pt x="1746" y="241"/>
                  </a:lnTo>
                  <a:lnTo>
                    <a:pt x="1748" y="243"/>
                  </a:lnTo>
                  <a:lnTo>
                    <a:pt x="1762" y="254"/>
                  </a:lnTo>
                  <a:lnTo>
                    <a:pt x="1767" y="254"/>
                  </a:lnTo>
                  <a:lnTo>
                    <a:pt x="1769" y="251"/>
                  </a:lnTo>
                  <a:lnTo>
                    <a:pt x="1766" y="249"/>
                  </a:lnTo>
                  <a:lnTo>
                    <a:pt x="1767" y="249"/>
                  </a:lnTo>
                  <a:lnTo>
                    <a:pt x="1770" y="250"/>
                  </a:lnTo>
                  <a:lnTo>
                    <a:pt x="1787" y="224"/>
                  </a:lnTo>
                  <a:lnTo>
                    <a:pt x="1770" y="211"/>
                  </a:lnTo>
                  <a:lnTo>
                    <a:pt x="1748" y="243"/>
                  </a:lnTo>
                  <a:lnTo>
                    <a:pt x="1770" y="210"/>
                  </a:lnTo>
                  <a:lnTo>
                    <a:pt x="1775" y="203"/>
                  </a:lnTo>
                  <a:lnTo>
                    <a:pt x="1832" y="123"/>
                  </a:lnTo>
                  <a:lnTo>
                    <a:pt x="1807" y="120"/>
                  </a:lnTo>
                  <a:lnTo>
                    <a:pt x="1822" y="100"/>
                  </a:lnTo>
                  <a:lnTo>
                    <a:pt x="1809" y="120"/>
                  </a:lnTo>
                  <a:lnTo>
                    <a:pt x="1832" y="121"/>
                  </a:lnTo>
                  <a:lnTo>
                    <a:pt x="1846" y="101"/>
                  </a:lnTo>
                  <a:lnTo>
                    <a:pt x="1822" y="100"/>
                  </a:lnTo>
                  <a:lnTo>
                    <a:pt x="1820" y="100"/>
                  </a:lnTo>
                  <a:lnTo>
                    <a:pt x="1797" y="97"/>
                  </a:lnTo>
                  <a:lnTo>
                    <a:pt x="1783" y="117"/>
                  </a:lnTo>
                  <a:lnTo>
                    <a:pt x="1807" y="120"/>
                  </a:lnTo>
                  <a:lnTo>
                    <a:pt x="1753" y="196"/>
                  </a:lnTo>
                  <a:lnTo>
                    <a:pt x="1806" y="120"/>
                  </a:lnTo>
                  <a:lnTo>
                    <a:pt x="1782" y="117"/>
                  </a:lnTo>
                  <a:lnTo>
                    <a:pt x="1796" y="97"/>
                  </a:lnTo>
                  <a:lnTo>
                    <a:pt x="1772" y="94"/>
                  </a:lnTo>
                  <a:close/>
                  <a:moveTo>
                    <a:pt x="1555" y="94"/>
                  </a:moveTo>
                  <a:lnTo>
                    <a:pt x="1351" y="360"/>
                  </a:lnTo>
                  <a:lnTo>
                    <a:pt x="1384" y="352"/>
                  </a:lnTo>
                  <a:lnTo>
                    <a:pt x="1389" y="343"/>
                  </a:lnTo>
                  <a:lnTo>
                    <a:pt x="1387" y="340"/>
                  </a:lnTo>
                  <a:lnTo>
                    <a:pt x="1385" y="340"/>
                  </a:lnTo>
                  <a:lnTo>
                    <a:pt x="1385" y="342"/>
                  </a:lnTo>
                  <a:lnTo>
                    <a:pt x="1384" y="342"/>
                  </a:lnTo>
                  <a:lnTo>
                    <a:pt x="1382" y="343"/>
                  </a:lnTo>
                  <a:lnTo>
                    <a:pt x="1382" y="342"/>
                  </a:lnTo>
                  <a:lnTo>
                    <a:pt x="1381" y="342"/>
                  </a:lnTo>
                  <a:lnTo>
                    <a:pt x="1382" y="340"/>
                  </a:lnTo>
                  <a:lnTo>
                    <a:pt x="1384" y="340"/>
                  </a:lnTo>
                  <a:lnTo>
                    <a:pt x="1384" y="337"/>
                  </a:lnTo>
                  <a:lnTo>
                    <a:pt x="1387" y="337"/>
                  </a:lnTo>
                  <a:lnTo>
                    <a:pt x="1392" y="342"/>
                  </a:lnTo>
                  <a:lnTo>
                    <a:pt x="1397" y="346"/>
                  </a:lnTo>
                  <a:lnTo>
                    <a:pt x="1394" y="346"/>
                  </a:lnTo>
                  <a:lnTo>
                    <a:pt x="1391" y="344"/>
                  </a:lnTo>
                  <a:lnTo>
                    <a:pt x="1385" y="352"/>
                  </a:lnTo>
                  <a:lnTo>
                    <a:pt x="1349" y="397"/>
                  </a:lnTo>
                  <a:lnTo>
                    <a:pt x="1384" y="390"/>
                  </a:lnTo>
                  <a:lnTo>
                    <a:pt x="1418" y="344"/>
                  </a:lnTo>
                  <a:lnTo>
                    <a:pt x="1385" y="352"/>
                  </a:lnTo>
                  <a:lnTo>
                    <a:pt x="1419" y="343"/>
                  </a:lnTo>
                  <a:lnTo>
                    <a:pt x="1385" y="389"/>
                  </a:lnTo>
                  <a:lnTo>
                    <a:pt x="1419" y="380"/>
                  </a:lnTo>
                  <a:lnTo>
                    <a:pt x="1454" y="336"/>
                  </a:lnTo>
                  <a:lnTo>
                    <a:pt x="1419" y="343"/>
                  </a:lnTo>
                  <a:lnTo>
                    <a:pt x="1422" y="339"/>
                  </a:lnTo>
                  <a:lnTo>
                    <a:pt x="1415" y="339"/>
                  </a:lnTo>
                  <a:lnTo>
                    <a:pt x="1415" y="337"/>
                  </a:lnTo>
                  <a:lnTo>
                    <a:pt x="1412" y="337"/>
                  </a:lnTo>
                  <a:lnTo>
                    <a:pt x="1412" y="336"/>
                  </a:lnTo>
                  <a:lnTo>
                    <a:pt x="1411" y="336"/>
                  </a:lnTo>
                  <a:lnTo>
                    <a:pt x="1411" y="332"/>
                  </a:lnTo>
                  <a:lnTo>
                    <a:pt x="1412" y="332"/>
                  </a:lnTo>
                  <a:lnTo>
                    <a:pt x="1412" y="330"/>
                  </a:lnTo>
                  <a:lnTo>
                    <a:pt x="1422" y="330"/>
                  </a:lnTo>
                  <a:lnTo>
                    <a:pt x="1424" y="332"/>
                  </a:lnTo>
                  <a:lnTo>
                    <a:pt x="1425" y="332"/>
                  </a:lnTo>
                  <a:lnTo>
                    <a:pt x="1425" y="333"/>
                  </a:lnTo>
                  <a:lnTo>
                    <a:pt x="1426" y="333"/>
                  </a:lnTo>
                  <a:lnTo>
                    <a:pt x="1426" y="332"/>
                  </a:lnTo>
                  <a:lnTo>
                    <a:pt x="1425" y="330"/>
                  </a:lnTo>
                  <a:lnTo>
                    <a:pt x="1425" y="327"/>
                  </a:lnTo>
                  <a:lnTo>
                    <a:pt x="1428" y="327"/>
                  </a:lnTo>
                  <a:lnTo>
                    <a:pt x="1428" y="326"/>
                  </a:lnTo>
                  <a:lnTo>
                    <a:pt x="1432" y="326"/>
                  </a:lnTo>
                  <a:lnTo>
                    <a:pt x="1603" y="98"/>
                  </a:lnTo>
                  <a:lnTo>
                    <a:pt x="1579" y="97"/>
                  </a:lnTo>
                  <a:lnTo>
                    <a:pt x="1392" y="342"/>
                  </a:lnTo>
                  <a:lnTo>
                    <a:pt x="1578" y="96"/>
                  </a:lnTo>
                  <a:lnTo>
                    <a:pt x="1555" y="94"/>
                  </a:lnTo>
                  <a:close/>
                  <a:moveTo>
                    <a:pt x="2895" y="93"/>
                  </a:moveTo>
                  <a:lnTo>
                    <a:pt x="2887" y="94"/>
                  </a:lnTo>
                  <a:lnTo>
                    <a:pt x="2939" y="127"/>
                  </a:lnTo>
                  <a:lnTo>
                    <a:pt x="2946" y="126"/>
                  </a:lnTo>
                  <a:lnTo>
                    <a:pt x="2895" y="93"/>
                  </a:lnTo>
                  <a:close/>
                  <a:moveTo>
                    <a:pt x="4390" y="91"/>
                  </a:moveTo>
                  <a:lnTo>
                    <a:pt x="4391" y="91"/>
                  </a:lnTo>
                  <a:lnTo>
                    <a:pt x="4391" y="93"/>
                  </a:lnTo>
                  <a:lnTo>
                    <a:pt x="4390" y="93"/>
                  </a:lnTo>
                  <a:lnTo>
                    <a:pt x="4390" y="94"/>
                  </a:lnTo>
                  <a:lnTo>
                    <a:pt x="4387" y="94"/>
                  </a:lnTo>
                  <a:lnTo>
                    <a:pt x="4387" y="96"/>
                  </a:lnTo>
                  <a:lnTo>
                    <a:pt x="4385" y="96"/>
                  </a:lnTo>
                  <a:lnTo>
                    <a:pt x="4383" y="97"/>
                  </a:lnTo>
                  <a:lnTo>
                    <a:pt x="4381" y="97"/>
                  </a:lnTo>
                  <a:lnTo>
                    <a:pt x="4378" y="98"/>
                  </a:lnTo>
                  <a:lnTo>
                    <a:pt x="4374" y="98"/>
                  </a:lnTo>
                  <a:lnTo>
                    <a:pt x="4373" y="100"/>
                  </a:lnTo>
                  <a:lnTo>
                    <a:pt x="4371" y="100"/>
                  </a:lnTo>
                  <a:lnTo>
                    <a:pt x="4381" y="101"/>
                  </a:lnTo>
                  <a:lnTo>
                    <a:pt x="4397" y="103"/>
                  </a:lnTo>
                  <a:lnTo>
                    <a:pt x="4415" y="106"/>
                  </a:lnTo>
                  <a:lnTo>
                    <a:pt x="4395" y="104"/>
                  </a:lnTo>
                  <a:lnTo>
                    <a:pt x="4378" y="103"/>
                  </a:lnTo>
                  <a:lnTo>
                    <a:pt x="4368" y="101"/>
                  </a:lnTo>
                  <a:lnTo>
                    <a:pt x="4357" y="101"/>
                  </a:lnTo>
                  <a:lnTo>
                    <a:pt x="4361" y="100"/>
                  </a:lnTo>
                  <a:lnTo>
                    <a:pt x="4368" y="100"/>
                  </a:lnTo>
                  <a:lnTo>
                    <a:pt x="4371" y="98"/>
                  </a:lnTo>
                  <a:lnTo>
                    <a:pt x="4384" y="94"/>
                  </a:lnTo>
                  <a:lnTo>
                    <a:pt x="4390" y="91"/>
                  </a:lnTo>
                  <a:close/>
                  <a:moveTo>
                    <a:pt x="4266" y="91"/>
                  </a:moveTo>
                  <a:lnTo>
                    <a:pt x="4273" y="91"/>
                  </a:lnTo>
                  <a:lnTo>
                    <a:pt x="4274" y="93"/>
                  </a:lnTo>
                  <a:lnTo>
                    <a:pt x="4267" y="93"/>
                  </a:lnTo>
                  <a:lnTo>
                    <a:pt x="4266" y="91"/>
                  </a:lnTo>
                  <a:close/>
                  <a:moveTo>
                    <a:pt x="4264" y="91"/>
                  </a:moveTo>
                  <a:lnTo>
                    <a:pt x="4266" y="91"/>
                  </a:lnTo>
                  <a:lnTo>
                    <a:pt x="4264" y="94"/>
                  </a:lnTo>
                  <a:lnTo>
                    <a:pt x="4263" y="94"/>
                  </a:lnTo>
                  <a:lnTo>
                    <a:pt x="4264" y="91"/>
                  </a:lnTo>
                  <a:close/>
                  <a:moveTo>
                    <a:pt x="1746" y="91"/>
                  </a:moveTo>
                  <a:lnTo>
                    <a:pt x="1732" y="111"/>
                  </a:lnTo>
                  <a:lnTo>
                    <a:pt x="1756" y="114"/>
                  </a:lnTo>
                  <a:lnTo>
                    <a:pt x="1732" y="113"/>
                  </a:lnTo>
                  <a:lnTo>
                    <a:pt x="1700" y="156"/>
                  </a:lnTo>
                  <a:lnTo>
                    <a:pt x="1716" y="169"/>
                  </a:lnTo>
                  <a:lnTo>
                    <a:pt x="1756" y="114"/>
                  </a:lnTo>
                  <a:lnTo>
                    <a:pt x="1770" y="94"/>
                  </a:lnTo>
                  <a:lnTo>
                    <a:pt x="1746" y="91"/>
                  </a:lnTo>
                  <a:close/>
                  <a:moveTo>
                    <a:pt x="1529" y="91"/>
                  </a:moveTo>
                  <a:lnTo>
                    <a:pt x="1315" y="369"/>
                  </a:lnTo>
                  <a:lnTo>
                    <a:pt x="1348" y="360"/>
                  </a:lnTo>
                  <a:lnTo>
                    <a:pt x="1553" y="94"/>
                  </a:lnTo>
                  <a:lnTo>
                    <a:pt x="1529" y="91"/>
                  </a:lnTo>
                  <a:close/>
                  <a:moveTo>
                    <a:pt x="4393" y="90"/>
                  </a:moveTo>
                  <a:lnTo>
                    <a:pt x="4393" y="91"/>
                  </a:lnTo>
                  <a:lnTo>
                    <a:pt x="4391" y="91"/>
                  </a:lnTo>
                  <a:lnTo>
                    <a:pt x="4393" y="90"/>
                  </a:lnTo>
                  <a:close/>
                  <a:moveTo>
                    <a:pt x="4274" y="90"/>
                  </a:moveTo>
                  <a:lnTo>
                    <a:pt x="4277" y="90"/>
                  </a:lnTo>
                  <a:lnTo>
                    <a:pt x="4277" y="91"/>
                  </a:lnTo>
                  <a:lnTo>
                    <a:pt x="4276" y="91"/>
                  </a:lnTo>
                  <a:lnTo>
                    <a:pt x="4274" y="90"/>
                  </a:lnTo>
                  <a:close/>
                  <a:moveTo>
                    <a:pt x="4087" y="90"/>
                  </a:moveTo>
                  <a:lnTo>
                    <a:pt x="4167" y="97"/>
                  </a:lnTo>
                  <a:lnTo>
                    <a:pt x="4170" y="97"/>
                  </a:lnTo>
                  <a:lnTo>
                    <a:pt x="4170" y="98"/>
                  </a:lnTo>
                  <a:lnTo>
                    <a:pt x="4166" y="98"/>
                  </a:lnTo>
                  <a:lnTo>
                    <a:pt x="4087" y="90"/>
                  </a:lnTo>
                  <a:close/>
                  <a:moveTo>
                    <a:pt x="2905" y="90"/>
                  </a:moveTo>
                  <a:lnTo>
                    <a:pt x="2896" y="91"/>
                  </a:lnTo>
                  <a:lnTo>
                    <a:pt x="2949" y="126"/>
                  </a:lnTo>
                  <a:lnTo>
                    <a:pt x="2956" y="123"/>
                  </a:lnTo>
                  <a:lnTo>
                    <a:pt x="2905" y="90"/>
                  </a:lnTo>
                  <a:close/>
                  <a:moveTo>
                    <a:pt x="1829" y="90"/>
                  </a:moveTo>
                  <a:lnTo>
                    <a:pt x="1826" y="94"/>
                  </a:lnTo>
                  <a:lnTo>
                    <a:pt x="1850" y="96"/>
                  </a:lnTo>
                  <a:lnTo>
                    <a:pt x="1853" y="93"/>
                  </a:lnTo>
                  <a:lnTo>
                    <a:pt x="1829" y="90"/>
                  </a:lnTo>
                  <a:close/>
                  <a:moveTo>
                    <a:pt x="1612" y="90"/>
                  </a:moveTo>
                  <a:lnTo>
                    <a:pt x="1606" y="98"/>
                  </a:lnTo>
                  <a:lnTo>
                    <a:pt x="1626" y="100"/>
                  </a:lnTo>
                  <a:lnTo>
                    <a:pt x="1612" y="90"/>
                  </a:lnTo>
                  <a:close/>
                  <a:moveTo>
                    <a:pt x="1395" y="90"/>
                  </a:moveTo>
                  <a:lnTo>
                    <a:pt x="1135" y="413"/>
                  </a:lnTo>
                  <a:lnTo>
                    <a:pt x="1170" y="404"/>
                  </a:lnTo>
                  <a:lnTo>
                    <a:pt x="1173" y="402"/>
                  </a:lnTo>
                  <a:lnTo>
                    <a:pt x="1171" y="402"/>
                  </a:lnTo>
                  <a:lnTo>
                    <a:pt x="1171" y="400"/>
                  </a:lnTo>
                  <a:lnTo>
                    <a:pt x="1168" y="400"/>
                  </a:lnTo>
                  <a:lnTo>
                    <a:pt x="1168" y="399"/>
                  </a:lnTo>
                  <a:lnTo>
                    <a:pt x="1167" y="399"/>
                  </a:lnTo>
                  <a:lnTo>
                    <a:pt x="1167" y="396"/>
                  </a:lnTo>
                  <a:lnTo>
                    <a:pt x="1164" y="396"/>
                  </a:lnTo>
                  <a:lnTo>
                    <a:pt x="1164" y="393"/>
                  </a:lnTo>
                  <a:lnTo>
                    <a:pt x="1167" y="393"/>
                  </a:lnTo>
                  <a:lnTo>
                    <a:pt x="1167" y="392"/>
                  </a:lnTo>
                  <a:lnTo>
                    <a:pt x="1177" y="392"/>
                  </a:lnTo>
                  <a:lnTo>
                    <a:pt x="1177" y="393"/>
                  </a:lnTo>
                  <a:lnTo>
                    <a:pt x="1178" y="393"/>
                  </a:lnTo>
                  <a:lnTo>
                    <a:pt x="1178" y="394"/>
                  </a:lnTo>
                  <a:lnTo>
                    <a:pt x="1180" y="392"/>
                  </a:lnTo>
                  <a:lnTo>
                    <a:pt x="1180" y="389"/>
                  </a:lnTo>
                  <a:lnTo>
                    <a:pt x="1183" y="389"/>
                  </a:lnTo>
                  <a:lnTo>
                    <a:pt x="1419" y="91"/>
                  </a:lnTo>
                  <a:lnTo>
                    <a:pt x="1185" y="387"/>
                  </a:lnTo>
                  <a:lnTo>
                    <a:pt x="1191" y="387"/>
                  </a:lnTo>
                  <a:lnTo>
                    <a:pt x="1191" y="389"/>
                  </a:lnTo>
                  <a:lnTo>
                    <a:pt x="1194" y="389"/>
                  </a:lnTo>
                  <a:lnTo>
                    <a:pt x="1194" y="390"/>
                  </a:lnTo>
                  <a:lnTo>
                    <a:pt x="1195" y="390"/>
                  </a:lnTo>
                  <a:lnTo>
                    <a:pt x="1195" y="392"/>
                  </a:lnTo>
                  <a:lnTo>
                    <a:pt x="1197" y="392"/>
                  </a:lnTo>
                  <a:lnTo>
                    <a:pt x="1197" y="393"/>
                  </a:lnTo>
                  <a:lnTo>
                    <a:pt x="1198" y="393"/>
                  </a:lnTo>
                  <a:lnTo>
                    <a:pt x="1198" y="394"/>
                  </a:lnTo>
                  <a:lnTo>
                    <a:pt x="1197" y="394"/>
                  </a:lnTo>
                  <a:lnTo>
                    <a:pt x="1197" y="396"/>
                  </a:lnTo>
                  <a:lnTo>
                    <a:pt x="1195" y="396"/>
                  </a:lnTo>
                  <a:lnTo>
                    <a:pt x="1194" y="397"/>
                  </a:lnTo>
                  <a:lnTo>
                    <a:pt x="1185" y="397"/>
                  </a:lnTo>
                  <a:lnTo>
                    <a:pt x="1185" y="396"/>
                  </a:lnTo>
                  <a:lnTo>
                    <a:pt x="1183" y="396"/>
                  </a:lnTo>
                  <a:lnTo>
                    <a:pt x="1183" y="394"/>
                  </a:lnTo>
                  <a:lnTo>
                    <a:pt x="1181" y="394"/>
                  </a:lnTo>
                  <a:lnTo>
                    <a:pt x="1181" y="393"/>
                  </a:lnTo>
                  <a:lnTo>
                    <a:pt x="1180" y="394"/>
                  </a:lnTo>
                  <a:lnTo>
                    <a:pt x="1181" y="396"/>
                  </a:lnTo>
                  <a:lnTo>
                    <a:pt x="1183" y="396"/>
                  </a:lnTo>
                  <a:lnTo>
                    <a:pt x="1183" y="399"/>
                  </a:lnTo>
                  <a:lnTo>
                    <a:pt x="1181" y="399"/>
                  </a:lnTo>
                  <a:lnTo>
                    <a:pt x="1181" y="400"/>
                  </a:lnTo>
                  <a:lnTo>
                    <a:pt x="1178" y="400"/>
                  </a:lnTo>
                  <a:lnTo>
                    <a:pt x="1177" y="402"/>
                  </a:lnTo>
                  <a:lnTo>
                    <a:pt x="1174" y="402"/>
                  </a:lnTo>
                  <a:lnTo>
                    <a:pt x="1171" y="404"/>
                  </a:lnTo>
                  <a:lnTo>
                    <a:pt x="1205" y="396"/>
                  </a:lnTo>
                  <a:lnTo>
                    <a:pt x="1208" y="393"/>
                  </a:lnTo>
                  <a:lnTo>
                    <a:pt x="1201" y="393"/>
                  </a:lnTo>
                  <a:lnTo>
                    <a:pt x="1200" y="392"/>
                  </a:lnTo>
                  <a:lnTo>
                    <a:pt x="1198" y="392"/>
                  </a:lnTo>
                  <a:lnTo>
                    <a:pt x="1198" y="390"/>
                  </a:lnTo>
                  <a:lnTo>
                    <a:pt x="1197" y="390"/>
                  </a:lnTo>
                  <a:lnTo>
                    <a:pt x="1195" y="389"/>
                  </a:lnTo>
                  <a:lnTo>
                    <a:pt x="1195" y="386"/>
                  </a:lnTo>
                  <a:lnTo>
                    <a:pt x="1197" y="386"/>
                  </a:lnTo>
                  <a:lnTo>
                    <a:pt x="1197" y="384"/>
                  </a:lnTo>
                  <a:lnTo>
                    <a:pt x="1201" y="384"/>
                  </a:lnTo>
                  <a:lnTo>
                    <a:pt x="1201" y="383"/>
                  </a:lnTo>
                  <a:lnTo>
                    <a:pt x="1204" y="383"/>
                  </a:lnTo>
                  <a:lnTo>
                    <a:pt x="1204" y="384"/>
                  </a:lnTo>
                  <a:lnTo>
                    <a:pt x="1208" y="384"/>
                  </a:lnTo>
                  <a:lnTo>
                    <a:pt x="1210" y="386"/>
                  </a:lnTo>
                  <a:lnTo>
                    <a:pt x="1211" y="386"/>
                  </a:lnTo>
                  <a:lnTo>
                    <a:pt x="1211" y="387"/>
                  </a:lnTo>
                  <a:lnTo>
                    <a:pt x="1212" y="387"/>
                  </a:lnTo>
                  <a:lnTo>
                    <a:pt x="1444" y="94"/>
                  </a:lnTo>
                  <a:lnTo>
                    <a:pt x="1419" y="91"/>
                  </a:lnTo>
                  <a:lnTo>
                    <a:pt x="1395" y="90"/>
                  </a:lnTo>
                  <a:close/>
                  <a:moveTo>
                    <a:pt x="4393" y="88"/>
                  </a:moveTo>
                  <a:lnTo>
                    <a:pt x="4394" y="88"/>
                  </a:lnTo>
                  <a:lnTo>
                    <a:pt x="4394" y="90"/>
                  </a:lnTo>
                  <a:lnTo>
                    <a:pt x="4393" y="90"/>
                  </a:lnTo>
                  <a:lnTo>
                    <a:pt x="4393" y="88"/>
                  </a:lnTo>
                  <a:close/>
                  <a:moveTo>
                    <a:pt x="2913" y="88"/>
                  </a:moveTo>
                  <a:lnTo>
                    <a:pt x="2906" y="90"/>
                  </a:lnTo>
                  <a:lnTo>
                    <a:pt x="2957" y="123"/>
                  </a:lnTo>
                  <a:lnTo>
                    <a:pt x="2966" y="121"/>
                  </a:lnTo>
                  <a:lnTo>
                    <a:pt x="2913" y="88"/>
                  </a:lnTo>
                  <a:close/>
                  <a:moveTo>
                    <a:pt x="1722" y="88"/>
                  </a:moveTo>
                  <a:lnTo>
                    <a:pt x="1706" y="108"/>
                  </a:lnTo>
                  <a:lnTo>
                    <a:pt x="1730" y="111"/>
                  </a:lnTo>
                  <a:lnTo>
                    <a:pt x="1745" y="91"/>
                  </a:lnTo>
                  <a:lnTo>
                    <a:pt x="1722" y="88"/>
                  </a:lnTo>
                  <a:close/>
                  <a:moveTo>
                    <a:pt x="1696" y="87"/>
                  </a:moveTo>
                  <a:lnTo>
                    <a:pt x="1682" y="106"/>
                  </a:lnTo>
                  <a:lnTo>
                    <a:pt x="1705" y="108"/>
                  </a:lnTo>
                  <a:lnTo>
                    <a:pt x="1720" y="88"/>
                  </a:lnTo>
                  <a:lnTo>
                    <a:pt x="1696" y="87"/>
                  </a:lnTo>
                  <a:close/>
                  <a:moveTo>
                    <a:pt x="1369" y="87"/>
                  </a:moveTo>
                  <a:lnTo>
                    <a:pt x="1110" y="409"/>
                  </a:lnTo>
                  <a:lnTo>
                    <a:pt x="1111" y="409"/>
                  </a:lnTo>
                  <a:lnTo>
                    <a:pt x="1118" y="417"/>
                  </a:lnTo>
                  <a:lnTo>
                    <a:pt x="1110" y="410"/>
                  </a:lnTo>
                  <a:lnTo>
                    <a:pt x="1067" y="463"/>
                  </a:lnTo>
                  <a:lnTo>
                    <a:pt x="1061" y="470"/>
                  </a:lnTo>
                  <a:lnTo>
                    <a:pt x="1083" y="465"/>
                  </a:lnTo>
                  <a:lnTo>
                    <a:pt x="1096" y="462"/>
                  </a:lnTo>
                  <a:lnTo>
                    <a:pt x="1125" y="425"/>
                  </a:lnTo>
                  <a:lnTo>
                    <a:pt x="1097" y="462"/>
                  </a:lnTo>
                  <a:lnTo>
                    <a:pt x="1131" y="452"/>
                  </a:lnTo>
                  <a:lnTo>
                    <a:pt x="1143" y="439"/>
                  </a:lnTo>
                  <a:lnTo>
                    <a:pt x="1168" y="406"/>
                  </a:lnTo>
                  <a:lnTo>
                    <a:pt x="1134" y="415"/>
                  </a:lnTo>
                  <a:lnTo>
                    <a:pt x="1133" y="416"/>
                  </a:lnTo>
                  <a:lnTo>
                    <a:pt x="1140" y="416"/>
                  </a:lnTo>
                  <a:lnTo>
                    <a:pt x="1140" y="419"/>
                  </a:lnTo>
                  <a:lnTo>
                    <a:pt x="1131" y="419"/>
                  </a:lnTo>
                  <a:lnTo>
                    <a:pt x="1127" y="425"/>
                  </a:lnTo>
                  <a:lnTo>
                    <a:pt x="1143" y="439"/>
                  </a:lnTo>
                  <a:lnTo>
                    <a:pt x="1125" y="425"/>
                  </a:lnTo>
                  <a:lnTo>
                    <a:pt x="1118" y="419"/>
                  </a:lnTo>
                  <a:lnTo>
                    <a:pt x="1117" y="419"/>
                  </a:lnTo>
                  <a:lnTo>
                    <a:pt x="1117" y="417"/>
                  </a:lnTo>
                  <a:lnTo>
                    <a:pt x="1118" y="417"/>
                  </a:lnTo>
                  <a:lnTo>
                    <a:pt x="1128" y="410"/>
                  </a:lnTo>
                  <a:lnTo>
                    <a:pt x="1128" y="409"/>
                  </a:lnTo>
                  <a:lnTo>
                    <a:pt x="1130" y="410"/>
                  </a:lnTo>
                  <a:lnTo>
                    <a:pt x="1133" y="410"/>
                  </a:lnTo>
                  <a:lnTo>
                    <a:pt x="1127" y="416"/>
                  </a:lnTo>
                  <a:lnTo>
                    <a:pt x="1131" y="416"/>
                  </a:lnTo>
                  <a:lnTo>
                    <a:pt x="1133" y="415"/>
                  </a:lnTo>
                  <a:lnTo>
                    <a:pt x="1127" y="416"/>
                  </a:lnTo>
                  <a:lnTo>
                    <a:pt x="1134" y="413"/>
                  </a:lnTo>
                  <a:lnTo>
                    <a:pt x="1394" y="90"/>
                  </a:lnTo>
                  <a:lnTo>
                    <a:pt x="1369" y="87"/>
                  </a:lnTo>
                  <a:close/>
                  <a:moveTo>
                    <a:pt x="3485" y="86"/>
                  </a:moveTo>
                  <a:lnTo>
                    <a:pt x="3482" y="93"/>
                  </a:lnTo>
                  <a:lnTo>
                    <a:pt x="3883" y="134"/>
                  </a:lnTo>
                  <a:lnTo>
                    <a:pt x="3950" y="140"/>
                  </a:lnTo>
                  <a:lnTo>
                    <a:pt x="3952" y="140"/>
                  </a:lnTo>
                  <a:lnTo>
                    <a:pt x="3952" y="139"/>
                  </a:lnTo>
                  <a:lnTo>
                    <a:pt x="3955" y="139"/>
                  </a:lnTo>
                  <a:lnTo>
                    <a:pt x="3956" y="137"/>
                  </a:lnTo>
                  <a:lnTo>
                    <a:pt x="3969" y="137"/>
                  </a:lnTo>
                  <a:lnTo>
                    <a:pt x="3969" y="139"/>
                  </a:lnTo>
                  <a:lnTo>
                    <a:pt x="3975" y="139"/>
                  </a:lnTo>
                  <a:lnTo>
                    <a:pt x="3975" y="140"/>
                  </a:lnTo>
                  <a:lnTo>
                    <a:pt x="3977" y="140"/>
                  </a:lnTo>
                  <a:lnTo>
                    <a:pt x="3977" y="141"/>
                  </a:lnTo>
                  <a:lnTo>
                    <a:pt x="3979" y="141"/>
                  </a:lnTo>
                  <a:lnTo>
                    <a:pt x="3979" y="143"/>
                  </a:lnTo>
                  <a:lnTo>
                    <a:pt x="3985" y="144"/>
                  </a:lnTo>
                  <a:lnTo>
                    <a:pt x="3979" y="144"/>
                  </a:lnTo>
                  <a:lnTo>
                    <a:pt x="3979" y="146"/>
                  </a:lnTo>
                  <a:lnTo>
                    <a:pt x="3976" y="146"/>
                  </a:lnTo>
                  <a:lnTo>
                    <a:pt x="3976" y="147"/>
                  </a:lnTo>
                  <a:lnTo>
                    <a:pt x="3973" y="147"/>
                  </a:lnTo>
                  <a:lnTo>
                    <a:pt x="3972" y="149"/>
                  </a:lnTo>
                  <a:lnTo>
                    <a:pt x="3967" y="149"/>
                  </a:lnTo>
                  <a:lnTo>
                    <a:pt x="3966" y="150"/>
                  </a:lnTo>
                  <a:lnTo>
                    <a:pt x="3960" y="150"/>
                  </a:lnTo>
                  <a:lnTo>
                    <a:pt x="3986" y="153"/>
                  </a:lnTo>
                  <a:lnTo>
                    <a:pt x="3989" y="153"/>
                  </a:lnTo>
                  <a:lnTo>
                    <a:pt x="3989" y="151"/>
                  </a:lnTo>
                  <a:lnTo>
                    <a:pt x="3996" y="151"/>
                  </a:lnTo>
                  <a:lnTo>
                    <a:pt x="3996" y="150"/>
                  </a:lnTo>
                  <a:lnTo>
                    <a:pt x="4002" y="150"/>
                  </a:lnTo>
                  <a:lnTo>
                    <a:pt x="4002" y="149"/>
                  </a:lnTo>
                  <a:lnTo>
                    <a:pt x="4005" y="149"/>
                  </a:lnTo>
                  <a:lnTo>
                    <a:pt x="4006" y="147"/>
                  </a:lnTo>
                  <a:lnTo>
                    <a:pt x="3992" y="146"/>
                  </a:lnTo>
                  <a:lnTo>
                    <a:pt x="3990" y="146"/>
                  </a:lnTo>
                  <a:lnTo>
                    <a:pt x="3985" y="144"/>
                  </a:lnTo>
                  <a:lnTo>
                    <a:pt x="3985" y="143"/>
                  </a:lnTo>
                  <a:lnTo>
                    <a:pt x="3986" y="143"/>
                  </a:lnTo>
                  <a:lnTo>
                    <a:pt x="3987" y="141"/>
                  </a:lnTo>
                  <a:lnTo>
                    <a:pt x="3993" y="141"/>
                  </a:lnTo>
                  <a:lnTo>
                    <a:pt x="3993" y="140"/>
                  </a:lnTo>
                  <a:lnTo>
                    <a:pt x="3997" y="140"/>
                  </a:lnTo>
                  <a:lnTo>
                    <a:pt x="3999" y="141"/>
                  </a:lnTo>
                  <a:lnTo>
                    <a:pt x="4007" y="141"/>
                  </a:lnTo>
                  <a:lnTo>
                    <a:pt x="4007" y="143"/>
                  </a:lnTo>
                  <a:lnTo>
                    <a:pt x="4010" y="143"/>
                  </a:lnTo>
                  <a:lnTo>
                    <a:pt x="4012" y="144"/>
                  </a:lnTo>
                  <a:lnTo>
                    <a:pt x="4013" y="144"/>
                  </a:lnTo>
                  <a:lnTo>
                    <a:pt x="4013" y="149"/>
                  </a:lnTo>
                  <a:lnTo>
                    <a:pt x="4012" y="149"/>
                  </a:lnTo>
                  <a:lnTo>
                    <a:pt x="4012" y="150"/>
                  </a:lnTo>
                  <a:lnTo>
                    <a:pt x="4009" y="150"/>
                  </a:lnTo>
                  <a:lnTo>
                    <a:pt x="4009" y="151"/>
                  </a:lnTo>
                  <a:lnTo>
                    <a:pt x="4003" y="151"/>
                  </a:lnTo>
                  <a:lnTo>
                    <a:pt x="4003" y="153"/>
                  </a:lnTo>
                  <a:lnTo>
                    <a:pt x="3996" y="153"/>
                  </a:lnTo>
                  <a:lnTo>
                    <a:pt x="3996" y="154"/>
                  </a:lnTo>
                  <a:lnTo>
                    <a:pt x="3995" y="154"/>
                  </a:lnTo>
                  <a:lnTo>
                    <a:pt x="4017" y="156"/>
                  </a:lnTo>
                  <a:lnTo>
                    <a:pt x="4020" y="149"/>
                  </a:lnTo>
                  <a:lnTo>
                    <a:pt x="4013" y="147"/>
                  </a:lnTo>
                  <a:lnTo>
                    <a:pt x="4030" y="149"/>
                  </a:lnTo>
                  <a:lnTo>
                    <a:pt x="4035" y="159"/>
                  </a:lnTo>
                  <a:lnTo>
                    <a:pt x="4036" y="159"/>
                  </a:lnTo>
                  <a:lnTo>
                    <a:pt x="4046" y="150"/>
                  </a:lnTo>
                  <a:lnTo>
                    <a:pt x="4060" y="151"/>
                  </a:lnTo>
                  <a:lnTo>
                    <a:pt x="4062" y="151"/>
                  </a:lnTo>
                  <a:lnTo>
                    <a:pt x="4062" y="150"/>
                  </a:lnTo>
                  <a:lnTo>
                    <a:pt x="4067" y="150"/>
                  </a:lnTo>
                  <a:lnTo>
                    <a:pt x="4067" y="149"/>
                  </a:lnTo>
                  <a:lnTo>
                    <a:pt x="4072" y="149"/>
                  </a:lnTo>
                  <a:lnTo>
                    <a:pt x="4072" y="146"/>
                  </a:lnTo>
                  <a:lnTo>
                    <a:pt x="4066" y="146"/>
                  </a:lnTo>
                  <a:lnTo>
                    <a:pt x="4066" y="147"/>
                  </a:lnTo>
                  <a:lnTo>
                    <a:pt x="4062" y="147"/>
                  </a:lnTo>
                  <a:lnTo>
                    <a:pt x="4062" y="146"/>
                  </a:lnTo>
                  <a:lnTo>
                    <a:pt x="4063" y="146"/>
                  </a:lnTo>
                  <a:lnTo>
                    <a:pt x="4063" y="144"/>
                  </a:lnTo>
                  <a:lnTo>
                    <a:pt x="4067" y="144"/>
                  </a:lnTo>
                  <a:lnTo>
                    <a:pt x="4026" y="140"/>
                  </a:lnTo>
                  <a:lnTo>
                    <a:pt x="3987" y="136"/>
                  </a:lnTo>
                  <a:lnTo>
                    <a:pt x="3953" y="133"/>
                  </a:lnTo>
                  <a:lnTo>
                    <a:pt x="3925" y="130"/>
                  </a:lnTo>
                  <a:lnTo>
                    <a:pt x="3905" y="127"/>
                  </a:lnTo>
                  <a:lnTo>
                    <a:pt x="3890" y="126"/>
                  </a:lnTo>
                  <a:lnTo>
                    <a:pt x="3886" y="126"/>
                  </a:lnTo>
                  <a:lnTo>
                    <a:pt x="3485" y="86"/>
                  </a:lnTo>
                  <a:close/>
                  <a:moveTo>
                    <a:pt x="2923" y="86"/>
                  </a:moveTo>
                  <a:lnTo>
                    <a:pt x="2915" y="87"/>
                  </a:lnTo>
                  <a:lnTo>
                    <a:pt x="2967" y="120"/>
                  </a:lnTo>
                  <a:lnTo>
                    <a:pt x="2974" y="118"/>
                  </a:lnTo>
                  <a:lnTo>
                    <a:pt x="2923" y="86"/>
                  </a:lnTo>
                  <a:close/>
                  <a:moveTo>
                    <a:pt x="1693" y="86"/>
                  </a:moveTo>
                  <a:lnTo>
                    <a:pt x="1695" y="86"/>
                  </a:lnTo>
                  <a:lnTo>
                    <a:pt x="1693" y="86"/>
                  </a:lnTo>
                  <a:close/>
                  <a:moveTo>
                    <a:pt x="1779" y="84"/>
                  </a:moveTo>
                  <a:lnTo>
                    <a:pt x="1776" y="88"/>
                  </a:lnTo>
                  <a:lnTo>
                    <a:pt x="1800" y="91"/>
                  </a:lnTo>
                  <a:lnTo>
                    <a:pt x="1803" y="87"/>
                  </a:lnTo>
                  <a:lnTo>
                    <a:pt x="1779" y="84"/>
                  </a:lnTo>
                  <a:close/>
                  <a:moveTo>
                    <a:pt x="2932" y="83"/>
                  </a:moveTo>
                  <a:lnTo>
                    <a:pt x="2925" y="86"/>
                  </a:lnTo>
                  <a:lnTo>
                    <a:pt x="2976" y="118"/>
                  </a:lnTo>
                  <a:lnTo>
                    <a:pt x="2983" y="116"/>
                  </a:lnTo>
                  <a:lnTo>
                    <a:pt x="2932" y="83"/>
                  </a:lnTo>
                  <a:close/>
                  <a:moveTo>
                    <a:pt x="1753" y="83"/>
                  </a:moveTo>
                  <a:lnTo>
                    <a:pt x="1750" y="86"/>
                  </a:lnTo>
                  <a:lnTo>
                    <a:pt x="1775" y="88"/>
                  </a:lnTo>
                  <a:lnTo>
                    <a:pt x="1777" y="84"/>
                  </a:lnTo>
                  <a:lnTo>
                    <a:pt x="1753" y="83"/>
                  </a:lnTo>
                  <a:close/>
                  <a:moveTo>
                    <a:pt x="2940" y="81"/>
                  </a:moveTo>
                  <a:lnTo>
                    <a:pt x="2933" y="83"/>
                  </a:lnTo>
                  <a:lnTo>
                    <a:pt x="2986" y="116"/>
                  </a:lnTo>
                  <a:lnTo>
                    <a:pt x="2993" y="114"/>
                  </a:lnTo>
                  <a:lnTo>
                    <a:pt x="2940" y="81"/>
                  </a:lnTo>
                  <a:close/>
                  <a:moveTo>
                    <a:pt x="1646" y="81"/>
                  </a:moveTo>
                  <a:lnTo>
                    <a:pt x="1631" y="101"/>
                  </a:lnTo>
                  <a:lnTo>
                    <a:pt x="1646" y="114"/>
                  </a:lnTo>
                  <a:lnTo>
                    <a:pt x="1655" y="104"/>
                  </a:lnTo>
                  <a:lnTo>
                    <a:pt x="1648" y="116"/>
                  </a:lnTo>
                  <a:lnTo>
                    <a:pt x="1663" y="127"/>
                  </a:lnTo>
                  <a:lnTo>
                    <a:pt x="1679" y="107"/>
                  </a:lnTo>
                  <a:lnTo>
                    <a:pt x="1631" y="101"/>
                  </a:lnTo>
                  <a:lnTo>
                    <a:pt x="1655" y="103"/>
                  </a:lnTo>
                  <a:lnTo>
                    <a:pt x="1669" y="84"/>
                  </a:lnTo>
                  <a:lnTo>
                    <a:pt x="1646" y="81"/>
                  </a:lnTo>
                  <a:close/>
                  <a:moveTo>
                    <a:pt x="1434" y="81"/>
                  </a:moveTo>
                  <a:lnTo>
                    <a:pt x="1446" y="91"/>
                  </a:lnTo>
                  <a:lnTo>
                    <a:pt x="1451" y="86"/>
                  </a:lnTo>
                  <a:lnTo>
                    <a:pt x="1446" y="83"/>
                  </a:lnTo>
                  <a:lnTo>
                    <a:pt x="1434" y="81"/>
                  </a:lnTo>
                  <a:close/>
                  <a:moveTo>
                    <a:pt x="1419" y="80"/>
                  </a:moveTo>
                  <a:lnTo>
                    <a:pt x="1431" y="88"/>
                  </a:lnTo>
                  <a:lnTo>
                    <a:pt x="1444" y="90"/>
                  </a:lnTo>
                  <a:lnTo>
                    <a:pt x="1432" y="81"/>
                  </a:lnTo>
                  <a:lnTo>
                    <a:pt x="1419" y="80"/>
                  </a:lnTo>
                  <a:close/>
                  <a:moveTo>
                    <a:pt x="3972" y="78"/>
                  </a:moveTo>
                  <a:lnTo>
                    <a:pt x="3975" y="78"/>
                  </a:lnTo>
                  <a:lnTo>
                    <a:pt x="3975" y="80"/>
                  </a:lnTo>
                  <a:lnTo>
                    <a:pt x="3972" y="80"/>
                  </a:lnTo>
                  <a:lnTo>
                    <a:pt x="3972" y="78"/>
                  </a:lnTo>
                  <a:close/>
                  <a:moveTo>
                    <a:pt x="2950" y="78"/>
                  </a:moveTo>
                  <a:lnTo>
                    <a:pt x="2943" y="80"/>
                  </a:lnTo>
                  <a:lnTo>
                    <a:pt x="2994" y="113"/>
                  </a:lnTo>
                  <a:lnTo>
                    <a:pt x="3002" y="111"/>
                  </a:lnTo>
                  <a:lnTo>
                    <a:pt x="2950" y="78"/>
                  </a:lnTo>
                  <a:close/>
                  <a:moveTo>
                    <a:pt x="1621" y="78"/>
                  </a:moveTo>
                  <a:lnTo>
                    <a:pt x="1613" y="88"/>
                  </a:lnTo>
                  <a:lnTo>
                    <a:pt x="1629" y="101"/>
                  </a:lnTo>
                  <a:lnTo>
                    <a:pt x="1645" y="81"/>
                  </a:lnTo>
                  <a:lnTo>
                    <a:pt x="1621" y="78"/>
                  </a:lnTo>
                  <a:close/>
                  <a:moveTo>
                    <a:pt x="1405" y="78"/>
                  </a:moveTo>
                  <a:lnTo>
                    <a:pt x="1417" y="87"/>
                  </a:lnTo>
                  <a:lnTo>
                    <a:pt x="1429" y="88"/>
                  </a:lnTo>
                  <a:lnTo>
                    <a:pt x="1417" y="80"/>
                  </a:lnTo>
                  <a:lnTo>
                    <a:pt x="1405" y="78"/>
                  </a:lnTo>
                  <a:close/>
                  <a:moveTo>
                    <a:pt x="1703" y="77"/>
                  </a:moveTo>
                  <a:lnTo>
                    <a:pt x="1700" y="81"/>
                  </a:lnTo>
                  <a:lnTo>
                    <a:pt x="1725" y="83"/>
                  </a:lnTo>
                  <a:lnTo>
                    <a:pt x="1728" y="80"/>
                  </a:lnTo>
                  <a:lnTo>
                    <a:pt x="1726" y="83"/>
                  </a:lnTo>
                  <a:lnTo>
                    <a:pt x="1749" y="86"/>
                  </a:lnTo>
                  <a:lnTo>
                    <a:pt x="1752" y="81"/>
                  </a:lnTo>
                  <a:lnTo>
                    <a:pt x="1728" y="80"/>
                  </a:lnTo>
                  <a:lnTo>
                    <a:pt x="1703" y="77"/>
                  </a:lnTo>
                  <a:close/>
                  <a:moveTo>
                    <a:pt x="1595" y="77"/>
                  </a:moveTo>
                  <a:lnTo>
                    <a:pt x="1581" y="96"/>
                  </a:lnTo>
                  <a:lnTo>
                    <a:pt x="1605" y="98"/>
                  </a:lnTo>
                  <a:lnTo>
                    <a:pt x="1434" y="326"/>
                  </a:lnTo>
                  <a:lnTo>
                    <a:pt x="1436" y="326"/>
                  </a:lnTo>
                  <a:lnTo>
                    <a:pt x="1436" y="327"/>
                  </a:lnTo>
                  <a:lnTo>
                    <a:pt x="1439" y="327"/>
                  </a:lnTo>
                  <a:lnTo>
                    <a:pt x="1439" y="329"/>
                  </a:lnTo>
                  <a:lnTo>
                    <a:pt x="1441" y="329"/>
                  </a:lnTo>
                  <a:lnTo>
                    <a:pt x="1444" y="332"/>
                  </a:lnTo>
                  <a:lnTo>
                    <a:pt x="1444" y="333"/>
                  </a:lnTo>
                  <a:lnTo>
                    <a:pt x="1442" y="333"/>
                  </a:lnTo>
                  <a:lnTo>
                    <a:pt x="1442" y="334"/>
                  </a:lnTo>
                  <a:lnTo>
                    <a:pt x="1439" y="334"/>
                  </a:lnTo>
                  <a:lnTo>
                    <a:pt x="1439" y="336"/>
                  </a:lnTo>
                  <a:lnTo>
                    <a:pt x="1432" y="336"/>
                  </a:lnTo>
                  <a:lnTo>
                    <a:pt x="1432" y="334"/>
                  </a:lnTo>
                  <a:lnTo>
                    <a:pt x="1429" y="334"/>
                  </a:lnTo>
                  <a:lnTo>
                    <a:pt x="1429" y="333"/>
                  </a:lnTo>
                  <a:lnTo>
                    <a:pt x="1428" y="333"/>
                  </a:lnTo>
                  <a:lnTo>
                    <a:pt x="1426" y="334"/>
                  </a:lnTo>
                  <a:lnTo>
                    <a:pt x="1428" y="334"/>
                  </a:lnTo>
                  <a:lnTo>
                    <a:pt x="1428" y="337"/>
                  </a:lnTo>
                  <a:lnTo>
                    <a:pt x="1426" y="337"/>
                  </a:lnTo>
                  <a:lnTo>
                    <a:pt x="1426" y="339"/>
                  </a:lnTo>
                  <a:lnTo>
                    <a:pt x="1424" y="339"/>
                  </a:lnTo>
                  <a:lnTo>
                    <a:pt x="1421" y="342"/>
                  </a:lnTo>
                  <a:lnTo>
                    <a:pt x="1454" y="334"/>
                  </a:lnTo>
                  <a:lnTo>
                    <a:pt x="1628" y="103"/>
                  </a:lnTo>
                  <a:lnTo>
                    <a:pt x="1628" y="101"/>
                  </a:lnTo>
                  <a:lnTo>
                    <a:pt x="1605" y="98"/>
                  </a:lnTo>
                  <a:lnTo>
                    <a:pt x="1611" y="88"/>
                  </a:lnTo>
                  <a:lnTo>
                    <a:pt x="1595" y="77"/>
                  </a:lnTo>
                  <a:close/>
                  <a:moveTo>
                    <a:pt x="1389" y="77"/>
                  </a:moveTo>
                  <a:lnTo>
                    <a:pt x="1401" y="86"/>
                  </a:lnTo>
                  <a:lnTo>
                    <a:pt x="1414" y="87"/>
                  </a:lnTo>
                  <a:lnTo>
                    <a:pt x="1402" y="78"/>
                  </a:lnTo>
                  <a:lnTo>
                    <a:pt x="1389" y="77"/>
                  </a:lnTo>
                  <a:close/>
                  <a:moveTo>
                    <a:pt x="1362" y="77"/>
                  </a:moveTo>
                  <a:lnTo>
                    <a:pt x="1358" y="81"/>
                  </a:lnTo>
                  <a:lnTo>
                    <a:pt x="1369" y="83"/>
                  </a:lnTo>
                  <a:lnTo>
                    <a:pt x="1362" y="77"/>
                  </a:lnTo>
                  <a:close/>
                  <a:moveTo>
                    <a:pt x="2959" y="76"/>
                  </a:moveTo>
                  <a:lnTo>
                    <a:pt x="2952" y="78"/>
                  </a:lnTo>
                  <a:lnTo>
                    <a:pt x="3004" y="111"/>
                  </a:lnTo>
                  <a:lnTo>
                    <a:pt x="3012" y="108"/>
                  </a:lnTo>
                  <a:lnTo>
                    <a:pt x="2959" y="76"/>
                  </a:lnTo>
                  <a:close/>
                  <a:moveTo>
                    <a:pt x="1596" y="76"/>
                  </a:moveTo>
                  <a:lnTo>
                    <a:pt x="1602" y="77"/>
                  </a:lnTo>
                  <a:lnTo>
                    <a:pt x="1596" y="76"/>
                  </a:lnTo>
                  <a:close/>
                  <a:moveTo>
                    <a:pt x="1375" y="76"/>
                  </a:moveTo>
                  <a:lnTo>
                    <a:pt x="1387" y="84"/>
                  </a:lnTo>
                  <a:lnTo>
                    <a:pt x="1399" y="86"/>
                  </a:lnTo>
                  <a:lnTo>
                    <a:pt x="1387" y="77"/>
                  </a:lnTo>
                  <a:lnTo>
                    <a:pt x="1375" y="76"/>
                  </a:lnTo>
                  <a:close/>
                  <a:moveTo>
                    <a:pt x="1678" y="74"/>
                  </a:moveTo>
                  <a:lnTo>
                    <a:pt x="1675" y="78"/>
                  </a:lnTo>
                  <a:lnTo>
                    <a:pt x="1699" y="80"/>
                  </a:lnTo>
                  <a:lnTo>
                    <a:pt x="1702" y="77"/>
                  </a:lnTo>
                  <a:lnTo>
                    <a:pt x="1678" y="74"/>
                  </a:lnTo>
                  <a:close/>
                  <a:moveTo>
                    <a:pt x="1571" y="73"/>
                  </a:moveTo>
                  <a:lnTo>
                    <a:pt x="1555" y="93"/>
                  </a:lnTo>
                  <a:lnTo>
                    <a:pt x="1579" y="96"/>
                  </a:lnTo>
                  <a:lnTo>
                    <a:pt x="1593" y="76"/>
                  </a:lnTo>
                  <a:lnTo>
                    <a:pt x="1571" y="73"/>
                  </a:lnTo>
                  <a:close/>
                  <a:moveTo>
                    <a:pt x="3902" y="71"/>
                  </a:moveTo>
                  <a:lnTo>
                    <a:pt x="3969" y="77"/>
                  </a:lnTo>
                  <a:lnTo>
                    <a:pt x="3970" y="78"/>
                  </a:lnTo>
                  <a:lnTo>
                    <a:pt x="3967" y="78"/>
                  </a:lnTo>
                  <a:lnTo>
                    <a:pt x="3902" y="71"/>
                  </a:lnTo>
                  <a:close/>
                  <a:moveTo>
                    <a:pt x="1653" y="71"/>
                  </a:moveTo>
                  <a:lnTo>
                    <a:pt x="1650" y="76"/>
                  </a:lnTo>
                  <a:lnTo>
                    <a:pt x="1673" y="78"/>
                  </a:lnTo>
                  <a:lnTo>
                    <a:pt x="1676" y="74"/>
                  </a:lnTo>
                  <a:lnTo>
                    <a:pt x="1653" y="71"/>
                  </a:lnTo>
                  <a:close/>
                  <a:moveTo>
                    <a:pt x="1545" y="71"/>
                  </a:moveTo>
                  <a:lnTo>
                    <a:pt x="1531" y="90"/>
                  </a:lnTo>
                  <a:lnTo>
                    <a:pt x="1553" y="93"/>
                  </a:lnTo>
                  <a:lnTo>
                    <a:pt x="1569" y="73"/>
                  </a:lnTo>
                  <a:lnTo>
                    <a:pt x="1545" y="71"/>
                  </a:lnTo>
                  <a:close/>
                  <a:moveTo>
                    <a:pt x="4387" y="70"/>
                  </a:moveTo>
                  <a:lnTo>
                    <a:pt x="4388" y="70"/>
                  </a:lnTo>
                  <a:lnTo>
                    <a:pt x="4388" y="71"/>
                  </a:lnTo>
                  <a:lnTo>
                    <a:pt x="4391" y="71"/>
                  </a:lnTo>
                  <a:lnTo>
                    <a:pt x="4391" y="73"/>
                  </a:lnTo>
                  <a:lnTo>
                    <a:pt x="4393" y="73"/>
                  </a:lnTo>
                  <a:lnTo>
                    <a:pt x="4393" y="74"/>
                  </a:lnTo>
                  <a:lnTo>
                    <a:pt x="4395" y="77"/>
                  </a:lnTo>
                  <a:lnTo>
                    <a:pt x="4395" y="78"/>
                  </a:lnTo>
                  <a:lnTo>
                    <a:pt x="4397" y="80"/>
                  </a:lnTo>
                  <a:lnTo>
                    <a:pt x="4397" y="86"/>
                  </a:lnTo>
                  <a:lnTo>
                    <a:pt x="4400" y="86"/>
                  </a:lnTo>
                  <a:lnTo>
                    <a:pt x="4408" y="87"/>
                  </a:lnTo>
                  <a:lnTo>
                    <a:pt x="4421" y="88"/>
                  </a:lnTo>
                  <a:lnTo>
                    <a:pt x="4408" y="88"/>
                  </a:lnTo>
                  <a:lnTo>
                    <a:pt x="4400" y="87"/>
                  </a:lnTo>
                  <a:lnTo>
                    <a:pt x="4395" y="87"/>
                  </a:lnTo>
                  <a:lnTo>
                    <a:pt x="4395" y="88"/>
                  </a:lnTo>
                  <a:lnTo>
                    <a:pt x="4394" y="88"/>
                  </a:lnTo>
                  <a:lnTo>
                    <a:pt x="4394" y="86"/>
                  </a:lnTo>
                  <a:lnTo>
                    <a:pt x="4395" y="84"/>
                  </a:lnTo>
                  <a:lnTo>
                    <a:pt x="4395" y="81"/>
                  </a:lnTo>
                  <a:lnTo>
                    <a:pt x="4394" y="80"/>
                  </a:lnTo>
                  <a:lnTo>
                    <a:pt x="4394" y="78"/>
                  </a:lnTo>
                  <a:lnTo>
                    <a:pt x="4393" y="76"/>
                  </a:lnTo>
                  <a:lnTo>
                    <a:pt x="4387" y="70"/>
                  </a:lnTo>
                  <a:close/>
                  <a:moveTo>
                    <a:pt x="3889" y="70"/>
                  </a:moveTo>
                  <a:lnTo>
                    <a:pt x="3902" y="71"/>
                  </a:lnTo>
                  <a:lnTo>
                    <a:pt x="3889" y="71"/>
                  </a:lnTo>
                  <a:lnTo>
                    <a:pt x="3889" y="70"/>
                  </a:lnTo>
                  <a:close/>
                  <a:moveTo>
                    <a:pt x="3882" y="70"/>
                  </a:moveTo>
                  <a:lnTo>
                    <a:pt x="3888" y="70"/>
                  </a:lnTo>
                  <a:lnTo>
                    <a:pt x="3886" y="71"/>
                  </a:lnTo>
                  <a:lnTo>
                    <a:pt x="3882" y="71"/>
                  </a:lnTo>
                  <a:lnTo>
                    <a:pt x="3882" y="70"/>
                  </a:lnTo>
                  <a:close/>
                  <a:moveTo>
                    <a:pt x="1588" y="70"/>
                  </a:moveTo>
                  <a:lnTo>
                    <a:pt x="1595" y="76"/>
                  </a:lnTo>
                  <a:lnTo>
                    <a:pt x="1596" y="76"/>
                  </a:lnTo>
                  <a:lnTo>
                    <a:pt x="1612" y="88"/>
                  </a:lnTo>
                  <a:lnTo>
                    <a:pt x="1619" y="78"/>
                  </a:lnTo>
                  <a:lnTo>
                    <a:pt x="1602" y="77"/>
                  </a:lnTo>
                  <a:lnTo>
                    <a:pt x="1693" y="86"/>
                  </a:lnTo>
                  <a:lnTo>
                    <a:pt x="1670" y="84"/>
                  </a:lnTo>
                  <a:lnTo>
                    <a:pt x="1656" y="104"/>
                  </a:lnTo>
                  <a:lnTo>
                    <a:pt x="1680" y="106"/>
                  </a:lnTo>
                  <a:lnTo>
                    <a:pt x="1695" y="86"/>
                  </a:lnTo>
                  <a:lnTo>
                    <a:pt x="1822" y="98"/>
                  </a:lnTo>
                  <a:lnTo>
                    <a:pt x="2328" y="151"/>
                  </a:lnTo>
                  <a:lnTo>
                    <a:pt x="2310" y="150"/>
                  </a:lnTo>
                  <a:lnTo>
                    <a:pt x="2304" y="159"/>
                  </a:lnTo>
                  <a:lnTo>
                    <a:pt x="2338" y="150"/>
                  </a:lnTo>
                  <a:lnTo>
                    <a:pt x="2328" y="151"/>
                  </a:lnTo>
                  <a:lnTo>
                    <a:pt x="2341" y="149"/>
                  </a:lnTo>
                  <a:lnTo>
                    <a:pt x="1852" y="97"/>
                  </a:lnTo>
                  <a:lnTo>
                    <a:pt x="1876" y="98"/>
                  </a:lnTo>
                  <a:lnTo>
                    <a:pt x="1879" y="96"/>
                  </a:lnTo>
                  <a:lnTo>
                    <a:pt x="1855" y="93"/>
                  </a:lnTo>
                  <a:lnTo>
                    <a:pt x="1852" y="97"/>
                  </a:lnTo>
                  <a:lnTo>
                    <a:pt x="1825" y="94"/>
                  </a:lnTo>
                  <a:lnTo>
                    <a:pt x="1827" y="90"/>
                  </a:lnTo>
                  <a:lnTo>
                    <a:pt x="1805" y="87"/>
                  </a:lnTo>
                  <a:lnTo>
                    <a:pt x="1802" y="91"/>
                  </a:lnTo>
                  <a:lnTo>
                    <a:pt x="1825" y="94"/>
                  </a:lnTo>
                  <a:lnTo>
                    <a:pt x="1588" y="70"/>
                  </a:lnTo>
                  <a:close/>
                  <a:moveTo>
                    <a:pt x="1367" y="70"/>
                  </a:moveTo>
                  <a:lnTo>
                    <a:pt x="1365" y="73"/>
                  </a:lnTo>
                  <a:lnTo>
                    <a:pt x="1371" y="74"/>
                  </a:lnTo>
                  <a:lnTo>
                    <a:pt x="1364" y="74"/>
                  </a:lnTo>
                  <a:lnTo>
                    <a:pt x="1362" y="76"/>
                  </a:lnTo>
                  <a:lnTo>
                    <a:pt x="1372" y="83"/>
                  </a:lnTo>
                  <a:lnTo>
                    <a:pt x="1384" y="84"/>
                  </a:lnTo>
                  <a:lnTo>
                    <a:pt x="1372" y="74"/>
                  </a:lnTo>
                  <a:lnTo>
                    <a:pt x="1371" y="74"/>
                  </a:lnTo>
                  <a:lnTo>
                    <a:pt x="1367" y="70"/>
                  </a:lnTo>
                  <a:close/>
                  <a:moveTo>
                    <a:pt x="4385" y="68"/>
                  </a:moveTo>
                  <a:lnTo>
                    <a:pt x="4387" y="68"/>
                  </a:lnTo>
                  <a:lnTo>
                    <a:pt x="4387" y="70"/>
                  </a:lnTo>
                  <a:lnTo>
                    <a:pt x="4385" y="68"/>
                  </a:lnTo>
                  <a:close/>
                  <a:moveTo>
                    <a:pt x="4368" y="68"/>
                  </a:moveTo>
                  <a:lnTo>
                    <a:pt x="4371" y="68"/>
                  </a:lnTo>
                  <a:lnTo>
                    <a:pt x="4373" y="70"/>
                  </a:lnTo>
                  <a:lnTo>
                    <a:pt x="4374" y="70"/>
                  </a:lnTo>
                  <a:lnTo>
                    <a:pt x="4374" y="71"/>
                  </a:lnTo>
                  <a:lnTo>
                    <a:pt x="4375" y="71"/>
                  </a:lnTo>
                  <a:lnTo>
                    <a:pt x="4381" y="77"/>
                  </a:lnTo>
                  <a:lnTo>
                    <a:pt x="4381" y="78"/>
                  </a:lnTo>
                  <a:lnTo>
                    <a:pt x="4383" y="80"/>
                  </a:lnTo>
                  <a:lnTo>
                    <a:pt x="4383" y="84"/>
                  </a:lnTo>
                  <a:lnTo>
                    <a:pt x="4381" y="84"/>
                  </a:lnTo>
                  <a:lnTo>
                    <a:pt x="4387" y="86"/>
                  </a:lnTo>
                  <a:lnTo>
                    <a:pt x="4381" y="86"/>
                  </a:lnTo>
                  <a:lnTo>
                    <a:pt x="4381" y="87"/>
                  </a:lnTo>
                  <a:lnTo>
                    <a:pt x="4380" y="87"/>
                  </a:lnTo>
                  <a:lnTo>
                    <a:pt x="4375" y="91"/>
                  </a:lnTo>
                  <a:lnTo>
                    <a:pt x="4373" y="91"/>
                  </a:lnTo>
                  <a:lnTo>
                    <a:pt x="4373" y="93"/>
                  </a:lnTo>
                  <a:lnTo>
                    <a:pt x="4371" y="93"/>
                  </a:lnTo>
                  <a:lnTo>
                    <a:pt x="4363" y="96"/>
                  </a:lnTo>
                  <a:lnTo>
                    <a:pt x="4360" y="96"/>
                  </a:lnTo>
                  <a:lnTo>
                    <a:pt x="4364" y="94"/>
                  </a:lnTo>
                  <a:lnTo>
                    <a:pt x="4370" y="91"/>
                  </a:lnTo>
                  <a:lnTo>
                    <a:pt x="4375" y="90"/>
                  </a:lnTo>
                  <a:lnTo>
                    <a:pt x="4380" y="86"/>
                  </a:lnTo>
                  <a:lnTo>
                    <a:pt x="4380" y="77"/>
                  </a:lnTo>
                  <a:lnTo>
                    <a:pt x="4375" y="73"/>
                  </a:lnTo>
                  <a:lnTo>
                    <a:pt x="4373" y="71"/>
                  </a:lnTo>
                  <a:lnTo>
                    <a:pt x="4368" y="68"/>
                  </a:lnTo>
                  <a:close/>
                  <a:moveTo>
                    <a:pt x="1628" y="68"/>
                  </a:moveTo>
                  <a:lnTo>
                    <a:pt x="1625" y="73"/>
                  </a:lnTo>
                  <a:lnTo>
                    <a:pt x="1649" y="76"/>
                  </a:lnTo>
                  <a:lnTo>
                    <a:pt x="1652" y="71"/>
                  </a:lnTo>
                  <a:lnTo>
                    <a:pt x="1628" y="68"/>
                  </a:lnTo>
                  <a:close/>
                  <a:moveTo>
                    <a:pt x="1521" y="68"/>
                  </a:moveTo>
                  <a:lnTo>
                    <a:pt x="1505" y="88"/>
                  </a:lnTo>
                  <a:lnTo>
                    <a:pt x="1529" y="90"/>
                  </a:lnTo>
                  <a:lnTo>
                    <a:pt x="1543" y="70"/>
                  </a:lnTo>
                  <a:lnTo>
                    <a:pt x="1521" y="68"/>
                  </a:lnTo>
                  <a:close/>
                  <a:moveTo>
                    <a:pt x="4384" y="68"/>
                  </a:moveTo>
                  <a:lnTo>
                    <a:pt x="4385" y="68"/>
                  </a:lnTo>
                  <a:lnTo>
                    <a:pt x="4384" y="68"/>
                  </a:lnTo>
                  <a:close/>
                  <a:moveTo>
                    <a:pt x="4387" y="67"/>
                  </a:moveTo>
                  <a:lnTo>
                    <a:pt x="4388" y="67"/>
                  </a:lnTo>
                  <a:lnTo>
                    <a:pt x="4400" y="68"/>
                  </a:lnTo>
                  <a:lnTo>
                    <a:pt x="4417" y="71"/>
                  </a:lnTo>
                  <a:lnTo>
                    <a:pt x="4398" y="68"/>
                  </a:lnTo>
                  <a:lnTo>
                    <a:pt x="4387" y="67"/>
                  </a:lnTo>
                  <a:close/>
                  <a:moveTo>
                    <a:pt x="3870" y="67"/>
                  </a:moveTo>
                  <a:lnTo>
                    <a:pt x="3870" y="68"/>
                  </a:lnTo>
                  <a:lnTo>
                    <a:pt x="3868" y="78"/>
                  </a:lnTo>
                  <a:lnTo>
                    <a:pt x="3873" y="78"/>
                  </a:lnTo>
                  <a:lnTo>
                    <a:pt x="3873" y="74"/>
                  </a:lnTo>
                  <a:lnTo>
                    <a:pt x="3875" y="74"/>
                  </a:lnTo>
                  <a:lnTo>
                    <a:pt x="3875" y="70"/>
                  </a:lnTo>
                  <a:lnTo>
                    <a:pt x="3876" y="70"/>
                  </a:lnTo>
                  <a:lnTo>
                    <a:pt x="3876" y="67"/>
                  </a:lnTo>
                  <a:lnTo>
                    <a:pt x="3870" y="67"/>
                  </a:lnTo>
                  <a:close/>
                  <a:moveTo>
                    <a:pt x="1602" y="67"/>
                  </a:moveTo>
                  <a:lnTo>
                    <a:pt x="1599" y="70"/>
                  </a:lnTo>
                  <a:lnTo>
                    <a:pt x="1623" y="73"/>
                  </a:lnTo>
                  <a:lnTo>
                    <a:pt x="1626" y="68"/>
                  </a:lnTo>
                  <a:lnTo>
                    <a:pt x="1602" y="67"/>
                  </a:lnTo>
                  <a:close/>
                  <a:moveTo>
                    <a:pt x="1495" y="66"/>
                  </a:moveTo>
                  <a:lnTo>
                    <a:pt x="1244" y="386"/>
                  </a:lnTo>
                  <a:lnTo>
                    <a:pt x="1268" y="380"/>
                  </a:lnTo>
                  <a:lnTo>
                    <a:pt x="1255" y="380"/>
                  </a:lnTo>
                  <a:lnTo>
                    <a:pt x="1255" y="379"/>
                  </a:lnTo>
                  <a:lnTo>
                    <a:pt x="1257" y="377"/>
                  </a:lnTo>
                  <a:lnTo>
                    <a:pt x="1274" y="379"/>
                  </a:lnTo>
                  <a:lnTo>
                    <a:pt x="1265" y="372"/>
                  </a:lnTo>
                  <a:lnTo>
                    <a:pt x="1265" y="370"/>
                  </a:lnTo>
                  <a:lnTo>
                    <a:pt x="1267" y="370"/>
                  </a:lnTo>
                  <a:lnTo>
                    <a:pt x="1275" y="377"/>
                  </a:lnTo>
                  <a:lnTo>
                    <a:pt x="1277" y="377"/>
                  </a:lnTo>
                  <a:lnTo>
                    <a:pt x="1280" y="376"/>
                  </a:lnTo>
                  <a:lnTo>
                    <a:pt x="1504" y="88"/>
                  </a:lnTo>
                  <a:lnTo>
                    <a:pt x="1282" y="373"/>
                  </a:lnTo>
                  <a:lnTo>
                    <a:pt x="1285" y="370"/>
                  </a:lnTo>
                  <a:lnTo>
                    <a:pt x="1288" y="370"/>
                  </a:lnTo>
                  <a:lnTo>
                    <a:pt x="1290" y="372"/>
                  </a:lnTo>
                  <a:lnTo>
                    <a:pt x="1284" y="376"/>
                  </a:lnTo>
                  <a:lnTo>
                    <a:pt x="1312" y="369"/>
                  </a:lnTo>
                  <a:lnTo>
                    <a:pt x="1528" y="91"/>
                  </a:lnTo>
                  <a:lnTo>
                    <a:pt x="1479" y="86"/>
                  </a:lnTo>
                  <a:lnTo>
                    <a:pt x="1504" y="87"/>
                  </a:lnTo>
                  <a:lnTo>
                    <a:pt x="1519" y="68"/>
                  </a:lnTo>
                  <a:lnTo>
                    <a:pt x="1495" y="66"/>
                  </a:lnTo>
                  <a:close/>
                  <a:moveTo>
                    <a:pt x="1280" y="66"/>
                  </a:moveTo>
                  <a:lnTo>
                    <a:pt x="960" y="450"/>
                  </a:lnTo>
                  <a:lnTo>
                    <a:pt x="944" y="470"/>
                  </a:lnTo>
                  <a:lnTo>
                    <a:pt x="969" y="473"/>
                  </a:lnTo>
                  <a:lnTo>
                    <a:pt x="986" y="453"/>
                  </a:lnTo>
                  <a:lnTo>
                    <a:pt x="1302" y="67"/>
                  </a:lnTo>
                  <a:lnTo>
                    <a:pt x="1280" y="66"/>
                  </a:lnTo>
                  <a:close/>
                  <a:moveTo>
                    <a:pt x="1581" y="64"/>
                  </a:moveTo>
                  <a:lnTo>
                    <a:pt x="1588" y="68"/>
                  </a:lnTo>
                  <a:lnTo>
                    <a:pt x="1598" y="70"/>
                  </a:lnTo>
                  <a:lnTo>
                    <a:pt x="1601" y="67"/>
                  </a:lnTo>
                  <a:lnTo>
                    <a:pt x="1581" y="64"/>
                  </a:lnTo>
                  <a:close/>
                  <a:moveTo>
                    <a:pt x="1578" y="64"/>
                  </a:moveTo>
                  <a:lnTo>
                    <a:pt x="1575" y="67"/>
                  </a:lnTo>
                  <a:lnTo>
                    <a:pt x="1585" y="68"/>
                  </a:lnTo>
                  <a:lnTo>
                    <a:pt x="1578" y="64"/>
                  </a:lnTo>
                  <a:close/>
                  <a:moveTo>
                    <a:pt x="1478" y="64"/>
                  </a:moveTo>
                  <a:lnTo>
                    <a:pt x="1462" y="83"/>
                  </a:lnTo>
                  <a:lnTo>
                    <a:pt x="1478" y="86"/>
                  </a:lnTo>
                  <a:lnTo>
                    <a:pt x="1461" y="84"/>
                  </a:lnTo>
                  <a:lnTo>
                    <a:pt x="1452" y="96"/>
                  </a:lnTo>
                  <a:lnTo>
                    <a:pt x="1445" y="94"/>
                  </a:lnTo>
                  <a:lnTo>
                    <a:pt x="1212" y="389"/>
                  </a:lnTo>
                  <a:lnTo>
                    <a:pt x="1214" y="389"/>
                  </a:lnTo>
                  <a:lnTo>
                    <a:pt x="1214" y="390"/>
                  </a:lnTo>
                  <a:lnTo>
                    <a:pt x="1212" y="390"/>
                  </a:lnTo>
                  <a:lnTo>
                    <a:pt x="1212" y="392"/>
                  </a:lnTo>
                  <a:lnTo>
                    <a:pt x="1211" y="392"/>
                  </a:lnTo>
                  <a:lnTo>
                    <a:pt x="1211" y="393"/>
                  </a:lnTo>
                  <a:lnTo>
                    <a:pt x="1210" y="393"/>
                  </a:lnTo>
                  <a:lnTo>
                    <a:pt x="1208" y="396"/>
                  </a:lnTo>
                  <a:lnTo>
                    <a:pt x="1207" y="396"/>
                  </a:lnTo>
                  <a:lnTo>
                    <a:pt x="1171" y="442"/>
                  </a:lnTo>
                  <a:lnTo>
                    <a:pt x="1205" y="433"/>
                  </a:lnTo>
                  <a:lnTo>
                    <a:pt x="1241" y="389"/>
                  </a:lnTo>
                  <a:lnTo>
                    <a:pt x="1214" y="394"/>
                  </a:lnTo>
                  <a:lnTo>
                    <a:pt x="1241" y="387"/>
                  </a:lnTo>
                  <a:lnTo>
                    <a:pt x="1478" y="86"/>
                  </a:lnTo>
                  <a:lnTo>
                    <a:pt x="1494" y="66"/>
                  </a:lnTo>
                  <a:lnTo>
                    <a:pt x="1478" y="64"/>
                  </a:lnTo>
                  <a:close/>
                  <a:moveTo>
                    <a:pt x="1372" y="64"/>
                  </a:moveTo>
                  <a:lnTo>
                    <a:pt x="1368" y="70"/>
                  </a:lnTo>
                  <a:lnTo>
                    <a:pt x="1374" y="74"/>
                  </a:lnTo>
                  <a:lnTo>
                    <a:pt x="1385" y="76"/>
                  </a:lnTo>
                  <a:lnTo>
                    <a:pt x="1372" y="64"/>
                  </a:lnTo>
                  <a:close/>
                  <a:moveTo>
                    <a:pt x="4357" y="63"/>
                  </a:moveTo>
                  <a:lnTo>
                    <a:pt x="4360" y="64"/>
                  </a:lnTo>
                  <a:lnTo>
                    <a:pt x="4358" y="64"/>
                  </a:lnTo>
                  <a:lnTo>
                    <a:pt x="4357" y="63"/>
                  </a:lnTo>
                  <a:close/>
                  <a:moveTo>
                    <a:pt x="4357" y="61"/>
                  </a:moveTo>
                  <a:lnTo>
                    <a:pt x="4361" y="61"/>
                  </a:lnTo>
                  <a:lnTo>
                    <a:pt x="4366" y="63"/>
                  </a:lnTo>
                  <a:lnTo>
                    <a:pt x="4371" y="64"/>
                  </a:lnTo>
                  <a:lnTo>
                    <a:pt x="4377" y="67"/>
                  </a:lnTo>
                  <a:lnTo>
                    <a:pt x="4381" y="70"/>
                  </a:lnTo>
                  <a:lnTo>
                    <a:pt x="4384" y="73"/>
                  </a:lnTo>
                  <a:lnTo>
                    <a:pt x="4387" y="74"/>
                  </a:lnTo>
                  <a:lnTo>
                    <a:pt x="4388" y="77"/>
                  </a:lnTo>
                  <a:lnTo>
                    <a:pt x="4390" y="78"/>
                  </a:lnTo>
                  <a:lnTo>
                    <a:pt x="4390" y="86"/>
                  </a:lnTo>
                  <a:lnTo>
                    <a:pt x="4388" y="87"/>
                  </a:lnTo>
                  <a:lnTo>
                    <a:pt x="4388" y="88"/>
                  </a:lnTo>
                  <a:lnTo>
                    <a:pt x="4387" y="90"/>
                  </a:lnTo>
                  <a:lnTo>
                    <a:pt x="4385" y="90"/>
                  </a:lnTo>
                  <a:lnTo>
                    <a:pt x="4385" y="91"/>
                  </a:lnTo>
                  <a:lnTo>
                    <a:pt x="4384" y="91"/>
                  </a:lnTo>
                  <a:lnTo>
                    <a:pt x="4383" y="93"/>
                  </a:lnTo>
                  <a:lnTo>
                    <a:pt x="4380" y="94"/>
                  </a:lnTo>
                  <a:lnTo>
                    <a:pt x="4378" y="94"/>
                  </a:lnTo>
                  <a:lnTo>
                    <a:pt x="4375" y="96"/>
                  </a:lnTo>
                  <a:lnTo>
                    <a:pt x="4373" y="96"/>
                  </a:lnTo>
                  <a:lnTo>
                    <a:pt x="4375" y="94"/>
                  </a:lnTo>
                  <a:lnTo>
                    <a:pt x="4377" y="93"/>
                  </a:lnTo>
                  <a:lnTo>
                    <a:pt x="4380" y="93"/>
                  </a:lnTo>
                  <a:lnTo>
                    <a:pt x="4381" y="91"/>
                  </a:lnTo>
                  <a:lnTo>
                    <a:pt x="4383" y="91"/>
                  </a:lnTo>
                  <a:lnTo>
                    <a:pt x="4385" y="88"/>
                  </a:lnTo>
                  <a:lnTo>
                    <a:pt x="4385" y="87"/>
                  </a:lnTo>
                  <a:lnTo>
                    <a:pt x="4387" y="87"/>
                  </a:lnTo>
                  <a:lnTo>
                    <a:pt x="4387" y="86"/>
                  </a:lnTo>
                  <a:lnTo>
                    <a:pt x="4388" y="84"/>
                  </a:lnTo>
                  <a:lnTo>
                    <a:pt x="4388" y="80"/>
                  </a:lnTo>
                  <a:lnTo>
                    <a:pt x="4387" y="80"/>
                  </a:lnTo>
                  <a:lnTo>
                    <a:pt x="4387" y="77"/>
                  </a:lnTo>
                  <a:lnTo>
                    <a:pt x="4385" y="77"/>
                  </a:lnTo>
                  <a:lnTo>
                    <a:pt x="4380" y="76"/>
                  </a:lnTo>
                  <a:lnTo>
                    <a:pt x="4385" y="76"/>
                  </a:lnTo>
                  <a:lnTo>
                    <a:pt x="4381" y="71"/>
                  </a:lnTo>
                  <a:lnTo>
                    <a:pt x="4380" y="71"/>
                  </a:lnTo>
                  <a:lnTo>
                    <a:pt x="4378" y="70"/>
                  </a:lnTo>
                  <a:lnTo>
                    <a:pt x="4375" y="68"/>
                  </a:lnTo>
                  <a:lnTo>
                    <a:pt x="4374" y="67"/>
                  </a:lnTo>
                  <a:lnTo>
                    <a:pt x="4371" y="66"/>
                  </a:lnTo>
                  <a:lnTo>
                    <a:pt x="4364" y="66"/>
                  </a:lnTo>
                  <a:lnTo>
                    <a:pt x="4367" y="67"/>
                  </a:lnTo>
                  <a:lnTo>
                    <a:pt x="4368" y="68"/>
                  </a:lnTo>
                  <a:lnTo>
                    <a:pt x="4364" y="67"/>
                  </a:lnTo>
                  <a:lnTo>
                    <a:pt x="4360" y="64"/>
                  </a:lnTo>
                  <a:lnTo>
                    <a:pt x="4361" y="64"/>
                  </a:lnTo>
                  <a:lnTo>
                    <a:pt x="4368" y="66"/>
                  </a:lnTo>
                  <a:lnTo>
                    <a:pt x="4367" y="64"/>
                  </a:lnTo>
                  <a:lnTo>
                    <a:pt x="4364" y="64"/>
                  </a:lnTo>
                  <a:lnTo>
                    <a:pt x="4361" y="63"/>
                  </a:lnTo>
                  <a:lnTo>
                    <a:pt x="4360" y="63"/>
                  </a:lnTo>
                  <a:lnTo>
                    <a:pt x="4357" y="61"/>
                  </a:lnTo>
                  <a:close/>
                  <a:moveTo>
                    <a:pt x="4348" y="61"/>
                  </a:moveTo>
                  <a:lnTo>
                    <a:pt x="4353" y="61"/>
                  </a:lnTo>
                  <a:lnTo>
                    <a:pt x="4354" y="63"/>
                  </a:lnTo>
                  <a:lnTo>
                    <a:pt x="4357" y="63"/>
                  </a:lnTo>
                  <a:lnTo>
                    <a:pt x="4348" y="61"/>
                  </a:lnTo>
                  <a:close/>
                  <a:moveTo>
                    <a:pt x="1552" y="61"/>
                  </a:moveTo>
                  <a:lnTo>
                    <a:pt x="1549" y="66"/>
                  </a:lnTo>
                  <a:lnTo>
                    <a:pt x="1573" y="67"/>
                  </a:lnTo>
                  <a:lnTo>
                    <a:pt x="1576" y="64"/>
                  </a:lnTo>
                  <a:lnTo>
                    <a:pt x="1552" y="61"/>
                  </a:lnTo>
                  <a:close/>
                  <a:moveTo>
                    <a:pt x="4363" y="60"/>
                  </a:moveTo>
                  <a:lnTo>
                    <a:pt x="4366" y="60"/>
                  </a:lnTo>
                  <a:lnTo>
                    <a:pt x="4370" y="61"/>
                  </a:lnTo>
                  <a:lnTo>
                    <a:pt x="4371" y="63"/>
                  </a:lnTo>
                  <a:lnTo>
                    <a:pt x="4374" y="63"/>
                  </a:lnTo>
                  <a:lnTo>
                    <a:pt x="4377" y="64"/>
                  </a:lnTo>
                  <a:lnTo>
                    <a:pt x="4378" y="66"/>
                  </a:lnTo>
                  <a:lnTo>
                    <a:pt x="4381" y="66"/>
                  </a:lnTo>
                  <a:lnTo>
                    <a:pt x="4383" y="67"/>
                  </a:lnTo>
                  <a:lnTo>
                    <a:pt x="4384" y="67"/>
                  </a:lnTo>
                  <a:lnTo>
                    <a:pt x="4384" y="68"/>
                  </a:lnTo>
                  <a:lnTo>
                    <a:pt x="4373" y="64"/>
                  </a:lnTo>
                  <a:lnTo>
                    <a:pt x="4368" y="61"/>
                  </a:lnTo>
                  <a:lnTo>
                    <a:pt x="4363" y="60"/>
                  </a:lnTo>
                  <a:close/>
                  <a:moveTo>
                    <a:pt x="4348" y="60"/>
                  </a:moveTo>
                  <a:lnTo>
                    <a:pt x="4353" y="60"/>
                  </a:lnTo>
                  <a:lnTo>
                    <a:pt x="4357" y="61"/>
                  </a:lnTo>
                  <a:lnTo>
                    <a:pt x="4353" y="61"/>
                  </a:lnTo>
                  <a:lnTo>
                    <a:pt x="4348" y="60"/>
                  </a:lnTo>
                  <a:close/>
                  <a:moveTo>
                    <a:pt x="4336" y="60"/>
                  </a:moveTo>
                  <a:lnTo>
                    <a:pt x="4343" y="60"/>
                  </a:lnTo>
                  <a:lnTo>
                    <a:pt x="4346" y="61"/>
                  </a:lnTo>
                  <a:lnTo>
                    <a:pt x="4343" y="61"/>
                  </a:lnTo>
                  <a:lnTo>
                    <a:pt x="4336" y="60"/>
                  </a:lnTo>
                  <a:close/>
                  <a:moveTo>
                    <a:pt x="4340" y="58"/>
                  </a:moveTo>
                  <a:lnTo>
                    <a:pt x="4344" y="58"/>
                  </a:lnTo>
                  <a:lnTo>
                    <a:pt x="4348" y="60"/>
                  </a:lnTo>
                  <a:lnTo>
                    <a:pt x="4344" y="60"/>
                  </a:lnTo>
                  <a:lnTo>
                    <a:pt x="4340" y="58"/>
                  </a:lnTo>
                  <a:close/>
                  <a:moveTo>
                    <a:pt x="1528" y="58"/>
                  </a:moveTo>
                  <a:lnTo>
                    <a:pt x="1525" y="63"/>
                  </a:lnTo>
                  <a:lnTo>
                    <a:pt x="1548" y="66"/>
                  </a:lnTo>
                  <a:lnTo>
                    <a:pt x="1551" y="61"/>
                  </a:lnTo>
                  <a:lnTo>
                    <a:pt x="1528" y="58"/>
                  </a:lnTo>
                  <a:close/>
                  <a:moveTo>
                    <a:pt x="1481" y="58"/>
                  </a:moveTo>
                  <a:lnTo>
                    <a:pt x="1478" y="63"/>
                  </a:lnTo>
                  <a:lnTo>
                    <a:pt x="1592" y="74"/>
                  </a:lnTo>
                  <a:lnTo>
                    <a:pt x="1586" y="70"/>
                  </a:lnTo>
                  <a:lnTo>
                    <a:pt x="1481" y="58"/>
                  </a:lnTo>
                  <a:close/>
                  <a:moveTo>
                    <a:pt x="1377" y="58"/>
                  </a:moveTo>
                  <a:lnTo>
                    <a:pt x="1372" y="63"/>
                  </a:lnTo>
                  <a:lnTo>
                    <a:pt x="1388" y="76"/>
                  </a:lnTo>
                  <a:lnTo>
                    <a:pt x="1401" y="77"/>
                  </a:lnTo>
                  <a:lnTo>
                    <a:pt x="1377" y="58"/>
                  </a:lnTo>
                  <a:close/>
                  <a:moveTo>
                    <a:pt x="4348" y="57"/>
                  </a:moveTo>
                  <a:lnTo>
                    <a:pt x="4353" y="57"/>
                  </a:lnTo>
                  <a:lnTo>
                    <a:pt x="4361" y="60"/>
                  </a:lnTo>
                  <a:lnTo>
                    <a:pt x="4360" y="60"/>
                  </a:lnTo>
                  <a:lnTo>
                    <a:pt x="4356" y="58"/>
                  </a:lnTo>
                  <a:lnTo>
                    <a:pt x="4351" y="58"/>
                  </a:lnTo>
                  <a:lnTo>
                    <a:pt x="4348" y="57"/>
                  </a:lnTo>
                  <a:close/>
                  <a:moveTo>
                    <a:pt x="4277" y="56"/>
                  </a:moveTo>
                  <a:lnTo>
                    <a:pt x="4280" y="56"/>
                  </a:lnTo>
                  <a:lnTo>
                    <a:pt x="4278" y="57"/>
                  </a:lnTo>
                  <a:lnTo>
                    <a:pt x="4271" y="87"/>
                  </a:lnTo>
                  <a:lnTo>
                    <a:pt x="4271" y="88"/>
                  </a:lnTo>
                  <a:lnTo>
                    <a:pt x="4273" y="88"/>
                  </a:lnTo>
                  <a:lnTo>
                    <a:pt x="4273" y="90"/>
                  </a:lnTo>
                  <a:lnTo>
                    <a:pt x="4271" y="90"/>
                  </a:lnTo>
                  <a:lnTo>
                    <a:pt x="4270" y="88"/>
                  </a:lnTo>
                  <a:lnTo>
                    <a:pt x="4270" y="87"/>
                  </a:lnTo>
                  <a:lnTo>
                    <a:pt x="4276" y="57"/>
                  </a:lnTo>
                  <a:lnTo>
                    <a:pt x="4277" y="56"/>
                  </a:lnTo>
                  <a:close/>
                  <a:moveTo>
                    <a:pt x="1502" y="56"/>
                  </a:moveTo>
                  <a:lnTo>
                    <a:pt x="1499" y="60"/>
                  </a:lnTo>
                  <a:lnTo>
                    <a:pt x="1524" y="63"/>
                  </a:lnTo>
                  <a:lnTo>
                    <a:pt x="1526" y="58"/>
                  </a:lnTo>
                  <a:lnTo>
                    <a:pt x="1502" y="56"/>
                  </a:lnTo>
                  <a:close/>
                  <a:moveTo>
                    <a:pt x="1485" y="54"/>
                  </a:moveTo>
                  <a:lnTo>
                    <a:pt x="1482" y="58"/>
                  </a:lnTo>
                  <a:lnTo>
                    <a:pt x="1498" y="60"/>
                  </a:lnTo>
                  <a:lnTo>
                    <a:pt x="1501" y="56"/>
                  </a:lnTo>
                  <a:lnTo>
                    <a:pt x="1485" y="54"/>
                  </a:lnTo>
                  <a:close/>
                  <a:moveTo>
                    <a:pt x="1461" y="53"/>
                  </a:moveTo>
                  <a:lnTo>
                    <a:pt x="1471" y="60"/>
                  </a:lnTo>
                  <a:lnTo>
                    <a:pt x="1475" y="54"/>
                  </a:lnTo>
                  <a:lnTo>
                    <a:pt x="1474" y="54"/>
                  </a:lnTo>
                  <a:lnTo>
                    <a:pt x="1461" y="53"/>
                  </a:lnTo>
                  <a:close/>
                  <a:moveTo>
                    <a:pt x="1371" y="53"/>
                  </a:moveTo>
                  <a:lnTo>
                    <a:pt x="1355" y="73"/>
                  </a:lnTo>
                  <a:lnTo>
                    <a:pt x="1354" y="73"/>
                  </a:lnTo>
                  <a:lnTo>
                    <a:pt x="1040" y="460"/>
                  </a:lnTo>
                  <a:lnTo>
                    <a:pt x="1024" y="479"/>
                  </a:lnTo>
                  <a:lnTo>
                    <a:pt x="1026" y="479"/>
                  </a:lnTo>
                  <a:lnTo>
                    <a:pt x="1058" y="470"/>
                  </a:lnTo>
                  <a:lnTo>
                    <a:pt x="1066" y="463"/>
                  </a:lnTo>
                  <a:lnTo>
                    <a:pt x="1368" y="87"/>
                  </a:lnTo>
                  <a:lnTo>
                    <a:pt x="1347" y="84"/>
                  </a:lnTo>
                  <a:lnTo>
                    <a:pt x="1355" y="73"/>
                  </a:lnTo>
                  <a:lnTo>
                    <a:pt x="1372" y="53"/>
                  </a:lnTo>
                  <a:lnTo>
                    <a:pt x="1371" y="53"/>
                  </a:lnTo>
                  <a:close/>
                  <a:moveTo>
                    <a:pt x="1155" y="53"/>
                  </a:moveTo>
                  <a:lnTo>
                    <a:pt x="827" y="436"/>
                  </a:lnTo>
                  <a:lnTo>
                    <a:pt x="625" y="672"/>
                  </a:lnTo>
                  <a:lnTo>
                    <a:pt x="650" y="675"/>
                  </a:lnTo>
                  <a:lnTo>
                    <a:pt x="852" y="439"/>
                  </a:lnTo>
                  <a:lnTo>
                    <a:pt x="1178" y="54"/>
                  </a:lnTo>
                  <a:lnTo>
                    <a:pt x="1155" y="53"/>
                  </a:lnTo>
                  <a:close/>
                  <a:moveTo>
                    <a:pt x="1446" y="51"/>
                  </a:moveTo>
                  <a:lnTo>
                    <a:pt x="1466" y="66"/>
                  </a:lnTo>
                  <a:lnTo>
                    <a:pt x="1469" y="61"/>
                  </a:lnTo>
                  <a:lnTo>
                    <a:pt x="1459" y="53"/>
                  </a:lnTo>
                  <a:lnTo>
                    <a:pt x="1446" y="51"/>
                  </a:lnTo>
                  <a:close/>
                  <a:moveTo>
                    <a:pt x="3759" y="50"/>
                  </a:moveTo>
                  <a:lnTo>
                    <a:pt x="3783" y="53"/>
                  </a:lnTo>
                  <a:lnTo>
                    <a:pt x="3759" y="50"/>
                  </a:lnTo>
                  <a:close/>
                  <a:moveTo>
                    <a:pt x="4298" y="50"/>
                  </a:moveTo>
                  <a:lnTo>
                    <a:pt x="4300" y="50"/>
                  </a:lnTo>
                  <a:lnTo>
                    <a:pt x="4311" y="51"/>
                  </a:lnTo>
                  <a:lnTo>
                    <a:pt x="4330" y="53"/>
                  </a:lnTo>
                  <a:lnTo>
                    <a:pt x="4353" y="56"/>
                  </a:lnTo>
                  <a:lnTo>
                    <a:pt x="4380" y="58"/>
                  </a:lnTo>
                  <a:lnTo>
                    <a:pt x="4408" y="61"/>
                  </a:lnTo>
                  <a:lnTo>
                    <a:pt x="4438" y="64"/>
                  </a:lnTo>
                  <a:lnTo>
                    <a:pt x="4378" y="58"/>
                  </a:lnTo>
                  <a:lnTo>
                    <a:pt x="4351" y="56"/>
                  </a:lnTo>
                  <a:lnTo>
                    <a:pt x="4328" y="53"/>
                  </a:lnTo>
                  <a:lnTo>
                    <a:pt x="4310" y="51"/>
                  </a:lnTo>
                  <a:lnTo>
                    <a:pt x="4298" y="50"/>
                  </a:lnTo>
                  <a:close/>
                  <a:moveTo>
                    <a:pt x="1432" y="50"/>
                  </a:moveTo>
                  <a:lnTo>
                    <a:pt x="1461" y="71"/>
                  </a:lnTo>
                  <a:lnTo>
                    <a:pt x="1465" y="67"/>
                  </a:lnTo>
                  <a:lnTo>
                    <a:pt x="1444" y="50"/>
                  </a:lnTo>
                  <a:lnTo>
                    <a:pt x="1432" y="50"/>
                  </a:lnTo>
                  <a:close/>
                  <a:moveTo>
                    <a:pt x="1345" y="50"/>
                  </a:moveTo>
                  <a:lnTo>
                    <a:pt x="1329" y="70"/>
                  </a:lnTo>
                  <a:lnTo>
                    <a:pt x="1013" y="457"/>
                  </a:lnTo>
                  <a:lnTo>
                    <a:pt x="997" y="476"/>
                  </a:lnTo>
                  <a:lnTo>
                    <a:pt x="1023" y="479"/>
                  </a:lnTo>
                  <a:lnTo>
                    <a:pt x="1038" y="460"/>
                  </a:lnTo>
                  <a:lnTo>
                    <a:pt x="1352" y="73"/>
                  </a:lnTo>
                  <a:lnTo>
                    <a:pt x="1329" y="70"/>
                  </a:lnTo>
                  <a:lnTo>
                    <a:pt x="1354" y="71"/>
                  </a:lnTo>
                  <a:lnTo>
                    <a:pt x="1369" y="53"/>
                  </a:lnTo>
                  <a:lnTo>
                    <a:pt x="1345" y="50"/>
                  </a:lnTo>
                  <a:close/>
                  <a:moveTo>
                    <a:pt x="4273" y="48"/>
                  </a:moveTo>
                  <a:lnTo>
                    <a:pt x="4274" y="48"/>
                  </a:lnTo>
                  <a:lnTo>
                    <a:pt x="4276" y="50"/>
                  </a:lnTo>
                  <a:lnTo>
                    <a:pt x="4274" y="50"/>
                  </a:lnTo>
                  <a:lnTo>
                    <a:pt x="4274" y="53"/>
                  </a:lnTo>
                  <a:lnTo>
                    <a:pt x="4271" y="53"/>
                  </a:lnTo>
                  <a:lnTo>
                    <a:pt x="4273" y="48"/>
                  </a:lnTo>
                  <a:close/>
                  <a:moveTo>
                    <a:pt x="1417" y="48"/>
                  </a:moveTo>
                  <a:lnTo>
                    <a:pt x="1421" y="51"/>
                  </a:lnTo>
                  <a:lnTo>
                    <a:pt x="1417" y="48"/>
                  </a:lnTo>
                  <a:close/>
                  <a:moveTo>
                    <a:pt x="1105" y="47"/>
                  </a:moveTo>
                  <a:lnTo>
                    <a:pt x="774" y="430"/>
                  </a:lnTo>
                  <a:lnTo>
                    <a:pt x="569" y="665"/>
                  </a:lnTo>
                  <a:lnTo>
                    <a:pt x="596" y="668"/>
                  </a:lnTo>
                  <a:lnTo>
                    <a:pt x="799" y="433"/>
                  </a:lnTo>
                  <a:lnTo>
                    <a:pt x="1130" y="50"/>
                  </a:lnTo>
                  <a:lnTo>
                    <a:pt x="1105" y="47"/>
                  </a:lnTo>
                  <a:close/>
                  <a:moveTo>
                    <a:pt x="1402" y="46"/>
                  </a:moveTo>
                  <a:lnTo>
                    <a:pt x="1448" y="81"/>
                  </a:lnTo>
                  <a:lnTo>
                    <a:pt x="1452" y="83"/>
                  </a:lnTo>
                  <a:lnTo>
                    <a:pt x="1449" y="83"/>
                  </a:lnTo>
                  <a:lnTo>
                    <a:pt x="1451" y="84"/>
                  </a:lnTo>
                  <a:lnTo>
                    <a:pt x="1455" y="80"/>
                  </a:lnTo>
                  <a:lnTo>
                    <a:pt x="1421" y="51"/>
                  </a:lnTo>
                  <a:lnTo>
                    <a:pt x="1456" y="78"/>
                  </a:lnTo>
                  <a:lnTo>
                    <a:pt x="1461" y="73"/>
                  </a:lnTo>
                  <a:lnTo>
                    <a:pt x="1429" y="48"/>
                  </a:lnTo>
                  <a:lnTo>
                    <a:pt x="1417" y="48"/>
                  </a:lnTo>
                  <a:lnTo>
                    <a:pt x="1415" y="47"/>
                  </a:lnTo>
                  <a:lnTo>
                    <a:pt x="1402" y="46"/>
                  </a:lnTo>
                  <a:close/>
                  <a:moveTo>
                    <a:pt x="1387" y="46"/>
                  </a:moveTo>
                  <a:lnTo>
                    <a:pt x="1378" y="57"/>
                  </a:lnTo>
                  <a:lnTo>
                    <a:pt x="1404" y="77"/>
                  </a:lnTo>
                  <a:lnTo>
                    <a:pt x="1415" y="78"/>
                  </a:lnTo>
                  <a:lnTo>
                    <a:pt x="1382" y="51"/>
                  </a:lnTo>
                  <a:lnTo>
                    <a:pt x="1418" y="78"/>
                  </a:lnTo>
                  <a:lnTo>
                    <a:pt x="1431" y="80"/>
                  </a:lnTo>
                  <a:lnTo>
                    <a:pt x="1387" y="46"/>
                  </a:lnTo>
                  <a:close/>
                  <a:moveTo>
                    <a:pt x="1388" y="44"/>
                  </a:moveTo>
                  <a:lnTo>
                    <a:pt x="1434" y="80"/>
                  </a:lnTo>
                  <a:lnTo>
                    <a:pt x="1445" y="81"/>
                  </a:lnTo>
                  <a:lnTo>
                    <a:pt x="1399" y="46"/>
                  </a:lnTo>
                  <a:lnTo>
                    <a:pt x="1388" y="44"/>
                  </a:lnTo>
                  <a:close/>
                  <a:moveTo>
                    <a:pt x="1297" y="44"/>
                  </a:moveTo>
                  <a:lnTo>
                    <a:pt x="1280" y="64"/>
                  </a:lnTo>
                  <a:lnTo>
                    <a:pt x="1304" y="67"/>
                  </a:lnTo>
                  <a:lnTo>
                    <a:pt x="986" y="455"/>
                  </a:lnTo>
                  <a:lnTo>
                    <a:pt x="970" y="473"/>
                  </a:lnTo>
                  <a:lnTo>
                    <a:pt x="996" y="476"/>
                  </a:lnTo>
                  <a:lnTo>
                    <a:pt x="1011" y="457"/>
                  </a:lnTo>
                  <a:lnTo>
                    <a:pt x="1328" y="70"/>
                  </a:lnTo>
                  <a:lnTo>
                    <a:pt x="1344" y="50"/>
                  </a:lnTo>
                  <a:lnTo>
                    <a:pt x="1321" y="47"/>
                  </a:lnTo>
                  <a:lnTo>
                    <a:pt x="1305" y="67"/>
                  </a:lnTo>
                  <a:lnTo>
                    <a:pt x="1328" y="70"/>
                  </a:lnTo>
                  <a:lnTo>
                    <a:pt x="1304" y="67"/>
                  </a:lnTo>
                  <a:lnTo>
                    <a:pt x="1319" y="47"/>
                  </a:lnTo>
                  <a:lnTo>
                    <a:pt x="1297" y="44"/>
                  </a:lnTo>
                  <a:close/>
                  <a:moveTo>
                    <a:pt x="1378" y="43"/>
                  </a:moveTo>
                  <a:lnTo>
                    <a:pt x="1375" y="47"/>
                  </a:lnTo>
                  <a:lnTo>
                    <a:pt x="1377" y="47"/>
                  </a:lnTo>
                  <a:lnTo>
                    <a:pt x="1379" y="43"/>
                  </a:lnTo>
                  <a:lnTo>
                    <a:pt x="1378" y="43"/>
                  </a:lnTo>
                  <a:close/>
                  <a:moveTo>
                    <a:pt x="1271" y="43"/>
                  </a:moveTo>
                  <a:lnTo>
                    <a:pt x="1255" y="61"/>
                  </a:lnTo>
                  <a:lnTo>
                    <a:pt x="1278" y="64"/>
                  </a:lnTo>
                  <a:lnTo>
                    <a:pt x="1295" y="44"/>
                  </a:lnTo>
                  <a:lnTo>
                    <a:pt x="1271" y="43"/>
                  </a:lnTo>
                  <a:close/>
                  <a:moveTo>
                    <a:pt x="3795" y="41"/>
                  </a:moveTo>
                  <a:lnTo>
                    <a:pt x="3798" y="41"/>
                  </a:lnTo>
                  <a:lnTo>
                    <a:pt x="3798" y="43"/>
                  </a:lnTo>
                  <a:lnTo>
                    <a:pt x="3795" y="43"/>
                  </a:lnTo>
                  <a:lnTo>
                    <a:pt x="3795" y="41"/>
                  </a:lnTo>
                  <a:close/>
                  <a:moveTo>
                    <a:pt x="3731" y="41"/>
                  </a:moveTo>
                  <a:lnTo>
                    <a:pt x="3736" y="41"/>
                  </a:lnTo>
                  <a:lnTo>
                    <a:pt x="3741" y="43"/>
                  </a:lnTo>
                  <a:lnTo>
                    <a:pt x="3733" y="43"/>
                  </a:lnTo>
                  <a:lnTo>
                    <a:pt x="3731" y="41"/>
                  </a:lnTo>
                  <a:close/>
                  <a:moveTo>
                    <a:pt x="1354" y="41"/>
                  </a:moveTo>
                  <a:lnTo>
                    <a:pt x="1351" y="44"/>
                  </a:lnTo>
                  <a:lnTo>
                    <a:pt x="1374" y="47"/>
                  </a:lnTo>
                  <a:lnTo>
                    <a:pt x="1377" y="43"/>
                  </a:lnTo>
                  <a:lnTo>
                    <a:pt x="1354" y="41"/>
                  </a:lnTo>
                  <a:close/>
                  <a:moveTo>
                    <a:pt x="3738" y="40"/>
                  </a:moveTo>
                  <a:lnTo>
                    <a:pt x="3745" y="40"/>
                  </a:lnTo>
                  <a:lnTo>
                    <a:pt x="3738" y="40"/>
                  </a:lnTo>
                  <a:close/>
                  <a:moveTo>
                    <a:pt x="2800" y="40"/>
                  </a:moveTo>
                  <a:lnTo>
                    <a:pt x="2798" y="44"/>
                  </a:lnTo>
                  <a:lnTo>
                    <a:pt x="2966" y="61"/>
                  </a:lnTo>
                  <a:lnTo>
                    <a:pt x="2969" y="57"/>
                  </a:lnTo>
                  <a:lnTo>
                    <a:pt x="2800" y="40"/>
                  </a:lnTo>
                  <a:close/>
                  <a:moveTo>
                    <a:pt x="1328" y="38"/>
                  </a:moveTo>
                  <a:lnTo>
                    <a:pt x="1325" y="41"/>
                  </a:lnTo>
                  <a:lnTo>
                    <a:pt x="1349" y="44"/>
                  </a:lnTo>
                  <a:lnTo>
                    <a:pt x="1352" y="40"/>
                  </a:lnTo>
                  <a:lnTo>
                    <a:pt x="1328" y="38"/>
                  </a:lnTo>
                  <a:close/>
                  <a:moveTo>
                    <a:pt x="3711" y="37"/>
                  </a:moveTo>
                  <a:lnTo>
                    <a:pt x="3715" y="38"/>
                  </a:lnTo>
                  <a:lnTo>
                    <a:pt x="3718" y="38"/>
                  </a:lnTo>
                  <a:lnTo>
                    <a:pt x="3722" y="40"/>
                  </a:lnTo>
                  <a:lnTo>
                    <a:pt x="3725" y="40"/>
                  </a:lnTo>
                  <a:lnTo>
                    <a:pt x="3729" y="41"/>
                  </a:lnTo>
                  <a:lnTo>
                    <a:pt x="3723" y="41"/>
                  </a:lnTo>
                  <a:lnTo>
                    <a:pt x="3711" y="37"/>
                  </a:lnTo>
                  <a:close/>
                  <a:moveTo>
                    <a:pt x="1222" y="37"/>
                  </a:moveTo>
                  <a:lnTo>
                    <a:pt x="1205" y="57"/>
                  </a:lnTo>
                  <a:lnTo>
                    <a:pt x="880" y="442"/>
                  </a:lnTo>
                  <a:lnTo>
                    <a:pt x="680" y="678"/>
                  </a:lnTo>
                  <a:lnTo>
                    <a:pt x="700" y="680"/>
                  </a:lnTo>
                  <a:lnTo>
                    <a:pt x="706" y="682"/>
                  </a:lnTo>
                  <a:lnTo>
                    <a:pt x="906" y="445"/>
                  </a:lnTo>
                  <a:lnTo>
                    <a:pt x="707" y="682"/>
                  </a:lnTo>
                  <a:lnTo>
                    <a:pt x="733" y="685"/>
                  </a:lnTo>
                  <a:lnTo>
                    <a:pt x="760" y="653"/>
                  </a:lnTo>
                  <a:lnTo>
                    <a:pt x="759" y="653"/>
                  </a:lnTo>
                  <a:lnTo>
                    <a:pt x="759" y="655"/>
                  </a:lnTo>
                  <a:lnTo>
                    <a:pt x="757" y="656"/>
                  </a:lnTo>
                  <a:lnTo>
                    <a:pt x="757" y="655"/>
                  </a:lnTo>
                  <a:lnTo>
                    <a:pt x="755" y="655"/>
                  </a:lnTo>
                  <a:lnTo>
                    <a:pt x="755" y="652"/>
                  </a:lnTo>
                  <a:lnTo>
                    <a:pt x="750" y="652"/>
                  </a:lnTo>
                  <a:lnTo>
                    <a:pt x="750" y="653"/>
                  </a:lnTo>
                  <a:lnTo>
                    <a:pt x="749" y="653"/>
                  </a:lnTo>
                  <a:lnTo>
                    <a:pt x="749" y="655"/>
                  </a:lnTo>
                  <a:lnTo>
                    <a:pt x="752" y="655"/>
                  </a:lnTo>
                  <a:lnTo>
                    <a:pt x="752" y="656"/>
                  </a:lnTo>
                  <a:lnTo>
                    <a:pt x="750" y="656"/>
                  </a:lnTo>
                  <a:lnTo>
                    <a:pt x="750" y="658"/>
                  </a:lnTo>
                  <a:lnTo>
                    <a:pt x="749" y="658"/>
                  </a:lnTo>
                  <a:lnTo>
                    <a:pt x="749" y="656"/>
                  </a:lnTo>
                  <a:lnTo>
                    <a:pt x="746" y="656"/>
                  </a:lnTo>
                  <a:lnTo>
                    <a:pt x="746" y="652"/>
                  </a:lnTo>
                  <a:lnTo>
                    <a:pt x="749" y="652"/>
                  </a:lnTo>
                  <a:lnTo>
                    <a:pt x="749" y="650"/>
                  </a:lnTo>
                  <a:lnTo>
                    <a:pt x="757" y="650"/>
                  </a:lnTo>
                  <a:lnTo>
                    <a:pt x="757" y="652"/>
                  </a:lnTo>
                  <a:lnTo>
                    <a:pt x="760" y="652"/>
                  </a:lnTo>
                  <a:lnTo>
                    <a:pt x="760" y="650"/>
                  </a:lnTo>
                  <a:lnTo>
                    <a:pt x="762" y="650"/>
                  </a:lnTo>
                  <a:lnTo>
                    <a:pt x="765" y="648"/>
                  </a:lnTo>
                  <a:lnTo>
                    <a:pt x="763" y="648"/>
                  </a:lnTo>
                  <a:lnTo>
                    <a:pt x="763" y="646"/>
                  </a:lnTo>
                  <a:lnTo>
                    <a:pt x="760" y="646"/>
                  </a:lnTo>
                  <a:lnTo>
                    <a:pt x="760" y="645"/>
                  </a:lnTo>
                  <a:lnTo>
                    <a:pt x="757" y="645"/>
                  </a:lnTo>
                  <a:lnTo>
                    <a:pt x="755" y="649"/>
                  </a:lnTo>
                  <a:lnTo>
                    <a:pt x="750" y="649"/>
                  </a:lnTo>
                  <a:lnTo>
                    <a:pt x="750" y="648"/>
                  </a:lnTo>
                  <a:lnTo>
                    <a:pt x="756" y="642"/>
                  </a:lnTo>
                  <a:lnTo>
                    <a:pt x="756" y="640"/>
                  </a:lnTo>
                  <a:lnTo>
                    <a:pt x="757" y="642"/>
                  </a:lnTo>
                  <a:lnTo>
                    <a:pt x="760" y="642"/>
                  </a:lnTo>
                  <a:lnTo>
                    <a:pt x="760" y="643"/>
                  </a:lnTo>
                  <a:lnTo>
                    <a:pt x="763" y="643"/>
                  </a:lnTo>
                  <a:lnTo>
                    <a:pt x="763" y="645"/>
                  </a:lnTo>
                  <a:lnTo>
                    <a:pt x="766" y="645"/>
                  </a:lnTo>
                  <a:lnTo>
                    <a:pt x="766" y="646"/>
                  </a:lnTo>
                  <a:lnTo>
                    <a:pt x="769" y="642"/>
                  </a:lnTo>
                  <a:lnTo>
                    <a:pt x="765" y="642"/>
                  </a:lnTo>
                  <a:lnTo>
                    <a:pt x="763" y="640"/>
                  </a:lnTo>
                  <a:lnTo>
                    <a:pt x="760" y="640"/>
                  </a:lnTo>
                  <a:lnTo>
                    <a:pt x="760" y="639"/>
                  </a:lnTo>
                  <a:lnTo>
                    <a:pt x="759" y="639"/>
                  </a:lnTo>
                  <a:lnTo>
                    <a:pt x="759" y="636"/>
                  </a:lnTo>
                  <a:lnTo>
                    <a:pt x="762" y="636"/>
                  </a:lnTo>
                  <a:lnTo>
                    <a:pt x="762" y="635"/>
                  </a:lnTo>
                  <a:lnTo>
                    <a:pt x="776" y="635"/>
                  </a:lnTo>
                  <a:lnTo>
                    <a:pt x="776" y="633"/>
                  </a:lnTo>
                  <a:lnTo>
                    <a:pt x="769" y="633"/>
                  </a:lnTo>
                  <a:lnTo>
                    <a:pt x="767" y="632"/>
                  </a:lnTo>
                  <a:lnTo>
                    <a:pt x="766" y="632"/>
                  </a:lnTo>
                  <a:lnTo>
                    <a:pt x="766" y="629"/>
                  </a:lnTo>
                  <a:lnTo>
                    <a:pt x="767" y="628"/>
                  </a:lnTo>
                  <a:lnTo>
                    <a:pt x="770" y="628"/>
                  </a:lnTo>
                  <a:lnTo>
                    <a:pt x="770" y="626"/>
                  </a:lnTo>
                  <a:lnTo>
                    <a:pt x="782" y="626"/>
                  </a:lnTo>
                  <a:lnTo>
                    <a:pt x="782" y="628"/>
                  </a:lnTo>
                  <a:lnTo>
                    <a:pt x="914" y="467"/>
                  </a:lnTo>
                  <a:lnTo>
                    <a:pt x="907" y="467"/>
                  </a:lnTo>
                  <a:lnTo>
                    <a:pt x="907" y="466"/>
                  </a:lnTo>
                  <a:lnTo>
                    <a:pt x="909" y="466"/>
                  </a:lnTo>
                  <a:lnTo>
                    <a:pt x="916" y="467"/>
                  </a:lnTo>
                  <a:lnTo>
                    <a:pt x="783" y="628"/>
                  </a:lnTo>
                  <a:lnTo>
                    <a:pt x="787" y="628"/>
                  </a:lnTo>
                  <a:lnTo>
                    <a:pt x="787" y="629"/>
                  </a:lnTo>
                  <a:lnTo>
                    <a:pt x="790" y="629"/>
                  </a:lnTo>
                  <a:lnTo>
                    <a:pt x="790" y="632"/>
                  </a:lnTo>
                  <a:lnTo>
                    <a:pt x="789" y="632"/>
                  </a:lnTo>
                  <a:lnTo>
                    <a:pt x="789" y="633"/>
                  </a:lnTo>
                  <a:lnTo>
                    <a:pt x="784" y="633"/>
                  </a:lnTo>
                  <a:lnTo>
                    <a:pt x="784" y="635"/>
                  </a:lnTo>
                  <a:lnTo>
                    <a:pt x="779" y="635"/>
                  </a:lnTo>
                  <a:lnTo>
                    <a:pt x="779" y="636"/>
                  </a:lnTo>
                  <a:lnTo>
                    <a:pt x="782" y="636"/>
                  </a:lnTo>
                  <a:lnTo>
                    <a:pt x="783" y="638"/>
                  </a:lnTo>
                  <a:lnTo>
                    <a:pt x="783" y="640"/>
                  </a:lnTo>
                  <a:lnTo>
                    <a:pt x="780" y="640"/>
                  </a:lnTo>
                  <a:lnTo>
                    <a:pt x="780" y="642"/>
                  </a:lnTo>
                  <a:lnTo>
                    <a:pt x="772" y="642"/>
                  </a:lnTo>
                  <a:lnTo>
                    <a:pt x="767" y="646"/>
                  </a:lnTo>
                  <a:lnTo>
                    <a:pt x="770" y="646"/>
                  </a:lnTo>
                  <a:lnTo>
                    <a:pt x="772" y="648"/>
                  </a:lnTo>
                  <a:lnTo>
                    <a:pt x="776" y="648"/>
                  </a:lnTo>
                  <a:lnTo>
                    <a:pt x="774" y="649"/>
                  </a:lnTo>
                  <a:lnTo>
                    <a:pt x="767" y="649"/>
                  </a:lnTo>
                  <a:lnTo>
                    <a:pt x="767" y="648"/>
                  </a:lnTo>
                  <a:lnTo>
                    <a:pt x="766" y="648"/>
                  </a:lnTo>
                  <a:lnTo>
                    <a:pt x="763" y="650"/>
                  </a:lnTo>
                  <a:lnTo>
                    <a:pt x="766" y="650"/>
                  </a:lnTo>
                  <a:lnTo>
                    <a:pt x="766" y="652"/>
                  </a:lnTo>
                  <a:lnTo>
                    <a:pt x="769" y="652"/>
                  </a:lnTo>
                  <a:lnTo>
                    <a:pt x="769" y="653"/>
                  </a:lnTo>
                  <a:lnTo>
                    <a:pt x="770" y="653"/>
                  </a:lnTo>
                  <a:lnTo>
                    <a:pt x="770" y="655"/>
                  </a:lnTo>
                  <a:lnTo>
                    <a:pt x="769" y="656"/>
                  </a:lnTo>
                  <a:lnTo>
                    <a:pt x="767" y="656"/>
                  </a:lnTo>
                  <a:lnTo>
                    <a:pt x="767" y="658"/>
                  </a:lnTo>
                  <a:lnTo>
                    <a:pt x="763" y="658"/>
                  </a:lnTo>
                  <a:lnTo>
                    <a:pt x="763" y="659"/>
                  </a:lnTo>
                  <a:lnTo>
                    <a:pt x="760" y="659"/>
                  </a:lnTo>
                  <a:lnTo>
                    <a:pt x="759" y="658"/>
                  </a:lnTo>
                  <a:lnTo>
                    <a:pt x="760" y="656"/>
                  </a:lnTo>
                  <a:lnTo>
                    <a:pt x="766" y="656"/>
                  </a:lnTo>
                  <a:lnTo>
                    <a:pt x="766" y="653"/>
                  </a:lnTo>
                  <a:lnTo>
                    <a:pt x="762" y="653"/>
                  </a:lnTo>
                  <a:lnTo>
                    <a:pt x="735" y="685"/>
                  </a:lnTo>
                  <a:lnTo>
                    <a:pt x="749" y="686"/>
                  </a:lnTo>
                  <a:lnTo>
                    <a:pt x="927" y="473"/>
                  </a:lnTo>
                  <a:lnTo>
                    <a:pt x="916" y="476"/>
                  </a:lnTo>
                  <a:lnTo>
                    <a:pt x="914" y="476"/>
                  </a:lnTo>
                  <a:lnTo>
                    <a:pt x="913" y="475"/>
                  </a:lnTo>
                  <a:lnTo>
                    <a:pt x="929" y="469"/>
                  </a:lnTo>
                  <a:lnTo>
                    <a:pt x="916" y="467"/>
                  </a:lnTo>
                  <a:lnTo>
                    <a:pt x="931" y="447"/>
                  </a:lnTo>
                  <a:lnTo>
                    <a:pt x="1254" y="63"/>
                  </a:lnTo>
                  <a:lnTo>
                    <a:pt x="933" y="447"/>
                  </a:lnTo>
                  <a:lnTo>
                    <a:pt x="917" y="467"/>
                  </a:lnTo>
                  <a:lnTo>
                    <a:pt x="930" y="469"/>
                  </a:lnTo>
                  <a:lnTo>
                    <a:pt x="931" y="467"/>
                  </a:lnTo>
                  <a:lnTo>
                    <a:pt x="931" y="469"/>
                  </a:lnTo>
                  <a:lnTo>
                    <a:pt x="943" y="470"/>
                  </a:lnTo>
                  <a:lnTo>
                    <a:pt x="959" y="450"/>
                  </a:lnTo>
                  <a:lnTo>
                    <a:pt x="1278" y="66"/>
                  </a:lnTo>
                  <a:lnTo>
                    <a:pt x="1230" y="60"/>
                  </a:lnTo>
                  <a:lnTo>
                    <a:pt x="906" y="445"/>
                  </a:lnTo>
                  <a:lnTo>
                    <a:pt x="1228" y="60"/>
                  </a:lnTo>
                  <a:lnTo>
                    <a:pt x="1205" y="57"/>
                  </a:lnTo>
                  <a:lnTo>
                    <a:pt x="1230" y="58"/>
                  </a:lnTo>
                  <a:lnTo>
                    <a:pt x="1254" y="61"/>
                  </a:lnTo>
                  <a:lnTo>
                    <a:pt x="1270" y="43"/>
                  </a:lnTo>
                  <a:lnTo>
                    <a:pt x="1247" y="40"/>
                  </a:lnTo>
                  <a:lnTo>
                    <a:pt x="1230" y="58"/>
                  </a:lnTo>
                  <a:lnTo>
                    <a:pt x="1245" y="40"/>
                  </a:lnTo>
                  <a:lnTo>
                    <a:pt x="1222" y="37"/>
                  </a:lnTo>
                  <a:close/>
                  <a:moveTo>
                    <a:pt x="3705" y="36"/>
                  </a:moveTo>
                  <a:lnTo>
                    <a:pt x="3708" y="36"/>
                  </a:lnTo>
                  <a:lnTo>
                    <a:pt x="3711" y="37"/>
                  </a:lnTo>
                  <a:lnTo>
                    <a:pt x="3705" y="37"/>
                  </a:lnTo>
                  <a:lnTo>
                    <a:pt x="3705" y="36"/>
                  </a:lnTo>
                  <a:close/>
                  <a:moveTo>
                    <a:pt x="1304" y="36"/>
                  </a:moveTo>
                  <a:lnTo>
                    <a:pt x="1301" y="40"/>
                  </a:lnTo>
                  <a:lnTo>
                    <a:pt x="1324" y="41"/>
                  </a:lnTo>
                  <a:lnTo>
                    <a:pt x="1327" y="38"/>
                  </a:lnTo>
                  <a:lnTo>
                    <a:pt x="1304" y="36"/>
                  </a:lnTo>
                  <a:close/>
                  <a:moveTo>
                    <a:pt x="3704" y="36"/>
                  </a:moveTo>
                  <a:lnTo>
                    <a:pt x="3705" y="36"/>
                  </a:lnTo>
                  <a:lnTo>
                    <a:pt x="3704" y="36"/>
                  </a:lnTo>
                  <a:close/>
                  <a:moveTo>
                    <a:pt x="3701" y="34"/>
                  </a:moveTo>
                  <a:lnTo>
                    <a:pt x="3704" y="36"/>
                  </a:lnTo>
                  <a:lnTo>
                    <a:pt x="3702" y="36"/>
                  </a:lnTo>
                  <a:lnTo>
                    <a:pt x="3701" y="34"/>
                  </a:lnTo>
                  <a:close/>
                  <a:moveTo>
                    <a:pt x="3505" y="34"/>
                  </a:moveTo>
                  <a:lnTo>
                    <a:pt x="3502" y="41"/>
                  </a:lnTo>
                  <a:lnTo>
                    <a:pt x="3842" y="76"/>
                  </a:lnTo>
                  <a:lnTo>
                    <a:pt x="3835" y="73"/>
                  </a:lnTo>
                  <a:lnTo>
                    <a:pt x="3832" y="73"/>
                  </a:lnTo>
                  <a:lnTo>
                    <a:pt x="3828" y="71"/>
                  </a:lnTo>
                  <a:lnTo>
                    <a:pt x="3825" y="70"/>
                  </a:lnTo>
                  <a:lnTo>
                    <a:pt x="3821" y="70"/>
                  </a:lnTo>
                  <a:lnTo>
                    <a:pt x="3812" y="66"/>
                  </a:lnTo>
                  <a:lnTo>
                    <a:pt x="3808" y="64"/>
                  </a:lnTo>
                  <a:lnTo>
                    <a:pt x="3805" y="64"/>
                  </a:lnTo>
                  <a:lnTo>
                    <a:pt x="3505" y="34"/>
                  </a:lnTo>
                  <a:close/>
                  <a:moveTo>
                    <a:pt x="2740" y="34"/>
                  </a:moveTo>
                  <a:lnTo>
                    <a:pt x="2738" y="38"/>
                  </a:lnTo>
                  <a:lnTo>
                    <a:pt x="2795" y="44"/>
                  </a:lnTo>
                  <a:lnTo>
                    <a:pt x="2798" y="40"/>
                  </a:lnTo>
                  <a:lnTo>
                    <a:pt x="2740" y="34"/>
                  </a:lnTo>
                  <a:close/>
                  <a:moveTo>
                    <a:pt x="3706" y="33"/>
                  </a:moveTo>
                  <a:lnTo>
                    <a:pt x="3715" y="36"/>
                  </a:lnTo>
                  <a:lnTo>
                    <a:pt x="3716" y="36"/>
                  </a:lnTo>
                  <a:lnTo>
                    <a:pt x="3719" y="37"/>
                  </a:lnTo>
                  <a:lnTo>
                    <a:pt x="3718" y="37"/>
                  </a:lnTo>
                  <a:lnTo>
                    <a:pt x="3709" y="34"/>
                  </a:lnTo>
                  <a:lnTo>
                    <a:pt x="3706" y="33"/>
                  </a:lnTo>
                  <a:close/>
                  <a:moveTo>
                    <a:pt x="1280" y="33"/>
                  </a:moveTo>
                  <a:lnTo>
                    <a:pt x="1277" y="37"/>
                  </a:lnTo>
                  <a:lnTo>
                    <a:pt x="1300" y="38"/>
                  </a:lnTo>
                  <a:lnTo>
                    <a:pt x="1302" y="36"/>
                  </a:lnTo>
                  <a:lnTo>
                    <a:pt x="1280" y="33"/>
                  </a:lnTo>
                  <a:close/>
                  <a:moveTo>
                    <a:pt x="1173" y="33"/>
                  </a:moveTo>
                  <a:lnTo>
                    <a:pt x="1155" y="51"/>
                  </a:lnTo>
                  <a:lnTo>
                    <a:pt x="1180" y="54"/>
                  </a:lnTo>
                  <a:lnTo>
                    <a:pt x="853" y="439"/>
                  </a:lnTo>
                  <a:lnTo>
                    <a:pt x="652" y="675"/>
                  </a:lnTo>
                  <a:lnTo>
                    <a:pt x="679" y="678"/>
                  </a:lnTo>
                  <a:lnTo>
                    <a:pt x="879" y="442"/>
                  </a:lnTo>
                  <a:lnTo>
                    <a:pt x="1204" y="57"/>
                  </a:lnTo>
                  <a:lnTo>
                    <a:pt x="1221" y="37"/>
                  </a:lnTo>
                  <a:lnTo>
                    <a:pt x="1197" y="34"/>
                  </a:lnTo>
                  <a:lnTo>
                    <a:pt x="1181" y="54"/>
                  </a:lnTo>
                  <a:lnTo>
                    <a:pt x="1204" y="57"/>
                  </a:lnTo>
                  <a:lnTo>
                    <a:pt x="1180" y="54"/>
                  </a:lnTo>
                  <a:lnTo>
                    <a:pt x="1195" y="34"/>
                  </a:lnTo>
                  <a:lnTo>
                    <a:pt x="1173" y="33"/>
                  </a:lnTo>
                  <a:close/>
                  <a:moveTo>
                    <a:pt x="3702" y="31"/>
                  </a:moveTo>
                  <a:lnTo>
                    <a:pt x="3705" y="31"/>
                  </a:lnTo>
                  <a:lnTo>
                    <a:pt x="3706" y="33"/>
                  </a:lnTo>
                  <a:lnTo>
                    <a:pt x="3702" y="31"/>
                  </a:lnTo>
                  <a:close/>
                  <a:moveTo>
                    <a:pt x="1254" y="30"/>
                  </a:moveTo>
                  <a:lnTo>
                    <a:pt x="1251" y="34"/>
                  </a:lnTo>
                  <a:lnTo>
                    <a:pt x="1275" y="37"/>
                  </a:lnTo>
                  <a:lnTo>
                    <a:pt x="1278" y="33"/>
                  </a:lnTo>
                  <a:lnTo>
                    <a:pt x="1254" y="30"/>
                  </a:lnTo>
                  <a:close/>
                  <a:moveTo>
                    <a:pt x="1148" y="30"/>
                  </a:moveTo>
                  <a:lnTo>
                    <a:pt x="1131" y="48"/>
                  </a:lnTo>
                  <a:lnTo>
                    <a:pt x="1154" y="51"/>
                  </a:lnTo>
                  <a:lnTo>
                    <a:pt x="1131" y="50"/>
                  </a:lnTo>
                  <a:lnTo>
                    <a:pt x="800" y="433"/>
                  </a:lnTo>
                  <a:lnTo>
                    <a:pt x="598" y="669"/>
                  </a:lnTo>
                  <a:lnTo>
                    <a:pt x="623" y="672"/>
                  </a:lnTo>
                  <a:lnTo>
                    <a:pt x="826" y="436"/>
                  </a:lnTo>
                  <a:lnTo>
                    <a:pt x="1154" y="51"/>
                  </a:lnTo>
                  <a:lnTo>
                    <a:pt x="1171" y="31"/>
                  </a:lnTo>
                  <a:lnTo>
                    <a:pt x="1148" y="30"/>
                  </a:lnTo>
                  <a:close/>
                  <a:moveTo>
                    <a:pt x="1230" y="28"/>
                  </a:moveTo>
                  <a:lnTo>
                    <a:pt x="1227" y="31"/>
                  </a:lnTo>
                  <a:lnTo>
                    <a:pt x="1250" y="34"/>
                  </a:lnTo>
                  <a:lnTo>
                    <a:pt x="1252" y="30"/>
                  </a:lnTo>
                  <a:lnTo>
                    <a:pt x="1230" y="28"/>
                  </a:lnTo>
                  <a:close/>
                  <a:moveTo>
                    <a:pt x="4186" y="27"/>
                  </a:moveTo>
                  <a:lnTo>
                    <a:pt x="4191" y="27"/>
                  </a:lnTo>
                  <a:lnTo>
                    <a:pt x="4190" y="28"/>
                  </a:lnTo>
                  <a:lnTo>
                    <a:pt x="4186" y="28"/>
                  </a:lnTo>
                  <a:lnTo>
                    <a:pt x="4186" y="27"/>
                  </a:lnTo>
                  <a:close/>
                  <a:moveTo>
                    <a:pt x="3696" y="27"/>
                  </a:moveTo>
                  <a:lnTo>
                    <a:pt x="3699" y="28"/>
                  </a:lnTo>
                  <a:lnTo>
                    <a:pt x="3702" y="31"/>
                  </a:lnTo>
                  <a:lnTo>
                    <a:pt x="3699" y="30"/>
                  </a:lnTo>
                  <a:lnTo>
                    <a:pt x="3696" y="27"/>
                  </a:lnTo>
                  <a:close/>
                  <a:moveTo>
                    <a:pt x="913" y="27"/>
                  </a:moveTo>
                  <a:lnTo>
                    <a:pt x="803" y="147"/>
                  </a:lnTo>
                  <a:lnTo>
                    <a:pt x="854" y="153"/>
                  </a:lnTo>
                  <a:lnTo>
                    <a:pt x="963" y="33"/>
                  </a:lnTo>
                  <a:lnTo>
                    <a:pt x="913" y="27"/>
                  </a:lnTo>
                  <a:close/>
                  <a:moveTo>
                    <a:pt x="3694" y="26"/>
                  </a:moveTo>
                  <a:lnTo>
                    <a:pt x="3695" y="26"/>
                  </a:lnTo>
                  <a:lnTo>
                    <a:pt x="3701" y="27"/>
                  </a:lnTo>
                  <a:lnTo>
                    <a:pt x="3696" y="27"/>
                  </a:lnTo>
                  <a:lnTo>
                    <a:pt x="3694" y="26"/>
                  </a:lnTo>
                  <a:close/>
                  <a:moveTo>
                    <a:pt x="1205" y="26"/>
                  </a:moveTo>
                  <a:lnTo>
                    <a:pt x="1203" y="28"/>
                  </a:lnTo>
                  <a:lnTo>
                    <a:pt x="1225" y="31"/>
                  </a:lnTo>
                  <a:lnTo>
                    <a:pt x="1228" y="28"/>
                  </a:lnTo>
                  <a:lnTo>
                    <a:pt x="1205" y="26"/>
                  </a:lnTo>
                  <a:close/>
                  <a:moveTo>
                    <a:pt x="4298" y="24"/>
                  </a:moveTo>
                  <a:lnTo>
                    <a:pt x="4367" y="30"/>
                  </a:lnTo>
                  <a:lnTo>
                    <a:pt x="4403" y="34"/>
                  </a:lnTo>
                  <a:lnTo>
                    <a:pt x="4438" y="37"/>
                  </a:lnTo>
                  <a:lnTo>
                    <a:pt x="4438" y="38"/>
                  </a:lnTo>
                  <a:lnTo>
                    <a:pt x="4403" y="36"/>
                  </a:lnTo>
                  <a:lnTo>
                    <a:pt x="4367" y="31"/>
                  </a:lnTo>
                  <a:lnTo>
                    <a:pt x="4333" y="28"/>
                  </a:lnTo>
                  <a:lnTo>
                    <a:pt x="4298" y="24"/>
                  </a:lnTo>
                  <a:close/>
                  <a:moveTo>
                    <a:pt x="3692" y="24"/>
                  </a:moveTo>
                  <a:lnTo>
                    <a:pt x="3694" y="24"/>
                  </a:lnTo>
                  <a:lnTo>
                    <a:pt x="3694" y="26"/>
                  </a:lnTo>
                  <a:lnTo>
                    <a:pt x="3692" y="24"/>
                  </a:lnTo>
                  <a:close/>
                  <a:moveTo>
                    <a:pt x="1090" y="24"/>
                  </a:moveTo>
                  <a:lnTo>
                    <a:pt x="1073" y="43"/>
                  </a:lnTo>
                  <a:lnTo>
                    <a:pt x="1081" y="44"/>
                  </a:lnTo>
                  <a:lnTo>
                    <a:pt x="974" y="166"/>
                  </a:lnTo>
                  <a:lnTo>
                    <a:pt x="1080" y="44"/>
                  </a:lnTo>
                  <a:lnTo>
                    <a:pt x="1073" y="44"/>
                  </a:lnTo>
                  <a:lnTo>
                    <a:pt x="966" y="166"/>
                  </a:lnTo>
                  <a:lnTo>
                    <a:pt x="961" y="170"/>
                  </a:lnTo>
                  <a:lnTo>
                    <a:pt x="973" y="171"/>
                  </a:lnTo>
                  <a:lnTo>
                    <a:pt x="782" y="390"/>
                  </a:lnTo>
                  <a:lnTo>
                    <a:pt x="669" y="417"/>
                  </a:lnTo>
                  <a:lnTo>
                    <a:pt x="217" y="527"/>
                  </a:lnTo>
                  <a:lnTo>
                    <a:pt x="254" y="517"/>
                  </a:lnTo>
                  <a:lnTo>
                    <a:pt x="259" y="512"/>
                  </a:lnTo>
                  <a:lnTo>
                    <a:pt x="224" y="520"/>
                  </a:lnTo>
                  <a:lnTo>
                    <a:pt x="217" y="527"/>
                  </a:lnTo>
                  <a:lnTo>
                    <a:pt x="117" y="552"/>
                  </a:lnTo>
                  <a:lnTo>
                    <a:pt x="20" y="576"/>
                  </a:lnTo>
                  <a:lnTo>
                    <a:pt x="0" y="598"/>
                  </a:lnTo>
                  <a:lnTo>
                    <a:pt x="10" y="599"/>
                  </a:lnTo>
                  <a:lnTo>
                    <a:pt x="28" y="579"/>
                  </a:lnTo>
                  <a:lnTo>
                    <a:pt x="110" y="559"/>
                  </a:lnTo>
                  <a:lnTo>
                    <a:pt x="683" y="419"/>
                  </a:lnTo>
                  <a:lnTo>
                    <a:pt x="792" y="393"/>
                  </a:lnTo>
                  <a:lnTo>
                    <a:pt x="987" y="169"/>
                  </a:lnTo>
                  <a:lnTo>
                    <a:pt x="966" y="166"/>
                  </a:lnTo>
                  <a:lnTo>
                    <a:pt x="974" y="166"/>
                  </a:lnTo>
                  <a:lnTo>
                    <a:pt x="989" y="167"/>
                  </a:lnTo>
                  <a:lnTo>
                    <a:pt x="989" y="169"/>
                  </a:lnTo>
                  <a:lnTo>
                    <a:pt x="793" y="393"/>
                  </a:lnTo>
                  <a:lnTo>
                    <a:pt x="772" y="399"/>
                  </a:lnTo>
                  <a:lnTo>
                    <a:pt x="747" y="427"/>
                  </a:lnTo>
                  <a:lnTo>
                    <a:pt x="542" y="662"/>
                  </a:lnTo>
                  <a:lnTo>
                    <a:pt x="568" y="665"/>
                  </a:lnTo>
                  <a:lnTo>
                    <a:pt x="773" y="430"/>
                  </a:lnTo>
                  <a:lnTo>
                    <a:pt x="1104" y="47"/>
                  </a:lnTo>
                  <a:lnTo>
                    <a:pt x="1081" y="44"/>
                  </a:lnTo>
                  <a:lnTo>
                    <a:pt x="1105" y="46"/>
                  </a:lnTo>
                  <a:lnTo>
                    <a:pt x="1123" y="27"/>
                  </a:lnTo>
                  <a:lnTo>
                    <a:pt x="1107" y="46"/>
                  </a:lnTo>
                  <a:lnTo>
                    <a:pt x="1130" y="48"/>
                  </a:lnTo>
                  <a:lnTo>
                    <a:pt x="1147" y="30"/>
                  </a:lnTo>
                  <a:lnTo>
                    <a:pt x="1098" y="24"/>
                  </a:lnTo>
                  <a:lnTo>
                    <a:pt x="1081" y="44"/>
                  </a:lnTo>
                  <a:lnTo>
                    <a:pt x="1097" y="24"/>
                  </a:lnTo>
                  <a:lnTo>
                    <a:pt x="1090" y="24"/>
                  </a:lnTo>
                  <a:close/>
                  <a:moveTo>
                    <a:pt x="1181" y="23"/>
                  </a:moveTo>
                  <a:lnTo>
                    <a:pt x="1177" y="27"/>
                  </a:lnTo>
                  <a:lnTo>
                    <a:pt x="1201" y="28"/>
                  </a:lnTo>
                  <a:lnTo>
                    <a:pt x="1204" y="26"/>
                  </a:lnTo>
                  <a:lnTo>
                    <a:pt x="1181" y="23"/>
                  </a:lnTo>
                  <a:close/>
                  <a:moveTo>
                    <a:pt x="860" y="21"/>
                  </a:moveTo>
                  <a:lnTo>
                    <a:pt x="749" y="141"/>
                  </a:lnTo>
                  <a:lnTo>
                    <a:pt x="800" y="147"/>
                  </a:lnTo>
                  <a:lnTo>
                    <a:pt x="910" y="27"/>
                  </a:lnTo>
                  <a:lnTo>
                    <a:pt x="860" y="21"/>
                  </a:lnTo>
                  <a:close/>
                  <a:moveTo>
                    <a:pt x="4206" y="20"/>
                  </a:moveTo>
                  <a:lnTo>
                    <a:pt x="4213" y="20"/>
                  </a:lnTo>
                  <a:lnTo>
                    <a:pt x="4217" y="21"/>
                  </a:lnTo>
                  <a:lnTo>
                    <a:pt x="4220" y="21"/>
                  </a:lnTo>
                  <a:lnTo>
                    <a:pt x="4223" y="23"/>
                  </a:lnTo>
                  <a:lnTo>
                    <a:pt x="4227" y="23"/>
                  </a:lnTo>
                  <a:lnTo>
                    <a:pt x="4230" y="24"/>
                  </a:lnTo>
                  <a:lnTo>
                    <a:pt x="4233" y="24"/>
                  </a:lnTo>
                  <a:lnTo>
                    <a:pt x="4237" y="26"/>
                  </a:lnTo>
                  <a:lnTo>
                    <a:pt x="4241" y="26"/>
                  </a:lnTo>
                  <a:lnTo>
                    <a:pt x="4246" y="27"/>
                  </a:lnTo>
                  <a:lnTo>
                    <a:pt x="4250" y="27"/>
                  </a:lnTo>
                  <a:lnTo>
                    <a:pt x="4263" y="28"/>
                  </a:lnTo>
                  <a:lnTo>
                    <a:pt x="4283" y="31"/>
                  </a:lnTo>
                  <a:lnTo>
                    <a:pt x="4308" y="33"/>
                  </a:lnTo>
                  <a:lnTo>
                    <a:pt x="4338" y="36"/>
                  </a:lnTo>
                  <a:lnTo>
                    <a:pt x="4370" y="38"/>
                  </a:lnTo>
                  <a:lnTo>
                    <a:pt x="4404" y="43"/>
                  </a:lnTo>
                  <a:lnTo>
                    <a:pt x="4438" y="46"/>
                  </a:lnTo>
                  <a:lnTo>
                    <a:pt x="4438" y="47"/>
                  </a:lnTo>
                  <a:lnTo>
                    <a:pt x="4404" y="44"/>
                  </a:lnTo>
                  <a:lnTo>
                    <a:pt x="4371" y="40"/>
                  </a:lnTo>
                  <a:lnTo>
                    <a:pt x="4340" y="37"/>
                  </a:lnTo>
                  <a:lnTo>
                    <a:pt x="4310" y="34"/>
                  </a:lnTo>
                  <a:lnTo>
                    <a:pt x="4286" y="33"/>
                  </a:lnTo>
                  <a:lnTo>
                    <a:pt x="4266" y="30"/>
                  </a:lnTo>
                  <a:lnTo>
                    <a:pt x="4253" y="28"/>
                  </a:lnTo>
                  <a:lnTo>
                    <a:pt x="4249" y="28"/>
                  </a:lnTo>
                  <a:lnTo>
                    <a:pt x="4257" y="31"/>
                  </a:lnTo>
                  <a:lnTo>
                    <a:pt x="4260" y="31"/>
                  </a:lnTo>
                  <a:lnTo>
                    <a:pt x="4261" y="33"/>
                  </a:lnTo>
                  <a:lnTo>
                    <a:pt x="4264" y="33"/>
                  </a:lnTo>
                  <a:lnTo>
                    <a:pt x="4267" y="34"/>
                  </a:lnTo>
                  <a:lnTo>
                    <a:pt x="4268" y="36"/>
                  </a:lnTo>
                  <a:lnTo>
                    <a:pt x="4271" y="36"/>
                  </a:lnTo>
                  <a:lnTo>
                    <a:pt x="4273" y="37"/>
                  </a:lnTo>
                  <a:lnTo>
                    <a:pt x="4276" y="38"/>
                  </a:lnTo>
                  <a:lnTo>
                    <a:pt x="4281" y="38"/>
                  </a:lnTo>
                  <a:lnTo>
                    <a:pt x="4296" y="40"/>
                  </a:lnTo>
                  <a:lnTo>
                    <a:pt x="4316" y="43"/>
                  </a:lnTo>
                  <a:lnTo>
                    <a:pt x="4343" y="46"/>
                  </a:lnTo>
                  <a:lnTo>
                    <a:pt x="4373" y="48"/>
                  </a:lnTo>
                  <a:lnTo>
                    <a:pt x="4438" y="54"/>
                  </a:lnTo>
                  <a:lnTo>
                    <a:pt x="4438" y="56"/>
                  </a:lnTo>
                  <a:lnTo>
                    <a:pt x="4373" y="50"/>
                  </a:lnTo>
                  <a:lnTo>
                    <a:pt x="4343" y="47"/>
                  </a:lnTo>
                  <a:lnTo>
                    <a:pt x="4317" y="44"/>
                  </a:lnTo>
                  <a:lnTo>
                    <a:pt x="4297" y="41"/>
                  </a:lnTo>
                  <a:lnTo>
                    <a:pt x="4283" y="40"/>
                  </a:lnTo>
                  <a:lnTo>
                    <a:pt x="4278" y="40"/>
                  </a:lnTo>
                  <a:lnTo>
                    <a:pt x="4281" y="41"/>
                  </a:lnTo>
                  <a:lnTo>
                    <a:pt x="4283" y="43"/>
                  </a:lnTo>
                  <a:lnTo>
                    <a:pt x="4286" y="43"/>
                  </a:lnTo>
                  <a:lnTo>
                    <a:pt x="4287" y="44"/>
                  </a:lnTo>
                  <a:lnTo>
                    <a:pt x="4290" y="46"/>
                  </a:lnTo>
                  <a:lnTo>
                    <a:pt x="4291" y="47"/>
                  </a:lnTo>
                  <a:lnTo>
                    <a:pt x="4291" y="48"/>
                  </a:lnTo>
                  <a:lnTo>
                    <a:pt x="4293" y="48"/>
                  </a:lnTo>
                  <a:lnTo>
                    <a:pt x="4294" y="50"/>
                  </a:lnTo>
                  <a:lnTo>
                    <a:pt x="4296" y="50"/>
                  </a:lnTo>
                  <a:lnTo>
                    <a:pt x="4296" y="51"/>
                  </a:lnTo>
                  <a:lnTo>
                    <a:pt x="4297" y="51"/>
                  </a:lnTo>
                  <a:lnTo>
                    <a:pt x="4337" y="56"/>
                  </a:lnTo>
                  <a:lnTo>
                    <a:pt x="4346" y="56"/>
                  </a:lnTo>
                  <a:lnTo>
                    <a:pt x="4347" y="57"/>
                  </a:lnTo>
                  <a:lnTo>
                    <a:pt x="4338" y="57"/>
                  </a:lnTo>
                  <a:lnTo>
                    <a:pt x="4336" y="56"/>
                  </a:lnTo>
                  <a:lnTo>
                    <a:pt x="4298" y="53"/>
                  </a:lnTo>
                  <a:lnTo>
                    <a:pt x="4298" y="54"/>
                  </a:lnTo>
                  <a:lnTo>
                    <a:pt x="4300" y="54"/>
                  </a:lnTo>
                  <a:lnTo>
                    <a:pt x="4327" y="57"/>
                  </a:lnTo>
                  <a:lnTo>
                    <a:pt x="4336" y="57"/>
                  </a:lnTo>
                  <a:lnTo>
                    <a:pt x="4340" y="58"/>
                  </a:lnTo>
                  <a:lnTo>
                    <a:pt x="4327" y="58"/>
                  </a:lnTo>
                  <a:lnTo>
                    <a:pt x="4308" y="57"/>
                  </a:lnTo>
                  <a:lnTo>
                    <a:pt x="4336" y="60"/>
                  </a:lnTo>
                  <a:lnTo>
                    <a:pt x="4301" y="57"/>
                  </a:lnTo>
                  <a:lnTo>
                    <a:pt x="4307" y="63"/>
                  </a:lnTo>
                  <a:lnTo>
                    <a:pt x="4307" y="66"/>
                  </a:lnTo>
                  <a:lnTo>
                    <a:pt x="4308" y="68"/>
                  </a:lnTo>
                  <a:lnTo>
                    <a:pt x="4308" y="76"/>
                  </a:lnTo>
                  <a:lnTo>
                    <a:pt x="4307" y="77"/>
                  </a:lnTo>
                  <a:lnTo>
                    <a:pt x="4306" y="80"/>
                  </a:lnTo>
                  <a:lnTo>
                    <a:pt x="4306" y="81"/>
                  </a:lnTo>
                  <a:lnTo>
                    <a:pt x="4304" y="84"/>
                  </a:lnTo>
                  <a:lnTo>
                    <a:pt x="4300" y="88"/>
                  </a:lnTo>
                  <a:lnTo>
                    <a:pt x="4297" y="90"/>
                  </a:lnTo>
                  <a:lnTo>
                    <a:pt x="4294" y="93"/>
                  </a:lnTo>
                  <a:lnTo>
                    <a:pt x="4328" y="96"/>
                  </a:lnTo>
                  <a:lnTo>
                    <a:pt x="4336" y="97"/>
                  </a:lnTo>
                  <a:lnTo>
                    <a:pt x="4333" y="97"/>
                  </a:lnTo>
                  <a:lnTo>
                    <a:pt x="4346" y="98"/>
                  </a:lnTo>
                  <a:lnTo>
                    <a:pt x="4354" y="98"/>
                  </a:lnTo>
                  <a:lnTo>
                    <a:pt x="4350" y="100"/>
                  </a:lnTo>
                  <a:lnTo>
                    <a:pt x="4340" y="100"/>
                  </a:lnTo>
                  <a:lnTo>
                    <a:pt x="4338" y="98"/>
                  </a:lnTo>
                  <a:lnTo>
                    <a:pt x="4328" y="98"/>
                  </a:lnTo>
                  <a:lnTo>
                    <a:pt x="4293" y="94"/>
                  </a:lnTo>
                  <a:lnTo>
                    <a:pt x="4291" y="94"/>
                  </a:lnTo>
                  <a:lnTo>
                    <a:pt x="4290" y="96"/>
                  </a:lnTo>
                  <a:lnTo>
                    <a:pt x="4288" y="96"/>
                  </a:lnTo>
                  <a:lnTo>
                    <a:pt x="4288" y="94"/>
                  </a:lnTo>
                  <a:lnTo>
                    <a:pt x="4278" y="94"/>
                  </a:lnTo>
                  <a:lnTo>
                    <a:pt x="4277" y="93"/>
                  </a:lnTo>
                  <a:lnTo>
                    <a:pt x="4286" y="93"/>
                  </a:lnTo>
                  <a:lnTo>
                    <a:pt x="4290" y="94"/>
                  </a:lnTo>
                  <a:lnTo>
                    <a:pt x="4290" y="93"/>
                  </a:lnTo>
                  <a:lnTo>
                    <a:pt x="4291" y="93"/>
                  </a:lnTo>
                  <a:lnTo>
                    <a:pt x="4280" y="91"/>
                  </a:lnTo>
                  <a:lnTo>
                    <a:pt x="4293" y="93"/>
                  </a:lnTo>
                  <a:lnTo>
                    <a:pt x="4301" y="84"/>
                  </a:lnTo>
                  <a:lnTo>
                    <a:pt x="4303" y="81"/>
                  </a:lnTo>
                  <a:lnTo>
                    <a:pt x="4304" y="80"/>
                  </a:lnTo>
                  <a:lnTo>
                    <a:pt x="4306" y="77"/>
                  </a:lnTo>
                  <a:lnTo>
                    <a:pt x="4306" y="66"/>
                  </a:lnTo>
                  <a:lnTo>
                    <a:pt x="4304" y="63"/>
                  </a:lnTo>
                  <a:lnTo>
                    <a:pt x="4303" y="61"/>
                  </a:lnTo>
                  <a:lnTo>
                    <a:pt x="4301" y="58"/>
                  </a:lnTo>
                  <a:lnTo>
                    <a:pt x="4300" y="57"/>
                  </a:lnTo>
                  <a:lnTo>
                    <a:pt x="4287" y="56"/>
                  </a:lnTo>
                  <a:lnTo>
                    <a:pt x="4280" y="56"/>
                  </a:lnTo>
                  <a:lnTo>
                    <a:pt x="4281" y="54"/>
                  </a:lnTo>
                  <a:lnTo>
                    <a:pt x="4283" y="54"/>
                  </a:lnTo>
                  <a:lnTo>
                    <a:pt x="4281" y="53"/>
                  </a:lnTo>
                  <a:lnTo>
                    <a:pt x="4290" y="53"/>
                  </a:lnTo>
                  <a:lnTo>
                    <a:pt x="4291" y="54"/>
                  </a:lnTo>
                  <a:lnTo>
                    <a:pt x="4287" y="54"/>
                  </a:lnTo>
                  <a:lnTo>
                    <a:pt x="4298" y="56"/>
                  </a:lnTo>
                  <a:lnTo>
                    <a:pt x="4291" y="54"/>
                  </a:lnTo>
                  <a:lnTo>
                    <a:pt x="4297" y="54"/>
                  </a:lnTo>
                  <a:lnTo>
                    <a:pt x="4297" y="53"/>
                  </a:lnTo>
                  <a:lnTo>
                    <a:pt x="4296" y="53"/>
                  </a:lnTo>
                  <a:lnTo>
                    <a:pt x="4284" y="51"/>
                  </a:lnTo>
                  <a:lnTo>
                    <a:pt x="4280" y="51"/>
                  </a:lnTo>
                  <a:lnTo>
                    <a:pt x="4278" y="50"/>
                  </a:lnTo>
                  <a:lnTo>
                    <a:pt x="4284" y="50"/>
                  </a:lnTo>
                  <a:lnTo>
                    <a:pt x="4294" y="51"/>
                  </a:lnTo>
                  <a:lnTo>
                    <a:pt x="4290" y="47"/>
                  </a:lnTo>
                  <a:lnTo>
                    <a:pt x="4273" y="38"/>
                  </a:lnTo>
                  <a:lnTo>
                    <a:pt x="4259" y="33"/>
                  </a:lnTo>
                  <a:lnTo>
                    <a:pt x="4246" y="28"/>
                  </a:lnTo>
                  <a:lnTo>
                    <a:pt x="4233" y="26"/>
                  </a:lnTo>
                  <a:lnTo>
                    <a:pt x="4206" y="20"/>
                  </a:lnTo>
                  <a:close/>
                  <a:moveTo>
                    <a:pt x="4199" y="20"/>
                  </a:moveTo>
                  <a:lnTo>
                    <a:pt x="4199" y="26"/>
                  </a:lnTo>
                  <a:lnTo>
                    <a:pt x="4197" y="26"/>
                  </a:lnTo>
                  <a:lnTo>
                    <a:pt x="4197" y="30"/>
                  </a:lnTo>
                  <a:lnTo>
                    <a:pt x="4196" y="30"/>
                  </a:lnTo>
                  <a:lnTo>
                    <a:pt x="4196" y="31"/>
                  </a:lnTo>
                  <a:lnTo>
                    <a:pt x="4201" y="31"/>
                  </a:lnTo>
                  <a:lnTo>
                    <a:pt x="4201" y="27"/>
                  </a:lnTo>
                  <a:lnTo>
                    <a:pt x="4203" y="26"/>
                  </a:lnTo>
                  <a:lnTo>
                    <a:pt x="4203" y="23"/>
                  </a:lnTo>
                  <a:lnTo>
                    <a:pt x="4204" y="20"/>
                  </a:lnTo>
                  <a:lnTo>
                    <a:pt x="4199" y="20"/>
                  </a:lnTo>
                  <a:close/>
                  <a:moveTo>
                    <a:pt x="4102" y="20"/>
                  </a:moveTo>
                  <a:lnTo>
                    <a:pt x="4104" y="20"/>
                  </a:lnTo>
                  <a:lnTo>
                    <a:pt x="4183" y="27"/>
                  </a:lnTo>
                  <a:lnTo>
                    <a:pt x="4184" y="28"/>
                  </a:lnTo>
                  <a:lnTo>
                    <a:pt x="4183" y="28"/>
                  </a:lnTo>
                  <a:lnTo>
                    <a:pt x="4104" y="21"/>
                  </a:lnTo>
                  <a:lnTo>
                    <a:pt x="4103" y="21"/>
                  </a:lnTo>
                  <a:lnTo>
                    <a:pt x="4102" y="20"/>
                  </a:lnTo>
                  <a:close/>
                  <a:moveTo>
                    <a:pt x="1155" y="20"/>
                  </a:moveTo>
                  <a:lnTo>
                    <a:pt x="1153" y="24"/>
                  </a:lnTo>
                  <a:lnTo>
                    <a:pt x="1175" y="27"/>
                  </a:lnTo>
                  <a:lnTo>
                    <a:pt x="1180" y="23"/>
                  </a:lnTo>
                  <a:lnTo>
                    <a:pt x="1155" y="20"/>
                  </a:lnTo>
                  <a:close/>
                  <a:moveTo>
                    <a:pt x="1094" y="18"/>
                  </a:moveTo>
                  <a:lnTo>
                    <a:pt x="1091" y="23"/>
                  </a:lnTo>
                  <a:lnTo>
                    <a:pt x="1372" y="51"/>
                  </a:lnTo>
                  <a:lnTo>
                    <a:pt x="1375" y="48"/>
                  </a:lnTo>
                  <a:lnTo>
                    <a:pt x="1094" y="18"/>
                  </a:lnTo>
                  <a:close/>
                  <a:moveTo>
                    <a:pt x="1037" y="18"/>
                  </a:moveTo>
                  <a:lnTo>
                    <a:pt x="1020" y="37"/>
                  </a:lnTo>
                  <a:lnTo>
                    <a:pt x="1070" y="43"/>
                  </a:lnTo>
                  <a:lnTo>
                    <a:pt x="1020" y="38"/>
                  </a:lnTo>
                  <a:lnTo>
                    <a:pt x="911" y="160"/>
                  </a:lnTo>
                  <a:lnTo>
                    <a:pt x="907" y="164"/>
                  </a:lnTo>
                  <a:lnTo>
                    <a:pt x="959" y="170"/>
                  </a:lnTo>
                  <a:lnTo>
                    <a:pt x="963" y="166"/>
                  </a:lnTo>
                  <a:lnTo>
                    <a:pt x="963" y="164"/>
                  </a:lnTo>
                  <a:lnTo>
                    <a:pt x="1070" y="43"/>
                  </a:lnTo>
                  <a:lnTo>
                    <a:pt x="1087" y="23"/>
                  </a:lnTo>
                  <a:lnTo>
                    <a:pt x="1037" y="18"/>
                  </a:lnTo>
                  <a:close/>
                  <a:moveTo>
                    <a:pt x="4224" y="17"/>
                  </a:moveTo>
                  <a:lnTo>
                    <a:pt x="4244" y="18"/>
                  </a:lnTo>
                  <a:lnTo>
                    <a:pt x="4270" y="21"/>
                  </a:lnTo>
                  <a:lnTo>
                    <a:pt x="4244" y="20"/>
                  </a:lnTo>
                  <a:lnTo>
                    <a:pt x="4224" y="17"/>
                  </a:lnTo>
                  <a:close/>
                  <a:moveTo>
                    <a:pt x="3511" y="17"/>
                  </a:moveTo>
                  <a:lnTo>
                    <a:pt x="3702" y="36"/>
                  </a:lnTo>
                  <a:lnTo>
                    <a:pt x="3511" y="17"/>
                  </a:lnTo>
                  <a:close/>
                  <a:moveTo>
                    <a:pt x="2625" y="17"/>
                  </a:moveTo>
                  <a:lnTo>
                    <a:pt x="2622" y="21"/>
                  </a:lnTo>
                  <a:lnTo>
                    <a:pt x="2619" y="27"/>
                  </a:lnTo>
                  <a:lnTo>
                    <a:pt x="2676" y="31"/>
                  </a:lnTo>
                  <a:lnTo>
                    <a:pt x="2679" y="27"/>
                  </a:lnTo>
                  <a:lnTo>
                    <a:pt x="2681" y="23"/>
                  </a:lnTo>
                  <a:lnTo>
                    <a:pt x="2625" y="17"/>
                  </a:lnTo>
                  <a:close/>
                  <a:moveTo>
                    <a:pt x="1131" y="17"/>
                  </a:moveTo>
                  <a:lnTo>
                    <a:pt x="1128" y="21"/>
                  </a:lnTo>
                  <a:lnTo>
                    <a:pt x="1151" y="24"/>
                  </a:lnTo>
                  <a:lnTo>
                    <a:pt x="1154" y="20"/>
                  </a:lnTo>
                  <a:lnTo>
                    <a:pt x="1131" y="17"/>
                  </a:lnTo>
                  <a:close/>
                  <a:moveTo>
                    <a:pt x="4300" y="16"/>
                  </a:moveTo>
                  <a:lnTo>
                    <a:pt x="4333" y="18"/>
                  </a:lnTo>
                  <a:lnTo>
                    <a:pt x="4367" y="21"/>
                  </a:lnTo>
                  <a:lnTo>
                    <a:pt x="4403" y="26"/>
                  </a:lnTo>
                  <a:lnTo>
                    <a:pt x="4438" y="28"/>
                  </a:lnTo>
                  <a:lnTo>
                    <a:pt x="4438" y="30"/>
                  </a:lnTo>
                  <a:lnTo>
                    <a:pt x="4403" y="27"/>
                  </a:lnTo>
                  <a:lnTo>
                    <a:pt x="4367" y="23"/>
                  </a:lnTo>
                  <a:lnTo>
                    <a:pt x="4333" y="20"/>
                  </a:lnTo>
                  <a:lnTo>
                    <a:pt x="4300" y="16"/>
                  </a:lnTo>
                  <a:close/>
                  <a:moveTo>
                    <a:pt x="3490" y="16"/>
                  </a:moveTo>
                  <a:lnTo>
                    <a:pt x="3468" y="71"/>
                  </a:lnTo>
                  <a:lnTo>
                    <a:pt x="3448" y="121"/>
                  </a:lnTo>
                  <a:lnTo>
                    <a:pt x="3468" y="124"/>
                  </a:lnTo>
                  <a:lnTo>
                    <a:pt x="3487" y="73"/>
                  </a:lnTo>
                  <a:lnTo>
                    <a:pt x="3508" y="17"/>
                  </a:lnTo>
                  <a:lnTo>
                    <a:pt x="3490" y="16"/>
                  </a:lnTo>
                  <a:close/>
                  <a:moveTo>
                    <a:pt x="1107" y="16"/>
                  </a:moveTo>
                  <a:lnTo>
                    <a:pt x="1104" y="18"/>
                  </a:lnTo>
                  <a:lnTo>
                    <a:pt x="1127" y="21"/>
                  </a:lnTo>
                  <a:lnTo>
                    <a:pt x="1130" y="17"/>
                  </a:lnTo>
                  <a:lnTo>
                    <a:pt x="1107" y="16"/>
                  </a:lnTo>
                  <a:close/>
                  <a:moveTo>
                    <a:pt x="807" y="16"/>
                  </a:moveTo>
                  <a:lnTo>
                    <a:pt x="695" y="136"/>
                  </a:lnTo>
                  <a:lnTo>
                    <a:pt x="746" y="141"/>
                  </a:lnTo>
                  <a:lnTo>
                    <a:pt x="857" y="21"/>
                  </a:lnTo>
                  <a:lnTo>
                    <a:pt x="807" y="16"/>
                  </a:lnTo>
                  <a:close/>
                  <a:moveTo>
                    <a:pt x="1098" y="14"/>
                  </a:moveTo>
                  <a:lnTo>
                    <a:pt x="1096" y="18"/>
                  </a:lnTo>
                  <a:lnTo>
                    <a:pt x="1103" y="18"/>
                  </a:lnTo>
                  <a:lnTo>
                    <a:pt x="1105" y="16"/>
                  </a:lnTo>
                  <a:lnTo>
                    <a:pt x="1098" y="14"/>
                  </a:lnTo>
                  <a:close/>
                  <a:moveTo>
                    <a:pt x="984" y="13"/>
                  </a:moveTo>
                  <a:lnTo>
                    <a:pt x="967" y="31"/>
                  </a:lnTo>
                  <a:lnTo>
                    <a:pt x="1017" y="37"/>
                  </a:lnTo>
                  <a:lnTo>
                    <a:pt x="966" y="33"/>
                  </a:lnTo>
                  <a:lnTo>
                    <a:pt x="857" y="153"/>
                  </a:lnTo>
                  <a:lnTo>
                    <a:pt x="909" y="159"/>
                  </a:lnTo>
                  <a:lnTo>
                    <a:pt x="1017" y="37"/>
                  </a:lnTo>
                  <a:lnTo>
                    <a:pt x="1034" y="17"/>
                  </a:lnTo>
                  <a:lnTo>
                    <a:pt x="984" y="13"/>
                  </a:lnTo>
                  <a:close/>
                  <a:moveTo>
                    <a:pt x="2566" y="11"/>
                  </a:moveTo>
                  <a:lnTo>
                    <a:pt x="2561" y="20"/>
                  </a:lnTo>
                  <a:lnTo>
                    <a:pt x="2616" y="26"/>
                  </a:lnTo>
                  <a:lnTo>
                    <a:pt x="2622" y="17"/>
                  </a:lnTo>
                  <a:lnTo>
                    <a:pt x="2566" y="11"/>
                  </a:lnTo>
                  <a:close/>
                  <a:moveTo>
                    <a:pt x="3806" y="10"/>
                  </a:moveTo>
                  <a:lnTo>
                    <a:pt x="3808" y="10"/>
                  </a:lnTo>
                  <a:lnTo>
                    <a:pt x="3808" y="11"/>
                  </a:lnTo>
                  <a:lnTo>
                    <a:pt x="3799" y="41"/>
                  </a:lnTo>
                  <a:lnTo>
                    <a:pt x="3798" y="41"/>
                  </a:lnTo>
                  <a:lnTo>
                    <a:pt x="3806" y="11"/>
                  </a:lnTo>
                  <a:lnTo>
                    <a:pt x="3806" y="10"/>
                  </a:lnTo>
                  <a:close/>
                  <a:moveTo>
                    <a:pt x="2504" y="10"/>
                  </a:moveTo>
                  <a:lnTo>
                    <a:pt x="2502" y="14"/>
                  </a:lnTo>
                  <a:lnTo>
                    <a:pt x="2556" y="20"/>
                  </a:lnTo>
                  <a:lnTo>
                    <a:pt x="2558" y="20"/>
                  </a:lnTo>
                  <a:lnTo>
                    <a:pt x="2561" y="16"/>
                  </a:lnTo>
                  <a:lnTo>
                    <a:pt x="2559" y="16"/>
                  </a:lnTo>
                  <a:lnTo>
                    <a:pt x="2504" y="10"/>
                  </a:lnTo>
                  <a:close/>
                  <a:moveTo>
                    <a:pt x="755" y="10"/>
                  </a:moveTo>
                  <a:lnTo>
                    <a:pt x="642" y="130"/>
                  </a:lnTo>
                  <a:lnTo>
                    <a:pt x="692" y="136"/>
                  </a:lnTo>
                  <a:lnTo>
                    <a:pt x="804" y="16"/>
                  </a:lnTo>
                  <a:lnTo>
                    <a:pt x="755" y="10"/>
                  </a:lnTo>
                  <a:close/>
                  <a:moveTo>
                    <a:pt x="4404" y="8"/>
                  </a:moveTo>
                  <a:lnTo>
                    <a:pt x="4438" y="11"/>
                  </a:lnTo>
                  <a:lnTo>
                    <a:pt x="4438" y="13"/>
                  </a:lnTo>
                  <a:lnTo>
                    <a:pt x="4404" y="8"/>
                  </a:lnTo>
                  <a:close/>
                  <a:moveTo>
                    <a:pt x="4226" y="8"/>
                  </a:moveTo>
                  <a:lnTo>
                    <a:pt x="4246" y="10"/>
                  </a:lnTo>
                  <a:lnTo>
                    <a:pt x="4270" y="13"/>
                  </a:lnTo>
                  <a:lnTo>
                    <a:pt x="4246" y="11"/>
                  </a:lnTo>
                  <a:lnTo>
                    <a:pt x="4226" y="8"/>
                  </a:lnTo>
                  <a:close/>
                  <a:moveTo>
                    <a:pt x="1046" y="8"/>
                  </a:moveTo>
                  <a:lnTo>
                    <a:pt x="1037" y="17"/>
                  </a:lnTo>
                  <a:lnTo>
                    <a:pt x="1088" y="23"/>
                  </a:lnTo>
                  <a:lnTo>
                    <a:pt x="1091" y="18"/>
                  </a:lnTo>
                  <a:lnTo>
                    <a:pt x="1041" y="13"/>
                  </a:lnTo>
                  <a:lnTo>
                    <a:pt x="1093" y="17"/>
                  </a:lnTo>
                  <a:lnTo>
                    <a:pt x="1096" y="14"/>
                  </a:lnTo>
                  <a:lnTo>
                    <a:pt x="1046" y="8"/>
                  </a:lnTo>
                  <a:close/>
                  <a:moveTo>
                    <a:pt x="4397" y="8"/>
                  </a:moveTo>
                  <a:lnTo>
                    <a:pt x="4404" y="8"/>
                  </a:lnTo>
                  <a:lnTo>
                    <a:pt x="4397" y="8"/>
                  </a:lnTo>
                  <a:close/>
                  <a:moveTo>
                    <a:pt x="4298" y="7"/>
                  </a:moveTo>
                  <a:lnTo>
                    <a:pt x="4331" y="10"/>
                  </a:lnTo>
                  <a:lnTo>
                    <a:pt x="4367" y="13"/>
                  </a:lnTo>
                  <a:lnTo>
                    <a:pt x="4403" y="17"/>
                  </a:lnTo>
                  <a:lnTo>
                    <a:pt x="4438" y="20"/>
                  </a:lnTo>
                  <a:lnTo>
                    <a:pt x="4438" y="21"/>
                  </a:lnTo>
                  <a:lnTo>
                    <a:pt x="4403" y="18"/>
                  </a:lnTo>
                  <a:lnTo>
                    <a:pt x="4367" y="14"/>
                  </a:lnTo>
                  <a:lnTo>
                    <a:pt x="4331" y="11"/>
                  </a:lnTo>
                  <a:lnTo>
                    <a:pt x="4298" y="7"/>
                  </a:lnTo>
                  <a:close/>
                  <a:moveTo>
                    <a:pt x="931" y="7"/>
                  </a:moveTo>
                  <a:lnTo>
                    <a:pt x="914" y="26"/>
                  </a:lnTo>
                  <a:lnTo>
                    <a:pt x="964" y="31"/>
                  </a:lnTo>
                  <a:lnTo>
                    <a:pt x="981" y="13"/>
                  </a:lnTo>
                  <a:lnTo>
                    <a:pt x="931" y="7"/>
                  </a:lnTo>
                  <a:close/>
                  <a:moveTo>
                    <a:pt x="4097" y="6"/>
                  </a:moveTo>
                  <a:lnTo>
                    <a:pt x="4096" y="8"/>
                  </a:lnTo>
                  <a:lnTo>
                    <a:pt x="4097" y="8"/>
                  </a:lnTo>
                  <a:lnTo>
                    <a:pt x="4099" y="6"/>
                  </a:lnTo>
                  <a:lnTo>
                    <a:pt x="4097" y="6"/>
                  </a:lnTo>
                  <a:close/>
                  <a:moveTo>
                    <a:pt x="3709" y="6"/>
                  </a:moveTo>
                  <a:lnTo>
                    <a:pt x="3712" y="6"/>
                  </a:lnTo>
                  <a:lnTo>
                    <a:pt x="3708" y="7"/>
                  </a:lnTo>
                  <a:lnTo>
                    <a:pt x="3704" y="11"/>
                  </a:lnTo>
                  <a:lnTo>
                    <a:pt x="3701" y="13"/>
                  </a:lnTo>
                  <a:lnTo>
                    <a:pt x="3699" y="14"/>
                  </a:lnTo>
                  <a:lnTo>
                    <a:pt x="3699" y="16"/>
                  </a:lnTo>
                  <a:lnTo>
                    <a:pt x="3698" y="17"/>
                  </a:lnTo>
                  <a:lnTo>
                    <a:pt x="3698" y="20"/>
                  </a:lnTo>
                  <a:lnTo>
                    <a:pt x="3701" y="23"/>
                  </a:lnTo>
                  <a:lnTo>
                    <a:pt x="3702" y="26"/>
                  </a:lnTo>
                  <a:lnTo>
                    <a:pt x="3705" y="27"/>
                  </a:lnTo>
                  <a:lnTo>
                    <a:pt x="3708" y="30"/>
                  </a:lnTo>
                  <a:lnTo>
                    <a:pt x="3715" y="31"/>
                  </a:lnTo>
                  <a:lnTo>
                    <a:pt x="3722" y="34"/>
                  </a:lnTo>
                  <a:lnTo>
                    <a:pt x="3739" y="38"/>
                  </a:lnTo>
                  <a:lnTo>
                    <a:pt x="3736" y="38"/>
                  </a:lnTo>
                  <a:lnTo>
                    <a:pt x="3773" y="43"/>
                  </a:lnTo>
                  <a:lnTo>
                    <a:pt x="3736" y="38"/>
                  </a:lnTo>
                  <a:lnTo>
                    <a:pt x="3736" y="40"/>
                  </a:lnTo>
                  <a:lnTo>
                    <a:pt x="3729" y="40"/>
                  </a:lnTo>
                  <a:lnTo>
                    <a:pt x="3728" y="38"/>
                  </a:lnTo>
                  <a:lnTo>
                    <a:pt x="3723" y="38"/>
                  </a:lnTo>
                  <a:lnTo>
                    <a:pt x="3721" y="37"/>
                  </a:lnTo>
                  <a:lnTo>
                    <a:pt x="3722" y="37"/>
                  </a:lnTo>
                  <a:lnTo>
                    <a:pt x="3729" y="38"/>
                  </a:lnTo>
                  <a:lnTo>
                    <a:pt x="3728" y="37"/>
                  </a:lnTo>
                  <a:lnTo>
                    <a:pt x="3723" y="37"/>
                  </a:lnTo>
                  <a:lnTo>
                    <a:pt x="3718" y="34"/>
                  </a:lnTo>
                  <a:lnTo>
                    <a:pt x="3714" y="33"/>
                  </a:lnTo>
                  <a:lnTo>
                    <a:pt x="3711" y="33"/>
                  </a:lnTo>
                  <a:lnTo>
                    <a:pt x="3708" y="31"/>
                  </a:lnTo>
                  <a:lnTo>
                    <a:pt x="3705" y="28"/>
                  </a:lnTo>
                  <a:lnTo>
                    <a:pt x="3702" y="27"/>
                  </a:lnTo>
                  <a:lnTo>
                    <a:pt x="3701" y="27"/>
                  </a:lnTo>
                  <a:lnTo>
                    <a:pt x="3701" y="26"/>
                  </a:lnTo>
                  <a:lnTo>
                    <a:pt x="3699" y="26"/>
                  </a:lnTo>
                  <a:lnTo>
                    <a:pt x="3699" y="24"/>
                  </a:lnTo>
                  <a:lnTo>
                    <a:pt x="3698" y="24"/>
                  </a:lnTo>
                  <a:lnTo>
                    <a:pt x="3698" y="23"/>
                  </a:lnTo>
                  <a:lnTo>
                    <a:pt x="3696" y="21"/>
                  </a:lnTo>
                  <a:lnTo>
                    <a:pt x="3696" y="18"/>
                  </a:lnTo>
                  <a:lnTo>
                    <a:pt x="3691" y="17"/>
                  </a:lnTo>
                  <a:lnTo>
                    <a:pt x="3696" y="17"/>
                  </a:lnTo>
                  <a:lnTo>
                    <a:pt x="3696" y="14"/>
                  </a:lnTo>
                  <a:lnTo>
                    <a:pt x="3698" y="14"/>
                  </a:lnTo>
                  <a:lnTo>
                    <a:pt x="3698" y="13"/>
                  </a:lnTo>
                  <a:lnTo>
                    <a:pt x="3699" y="13"/>
                  </a:lnTo>
                  <a:lnTo>
                    <a:pt x="3699" y="11"/>
                  </a:lnTo>
                  <a:lnTo>
                    <a:pt x="3701" y="11"/>
                  </a:lnTo>
                  <a:lnTo>
                    <a:pt x="3701" y="10"/>
                  </a:lnTo>
                  <a:lnTo>
                    <a:pt x="3702" y="10"/>
                  </a:lnTo>
                  <a:lnTo>
                    <a:pt x="3696" y="8"/>
                  </a:lnTo>
                  <a:lnTo>
                    <a:pt x="3702" y="8"/>
                  </a:lnTo>
                  <a:lnTo>
                    <a:pt x="3705" y="7"/>
                  </a:lnTo>
                  <a:lnTo>
                    <a:pt x="3706" y="7"/>
                  </a:lnTo>
                  <a:lnTo>
                    <a:pt x="3709" y="6"/>
                  </a:lnTo>
                  <a:close/>
                  <a:moveTo>
                    <a:pt x="3812" y="4"/>
                  </a:moveTo>
                  <a:lnTo>
                    <a:pt x="3815" y="4"/>
                  </a:lnTo>
                  <a:lnTo>
                    <a:pt x="3815" y="8"/>
                  </a:lnTo>
                  <a:lnTo>
                    <a:pt x="3812" y="8"/>
                  </a:lnTo>
                  <a:lnTo>
                    <a:pt x="3812" y="7"/>
                  </a:lnTo>
                  <a:lnTo>
                    <a:pt x="3813" y="6"/>
                  </a:lnTo>
                  <a:lnTo>
                    <a:pt x="3812" y="6"/>
                  </a:lnTo>
                  <a:lnTo>
                    <a:pt x="3812" y="4"/>
                  </a:lnTo>
                  <a:close/>
                  <a:moveTo>
                    <a:pt x="3694" y="4"/>
                  </a:moveTo>
                  <a:lnTo>
                    <a:pt x="3695" y="4"/>
                  </a:lnTo>
                  <a:lnTo>
                    <a:pt x="3694" y="6"/>
                  </a:lnTo>
                  <a:lnTo>
                    <a:pt x="3692" y="6"/>
                  </a:lnTo>
                  <a:lnTo>
                    <a:pt x="3694" y="4"/>
                  </a:lnTo>
                  <a:close/>
                  <a:moveTo>
                    <a:pt x="2445" y="4"/>
                  </a:moveTo>
                  <a:lnTo>
                    <a:pt x="2442" y="8"/>
                  </a:lnTo>
                  <a:lnTo>
                    <a:pt x="2499" y="14"/>
                  </a:lnTo>
                  <a:lnTo>
                    <a:pt x="2501" y="10"/>
                  </a:lnTo>
                  <a:lnTo>
                    <a:pt x="2445" y="4"/>
                  </a:lnTo>
                  <a:close/>
                  <a:moveTo>
                    <a:pt x="1502" y="4"/>
                  </a:moveTo>
                  <a:lnTo>
                    <a:pt x="1579" y="63"/>
                  </a:lnTo>
                  <a:lnTo>
                    <a:pt x="1829" y="88"/>
                  </a:lnTo>
                  <a:lnTo>
                    <a:pt x="2362" y="144"/>
                  </a:lnTo>
                  <a:lnTo>
                    <a:pt x="2367" y="143"/>
                  </a:lnTo>
                  <a:lnTo>
                    <a:pt x="2479" y="154"/>
                  </a:lnTo>
                  <a:lnTo>
                    <a:pt x="2589" y="166"/>
                  </a:lnTo>
                  <a:lnTo>
                    <a:pt x="2605" y="161"/>
                  </a:lnTo>
                  <a:lnTo>
                    <a:pt x="2588" y="150"/>
                  </a:lnTo>
                  <a:lnTo>
                    <a:pt x="2589" y="150"/>
                  </a:lnTo>
                  <a:lnTo>
                    <a:pt x="2598" y="156"/>
                  </a:lnTo>
                  <a:lnTo>
                    <a:pt x="2598" y="154"/>
                  </a:lnTo>
                  <a:lnTo>
                    <a:pt x="2605" y="149"/>
                  </a:lnTo>
                  <a:lnTo>
                    <a:pt x="2611" y="149"/>
                  </a:lnTo>
                  <a:lnTo>
                    <a:pt x="2605" y="154"/>
                  </a:lnTo>
                  <a:lnTo>
                    <a:pt x="2859" y="90"/>
                  </a:lnTo>
                  <a:lnTo>
                    <a:pt x="2606" y="154"/>
                  </a:lnTo>
                  <a:lnTo>
                    <a:pt x="2618" y="154"/>
                  </a:lnTo>
                  <a:lnTo>
                    <a:pt x="2618" y="157"/>
                  </a:lnTo>
                  <a:lnTo>
                    <a:pt x="2601" y="156"/>
                  </a:lnTo>
                  <a:lnTo>
                    <a:pt x="2599" y="156"/>
                  </a:lnTo>
                  <a:lnTo>
                    <a:pt x="2606" y="161"/>
                  </a:lnTo>
                  <a:lnTo>
                    <a:pt x="2608" y="161"/>
                  </a:lnTo>
                  <a:lnTo>
                    <a:pt x="2606" y="160"/>
                  </a:lnTo>
                  <a:lnTo>
                    <a:pt x="2608" y="160"/>
                  </a:lnTo>
                  <a:lnTo>
                    <a:pt x="2869" y="94"/>
                  </a:lnTo>
                  <a:lnTo>
                    <a:pt x="2872" y="96"/>
                  </a:lnTo>
                  <a:lnTo>
                    <a:pt x="2870" y="94"/>
                  </a:lnTo>
                  <a:lnTo>
                    <a:pt x="2873" y="93"/>
                  </a:lnTo>
                  <a:lnTo>
                    <a:pt x="2866" y="88"/>
                  </a:lnTo>
                  <a:lnTo>
                    <a:pt x="2859" y="96"/>
                  </a:lnTo>
                  <a:lnTo>
                    <a:pt x="2855" y="94"/>
                  </a:lnTo>
                  <a:lnTo>
                    <a:pt x="2859" y="90"/>
                  </a:lnTo>
                  <a:lnTo>
                    <a:pt x="2846" y="88"/>
                  </a:lnTo>
                  <a:lnTo>
                    <a:pt x="2846" y="87"/>
                  </a:lnTo>
                  <a:lnTo>
                    <a:pt x="2863" y="87"/>
                  </a:lnTo>
                  <a:lnTo>
                    <a:pt x="2856" y="83"/>
                  </a:lnTo>
                  <a:lnTo>
                    <a:pt x="2855" y="81"/>
                  </a:lnTo>
                  <a:lnTo>
                    <a:pt x="2857" y="81"/>
                  </a:lnTo>
                  <a:lnTo>
                    <a:pt x="2866" y="87"/>
                  </a:lnTo>
                  <a:lnTo>
                    <a:pt x="2867" y="87"/>
                  </a:lnTo>
                  <a:lnTo>
                    <a:pt x="2867" y="88"/>
                  </a:lnTo>
                  <a:lnTo>
                    <a:pt x="2875" y="93"/>
                  </a:lnTo>
                  <a:lnTo>
                    <a:pt x="2954" y="73"/>
                  </a:lnTo>
                  <a:lnTo>
                    <a:pt x="2792" y="57"/>
                  </a:lnTo>
                  <a:lnTo>
                    <a:pt x="2633" y="97"/>
                  </a:lnTo>
                  <a:lnTo>
                    <a:pt x="2642" y="98"/>
                  </a:lnTo>
                  <a:lnTo>
                    <a:pt x="2628" y="98"/>
                  </a:lnTo>
                  <a:lnTo>
                    <a:pt x="2602" y="146"/>
                  </a:lnTo>
                  <a:lnTo>
                    <a:pt x="2601" y="146"/>
                  </a:lnTo>
                  <a:lnTo>
                    <a:pt x="2626" y="98"/>
                  </a:lnTo>
                  <a:lnTo>
                    <a:pt x="2625" y="98"/>
                  </a:lnTo>
                  <a:lnTo>
                    <a:pt x="2566" y="113"/>
                  </a:lnTo>
                  <a:lnTo>
                    <a:pt x="2624" y="98"/>
                  </a:lnTo>
                  <a:lnTo>
                    <a:pt x="2624" y="97"/>
                  </a:lnTo>
                  <a:lnTo>
                    <a:pt x="2622" y="97"/>
                  </a:lnTo>
                  <a:lnTo>
                    <a:pt x="2518" y="86"/>
                  </a:lnTo>
                  <a:lnTo>
                    <a:pt x="2415" y="76"/>
                  </a:lnTo>
                  <a:lnTo>
                    <a:pt x="2414" y="76"/>
                  </a:lnTo>
                  <a:lnTo>
                    <a:pt x="2412" y="77"/>
                  </a:lnTo>
                  <a:lnTo>
                    <a:pt x="2409" y="77"/>
                  </a:lnTo>
                  <a:lnTo>
                    <a:pt x="2398" y="96"/>
                  </a:lnTo>
                  <a:lnTo>
                    <a:pt x="2382" y="123"/>
                  </a:lnTo>
                  <a:lnTo>
                    <a:pt x="2380" y="123"/>
                  </a:lnTo>
                  <a:lnTo>
                    <a:pt x="2395" y="96"/>
                  </a:lnTo>
                  <a:lnTo>
                    <a:pt x="1863" y="41"/>
                  </a:lnTo>
                  <a:lnTo>
                    <a:pt x="1502" y="4"/>
                  </a:lnTo>
                  <a:close/>
                  <a:moveTo>
                    <a:pt x="3922" y="3"/>
                  </a:moveTo>
                  <a:lnTo>
                    <a:pt x="3987" y="8"/>
                  </a:lnTo>
                  <a:lnTo>
                    <a:pt x="3995" y="8"/>
                  </a:lnTo>
                  <a:lnTo>
                    <a:pt x="3993" y="10"/>
                  </a:lnTo>
                  <a:lnTo>
                    <a:pt x="3987" y="10"/>
                  </a:lnTo>
                  <a:lnTo>
                    <a:pt x="3922" y="3"/>
                  </a:lnTo>
                  <a:close/>
                  <a:moveTo>
                    <a:pt x="3706" y="3"/>
                  </a:moveTo>
                  <a:lnTo>
                    <a:pt x="3709" y="3"/>
                  </a:lnTo>
                  <a:lnTo>
                    <a:pt x="3708" y="4"/>
                  </a:lnTo>
                  <a:lnTo>
                    <a:pt x="3705" y="4"/>
                  </a:lnTo>
                  <a:lnTo>
                    <a:pt x="3704" y="6"/>
                  </a:lnTo>
                  <a:lnTo>
                    <a:pt x="3701" y="7"/>
                  </a:lnTo>
                  <a:lnTo>
                    <a:pt x="3699" y="7"/>
                  </a:lnTo>
                  <a:lnTo>
                    <a:pt x="3696" y="8"/>
                  </a:lnTo>
                  <a:lnTo>
                    <a:pt x="3692" y="13"/>
                  </a:lnTo>
                  <a:lnTo>
                    <a:pt x="3692" y="14"/>
                  </a:lnTo>
                  <a:lnTo>
                    <a:pt x="3691" y="14"/>
                  </a:lnTo>
                  <a:lnTo>
                    <a:pt x="3691" y="21"/>
                  </a:lnTo>
                  <a:lnTo>
                    <a:pt x="3692" y="23"/>
                  </a:lnTo>
                  <a:lnTo>
                    <a:pt x="3692" y="24"/>
                  </a:lnTo>
                  <a:lnTo>
                    <a:pt x="3691" y="23"/>
                  </a:lnTo>
                  <a:lnTo>
                    <a:pt x="3689" y="23"/>
                  </a:lnTo>
                  <a:lnTo>
                    <a:pt x="3689" y="20"/>
                  </a:lnTo>
                  <a:lnTo>
                    <a:pt x="3688" y="18"/>
                  </a:lnTo>
                  <a:lnTo>
                    <a:pt x="3688" y="16"/>
                  </a:lnTo>
                  <a:lnTo>
                    <a:pt x="3689" y="16"/>
                  </a:lnTo>
                  <a:lnTo>
                    <a:pt x="3689" y="13"/>
                  </a:lnTo>
                  <a:lnTo>
                    <a:pt x="3692" y="10"/>
                  </a:lnTo>
                  <a:lnTo>
                    <a:pt x="3696" y="7"/>
                  </a:lnTo>
                  <a:lnTo>
                    <a:pt x="3702" y="4"/>
                  </a:lnTo>
                  <a:lnTo>
                    <a:pt x="3706" y="3"/>
                  </a:lnTo>
                  <a:close/>
                  <a:moveTo>
                    <a:pt x="993" y="3"/>
                  </a:moveTo>
                  <a:lnTo>
                    <a:pt x="984" y="11"/>
                  </a:lnTo>
                  <a:lnTo>
                    <a:pt x="1036" y="17"/>
                  </a:lnTo>
                  <a:lnTo>
                    <a:pt x="1038" y="13"/>
                  </a:lnTo>
                  <a:lnTo>
                    <a:pt x="989" y="7"/>
                  </a:lnTo>
                  <a:lnTo>
                    <a:pt x="1040" y="13"/>
                  </a:lnTo>
                  <a:lnTo>
                    <a:pt x="1043" y="8"/>
                  </a:lnTo>
                  <a:lnTo>
                    <a:pt x="993" y="3"/>
                  </a:lnTo>
                  <a:close/>
                  <a:moveTo>
                    <a:pt x="3753" y="1"/>
                  </a:moveTo>
                  <a:lnTo>
                    <a:pt x="3759" y="1"/>
                  </a:lnTo>
                  <a:lnTo>
                    <a:pt x="3788" y="4"/>
                  </a:lnTo>
                  <a:lnTo>
                    <a:pt x="3789" y="4"/>
                  </a:lnTo>
                  <a:lnTo>
                    <a:pt x="3796" y="6"/>
                  </a:lnTo>
                  <a:lnTo>
                    <a:pt x="3788" y="6"/>
                  </a:lnTo>
                  <a:lnTo>
                    <a:pt x="3799" y="7"/>
                  </a:lnTo>
                  <a:lnTo>
                    <a:pt x="3799" y="6"/>
                  </a:lnTo>
                  <a:lnTo>
                    <a:pt x="3808" y="6"/>
                  </a:lnTo>
                  <a:lnTo>
                    <a:pt x="3808" y="7"/>
                  </a:lnTo>
                  <a:lnTo>
                    <a:pt x="3802" y="7"/>
                  </a:lnTo>
                  <a:lnTo>
                    <a:pt x="3805" y="8"/>
                  </a:lnTo>
                  <a:lnTo>
                    <a:pt x="3806" y="8"/>
                  </a:lnTo>
                  <a:lnTo>
                    <a:pt x="3806" y="10"/>
                  </a:lnTo>
                  <a:lnTo>
                    <a:pt x="3805" y="10"/>
                  </a:lnTo>
                  <a:lnTo>
                    <a:pt x="3803" y="8"/>
                  </a:lnTo>
                  <a:lnTo>
                    <a:pt x="3801" y="8"/>
                  </a:lnTo>
                  <a:lnTo>
                    <a:pt x="3798" y="7"/>
                  </a:lnTo>
                  <a:lnTo>
                    <a:pt x="3786" y="7"/>
                  </a:lnTo>
                  <a:lnTo>
                    <a:pt x="3785" y="8"/>
                  </a:lnTo>
                  <a:lnTo>
                    <a:pt x="3782" y="8"/>
                  </a:lnTo>
                  <a:lnTo>
                    <a:pt x="3783" y="7"/>
                  </a:lnTo>
                  <a:lnTo>
                    <a:pt x="3751" y="3"/>
                  </a:lnTo>
                  <a:lnTo>
                    <a:pt x="3785" y="6"/>
                  </a:lnTo>
                  <a:lnTo>
                    <a:pt x="3786" y="6"/>
                  </a:lnTo>
                  <a:lnTo>
                    <a:pt x="3762" y="3"/>
                  </a:lnTo>
                  <a:lnTo>
                    <a:pt x="3758" y="3"/>
                  </a:lnTo>
                  <a:lnTo>
                    <a:pt x="3753" y="1"/>
                  </a:lnTo>
                  <a:close/>
                  <a:moveTo>
                    <a:pt x="3718" y="1"/>
                  </a:moveTo>
                  <a:lnTo>
                    <a:pt x="3725" y="3"/>
                  </a:lnTo>
                  <a:lnTo>
                    <a:pt x="3729" y="3"/>
                  </a:lnTo>
                  <a:lnTo>
                    <a:pt x="3731" y="1"/>
                  </a:lnTo>
                  <a:lnTo>
                    <a:pt x="3718" y="1"/>
                  </a:lnTo>
                  <a:close/>
                  <a:moveTo>
                    <a:pt x="4226" y="0"/>
                  </a:moveTo>
                  <a:lnTo>
                    <a:pt x="4243" y="1"/>
                  </a:lnTo>
                  <a:lnTo>
                    <a:pt x="4268" y="4"/>
                  </a:lnTo>
                  <a:lnTo>
                    <a:pt x="4244" y="3"/>
                  </a:lnTo>
                  <a:lnTo>
                    <a:pt x="4226" y="0"/>
                  </a:lnTo>
                  <a:close/>
                </a:path>
              </a:pathLst>
            </a:custGeom>
            <a:grpFill/>
            <a:ln w="3175">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67" name="Rectangle 466"/>
          <p:cNvSpPr/>
          <p:nvPr/>
        </p:nvSpPr>
        <p:spPr>
          <a:xfrm>
            <a:off x="8075612" y="0"/>
            <a:ext cx="41132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1" name="Freeform 1470"/>
          <p:cNvSpPr/>
          <p:nvPr/>
        </p:nvSpPr>
        <p:spPr>
          <a:xfrm>
            <a:off x="8540579" y="3150973"/>
            <a:ext cx="3163329" cy="1229497"/>
          </a:xfrm>
          <a:custGeom>
            <a:avLst/>
            <a:gdLst>
              <a:gd name="connsiteX0" fmla="*/ 170935 w 3163329"/>
              <a:gd name="connsiteY0" fmla="*/ 963827 h 1229497"/>
              <a:gd name="connsiteX1" fmla="*/ 220362 w 3163329"/>
              <a:gd name="connsiteY1" fmla="*/ 1173892 h 1229497"/>
              <a:gd name="connsiteX2" fmla="*/ 1493107 w 3163329"/>
              <a:gd name="connsiteY2" fmla="*/ 630195 h 1229497"/>
              <a:gd name="connsiteX3" fmla="*/ 2296297 w 3163329"/>
              <a:gd name="connsiteY3" fmla="*/ 827903 h 1229497"/>
              <a:gd name="connsiteX4" fmla="*/ 2889421 w 3163329"/>
              <a:gd name="connsiteY4" fmla="*/ 86497 h 1229497"/>
              <a:gd name="connsiteX5" fmla="*/ 652848 w 3163329"/>
              <a:gd name="connsiteY5" fmla="*/ 308919 h 1229497"/>
              <a:gd name="connsiteX6" fmla="*/ 170935 w 3163329"/>
              <a:gd name="connsiteY6" fmla="*/ 963827 h 122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329" h="1229497">
                <a:moveTo>
                  <a:pt x="170935" y="963827"/>
                </a:moveTo>
                <a:cubicBezTo>
                  <a:pt x="98854" y="1107989"/>
                  <a:pt x="0" y="1229497"/>
                  <a:pt x="220362" y="1173892"/>
                </a:cubicBezTo>
                <a:cubicBezTo>
                  <a:pt x="440724" y="1118287"/>
                  <a:pt x="1147118" y="687860"/>
                  <a:pt x="1493107" y="630195"/>
                </a:cubicBezTo>
                <a:cubicBezTo>
                  <a:pt x="1839096" y="572530"/>
                  <a:pt x="2063578" y="918519"/>
                  <a:pt x="2296297" y="827903"/>
                </a:cubicBezTo>
                <a:cubicBezTo>
                  <a:pt x="2529016" y="737287"/>
                  <a:pt x="3163329" y="172994"/>
                  <a:pt x="2889421" y="86497"/>
                </a:cubicBezTo>
                <a:cubicBezTo>
                  <a:pt x="2615513" y="0"/>
                  <a:pt x="1101810" y="162697"/>
                  <a:pt x="652848" y="308919"/>
                </a:cubicBezTo>
                <a:cubicBezTo>
                  <a:pt x="203886" y="455141"/>
                  <a:pt x="243016" y="819665"/>
                  <a:pt x="170935" y="96382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8" name="Group 367"/>
          <p:cNvGrpSpPr/>
          <p:nvPr/>
        </p:nvGrpSpPr>
        <p:grpSpPr>
          <a:xfrm rot="3407839">
            <a:off x="3025272" y="1197096"/>
            <a:ext cx="1424792" cy="5091068"/>
            <a:chOff x="5133975" y="0"/>
            <a:chExt cx="1919288" cy="6858001"/>
          </a:xfrm>
          <a:effectLst>
            <a:outerShdw dist="114300" dir="3000000" algn="tl" rotWithShape="0">
              <a:prstClr val="black">
                <a:alpha val="57000"/>
              </a:prstClr>
            </a:outerShdw>
          </a:effectLst>
        </p:grpSpPr>
        <p:sp>
          <p:nvSpPr>
            <p:cNvPr id="369" name="Freeform 90"/>
            <p:cNvSpPr>
              <a:spLocks noEditPoints="1"/>
            </p:cNvSpPr>
            <p:nvPr/>
          </p:nvSpPr>
          <p:spPr bwMode="auto">
            <a:xfrm>
              <a:off x="5145088" y="193675"/>
              <a:ext cx="1897063" cy="6657975"/>
            </a:xfrm>
            <a:custGeom>
              <a:avLst/>
              <a:gdLst/>
              <a:ahLst/>
              <a:cxnLst>
                <a:cxn ang="0">
                  <a:pos x="400" y="18"/>
                </a:cxn>
                <a:cxn ang="0">
                  <a:pos x="407" y="47"/>
                </a:cxn>
                <a:cxn ang="0">
                  <a:pos x="421" y="76"/>
                </a:cxn>
                <a:cxn ang="0">
                  <a:pos x="444" y="104"/>
                </a:cxn>
                <a:cxn ang="0">
                  <a:pos x="462" y="124"/>
                </a:cxn>
                <a:cxn ang="0">
                  <a:pos x="496" y="152"/>
                </a:cxn>
                <a:cxn ang="0">
                  <a:pos x="522" y="169"/>
                </a:cxn>
                <a:cxn ang="0">
                  <a:pos x="551" y="186"/>
                </a:cxn>
                <a:cxn ang="0">
                  <a:pos x="617" y="217"/>
                </a:cxn>
                <a:cxn ang="0">
                  <a:pos x="671" y="237"/>
                </a:cxn>
                <a:cxn ang="0">
                  <a:pos x="730" y="254"/>
                </a:cxn>
                <a:cxn ang="0">
                  <a:pos x="810" y="271"/>
                </a:cxn>
                <a:cxn ang="0">
                  <a:pos x="869" y="277"/>
                </a:cxn>
                <a:cxn ang="0">
                  <a:pos x="906" y="280"/>
                </a:cxn>
                <a:cxn ang="0">
                  <a:pos x="943" y="281"/>
                </a:cxn>
                <a:cxn ang="0">
                  <a:pos x="978" y="280"/>
                </a:cxn>
                <a:cxn ang="0">
                  <a:pos x="1011" y="276"/>
                </a:cxn>
                <a:cxn ang="0">
                  <a:pos x="1057" y="268"/>
                </a:cxn>
                <a:cxn ang="0">
                  <a:pos x="1098" y="256"/>
                </a:cxn>
                <a:cxn ang="0">
                  <a:pos x="1132" y="241"/>
                </a:cxn>
                <a:cxn ang="0">
                  <a:pos x="1152" y="228"/>
                </a:cxn>
                <a:cxn ang="0">
                  <a:pos x="1168" y="213"/>
                </a:cxn>
                <a:cxn ang="0">
                  <a:pos x="1186" y="190"/>
                </a:cxn>
                <a:cxn ang="0">
                  <a:pos x="1193" y="171"/>
                </a:cxn>
                <a:cxn ang="0">
                  <a:pos x="994" y="4034"/>
                </a:cxn>
                <a:cxn ang="0">
                  <a:pos x="990" y="4057"/>
                </a:cxn>
                <a:cxn ang="0">
                  <a:pos x="976" y="4089"/>
                </a:cxn>
                <a:cxn ang="0">
                  <a:pos x="960" y="4109"/>
                </a:cxn>
                <a:cxn ang="0">
                  <a:pos x="928" y="4135"/>
                </a:cxn>
                <a:cxn ang="0">
                  <a:pos x="902" y="4150"/>
                </a:cxn>
                <a:cxn ang="0">
                  <a:pos x="872" y="4163"/>
                </a:cxn>
                <a:cxn ang="0">
                  <a:pos x="839" y="4173"/>
                </a:cxn>
                <a:cxn ang="0">
                  <a:pos x="802" y="4182"/>
                </a:cxn>
                <a:cxn ang="0">
                  <a:pos x="764" y="4188"/>
                </a:cxn>
                <a:cxn ang="0">
                  <a:pos x="701" y="4193"/>
                </a:cxn>
                <a:cxn ang="0">
                  <a:pos x="657" y="4194"/>
                </a:cxn>
                <a:cxn ang="0">
                  <a:pos x="611" y="4192"/>
                </a:cxn>
                <a:cxn ang="0">
                  <a:pos x="538" y="4185"/>
                </a:cxn>
                <a:cxn ang="0">
                  <a:pos x="438" y="4167"/>
                </a:cxn>
                <a:cxn ang="0">
                  <a:pos x="387" y="4154"/>
                </a:cxn>
                <a:cxn ang="0">
                  <a:pos x="339" y="4139"/>
                </a:cxn>
                <a:cxn ang="0">
                  <a:pos x="293" y="4122"/>
                </a:cxn>
                <a:cxn ang="0">
                  <a:pos x="249" y="4105"/>
                </a:cxn>
                <a:cxn ang="0">
                  <a:pos x="208" y="4086"/>
                </a:cxn>
                <a:cxn ang="0">
                  <a:pos x="136" y="4044"/>
                </a:cxn>
                <a:cxn ang="0">
                  <a:pos x="106" y="4021"/>
                </a:cxn>
                <a:cxn ang="0">
                  <a:pos x="65" y="3986"/>
                </a:cxn>
                <a:cxn ang="0">
                  <a:pos x="35" y="3951"/>
                </a:cxn>
                <a:cxn ang="0">
                  <a:pos x="13" y="3914"/>
                </a:cxn>
                <a:cxn ang="0">
                  <a:pos x="2" y="3877"/>
                </a:cxn>
                <a:cxn ang="0">
                  <a:pos x="1" y="3843"/>
                </a:cxn>
                <a:cxn ang="0">
                  <a:pos x="402" y="0"/>
                </a:cxn>
                <a:cxn ang="0">
                  <a:pos x="400" y="9"/>
                </a:cxn>
              </a:cxnLst>
              <a:rect l="0" t="0" r="r" b="b"/>
              <a:pathLst>
                <a:path w="1195" h="4194">
                  <a:moveTo>
                    <a:pt x="400" y="13"/>
                  </a:moveTo>
                  <a:lnTo>
                    <a:pt x="400" y="18"/>
                  </a:lnTo>
                  <a:lnTo>
                    <a:pt x="402" y="29"/>
                  </a:lnTo>
                  <a:lnTo>
                    <a:pt x="407" y="47"/>
                  </a:lnTo>
                  <a:lnTo>
                    <a:pt x="411" y="57"/>
                  </a:lnTo>
                  <a:lnTo>
                    <a:pt x="421" y="76"/>
                  </a:lnTo>
                  <a:lnTo>
                    <a:pt x="428" y="86"/>
                  </a:lnTo>
                  <a:lnTo>
                    <a:pt x="444" y="104"/>
                  </a:lnTo>
                  <a:lnTo>
                    <a:pt x="453" y="115"/>
                  </a:lnTo>
                  <a:lnTo>
                    <a:pt x="462" y="124"/>
                  </a:lnTo>
                  <a:lnTo>
                    <a:pt x="473" y="133"/>
                  </a:lnTo>
                  <a:lnTo>
                    <a:pt x="496" y="152"/>
                  </a:lnTo>
                  <a:lnTo>
                    <a:pt x="509" y="161"/>
                  </a:lnTo>
                  <a:lnTo>
                    <a:pt x="522" y="169"/>
                  </a:lnTo>
                  <a:lnTo>
                    <a:pt x="537" y="178"/>
                  </a:lnTo>
                  <a:lnTo>
                    <a:pt x="551" y="186"/>
                  </a:lnTo>
                  <a:lnTo>
                    <a:pt x="583" y="201"/>
                  </a:lnTo>
                  <a:lnTo>
                    <a:pt x="617" y="217"/>
                  </a:lnTo>
                  <a:lnTo>
                    <a:pt x="634" y="224"/>
                  </a:lnTo>
                  <a:lnTo>
                    <a:pt x="671" y="237"/>
                  </a:lnTo>
                  <a:lnTo>
                    <a:pt x="691" y="243"/>
                  </a:lnTo>
                  <a:lnTo>
                    <a:pt x="730" y="254"/>
                  </a:lnTo>
                  <a:lnTo>
                    <a:pt x="751" y="259"/>
                  </a:lnTo>
                  <a:lnTo>
                    <a:pt x="810" y="271"/>
                  </a:lnTo>
                  <a:lnTo>
                    <a:pt x="850" y="276"/>
                  </a:lnTo>
                  <a:lnTo>
                    <a:pt x="869" y="277"/>
                  </a:lnTo>
                  <a:lnTo>
                    <a:pt x="888" y="280"/>
                  </a:lnTo>
                  <a:lnTo>
                    <a:pt x="906" y="280"/>
                  </a:lnTo>
                  <a:lnTo>
                    <a:pt x="925" y="281"/>
                  </a:lnTo>
                  <a:lnTo>
                    <a:pt x="943" y="281"/>
                  </a:lnTo>
                  <a:lnTo>
                    <a:pt x="961" y="280"/>
                  </a:lnTo>
                  <a:lnTo>
                    <a:pt x="978" y="280"/>
                  </a:lnTo>
                  <a:lnTo>
                    <a:pt x="995" y="277"/>
                  </a:lnTo>
                  <a:lnTo>
                    <a:pt x="1011" y="276"/>
                  </a:lnTo>
                  <a:lnTo>
                    <a:pt x="1043" y="271"/>
                  </a:lnTo>
                  <a:lnTo>
                    <a:pt x="1057" y="268"/>
                  </a:lnTo>
                  <a:lnTo>
                    <a:pt x="1072" y="264"/>
                  </a:lnTo>
                  <a:lnTo>
                    <a:pt x="1098" y="256"/>
                  </a:lnTo>
                  <a:lnTo>
                    <a:pt x="1122" y="246"/>
                  </a:lnTo>
                  <a:lnTo>
                    <a:pt x="1132" y="241"/>
                  </a:lnTo>
                  <a:lnTo>
                    <a:pt x="1143" y="234"/>
                  </a:lnTo>
                  <a:lnTo>
                    <a:pt x="1152" y="228"/>
                  </a:lnTo>
                  <a:lnTo>
                    <a:pt x="1160" y="221"/>
                  </a:lnTo>
                  <a:lnTo>
                    <a:pt x="1168" y="213"/>
                  </a:lnTo>
                  <a:lnTo>
                    <a:pt x="1181" y="197"/>
                  </a:lnTo>
                  <a:lnTo>
                    <a:pt x="1186" y="190"/>
                  </a:lnTo>
                  <a:lnTo>
                    <a:pt x="1190" y="180"/>
                  </a:lnTo>
                  <a:lnTo>
                    <a:pt x="1193" y="171"/>
                  </a:lnTo>
                  <a:lnTo>
                    <a:pt x="1195" y="153"/>
                  </a:lnTo>
                  <a:lnTo>
                    <a:pt x="994" y="4034"/>
                  </a:lnTo>
                  <a:lnTo>
                    <a:pt x="993" y="4046"/>
                  </a:lnTo>
                  <a:lnTo>
                    <a:pt x="990" y="4057"/>
                  </a:lnTo>
                  <a:lnTo>
                    <a:pt x="986" y="4069"/>
                  </a:lnTo>
                  <a:lnTo>
                    <a:pt x="976" y="4089"/>
                  </a:lnTo>
                  <a:lnTo>
                    <a:pt x="968" y="4100"/>
                  </a:lnTo>
                  <a:lnTo>
                    <a:pt x="960" y="4109"/>
                  </a:lnTo>
                  <a:lnTo>
                    <a:pt x="939" y="4127"/>
                  </a:lnTo>
                  <a:lnTo>
                    <a:pt x="928" y="4135"/>
                  </a:lnTo>
                  <a:lnTo>
                    <a:pt x="915" y="4143"/>
                  </a:lnTo>
                  <a:lnTo>
                    <a:pt x="902" y="4150"/>
                  </a:lnTo>
                  <a:lnTo>
                    <a:pt x="888" y="4156"/>
                  </a:lnTo>
                  <a:lnTo>
                    <a:pt x="872" y="4163"/>
                  </a:lnTo>
                  <a:lnTo>
                    <a:pt x="856" y="4168"/>
                  </a:lnTo>
                  <a:lnTo>
                    <a:pt x="839" y="4173"/>
                  </a:lnTo>
                  <a:lnTo>
                    <a:pt x="821" y="4178"/>
                  </a:lnTo>
                  <a:lnTo>
                    <a:pt x="802" y="4182"/>
                  </a:lnTo>
                  <a:lnTo>
                    <a:pt x="784" y="4185"/>
                  </a:lnTo>
                  <a:lnTo>
                    <a:pt x="764" y="4188"/>
                  </a:lnTo>
                  <a:lnTo>
                    <a:pt x="743" y="4190"/>
                  </a:lnTo>
                  <a:lnTo>
                    <a:pt x="701" y="4193"/>
                  </a:lnTo>
                  <a:lnTo>
                    <a:pt x="679" y="4194"/>
                  </a:lnTo>
                  <a:lnTo>
                    <a:pt x="657" y="4194"/>
                  </a:lnTo>
                  <a:lnTo>
                    <a:pt x="633" y="4193"/>
                  </a:lnTo>
                  <a:lnTo>
                    <a:pt x="611" y="4192"/>
                  </a:lnTo>
                  <a:lnTo>
                    <a:pt x="586" y="4190"/>
                  </a:lnTo>
                  <a:lnTo>
                    <a:pt x="538" y="4185"/>
                  </a:lnTo>
                  <a:lnTo>
                    <a:pt x="488" y="4177"/>
                  </a:lnTo>
                  <a:lnTo>
                    <a:pt x="438" y="4167"/>
                  </a:lnTo>
                  <a:lnTo>
                    <a:pt x="412" y="4160"/>
                  </a:lnTo>
                  <a:lnTo>
                    <a:pt x="387" y="4154"/>
                  </a:lnTo>
                  <a:lnTo>
                    <a:pt x="363" y="4147"/>
                  </a:lnTo>
                  <a:lnTo>
                    <a:pt x="339" y="4139"/>
                  </a:lnTo>
                  <a:lnTo>
                    <a:pt x="316" y="4131"/>
                  </a:lnTo>
                  <a:lnTo>
                    <a:pt x="293" y="4122"/>
                  </a:lnTo>
                  <a:lnTo>
                    <a:pt x="272" y="4114"/>
                  </a:lnTo>
                  <a:lnTo>
                    <a:pt x="249" y="4105"/>
                  </a:lnTo>
                  <a:lnTo>
                    <a:pt x="228" y="4095"/>
                  </a:lnTo>
                  <a:lnTo>
                    <a:pt x="208" y="4086"/>
                  </a:lnTo>
                  <a:lnTo>
                    <a:pt x="153" y="4054"/>
                  </a:lnTo>
                  <a:lnTo>
                    <a:pt x="136" y="4044"/>
                  </a:lnTo>
                  <a:lnTo>
                    <a:pt x="120" y="4032"/>
                  </a:lnTo>
                  <a:lnTo>
                    <a:pt x="106" y="4021"/>
                  </a:lnTo>
                  <a:lnTo>
                    <a:pt x="92" y="4010"/>
                  </a:lnTo>
                  <a:lnTo>
                    <a:pt x="65" y="3986"/>
                  </a:lnTo>
                  <a:lnTo>
                    <a:pt x="44" y="3962"/>
                  </a:lnTo>
                  <a:lnTo>
                    <a:pt x="35" y="3951"/>
                  </a:lnTo>
                  <a:lnTo>
                    <a:pt x="26" y="3938"/>
                  </a:lnTo>
                  <a:lnTo>
                    <a:pt x="13" y="3914"/>
                  </a:lnTo>
                  <a:lnTo>
                    <a:pt x="5" y="3890"/>
                  </a:lnTo>
                  <a:lnTo>
                    <a:pt x="2" y="3877"/>
                  </a:lnTo>
                  <a:lnTo>
                    <a:pt x="0" y="3854"/>
                  </a:lnTo>
                  <a:lnTo>
                    <a:pt x="1" y="3843"/>
                  </a:lnTo>
                  <a:lnTo>
                    <a:pt x="400" y="13"/>
                  </a:lnTo>
                  <a:close/>
                  <a:moveTo>
                    <a:pt x="402" y="0"/>
                  </a:moveTo>
                  <a:lnTo>
                    <a:pt x="400" y="13"/>
                  </a:lnTo>
                  <a:lnTo>
                    <a:pt x="400" y="9"/>
                  </a:lnTo>
                  <a:lnTo>
                    <a:pt x="402" y="0"/>
                  </a:lnTo>
                  <a:close/>
                </a:path>
              </a:pathLst>
            </a:custGeom>
            <a:solidFill>
              <a:srgbClr val="7F768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0" name="Freeform 91"/>
            <p:cNvSpPr>
              <a:spLocks noEditPoints="1"/>
            </p:cNvSpPr>
            <p:nvPr/>
          </p:nvSpPr>
          <p:spPr bwMode="auto">
            <a:xfrm>
              <a:off x="5214938" y="203200"/>
              <a:ext cx="1771650" cy="6613525"/>
            </a:xfrm>
            <a:custGeom>
              <a:avLst/>
              <a:gdLst/>
              <a:ahLst/>
              <a:cxnLst>
                <a:cxn ang="0">
                  <a:pos x="1116" y="153"/>
                </a:cxn>
                <a:cxn ang="0">
                  <a:pos x="390" y="11"/>
                </a:cxn>
                <a:cxn ang="0">
                  <a:pos x="392" y="26"/>
                </a:cxn>
                <a:cxn ang="0">
                  <a:pos x="397" y="43"/>
                </a:cxn>
                <a:cxn ang="0">
                  <a:pos x="410" y="71"/>
                </a:cxn>
                <a:cxn ang="0">
                  <a:pos x="430" y="97"/>
                </a:cxn>
                <a:cxn ang="0">
                  <a:pos x="448" y="114"/>
                </a:cxn>
                <a:cxn ang="0">
                  <a:pos x="468" y="131"/>
                </a:cxn>
                <a:cxn ang="0">
                  <a:pos x="490" y="147"/>
                </a:cxn>
                <a:cxn ang="0">
                  <a:pos x="515" y="163"/>
                </a:cxn>
                <a:cxn ang="0">
                  <a:pos x="543" y="178"/>
                </a:cxn>
                <a:cxn ang="0">
                  <a:pos x="573" y="193"/>
                </a:cxn>
                <a:cxn ang="0">
                  <a:pos x="622" y="211"/>
                </a:cxn>
                <a:cxn ang="0">
                  <a:pos x="656" y="223"/>
                </a:cxn>
                <a:cxn ang="0">
                  <a:pos x="748" y="245"/>
                </a:cxn>
                <a:cxn ang="0">
                  <a:pos x="802" y="253"/>
                </a:cxn>
                <a:cxn ang="0">
                  <a:pos x="903" y="257"/>
                </a:cxn>
                <a:cxn ang="0">
                  <a:pos x="933" y="254"/>
                </a:cxn>
                <a:cxn ang="0">
                  <a:pos x="963" y="250"/>
                </a:cxn>
                <a:cxn ang="0">
                  <a:pos x="991" y="245"/>
                </a:cxn>
                <a:cxn ang="0">
                  <a:pos x="1016" y="239"/>
                </a:cxn>
                <a:cxn ang="0">
                  <a:pos x="1038" y="231"/>
                </a:cxn>
                <a:cxn ang="0">
                  <a:pos x="1068" y="215"/>
                </a:cxn>
                <a:cxn ang="0">
                  <a:pos x="1097" y="189"/>
                </a:cxn>
                <a:cxn ang="0">
                  <a:pos x="1108" y="174"/>
                </a:cxn>
                <a:cxn ang="0">
                  <a:pos x="1116" y="153"/>
                </a:cxn>
                <a:cxn ang="0">
                  <a:pos x="906" y="4031"/>
                </a:cxn>
                <a:cxn ang="0">
                  <a:pos x="895" y="4061"/>
                </a:cxn>
                <a:cxn ang="0">
                  <a:pos x="883" y="4081"/>
                </a:cxn>
                <a:cxn ang="0">
                  <a:pos x="857" y="4106"/>
                </a:cxn>
                <a:cxn ang="0">
                  <a:pos x="835" y="4120"/>
                </a:cxn>
                <a:cxn ang="0">
                  <a:pos x="810" y="4132"/>
                </a:cxn>
                <a:cxn ang="0">
                  <a:pos x="765" y="4148"/>
                </a:cxn>
                <a:cxn ang="0">
                  <a:pos x="732" y="4155"/>
                </a:cxn>
                <a:cxn ang="0">
                  <a:pos x="678" y="4163"/>
                </a:cxn>
                <a:cxn ang="0">
                  <a:pos x="577" y="4166"/>
                </a:cxn>
                <a:cxn ang="0">
                  <a:pos x="490" y="4158"/>
                </a:cxn>
                <a:cxn ang="0">
                  <a:pos x="422" y="4146"/>
                </a:cxn>
                <a:cxn ang="0">
                  <a:pos x="376" y="4136"/>
                </a:cxn>
                <a:cxn ang="0">
                  <a:pos x="288" y="4108"/>
                </a:cxn>
                <a:cxn ang="0">
                  <a:pos x="247" y="4093"/>
                </a:cxn>
                <a:cxn ang="0">
                  <a:pos x="208" y="4076"/>
                </a:cxn>
                <a:cxn ang="0">
                  <a:pos x="155" y="4048"/>
                </a:cxn>
                <a:cxn ang="0">
                  <a:pos x="124" y="4028"/>
                </a:cxn>
                <a:cxn ang="0">
                  <a:pos x="96" y="4009"/>
                </a:cxn>
                <a:cxn ang="0">
                  <a:pos x="59" y="3976"/>
                </a:cxn>
                <a:cxn ang="0">
                  <a:pos x="40" y="3955"/>
                </a:cxn>
                <a:cxn ang="0">
                  <a:pos x="24" y="3933"/>
                </a:cxn>
                <a:cxn ang="0">
                  <a:pos x="7" y="3900"/>
                </a:cxn>
                <a:cxn ang="0">
                  <a:pos x="0" y="3867"/>
                </a:cxn>
                <a:cxn ang="0">
                  <a:pos x="390" y="11"/>
                </a:cxn>
                <a:cxn ang="0">
                  <a:pos x="390" y="11"/>
                </a:cxn>
                <a:cxn ang="0">
                  <a:pos x="392" y="0"/>
                </a:cxn>
              </a:cxnLst>
              <a:rect l="0" t="0" r="r" b="b"/>
              <a:pathLst>
                <a:path w="1116" h="4166">
                  <a:moveTo>
                    <a:pt x="1116" y="142"/>
                  </a:moveTo>
                  <a:lnTo>
                    <a:pt x="1116" y="153"/>
                  </a:lnTo>
                  <a:lnTo>
                    <a:pt x="1116" y="142"/>
                  </a:lnTo>
                  <a:close/>
                  <a:moveTo>
                    <a:pt x="390" y="11"/>
                  </a:moveTo>
                  <a:lnTo>
                    <a:pt x="392" y="19"/>
                  </a:lnTo>
                  <a:lnTo>
                    <a:pt x="392" y="26"/>
                  </a:lnTo>
                  <a:lnTo>
                    <a:pt x="394" y="36"/>
                  </a:lnTo>
                  <a:lnTo>
                    <a:pt x="397" y="43"/>
                  </a:lnTo>
                  <a:lnTo>
                    <a:pt x="405" y="62"/>
                  </a:lnTo>
                  <a:lnTo>
                    <a:pt x="410" y="71"/>
                  </a:lnTo>
                  <a:lnTo>
                    <a:pt x="417" y="79"/>
                  </a:lnTo>
                  <a:lnTo>
                    <a:pt x="430" y="97"/>
                  </a:lnTo>
                  <a:lnTo>
                    <a:pt x="439" y="105"/>
                  </a:lnTo>
                  <a:lnTo>
                    <a:pt x="448" y="114"/>
                  </a:lnTo>
                  <a:lnTo>
                    <a:pt x="457" y="122"/>
                  </a:lnTo>
                  <a:lnTo>
                    <a:pt x="468" y="131"/>
                  </a:lnTo>
                  <a:lnTo>
                    <a:pt x="478" y="139"/>
                  </a:lnTo>
                  <a:lnTo>
                    <a:pt x="490" y="147"/>
                  </a:lnTo>
                  <a:lnTo>
                    <a:pt x="503" y="155"/>
                  </a:lnTo>
                  <a:lnTo>
                    <a:pt x="515" y="163"/>
                  </a:lnTo>
                  <a:lnTo>
                    <a:pt x="530" y="170"/>
                  </a:lnTo>
                  <a:lnTo>
                    <a:pt x="543" y="178"/>
                  </a:lnTo>
                  <a:lnTo>
                    <a:pt x="557" y="185"/>
                  </a:lnTo>
                  <a:lnTo>
                    <a:pt x="573" y="193"/>
                  </a:lnTo>
                  <a:lnTo>
                    <a:pt x="605" y="206"/>
                  </a:lnTo>
                  <a:lnTo>
                    <a:pt x="622" y="211"/>
                  </a:lnTo>
                  <a:lnTo>
                    <a:pt x="639" y="218"/>
                  </a:lnTo>
                  <a:lnTo>
                    <a:pt x="656" y="223"/>
                  </a:lnTo>
                  <a:lnTo>
                    <a:pt x="693" y="233"/>
                  </a:lnTo>
                  <a:lnTo>
                    <a:pt x="748" y="245"/>
                  </a:lnTo>
                  <a:lnTo>
                    <a:pt x="765" y="248"/>
                  </a:lnTo>
                  <a:lnTo>
                    <a:pt x="802" y="253"/>
                  </a:lnTo>
                  <a:lnTo>
                    <a:pt x="853" y="257"/>
                  </a:lnTo>
                  <a:lnTo>
                    <a:pt x="903" y="257"/>
                  </a:lnTo>
                  <a:lnTo>
                    <a:pt x="919" y="256"/>
                  </a:lnTo>
                  <a:lnTo>
                    <a:pt x="933" y="254"/>
                  </a:lnTo>
                  <a:lnTo>
                    <a:pt x="949" y="253"/>
                  </a:lnTo>
                  <a:lnTo>
                    <a:pt x="963" y="250"/>
                  </a:lnTo>
                  <a:lnTo>
                    <a:pt x="976" y="249"/>
                  </a:lnTo>
                  <a:lnTo>
                    <a:pt x="991" y="245"/>
                  </a:lnTo>
                  <a:lnTo>
                    <a:pt x="1003" y="242"/>
                  </a:lnTo>
                  <a:lnTo>
                    <a:pt x="1016" y="239"/>
                  </a:lnTo>
                  <a:lnTo>
                    <a:pt x="1028" y="235"/>
                  </a:lnTo>
                  <a:lnTo>
                    <a:pt x="1038" y="231"/>
                  </a:lnTo>
                  <a:lnTo>
                    <a:pt x="1059" y="220"/>
                  </a:lnTo>
                  <a:lnTo>
                    <a:pt x="1068" y="215"/>
                  </a:lnTo>
                  <a:lnTo>
                    <a:pt x="1092" y="195"/>
                  </a:lnTo>
                  <a:lnTo>
                    <a:pt x="1097" y="189"/>
                  </a:lnTo>
                  <a:lnTo>
                    <a:pt x="1103" y="181"/>
                  </a:lnTo>
                  <a:lnTo>
                    <a:pt x="1108" y="174"/>
                  </a:lnTo>
                  <a:lnTo>
                    <a:pt x="1112" y="165"/>
                  </a:lnTo>
                  <a:lnTo>
                    <a:pt x="1116" y="153"/>
                  </a:lnTo>
                  <a:lnTo>
                    <a:pt x="906" y="4021"/>
                  </a:lnTo>
                  <a:lnTo>
                    <a:pt x="906" y="4031"/>
                  </a:lnTo>
                  <a:lnTo>
                    <a:pt x="900" y="4052"/>
                  </a:lnTo>
                  <a:lnTo>
                    <a:pt x="895" y="4061"/>
                  </a:lnTo>
                  <a:lnTo>
                    <a:pt x="890" y="4072"/>
                  </a:lnTo>
                  <a:lnTo>
                    <a:pt x="883" y="4081"/>
                  </a:lnTo>
                  <a:lnTo>
                    <a:pt x="866" y="4098"/>
                  </a:lnTo>
                  <a:lnTo>
                    <a:pt x="857" y="4106"/>
                  </a:lnTo>
                  <a:lnTo>
                    <a:pt x="846" y="4112"/>
                  </a:lnTo>
                  <a:lnTo>
                    <a:pt x="835" y="4120"/>
                  </a:lnTo>
                  <a:lnTo>
                    <a:pt x="823" y="4127"/>
                  </a:lnTo>
                  <a:lnTo>
                    <a:pt x="810" y="4132"/>
                  </a:lnTo>
                  <a:lnTo>
                    <a:pt x="781" y="4142"/>
                  </a:lnTo>
                  <a:lnTo>
                    <a:pt x="765" y="4148"/>
                  </a:lnTo>
                  <a:lnTo>
                    <a:pt x="749" y="4152"/>
                  </a:lnTo>
                  <a:lnTo>
                    <a:pt x="732" y="4155"/>
                  </a:lnTo>
                  <a:lnTo>
                    <a:pt x="715" y="4158"/>
                  </a:lnTo>
                  <a:lnTo>
                    <a:pt x="678" y="4163"/>
                  </a:lnTo>
                  <a:lnTo>
                    <a:pt x="639" y="4166"/>
                  </a:lnTo>
                  <a:lnTo>
                    <a:pt x="577" y="4166"/>
                  </a:lnTo>
                  <a:lnTo>
                    <a:pt x="535" y="4163"/>
                  </a:lnTo>
                  <a:lnTo>
                    <a:pt x="490" y="4158"/>
                  </a:lnTo>
                  <a:lnTo>
                    <a:pt x="446" y="4150"/>
                  </a:lnTo>
                  <a:lnTo>
                    <a:pt x="422" y="4146"/>
                  </a:lnTo>
                  <a:lnTo>
                    <a:pt x="400" y="4141"/>
                  </a:lnTo>
                  <a:lnTo>
                    <a:pt x="376" y="4136"/>
                  </a:lnTo>
                  <a:lnTo>
                    <a:pt x="309" y="4116"/>
                  </a:lnTo>
                  <a:lnTo>
                    <a:pt x="288" y="4108"/>
                  </a:lnTo>
                  <a:lnTo>
                    <a:pt x="267" y="4102"/>
                  </a:lnTo>
                  <a:lnTo>
                    <a:pt x="247" y="4093"/>
                  </a:lnTo>
                  <a:lnTo>
                    <a:pt x="228" y="4085"/>
                  </a:lnTo>
                  <a:lnTo>
                    <a:pt x="208" y="4076"/>
                  </a:lnTo>
                  <a:lnTo>
                    <a:pt x="189" y="4066"/>
                  </a:lnTo>
                  <a:lnTo>
                    <a:pt x="155" y="4048"/>
                  </a:lnTo>
                  <a:lnTo>
                    <a:pt x="139" y="4039"/>
                  </a:lnTo>
                  <a:lnTo>
                    <a:pt x="124" y="4028"/>
                  </a:lnTo>
                  <a:lnTo>
                    <a:pt x="109" y="4018"/>
                  </a:lnTo>
                  <a:lnTo>
                    <a:pt x="96" y="4009"/>
                  </a:lnTo>
                  <a:lnTo>
                    <a:pt x="83" y="3997"/>
                  </a:lnTo>
                  <a:lnTo>
                    <a:pt x="59" y="3976"/>
                  </a:lnTo>
                  <a:lnTo>
                    <a:pt x="49" y="3966"/>
                  </a:lnTo>
                  <a:lnTo>
                    <a:pt x="40" y="3955"/>
                  </a:lnTo>
                  <a:lnTo>
                    <a:pt x="30" y="3943"/>
                  </a:lnTo>
                  <a:lnTo>
                    <a:pt x="24" y="3933"/>
                  </a:lnTo>
                  <a:lnTo>
                    <a:pt x="17" y="3921"/>
                  </a:lnTo>
                  <a:lnTo>
                    <a:pt x="7" y="3900"/>
                  </a:lnTo>
                  <a:lnTo>
                    <a:pt x="3" y="3888"/>
                  </a:lnTo>
                  <a:lnTo>
                    <a:pt x="0" y="3867"/>
                  </a:lnTo>
                  <a:lnTo>
                    <a:pt x="0" y="3845"/>
                  </a:lnTo>
                  <a:lnTo>
                    <a:pt x="390" y="11"/>
                  </a:lnTo>
                  <a:close/>
                  <a:moveTo>
                    <a:pt x="392" y="0"/>
                  </a:moveTo>
                  <a:lnTo>
                    <a:pt x="390" y="11"/>
                  </a:lnTo>
                  <a:lnTo>
                    <a:pt x="390" y="9"/>
                  </a:lnTo>
                  <a:lnTo>
                    <a:pt x="392" y="0"/>
                  </a:lnTo>
                  <a:close/>
                </a:path>
              </a:pathLst>
            </a:custGeom>
            <a:solidFill>
              <a:srgbClr val="C2BD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1" name="Freeform 92"/>
            <p:cNvSpPr>
              <a:spLocks/>
            </p:cNvSpPr>
            <p:nvPr/>
          </p:nvSpPr>
          <p:spPr bwMode="auto">
            <a:xfrm>
              <a:off x="5218113" y="6070600"/>
              <a:ext cx="15875" cy="161925"/>
            </a:xfrm>
            <a:custGeom>
              <a:avLst/>
              <a:gdLst/>
              <a:ahLst/>
              <a:cxnLst>
                <a:cxn ang="0">
                  <a:pos x="6" y="0"/>
                </a:cxn>
                <a:cxn ang="0">
                  <a:pos x="9" y="88"/>
                </a:cxn>
                <a:cxn ang="0">
                  <a:pos x="9" y="89"/>
                </a:cxn>
                <a:cxn ang="0">
                  <a:pos x="10" y="90"/>
                </a:cxn>
                <a:cxn ang="0">
                  <a:pos x="10" y="102"/>
                </a:cxn>
                <a:cxn ang="0">
                  <a:pos x="6" y="96"/>
                </a:cxn>
                <a:cxn ang="0">
                  <a:pos x="3" y="88"/>
                </a:cxn>
                <a:cxn ang="0">
                  <a:pos x="3" y="85"/>
                </a:cxn>
                <a:cxn ang="0">
                  <a:pos x="2" y="84"/>
                </a:cxn>
                <a:cxn ang="0">
                  <a:pos x="2" y="81"/>
                </a:cxn>
                <a:cxn ang="0">
                  <a:pos x="1" y="76"/>
                </a:cxn>
                <a:cxn ang="0">
                  <a:pos x="1" y="72"/>
                </a:cxn>
                <a:cxn ang="0">
                  <a:pos x="0" y="68"/>
                </a:cxn>
                <a:cxn ang="0">
                  <a:pos x="0" y="63"/>
                </a:cxn>
                <a:cxn ang="0">
                  <a:pos x="3" y="37"/>
                </a:cxn>
                <a:cxn ang="0">
                  <a:pos x="5" y="14"/>
                </a:cxn>
                <a:cxn ang="0">
                  <a:pos x="6" y="4"/>
                </a:cxn>
                <a:cxn ang="0">
                  <a:pos x="6" y="0"/>
                </a:cxn>
              </a:cxnLst>
              <a:rect l="0" t="0" r="r" b="b"/>
              <a:pathLst>
                <a:path w="10" h="102">
                  <a:moveTo>
                    <a:pt x="6" y="0"/>
                  </a:moveTo>
                  <a:lnTo>
                    <a:pt x="9" y="88"/>
                  </a:lnTo>
                  <a:lnTo>
                    <a:pt x="9" y="89"/>
                  </a:lnTo>
                  <a:lnTo>
                    <a:pt x="10" y="90"/>
                  </a:lnTo>
                  <a:lnTo>
                    <a:pt x="10" y="102"/>
                  </a:lnTo>
                  <a:lnTo>
                    <a:pt x="6" y="96"/>
                  </a:lnTo>
                  <a:lnTo>
                    <a:pt x="3" y="88"/>
                  </a:lnTo>
                  <a:lnTo>
                    <a:pt x="3" y="85"/>
                  </a:lnTo>
                  <a:lnTo>
                    <a:pt x="2" y="84"/>
                  </a:lnTo>
                  <a:lnTo>
                    <a:pt x="2" y="81"/>
                  </a:lnTo>
                  <a:lnTo>
                    <a:pt x="1" y="76"/>
                  </a:lnTo>
                  <a:lnTo>
                    <a:pt x="1" y="72"/>
                  </a:lnTo>
                  <a:lnTo>
                    <a:pt x="0" y="68"/>
                  </a:lnTo>
                  <a:lnTo>
                    <a:pt x="0" y="63"/>
                  </a:lnTo>
                  <a:lnTo>
                    <a:pt x="3" y="37"/>
                  </a:lnTo>
                  <a:lnTo>
                    <a:pt x="5" y="14"/>
                  </a:lnTo>
                  <a:lnTo>
                    <a:pt x="6" y="4"/>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2" name="Freeform 93"/>
            <p:cNvSpPr>
              <a:spLocks noEditPoints="1"/>
            </p:cNvSpPr>
            <p:nvPr/>
          </p:nvSpPr>
          <p:spPr bwMode="auto">
            <a:xfrm>
              <a:off x="5227638" y="5907088"/>
              <a:ext cx="26988" cy="365125"/>
            </a:xfrm>
            <a:custGeom>
              <a:avLst/>
              <a:gdLst/>
              <a:ahLst/>
              <a:cxnLst>
                <a:cxn ang="0">
                  <a:pos x="4" y="193"/>
                </a:cxn>
                <a:cxn ang="0">
                  <a:pos x="8" y="201"/>
                </a:cxn>
                <a:cxn ang="0">
                  <a:pos x="15" y="209"/>
                </a:cxn>
                <a:cxn ang="0">
                  <a:pos x="15" y="210"/>
                </a:cxn>
                <a:cxn ang="0">
                  <a:pos x="17" y="214"/>
                </a:cxn>
                <a:cxn ang="0">
                  <a:pos x="17" y="230"/>
                </a:cxn>
                <a:cxn ang="0">
                  <a:pos x="13" y="223"/>
                </a:cxn>
                <a:cxn ang="0">
                  <a:pos x="4" y="206"/>
                </a:cxn>
                <a:cxn ang="0">
                  <a:pos x="4" y="193"/>
                </a:cxn>
                <a:cxn ang="0">
                  <a:pos x="11" y="0"/>
                </a:cxn>
                <a:cxn ang="0">
                  <a:pos x="13" y="96"/>
                </a:cxn>
                <a:cxn ang="0">
                  <a:pos x="13" y="106"/>
                </a:cxn>
                <a:cxn ang="0">
                  <a:pos x="15" y="110"/>
                </a:cxn>
                <a:cxn ang="0">
                  <a:pos x="12" y="107"/>
                </a:cxn>
                <a:cxn ang="0">
                  <a:pos x="12" y="111"/>
                </a:cxn>
                <a:cxn ang="0">
                  <a:pos x="11" y="121"/>
                </a:cxn>
                <a:cxn ang="0">
                  <a:pos x="8" y="144"/>
                </a:cxn>
                <a:cxn ang="0">
                  <a:pos x="5" y="170"/>
                </a:cxn>
                <a:cxn ang="0">
                  <a:pos x="4" y="188"/>
                </a:cxn>
                <a:cxn ang="0">
                  <a:pos x="3" y="191"/>
                </a:cxn>
                <a:cxn ang="0">
                  <a:pos x="0" y="103"/>
                </a:cxn>
                <a:cxn ang="0">
                  <a:pos x="1" y="98"/>
                </a:cxn>
                <a:cxn ang="0">
                  <a:pos x="4" y="77"/>
                </a:cxn>
                <a:cxn ang="0">
                  <a:pos x="5" y="55"/>
                </a:cxn>
                <a:cxn ang="0">
                  <a:pos x="8" y="35"/>
                </a:cxn>
                <a:cxn ang="0">
                  <a:pos x="9" y="19"/>
                </a:cxn>
                <a:cxn ang="0">
                  <a:pos x="9" y="11"/>
                </a:cxn>
                <a:cxn ang="0">
                  <a:pos x="11" y="0"/>
                </a:cxn>
              </a:cxnLst>
              <a:rect l="0" t="0" r="r" b="b"/>
              <a:pathLst>
                <a:path w="17" h="230">
                  <a:moveTo>
                    <a:pt x="4" y="193"/>
                  </a:moveTo>
                  <a:lnTo>
                    <a:pt x="8" y="201"/>
                  </a:lnTo>
                  <a:lnTo>
                    <a:pt x="15" y="209"/>
                  </a:lnTo>
                  <a:lnTo>
                    <a:pt x="15" y="210"/>
                  </a:lnTo>
                  <a:lnTo>
                    <a:pt x="17" y="214"/>
                  </a:lnTo>
                  <a:lnTo>
                    <a:pt x="17" y="230"/>
                  </a:lnTo>
                  <a:lnTo>
                    <a:pt x="13" y="223"/>
                  </a:lnTo>
                  <a:lnTo>
                    <a:pt x="4" y="206"/>
                  </a:lnTo>
                  <a:lnTo>
                    <a:pt x="4" y="193"/>
                  </a:lnTo>
                  <a:close/>
                  <a:moveTo>
                    <a:pt x="11" y="0"/>
                  </a:moveTo>
                  <a:lnTo>
                    <a:pt x="13" y="96"/>
                  </a:lnTo>
                  <a:lnTo>
                    <a:pt x="13" y="106"/>
                  </a:lnTo>
                  <a:lnTo>
                    <a:pt x="15" y="110"/>
                  </a:lnTo>
                  <a:lnTo>
                    <a:pt x="12" y="107"/>
                  </a:lnTo>
                  <a:lnTo>
                    <a:pt x="12" y="111"/>
                  </a:lnTo>
                  <a:lnTo>
                    <a:pt x="11" y="121"/>
                  </a:lnTo>
                  <a:lnTo>
                    <a:pt x="8" y="144"/>
                  </a:lnTo>
                  <a:lnTo>
                    <a:pt x="5" y="170"/>
                  </a:lnTo>
                  <a:lnTo>
                    <a:pt x="4" y="188"/>
                  </a:lnTo>
                  <a:lnTo>
                    <a:pt x="3" y="191"/>
                  </a:lnTo>
                  <a:lnTo>
                    <a:pt x="0" y="103"/>
                  </a:lnTo>
                  <a:lnTo>
                    <a:pt x="1" y="98"/>
                  </a:lnTo>
                  <a:lnTo>
                    <a:pt x="4" y="77"/>
                  </a:lnTo>
                  <a:lnTo>
                    <a:pt x="5" y="55"/>
                  </a:lnTo>
                  <a:lnTo>
                    <a:pt x="8" y="35"/>
                  </a:lnTo>
                  <a:lnTo>
                    <a:pt x="9" y="19"/>
                  </a:lnTo>
                  <a:lnTo>
                    <a:pt x="9" y="11"/>
                  </a:lnTo>
                  <a:lnTo>
                    <a:pt x="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3" name="Freeform 94"/>
            <p:cNvSpPr>
              <a:spLocks noEditPoints="1"/>
            </p:cNvSpPr>
            <p:nvPr/>
          </p:nvSpPr>
          <p:spPr bwMode="auto">
            <a:xfrm>
              <a:off x="5245100" y="5740400"/>
              <a:ext cx="33338" cy="558800"/>
            </a:xfrm>
            <a:custGeom>
              <a:avLst/>
              <a:gdLst/>
              <a:ahLst/>
              <a:cxnLst>
                <a:cxn ang="0">
                  <a:pos x="6" y="319"/>
                </a:cxn>
                <a:cxn ang="0">
                  <a:pos x="15" y="334"/>
                </a:cxn>
                <a:cxn ang="0">
                  <a:pos x="19" y="339"/>
                </a:cxn>
                <a:cxn ang="0">
                  <a:pos x="21" y="352"/>
                </a:cxn>
                <a:cxn ang="0">
                  <a:pos x="13" y="343"/>
                </a:cxn>
                <a:cxn ang="0">
                  <a:pos x="6" y="335"/>
                </a:cxn>
                <a:cxn ang="0">
                  <a:pos x="6" y="319"/>
                </a:cxn>
                <a:cxn ang="0">
                  <a:pos x="2" y="211"/>
                </a:cxn>
                <a:cxn ang="0">
                  <a:pos x="4" y="212"/>
                </a:cxn>
                <a:cxn ang="0">
                  <a:pos x="6" y="216"/>
                </a:cxn>
                <a:cxn ang="0">
                  <a:pos x="7" y="218"/>
                </a:cxn>
                <a:cxn ang="0">
                  <a:pos x="17" y="232"/>
                </a:cxn>
                <a:cxn ang="0">
                  <a:pos x="17" y="237"/>
                </a:cxn>
                <a:cxn ang="0">
                  <a:pos x="9" y="225"/>
                </a:cxn>
                <a:cxn ang="0">
                  <a:pos x="4" y="215"/>
                </a:cxn>
                <a:cxn ang="0">
                  <a:pos x="2" y="211"/>
                </a:cxn>
                <a:cxn ang="0">
                  <a:pos x="9" y="0"/>
                </a:cxn>
                <a:cxn ang="0">
                  <a:pos x="13" y="98"/>
                </a:cxn>
                <a:cxn ang="0">
                  <a:pos x="10" y="119"/>
                </a:cxn>
                <a:cxn ang="0">
                  <a:pos x="13" y="122"/>
                </a:cxn>
                <a:cxn ang="0">
                  <a:pos x="13" y="127"/>
                </a:cxn>
                <a:cxn ang="0">
                  <a:pos x="11" y="125"/>
                </a:cxn>
                <a:cxn ang="0">
                  <a:pos x="10" y="123"/>
                </a:cxn>
                <a:cxn ang="0">
                  <a:pos x="9" y="129"/>
                </a:cxn>
                <a:cxn ang="0">
                  <a:pos x="7" y="144"/>
                </a:cxn>
                <a:cxn ang="0">
                  <a:pos x="6" y="163"/>
                </a:cxn>
                <a:cxn ang="0">
                  <a:pos x="4" y="186"/>
                </a:cxn>
                <a:cxn ang="0">
                  <a:pos x="2" y="201"/>
                </a:cxn>
                <a:cxn ang="0">
                  <a:pos x="0" y="105"/>
                </a:cxn>
                <a:cxn ang="0">
                  <a:pos x="1" y="91"/>
                </a:cxn>
                <a:cxn ang="0">
                  <a:pos x="2" y="73"/>
                </a:cxn>
                <a:cxn ang="0">
                  <a:pos x="4" y="64"/>
                </a:cxn>
                <a:cxn ang="0">
                  <a:pos x="6" y="39"/>
                </a:cxn>
                <a:cxn ang="0">
                  <a:pos x="7" y="27"/>
                </a:cxn>
                <a:cxn ang="0">
                  <a:pos x="9" y="9"/>
                </a:cxn>
                <a:cxn ang="0">
                  <a:pos x="9" y="0"/>
                </a:cxn>
              </a:cxnLst>
              <a:rect l="0" t="0" r="r" b="b"/>
              <a:pathLst>
                <a:path w="21" h="352">
                  <a:moveTo>
                    <a:pt x="6" y="319"/>
                  </a:moveTo>
                  <a:lnTo>
                    <a:pt x="15" y="334"/>
                  </a:lnTo>
                  <a:lnTo>
                    <a:pt x="19" y="339"/>
                  </a:lnTo>
                  <a:lnTo>
                    <a:pt x="21" y="352"/>
                  </a:lnTo>
                  <a:lnTo>
                    <a:pt x="13" y="343"/>
                  </a:lnTo>
                  <a:lnTo>
                    <a:pt x="6" y="335"/>
                  </a:lnTo>
                  <a:lnTo>
                    <a:pt x="6" y="319"/>
                  </a:lnTo>
                  <a:close/>
                  <a:moveTo>
                    <a:pt x="2" y="211"/>
                  </a:moveTo>
                  <a:lnTo>
                    <a:pt x="4" y="212"/>
                  </a:lnTo>
                  <a:lnTo>
                    <a:pt x="6" y="216"/>
                  </a:lnTo>
                  <a:lnTo>
                    <a:pt x="7" y="218"/>
                  </a:lnTo>
                  <a:lnTo>
                    <a:pt x="17" y="232"/>
                  </a:lnTo>
                  <a:lnTo>
                    <a:pt x="17" y="237"/>
                  </a:lnTo>
                  <a:lnTo>
                    <a:pt x="9" y="225"/>
                  </a:lnTo>
                  <a:lnTo>
                    <a:pt x="4" y="215"/>
                  </a:lnTo>
                  <a:lnTo>
                    <a:pt x="2" y="211"/>
                  </a:lnTo>
                  <a:close/>
                  <a:moveTo>
                    <a:pt x="9" y="0"/>
                  </a:moveTo>
                  <a:lnTo>
                    <a:pt x="13" y="98"/>
                  </a:lnTo>
                  <a:lnTo>
                    <a:pt x="10" y="119"/>
                  </a:lnTo>
                  <a:lnTo>
                    <a:pt x="13" y="122"/>
                  </a:lnTo>
                  <a:lnTo>
                    <a:pt x="13" y="127"/>
                  </a:lnTo>
                  <a:lnTo>
                    <a:pt x="11" y="125"/>
                  </a:lnTo>
                  <a:lnTo>
                    <a:pt x="10" y="123"/>
                  </a:lnTo>
                  <a:lnTo>
                    <a:pt x="9" y="129"/>
                  </a:lnTo>
                  <a:lnTo>
                    <a:pt x="7" y="144"/>
                  </a:lnTo>
                  <a:lnTo>
                    <a:pt x="6" y="163"/>
                  </a:lnTo>
                  <a:lnTo>
                    <a:pt x="4" y="186"/>
                  </a:lnTo>
                  <a:lnTo>
                    <a:pt x="2" y="201"/>
                  </a:lnTo>
                  <a:lnTo>
                    <a:pt x="0" y="105"/>
                  </a:lnTo>
                  <a:lnTo>
                    <a:pt x="1" y="91"/>
                  </a:lnTo>
                  <a:lnTo>
                    <a:pt x="2" y="73"/>
                  </a:lnTo>
                  <a:lnTo>
                    <a:pt x="4" y="64"/>
                  </a:lnTo>
                  <a:lnTo>
                    <a:pt x="6" y="39"/>
                  </a:lnTo>
                  <a:lnTo>
                    <a:pt x="7" y="27"/>
                  </a:lnTo>
                  <a:lnTo>
                    <a:pt x="9" y="9"/>
                  </a:lnTo>
                  <a:lnTo>
                    <a:pt x="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4" name="Freeform 95"/>
            <p:cNvSpPr>
              <a:spLocks noEditPoints="1"/>
            </p:cNvSpPr>
            <p:nvPr/>
          </p:nvSpPr>
          <p:spPr bwMode="auto">
            <a:xfrm>
              <a:off x="5259388" y="5586413"/>
              <a:ext cx="39688" cy="735013"/>
            </a:xfrm>
            <a:custGeom>
              <a:avLst/>
              <a:gdLst/>
              <a:ahLst/>
              <a:cxnLst>
                <a:cxn ang="0">
                  <a:pos x="12" y="436"/>
                </a:cxn>
                <a:cxn ang="0">
                  <a:pos x="20" y="446"/>
                </a:cxn>
                <a:cxn ang="0">
                  <a:pos x="25" y="452"/>
                </a:cxn>
                <a:cxn ang="0">
                  <a:pos x="25" y="463"/>
                </a:cxn>
                <a:cxn ang="0">
                  <a:pos x="12" y="449"/>
                </a:cxn>
                <a:cxn ang="0">
                  <a:pos x="12" y="436"/>
                </a:cxn>
                <a:cxn ang="0">
                  <a:pos x="8" y="329"/>
                </a:cxn>
                <a:cxn ang="0">
                  <a:pos x="9" y="331"/>
                </a:cxn>
                <a:cxn ang="0">
                  <a:pos x="21" y="348"/>
                </a:cxn>
                <a:cxn ang="0">
                  <a:pos x="22" y="352"/>
                </a:cxn>
                <a:cxn ang="0">
                  <a:pos x="8" y="334"/>
                </a:cxn>
                <a:cxn ang="0">
                  <a:pos x="8" y="329"/>
                </a:cxn>
                <a:cxn ang="0">
                  <a:pos x="18" y="259"/>
                </a:cxn>
                <a:cxn ang="0">
                  <a:pos x="20" y="308"/>
                </a:cxn>
                <a:cxn ang="0">
                  <a:pos x="17" y="304"/>
                </a:cxn>
                <a:cxn ang="0">
                  <a:pos x="16" y="302"/>
                </a:cxn>
                <a:cxn ang="0">
                  <a:pos x="16" y="297"/>
                </a:cxn>
                <a:cxn ang="0">
                  <a:pos x="18" y="259"/>
                </a:cxn>
                <a:cxn ang="0">
                  <a:pos x="4" y="220"/>
                </a:cxn>
                <a:cxn ang="0">
                  <a:pos x="6" y="225"/>
                </a:cxn>
                <a:cxn ang="0">
                  <a:pos x="10" y="230"/>
                </a:cxn>
                <a:cxn ang="0">
                  <a:pos x="13" y="234"/>
                </a:cxn>
                <a:cxn ang="0">
                  <a:pos x="17" y="240"/>
                </a:cxn>
                <a:cxn ang="0">
                  <a:pos x="18" y="242"/>
                </a:cxn>
                <a:cxn ang="0">
                  <a:pos x="18" y="247"/>
                </a:cxn>
                <a:cxn ang="0">
                  <a:pos x="13" y="240"/>
                </a:cxn>
                <a:cxn ang="0">
                  <a:pos x="6" y="229"/>
                </a:cxn>
                <a:cxn ang="0">
                  <a:pos x="5" y="225"/>
                </a:cxn>
                <a:cxn ang="0">
                  <a:pos x="4" y="224"/>
                </a:cxn>
                <a:cxn ang="0">
                  <a:pos x="4" y="220"/>
                </a:cxn>
                <a:cxn ang="0">
                  <a:pos x="10" y="0"/>
                </a:cxn>
                <a:cxn ang="0">
                  <a:pos x="13" y="88"/>
                </a:cxn>
                <a:cxn ang="0">
                  <a:pos x="13" y="90"/>
                </a:cxn>
                <a:cxn ang="0">
                  <a:pos x="9" y="126"/>
                </a:cxn>
                <a:cxn ang="0">
                  <a:pos x="12" y="130"/>
                </a:cxn>
                <a:cxn ang="0">
                  <a:pos x="14" y="135"/>
                </a:cxn>
                <a:cxn ang="0">
                  <a:pos x="14" y="139"/>
                </a:cxn>
                <a:cxn ang="0">
                  <a:pos x="13" y="135"/>
                </a:cxn>
                <a:cxn ang="0">
                  <a:pos x="9" y="128"/>
                </a:cxn>
                <a:cxn ang="0">
                  <a:pos x="8" y="141"/>
                </a:cxn>
                <a:cxn ang="0">
                  <a:pos x="5" y="174"/>
                </a:cxn>
                <a:cxn ang="0">
                  <a:pos x="4" y="192"/>
                </a:cxn>
                <a:cxn ang="0">
                  <a:pos x="4" y="195"/>
                </a:cxn>
                <a:cxn ang="0">
                  <a:pos x="0" y="97"/>
                </a:cxn>
                <a:cxn ang="0">
                  <a:pos x="1" y="86"/>
                </a:cxn>
                <a:cxn ang="0">
                  <a:pos x="9" y="13"/>
                </a:cxn>
                <a:cxn ang="0">
                  <a:pos x="10" y="0"/>
                </a:cxn>
              </a:cxnLst>
              <a:rect l="0" t="0" r="r" b="b"/>
              <a:pathLst>
                <a:path w="25" h="463">
                  <a:moveTo>
                    <a:pt x="12" y="436"/>
                  </a:moveTo>
                  <a:lnTo>
                    <a:pt x="20" y="446"/>
                  </a:lnTo>
                  <a:lnTo>
                    <a:pt x="25" y="452"/>
                  </a:lnTo>
                  <a:lnTo>
                    <a:pt x="25" y="463"/>
                  </a:lnTo>
                  <a:lnTo>
                    <a:pt x="12" y="449"/>
                  </a:lnTo>
                  <a:lnTo>
                    <a:pt x="12" y="436"/>
                  </a:lnTo>
                  <a:close/>
                  <a:moveTo>
                    <a:pt x="8" y="329"/>
                  </a:moveTo>
                  <a:lnTo>
                    <a:pt x="9" y="331"/>
                  </a:lnTo>
                  <a:lnTo>
                    <a:pt x="21" y="348"/>
                  </a:lnTo>
                  <a:lnTo>
                    <a:pt x="22" y="352"/>
                  </a:lnTo>
                  <a:lnTo>
                    <a:pt x="8" y="334"/>
                  </a:lnTo>
                  <a:lnTo>
                    <a:pt x="8" y="329"/>
                  </a:lnTo>
                  <a:close/>
                  <a:moveTo>
                    <a:pt x="18" y="259"/>
                  </a:moveTo>
                  <a:lnTo>
                    <a:pt x="20" y="308"/>
                  </a:lnTo>
                  <a:lnTo>
                    <a:pt x="17" y="304"/>
                  </a:lnTo>
                  <a:lnTo>
                    <a:pt x="16" y="302"/>
                  </a:lnTo>
                  <a:lnTo>
                    <a:pt x="16" y="297"/>
                  </a:lnTo>
                  <a:lnTo>
                    <a:pt x="18" y="259"/>
                  </a:lnTo>
                  <a:close/>
                  <a:moveTo>
                    <a:pt x="4" y="220"/>
                  </a:moveTo>
                  <a:lnTo>
                    <a:pt x="6" y="225"/>
                  </a:lnTo>
                  <a:lnTo>
                    <a:pt x="10" y="230"/>
                  </a:lnTo>
                  <a:lnTo>
                    <a:pt x="13" y="234"/>
                  </a:lnTo>
                  <a:lnTo>
                    <a:pt x="17" y="240"/>
                  </a:lnTo>
                  <a:lnTo>
                    <a:pt x="18" y="242"/>
                  </a:lnTo>
                  <a:lnTo>
                    <a:pt x="18" y="247"/>
                  </a:lnTo>
                  <a:lnTo>
                    <a:pt x="13" y="240"/>
                  </a:lnTo>
                  <a:lnTo>
                    <a:pt x="6" y="229"/>
                  </a:lnTo>
                  <a:lnTo>
                    <a:pt x="5" y="225"/>
                  </a:lnTo>
                  <a:lnTo>
                    <a:pt x="4" y="224"/>
                  </a:lnTo>
                  <a:lnTo>
                    <a:pt x="4" y="220"/>
                  </a:lnTo>
                  <a:close/>
                  <a:moveTo>
                    <a:pt x="10" y="0"/>
                  </a:moveTo>
                  <a:lnTo>
                    <a:pt x="13" y="88"/>
                  </a:lnTo>
                  <a:lnTo>
                    <a:pt x="13" y="90"/>
                  </a:lnTo>
                  <a:lnTo>
                    <a:pt x="9" y="126"/>
                  </a:lnTo>
                  <a:lnTo>
                    <a:pt x="12" y="130"/>
                  </a:lnTo>
                  <a:lnTo>
                    <a:pt x="14" y="135"/>
                  </a:lnTo>
                  <a:lnTo>
                    <a:pt x="14" y="139"/>
                  </a:lnTo>
                  <a:lnTo>
                    <a:pt x="13" y="135"/>
                  </a:lnTo>
                  <a:lnTo>
                    <a:pt x="9" y="128"/>
                  </a:lnTo>
                  <a:lnTo>
                    <a:pt x="8" y="141"/>
                  </a:lnTo>
                  <a:lnTo>
                    <a:pt x="5" y="174"/>
                  </a:lnTo>
                  <a:lnTo>
                    <a:pt x="4" y="192"/>
                  </a:lnTo>
                  <a:lnTo>
                    <a:pt x="4" y="195"/>
                  </a:lnTo>
                  <a:lnTo>
                    <a:pt x="0" y="97"/>
                  </a:lnTo>
                  <a:lnTo>
                    <a:pt x="1" y="86"/>
                  </a:lnTo>
                  <a:lnTo>
                    <a:pt x="9" y="13"/>
                  </a:lnTo>
                  <a:lnTo>
                    <a:pt x="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5" name="Freeform 96"/>
            <p:cNvSpPr>
              <a:spLocks noEditPoints="1"/>
            </p:cNvSpPr>
            <p:nvPr/>
          </p:nvSpPr>
          <p:spPr bwMode="auto">
            <a:xfrm>
              <a:off x="5278438" y="5511800"/>
              <a:ext cx="46038" cy="835025"/>
            </a:xfrm>
            <a:custGeom>
              <a:avLst/>
              <a:gdLst/>
              <a:ahLst/>
              <a:cxnLst>
                <a:cxn ang="0">
                  <a:pos x="14" y="500"/>
                </a:cxn>
                <a:cxn ang="0">
                  <a:pos x="27" y="516"/>
                </a:cxn>
                <a:cxn ang="0">
                  <a:pos x="29" y="526"/>
                </a:cxn>
                <a:cxn ang="0">
                  <a:pos x="19" y="518"/>
                </a:cxn>
                <a:cxn ang="0">
                  <a:pos x="14" y="513"/>
                </a:cxn>
                <a:cxn ang="0">
                  <a:pos x="14" y="500"/>
                </a:cxn>
                <a:cxn ang="0">
                  <a:pos x="10" y="396"/>
                </a:cxn>
                <a:cxn ang="0">
                  <a:pos x="21" y="410"/>
                </a:cxn>
                <a:cxn ang="0">
                  <a:pos x="25" y="414"/>
                </a:cxn>
                <a:cxn ang="0">
                  <a:pos x="25" y="417"/>
                </a:cxn>
                <a:cxn ang="0">
                  <a:pos x="17" y="408"/>
                </a:cxn>
                <a:cxn ang="0">
                  <a:pos x="11" y="400"/>
                </a:cxn>
                <a:cxn ang="0">
                  <a:pos x="10" y="396"/>
                </a:cxn>
                <a:cxn ang="0">
                  <a:pos x="9" y="349"/>
                </a:cxn>
                <a:cxn ang="0">
                  <a:pos x="23" y="366"/>
                </a:cxn>
                <a:cxn ang="0">
                  <a:pos x="23" y="372"/>
                </a:cxn>
                <a:cxn ang="0">
                  <a:pos x="9" y="356"/>
                </a:cxn>
                <a:cxn ang="0">
                  <a:pos x="9" y="349"/>
                </a:cxn>
                <a:cxn ang="0">
                  <a:pos x="17" y="182"/>
                </a:cxn>
                <a:cxn ang="0">
                  <a:pos x="19" y="232"/>
                </a:cxn>
                <a:cxn ang="0">
                  <a:pos x="18" y="239"/>
                </a:cxn>
                <a:cxn ang="0">
                  <a:pos x="15" y="266"/>
                </a:cxn>
                <a:cxn ang="0">
                  <a:pos x="15" y="275"/>
                </a:cxn>
                <a:cxn ang="0">
                  <a:pos x="13" y="298"/>
                </a:cxn>
                <a:cxn ang="0">
                  <a:pos x="21" y="310"/>
                </a:cxn>
                <a:cxn ang="0">
                  <a:pos x="21" y="314"/>
                </a:cxn>
                <a:cxn ang="0">
                  <a:pos x="13" y="302"/>
                </a:cxn>
                <a:cxn ang="0">
                  <a:pos x="9" y="345"/>
                </a:cxn>
                <a:cxn ang="0">
                  <a:pos x="8" y="292"/>
                </a:cxn>
                <a:cxn ang="0">
                  <a:pos x="9" y="283"/>
                </a:cxn>
                <a:cxn ang="0">
                  <a:pos x="9" y="273"/>
                </a:cxn>
                <a:cxn ang="0">
                  <a:pos x="10" y="259"/>
                </a:cxn>
                <a:cxn ang="0">
                  <a:pos x="15" y="204"/>
                </a:cxn>
                <a:cxn ang="0">
                  <a:pos x="8" y="192"/>
                </a:cxn>
                <a:cxn ang="0">
                  <a:pos x="4" y="188"/>
                </a:cxn>
                <a:cxn ang="0">
                  <a:pos x="4" y="184"/>
                </a:cxn>
                <a:cxn ang="0">
                  <a:pos x="5" y="186"/>
                </a:cxn>
                <a:cxn ang="0">
                  <a:pos x="11" y="194"/>
                </a:cxn>
                <a:cxn ang="0">
                  <a:pos x="15" y="201"/>
                </a:cxn>
                <a:cxn ang="0">
                  <a:pos x="17" y="182"/>
                </a:cxn>
                <a:cxn ang="0">
                  <a:pos x="4" y="0"/>
                </a:cxn>
                <a:cxn ang="0">
                  <a:pos x="6" y="6"/>
                </a:cxn>
                <a:cxn ang="0">
                  <a:pos x="10" y="12"/>
                </a:cxn>
                <a:cxn ang="0">
                  <a:pos x="11" y="16"/>
                </a:cxn>
                <a:cxn ang="0">
                  <a:pos x="13" y="25"/>
                </a:cxn>
                <a:cxn ang="0">
                  <a:pos x="9" y="64"/>
                </a:cxn>
                <a:cxn ang="0">
                  <a:pos x="6" y="82"/>
                </a:cxn>
                <a:cxn ang="0">
                  <a:pos x="14" y="95"/>
                </a:cxn>
                <a:cxn ang="0">
                  <a:pos x="14" y="98"/>
                </a:cxn>
                <a:cxn ang="0">
                  <a:pos x="6" y="85"/>
                </a:cxn>
                <a:cxn ang="0">
                  <a:pos x="2" y="124"/>
                </a:cxn>
                <a:cxn ang="0">
                  <a:pos x="0" y="38"/>
                </a:cxn>
                <a:cxn ang="0">
                  <a:pos x="2" y="13"/>
                </a:cxn>
                <a:cxn ang="0">
                  <a:pos x="4" y="0"/>
                </a:cxn>
              </a:cxnLst>
              <a:rect l="0" t="0" r="r" b="b"/>
              <a:pathLst>
                <a:path w="29" h="526">
                  <a:moveTo>
                    <a:pt x="14" y="500"/>
                  </a:moveTo>
                  <a:lnTo>
                    <a:pt x="27" y="516"/>
                  </a:lnTo>
                  <a:lnTo>
                    <a:pt x="29" y="526"/>
                  </a:lnTo>
                  <a:lnTo>
                    <a:pt x="19" y="518"/>
                  </a:lnTo>
                  <a:lnTo>
                    <a:pt x="14" y="513"/>
                  </a:lnTo>
                  <a:lnTo>
                    <a:pt x="14" y="500"/>
                  </a:lnTo>
                  <a:close/>
                  <a:moveTo>
                    <a:pt x="10" y="396"/>
                  </a:moveTo>
                  <a:lnTo>
                    <a:pt x="21" y="410"/>
                  </a:lnTo>
                  <a:lnTo>
                    <a:pt x="25" y="414"/>
                  </a:lnTo>
                  <a:lnTo>
                    <a:pt x="25" y="417"/>
                  </a:lnTo>
                  <a:lnTo>
                    <a:pt x="17" y="408"/>
                  </a:lnTo>
                  <a:lnTo>
                    <a:pt x="11" y="400"/>
                  </a:lnTo>
                  <a:lnTo>
                    <a:pt x="10" y="396"/>
                  </a:lnTo>
                  <a:close/>
                  <a:moveTo>
                    <a:pt x="9" y="349"/>
                  </a:moveTo>
                  <a:lnTo>
                    <a:pt x="23" y="366"/>
                  </a:lnTo>
                  <a:lnTo>
                    <a:pt x="23" y="372"/>
                  </a:lnTo>
                  <a:lnTo>
                    <a:pt x="9" y="356"/>
                  </a:lnTo>
                  <a:lnTo>
                    <a:pt x="9" y="349"/>
                  </a:lnTo>
                  <a:close/>
                  <a:moveTo>
                    <a:pt x="17" y="182"/>
                  </a:moveTo>
                  <a:lnTo>
                    <a:pt x="19" y="232"/>
                  </a:lnTo>
                  <a:lnTo>
                    <a:pt x="18" y="239"/>
                  </a:lnTo>
                  <a:lnTo>
                    <a:pt x="15" y="266"/>
                  </a:lnTo>
                  <a:lnTo>
                    <a:pt x="15" y="275"/>
                  </a:lnTo>
                  <a:lnTo>
                    <a:pt x="13" y="298"/>
                  </a:lnTo>
                  <a:lnTo>
                    <a:pt x="21" y="310"/>
                  </a:lnTo>
                  <a:lnTo>
                    <a:pt x="21" y="314"/>
                  </a:lnTo>
                  <a:lnTo>
                    <a:pt x="13" y="302"/>
                  </a:lnTo>
                  <a:lnTo>
                    <a:pt x="9" y="345"/>
                  </a:lnTo>
                  <a:lnTo>
                    <a:pt x="8" y="292"/>
                  </a:lnTo>
                  <a:lnTo>
                    <a:pt x="9" y="283"/>
                  </a:lnTo>
                  <a:lnTo>
                    <a:pt x="9" y="273"/>
                  </a:lnTo>
                  <a:lnTo>
                    <a:pt x="10" y="259"/>
                  </a:lnTo>
                  <a:lnTo>
                    <a:pt x="15" y="204"/>
                  </a:lnTo>
                  <a:lnTo>
                    <a:pt x="8" y="192"/>
                  </a:lnTo>
                  <a:lnTo>
                    <a:pt x="4" y="188"/>
                  </a:lnTo>
                  <a:lnTo>
                    <a:pt x="4" y="184"/>
                  </a:lnTo>
                  <a:lnTo>
                    <a:pt x="5" y="186"/>
                  </a:lnTo>
                  <a:lnTo>
                    <a:pt x="11" y="194"/>
                  </a:lnTo>
                  <a:lnTo>
                    <a:pt x="15" y="201"/>
                  </a:lnTo>
                  <a:lnTo>
                    <a:pt x="17" y="182"/>
                  </a:lnTo>
                  <a:close/>
                  <a:moveTo>
                    <a:pt x="4" y="0"/>
                  </a:moveTo>
                  <a:lnTo>
                    <a:pt x="6" y="6"/>
                  </a:lnTo>
                  <a:lnTo>
                    <a:pt x="10" y="12"/>
                  </a:lnTo>
                  <a:lnTo>
                    <a:pt x="11" y="16"/>
                  </a:lnTo>
                  <a:lnTo>
                    <a:pt x="13" y="25"/>
                  </a:lnTo>
                  <a:lnTo>
                    <a:pt x="9" y="64"/>
                  </a:lnTo>
                  <a:lnTo>
                    <a:pt x="6" y="82"/>
                  </a:lnTo>
                  <a:lnTo>
                    <a:pt x="14" y="95"/>
                  </a:lnTo>
                  <a:lnTo>
                    <a:pt x="14" y="98"/>
                  </a:lnTo>
                  <a:lnTo>
                    <a:pt x="6" y="85"/>
                  </a:lnTo>
                  <a:lnTo>
                    <a:pt x="2" y="124"/>
                  </a:lnTo>
                  <a:lnTo>
                    <a:pt x="0" y="38"/>
                  </a:lnTo>
                  <a:lnTo>
                    <a:pt x="2" y="13"/>
                  </a:lnTo>
                  <a:lnTo>
                    <a:pt x="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6" name="Freeform 97"/>
            <p:cNvSpPr>
              <a:spLocks noEditPoints="1"/>
            </p:cNvSpPr>
            <p:nvPr/>
          </p:nvSpPr>
          <p:spPr bwMode="auto">
            <a:xfrm>
              <a:off x="5295900" y="5537200"/>
              <a:ext cx="49213" cy="828675"/>
            </a:xfrm>
            <a:custGeom>
              <a:avLst/>
              <a:gdLst/>
              <a:ahLst/>
              <a:cxnLst>
                <a:cxn ang="0">
                  <a:pos x="16" y="500"/>
                </a:cxn>
                <a:cxn ang="0">
                  <a:pos x="20" y="504"/>
                </a:cxn>
                <a:cxn ang="0">
                  <a:pos x="31" y="513"/>
                </a:cxn>
                <a:cxn ang="0">
                  <a:pos x="31" y="522"/>
                </a:cxn>
                <a:cxn ang="0">
                  <a:pos x="18" y="510"/>
                </a:cxn>
                <a:cxn ang="0">
                  <a:pos x="16" y="500"/>
                </a:cxn>
                <a:cxn ang="0">
                  <a:pos x="14" y="398"/>
                </a:cxn>
                <a:cxn ang="0">
                  <a:pos x="27" y="413"/>
                </a:cxn>
                <a:cxn ang="0">
                  <a:pos x="27" y="418"/>
                </a:cxn>
                <a:cxn ang="0">
                  <a:pos x="24" y="415"/>
                </a:cxn>
                <a:cxn ang="0">
                  <a:pos x="14" y="401"/>
                </a:cxn>
                <a:cxn ang="0">
                  <a:pos x="14" y="398"/>
                </a:cxn>
                <a:cxn ang="0">
                  <a:pos x="24" y="318"/>
                </a:cxn>
                <a:cxn ang="0">
                  <a:pos x="25" y="366"/>
                </a:cxn>
                <a:cxn ang="0">
                  <a:pos x="25" y="371"/>
                </a:cxn>
                <a:cxn ang="0">
                  <a:pos x="23" y="369"/>
                </a:cxn>
                <a:cxn ang="0">
                  <a:pos x="12" y="356"/>
                </a:cxn>
                <a:cxn ang="0">
                  <a:pos x="12" y="350"/>
                </a:cxn>
                <a:cxn ang="0">
                  <a:pos x="20" y="361"/>
                </a:cxn>
                <a:cxn ang="0">
                  <a:pos x="24" y="318"/>
                </a:cxn>
                <a:cxn ang="0">
                  <a:pos x="10" y="294"/>
                </a:cxn>
                <a:cxn ang="0">
                  <a:pos x="12" y="297"/>
                </a:cxn>
                <a:cxn ang="0">
                  <a:pos x="23" y="310"/>
                </a:cxn>
                <a:cxn ang="0">
                  <a:pos x="24" y="311"/>
                </a:cxn>
                <a:cxn ang="0">
                  <a:pos x="24" y="316"/>
                </a:cxn>
                <a:cxn ang="0">
                  <a:pos x="21" y="312"/>
                </a:cxn>
                <a:cxn ang="0">
                  <a:pos x="18" y="308"/>
                </a:cxn>
                <a:cxn ang="0">
                  <a:pos x="10" y="298"/>
                </a:cxn>
                <a:cxn ang="0">
                  <a:pos x="10" y="294"/>
                </a:cxn>
                <a:cxn ang="0">
                  <a:pos x="7" y="157"/>
                </a:cxn>
                <a:cxn ang="0">
                  <a:pos x="10" y="157"/>
                </a:cxn>
                <a:cxn ang="0">
                  <a:pos x="11" y="158"/>
                </a:cxn>
                <a:cxn ang="0">
                  <a:pos x="19" y="170"/>
                </a:cxn>
                <a:cxn ang="0">
                  <a:pos x="20" y="176"/>
                </a:cxn>
                <a:cxn ang="0">
                  <a:pos x="12" y="167"/>
                </a:cxn>
                <a:cxn ang="0">
                  <a:pos x="11" y="180"/>
                </a:cxn>
                <a:cxn ang="0">
                  <a:pos x="10" y="192"/>
                </a:cxn>
                <a:cxn ang="0">
                  <a:pos x="20" y="206"/>
                </a:cxn>
                <a:cxn ang="0">
                  <a:pos x="20" y="212"/>
                </a:cxn>
                <a:cxn ang="0">
                  <a:pos x="10" y="196"/>
                </a:cxn>
                <a:cxn ang="0">
                  <a:pos x="8" y="216"/>
                </a:cxn>
                <a:cxn ang="0">
                  <a:pos x="6" y="166"/>
                </a:cxn>
                <a:cxn ang="0">
                  <a:pos x="7" y="157"/>
                </a:cxn>
                <a:cxn ang="0">
                  <a:pos x="3" y="79"/>
                </a:cxn>
                <a:cxn ang="0">
                  <a:pos x="18" y="100"/>
                </a:cxn>
                <a:cxn ang="0">
                  <a:pos x="18" y="104"/>
                </a:cxn>
                <a:cxn ang="0">
                  <a:pos x="3" y="82"/>
                </a:cxn>
                <a:cxn ang="0">
                  <a:pos x="3" y="79"/>
                </a:cxn>
                <a:cxn ang="0">
                  <a:pos x="0" y="0"/>
                </a:cxn>
                <a:cxn ang="0">
                  <a:pos x="2" y="1"/>
                </a:cxn>
                <a:cxn ang="0">
                  <a:pos x="2" y="9"/>
                </a:cxn>
                <a:cxn ang="0">
                  <a:pos x="0" y="0"/>
                </a:cxn>
              </a:cxnLst>
              <a:rect l="0" t="0" r="r" b="b"/>
              <a:pathLst>
                <a:path w="31" h="522">
                  <a:moveTo>
                    <a:pt x="16" y="500"/>
                  </a:moveTo>
                  <a:lnTo>
                    <a:pt x="20" y="504"/>
                  </a:lnTo>
                  <a:lnTo>
                    <a:pt x="31" y="513"/>
                  </a:lnTo>
                  <a:lnTo>
                    <a:pt x="31" y="522"/>
                  </a:lnTo>
                  <a:lnTo>
                    <a:pt x="18" y="510"/>
                  </a:lnTo>
                  <a:lnTo>
                    <a:pt x="16" y="500"/>
                  </a:lnTo>
                  <a:close/>
                  <a:moveTo>
                    <a:pt x="14" y="398"/>
                  </a:moveTo>
                  <a:lnTo>
                    <a:pt x="27" y="413"/>
                  </a:lnTo>
                  <a:lnTo>
                    <a:pt x="27" y="418"/>
                  </a:lnTo>
                  <a:lnTo>
                    <a:pt x="24" y="415"/>
                  </a:lnTo>
                  <a:lnTo>
                    <a:pt x="14" y="401"/>
                  </a:lnTo>
                  <a:lnTo>
                    <a:pt x="14" y="398"/>
                  </a:lnTo>
                  <a:close/>
                  <a:moveTo>
                    <a:pt x="24" y="318"/>
                  </a:moveTo>
                  <a:lnTo>
                    <a:pt x="25" y="366"/>
                  </a:lnTo>
                  <a:lnTo>
                    <a:pt x="25" y="371"/>
                  </a:lnTo>
                  <a:lnTo>
                    <a:pt x="23" y="369"/>
                  </a:lnTo>
                  <a:lnTo>
                    <a:pt x="12" y="356"/>
                  </a:lnTo>
                  <a:lnTo>
                    <a:pt x="12" y="350"/>
                  </a:lnTo>
                  <a:lnTo>
                    <a:pt x="20" y="361"/>
                  </a:lnTo>
                  <a:lnTo>
                    <a:pt x="24" y="318"/>
                  </a:lnTo>
                  <a:close/>
                  <a:moveTo>
                    <a:pt x="10" y="294"/>
                  </a:moveTo>
                  <a:lnTo>
                    <a:pt x="12" y="297"/>
                  </a:lnTo>
                  <a:lnTo>
                    <a:pt x="23" y="310"/>
                  </a:lnTo>
                  <a:lnTo>
                    <a:pt x="24" y="311"/>
                  </a:lnTo>
                  <a:lnTo>
                    <a:pt x="24" y="316"/>
                  </a:lnTo>
                  <a:lnTo>
                    <a:pt x="21" y="312"/>
                  </a:lnTo>
                  <a:lnTo>
                    <a:pt x="18" y="308"/>
                  </a:lnTo>
                  <a:lnTo>
                    <a:pt x="10" y="298"/>
                  </a:lnTo>
                  <a:lnTo>
                    <a:pt x="10" y="294"/>
                  </a:lnTo>
                  <a:close/>
                  <a:moveTo>
                    <a:pt x="7" y="157"/>
                  </a:moveTo>
                  <a:lnTo>
                    <a:pt x="10" y="157"/>
                  </a:lnTo>
                  <a:lnTo>
                    <a:pt x="11" y="158"/>
                  </a:lnTo>
                  <a:lnTo>
                    <a:pt x="19" y="170"/>
                  </a:lnTo>
                  <a:lnTo>
                    <a:pt x="20" y="176"/>
                  </a:lnTo>
                  <a:lnTo>
                    <a:pt x="12" y="167"/>
                  </a:lnTo>
                  <a:lnTo>
                    <a:pt x="11" y="180"/>
                  </a:lnTo>
                  <a:lnTo>
                    <a:pt x="10" y="192"/>
                  </a:lnTo>
                  <a:lnTo>
                    <a:pt x="20" y="206"/>
                  </a:lnTo>
                  <a:lnTo>
                    <a:pt x="20" y="212"/>
                  </a:lnTo>
                  <a:lnTo>
                    <a:pt x="10" y="196"/>
                  </a:lnTo>
                  <a:lnTo>
                    <a:pt x="8" y="216"/>
                  </a:lnTo>
                  <a:lnTo>
                    <a:pt x="6" y="166"/>
                  </a:lnTo>
                  <a:lnTo>
                    <a:pt x="7" y="157"/>
                  </a:lnTo>
                  <a:close/>
                  <a:moveTo>
                    <a:pt x="3" y="79"/>
                  </a:moveTo>
                  <a:lnTo>
                    <a:pt x="18" y="100"/>
                  </a:lnTo>
                  <a:lnTo>
                    <a:pt x="18" y="104"/>
                  </a:lnTo>
                  <a:lnTo>
                    <a:pt x="3" y="82"/>
                  </a:lnTo>
                  <a:lnTo>
                    <a:pt x="3" y="79"/>
                  </a:lnTo>
                  <a:close/>
                  <a:moveTo>
                    <a:pt x="0" y="0"/>
                  </a:moveTo>
                  <a:lnTo>
                    <a:pt x="2" y="1"/>
                  </a:lnTo>
                  <a:lnTo>
                    <a:pt x="2" y="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7" name="Freeform 98"/>
            <p:cNvSpPr>
              <a:spLocks noEditPoints="1"/>
            </p:cNvSpPr>
            <p:nvPr/>
          </p:nvSpPr>
          <p:spPr bwMode="auto">
            <a:xfrm>
              <a:off x="5324475" y="5695950"/>
              <a:ext cx="41275" cy="690563"/>
            </a:xfrm>
            <a:custGeom>
              <a:avLst/>
              <a:gdLst/>
              <a:ahLst/>
              <a:cxnLst>
                <a:cxn ang="0">
                  <a:pos x="13" y="413"/>
                </a:cxn>
                <a:cxn ang="0">
                  <a:pos x="26" y="426"/>
                </a:cxn>
                <a:cxn ang="0">
                  <a:pos x="26" y="435"/>
                </a:cxn>
                <a:cxn ang="0">
                  <a:pos x="13" y="422"/>
                </a:cxn>
                <a:cxn ang="0">
                  <a:pos x="13" y="413"/>
                </a:cxn>
                <a:cxn ang="0">
                  <a:pos x="9" y="313"/>
                </a:cxn>
                <a:cxn ang="0">
                  <a:pos x="23" y="328"/>
                </a:cxn>
                <a:cxn ang="0">
                  <a:pos x="23" y="333"/>
                </a:cxn>
                <a:cxn ang="0">
                  <a:pos x="9" y="318"/>
                </a:cxn>
                <a:cxn ang="0">
                  <a:pos x="9" y="313"/>
                </a:cxn>
                <a:cxn ang="0">
                  <a:pos x="7" y="267"/>
                </a:cxn>
                <a:cxn ang="0">
                  <a:pos x="21" y="280"/>
                </a:cxn>
                <a:cxn ang="0">
                  <a:pos x="22" y="286"/>
                </a:cxn>
                <a:cxn ang="0">
                  <a:pos x="7" y="271"/>
                </a:cxn>
                <a:cxn ang="0">
                  <a:pos x="7" y="267"/>
                </a:cxn>
                <a:cxn ang="0">
                  <a:pos x="2" y="106"/>
                </a:cxn>
                <a:cxn ang="0">
                  <a:pos x="15" y="123"/>
                </a:cxn>
                <a:cxn ang="0">
                  <a:pos x="17" y="117"/>
                </a:cxn>
                <a:cxn ang="0">
                  <a:pos x="18" y="163"/>
                </a:cxn>
                <a:cxn ang="0">
                  <a:pos x="15" y="185"/>
                </a:cxn>
                <a:cxn ang="0">
                  <a:pos x="14" y="191"/>
                </a:cxn>
                <a:cxn ang="0">
                  <a:pos x="13" y="205"/>
                </a:cxn>
                <a:cxn ang="0">
                  <a:pos x="13" y="219"/>
                </a:cxn>
                <a:cxn ang="0">
                  <a:pos x="19" y="227"/>
                </a:cxn>
                <a:cxn ang="0">
                  <a:pos x="19" y="232"/>
                </a:cxn>
                <a:cxn ang="0">
                  <a:pos x="11" y="223"/>
                </a:cxn>
                <a:cxn ang="0">
                  <a:pos x="7" y="266"/>
                </a:cxn>
                <a:cxn ang="0">
                  <a:pos x="6" y="218"/>
                </a:cxn>
                <a:cxn ang="0">
                  <a:pos x="6" y="211"/>
                </a:cxn>
                <a:cxn ang="0">
                  <a:pos x="6" y="212"/>
                </a:cxn>
                <a:cxn ang="0">
                  <a:pos x="7" y="212"/>
                </a:cxn>
                <a:cxn ang="0">
                  <a:pos x="7" y="205"/>
                </a:cxn>
                <a:cxn ang="0">
                  <a:pos x="9" y="197"/>
                </a:cxn>
                <a:cxn ang="0">
                  <a:pos x="9" y="190"/>
                </a:cxn>
                <a:cxn ang="0">
                  <a:pos x="10" y="178"/>
                </a:cxn>
                <a:cxn ang="0">
                  <a:pos x="11" y="169"/>
                </a:cxn>
                <a:cxn ang="0">
                  <a:pos x="14" y="142"/>
                </a:cxn>
                <a:cxn ang="0">
                  <a:pos x="14" y="134"/>
                </a:cxn>
                <a:cxn ang="0">
                  <a:pos x="15" y="126"/>
                </a:cxn>
                <a:cxn ang="0">
                  <a:pos x="14" y="126"/>
                </a:cxn>
                <a:cxn ang="0">
                  <a:pos x="13" y="125"/>
                </a:cxn>
                <a:cxn ang="0">
                  <a:pos x="2" y="112"/>
                </a:cxn>
                <a:cxn ang="0">
                  <a:pos x="2" y="106"/>
                </a:cxn>
                <a:cxn ang="0">
                  <a:pos x="1" y="70"/>
                </a:cxn>
                <a:cxn ang="0">
                  <a:pos x="15" y="87"/>
                </a:cxn>
                <a:cxn ang="0">
                  <a:pos x="15" y="93"/>
                </a:cxn>
                <a:cxn ang="0">
                  <a:pos x="2" y="76"/>
                </a:cxn>
                <a:cxn ang="0">
                  <a:pos x="1" y="70"/>
                </a:cxn>
                <a:cxn ang="0">
                  <a:pos x="0" y="0"/>
                </a:cxn>
                <a:cxn ang="0">
                  <a:pos x="5" y="8"/>
                </a:cxn>
                <a:cxn ang="0">
                  <a:pos x="13" y="19"/>
                </a:cxn>
                <a:cxn ang="0">
                  <a:pos x="13" y="23"/>
                </a:cxn>
                <a:cxn ang="0">
                  <a:pos x="2" y="8"/>
                </a:cxn>
                <a:cxn ang="0">
                  <a:pos x="0" y="4"/>
                </a:cxn>
                <a:cxn ang="0">
                  <a:pos x="0" y="0"/>
                </a:cxn>
              </a:cxnLst>
              <a:rect l="0" t="0" r="r" b="b"/>
              <a:pathLst>
                <a:path w="26" h="435">
                  <a:moveTo>
                    <a:pt x="13" y="413"/>
                  </a:moveTo>
                  <a:lnTo>
                    <a:pt x="26" y="426"/>
                  </a:lnTo>
                  <a:lnTo>
                    <a:pt x="26" y="435"/>
                  </a:lnTo>
                  <a:lnTo>
                    <a:pt x="13" y="422"/>
                  </a:lnTo>
                  <a:lnTo>
                    <a:pt x="13" y="413"/>
                  </a:lnTo>
                  <a:close/>
                  <a:moveTo>
                    <a:pt x="9" y="313"/>
                  </a:moveTo>
                  <a:lnTo>
                    <a:pt x="23" y="328"/>
                  </a:lnTo>
                  <a:lnTo>
                    <a:pt x="23" y="333"/>
                  </a:lnTo>
                  <a:lnTo>
                    <a:pt x="9" y="318"/>
                  </a:lnTo>
                  <a:lnTo>
                    <a:pt x="9" y="313"/>
                  </a:lnTo>
                  <a:close/>
                  <a:moveTo>
                    <a:pt x="7" y="267"/>
                  </a:moveTo>
                  <a:lnTo>
                    <a:pt x="21" y="280"/>
                  </a:lnTo>
                  <a:lnTo>
                    <a:pt x="22" y="286"/>
                  </a:lnTo>
                  <a:lnTo>
                    <a:pt x="7" y="271"/>
                  </a:lnTo>
                  <a:lnTo>
                    <a:pt x="7" y="267"/>
                  </a:lnTo>
                  <a:close/>
                  <a:moveTo>
                    <a:pt x="2" y="106"/>
                  </a:moveTo>
                  <a:lnTo>
                    <a:pt x="15" y="123"/>
                  </a:lnTo>
                  <a:lnTo>
                    <a:pt x="17" y="117"/>
                  </a:lnTo>
                  <a:lnTo>
                    <a:pt x="18" y="163"/>
                  </a:lnTo>
                  <a:lnTo>
                    <a:pt x="15" y="185"/>
                  </a:lnTo>
                  <a:lnTo>
                    <a:pt x="14" y="191"/>
                  </a:lnTo>
                  <a:lnTo>
                    <a:pt x="13" y="205"/>
                  </a:lnTo>
                  <a:lnTo>
                    <a:pt x="13" y="219"/>
                  </a:lnTo>
                  <a:lnTo>
                    <a:pt x="19" y="227"/>
                  </a:lnTo>
                  <a:lnTo>
                    <a:pt x="19" y="232"/>
                  </a:lnTo>
                  <a:lnTo>
                    <a:pt x="11" y="223"/>
                  </a:lnTo>
                  <a:lnTo>
                    <a:pt x="7" y="266"/>
                  </a:lnTo>
                  <a:lnTo>
                    <a:pt x="6" y="218"/>
                  </a:lnTo>
                  <a:lnTo>
                    <a:pt x="6" y="211"/>
                  </a:lnTo>
                  <a:lnTo>
                    <a:pt x="6" y="212"/>
                  </a:lnTo>
                  <a:lnTo>
                    <a:pt x="7" y="212"/>
                  </a:lnTo>
                  <a:lnTo>
                    <a:pt x="7" y="205"/>
                  </a:lnTo>
                  <a:lnTo>
                    <a:pt x="9" y="197"/>
                  </a:lnTo>
                  <a:lnTo>
                    <a:pt x="9" y="190"/>
                  </a:lnTo>
                  <a:lnTo>
                    <a:pt x="10" y="178"/>
                  </a:lnTo>
                  <a:lnTo>
                    <a:pt x="11" y="169"/>
                  </a:lnTo>
                  <a:lnTo>
                    <a:pt x="14" y="142"/>
                  </a:lnTo>
                  <a:lnTo>
                    <a:pt x="14" y="134"/>
                  </a:lnTo>
                  <a:lnTo>
                    <a:pt x="15" y="126"/>
                  </a:lnTo>
                  <a:lnTo>
                    <a:pt x="14" y="126"/>
                  </a:lnTo>
                  <a:lnTo>
                    <a:pt x="13" y="125"/>
                  </a:lnTo>
                  <a:lnTo>
                    <a:pt x="2" y="112"/>
                  </a:lnTo>
                  <a:lnTo>
                    <a:pt x="2" y="106"/>
                  </a:lnTo>
                  <a:close/>
                  <a:moveTo>
                    <a:pt x="1" y="70"/>
                  </a:moveTo>
                  <a:lnTo>
                    <a:pt x="15" y="87"/>
                  </a:lnTo>
                  <a:lnTo>
                    <a:pt x="15" y="93"/>
                  </a:lnTo>
                  <a:lnTo>
                    <a:pt x="2" y="76"/>
                  </a:lnTo>
                  <a:lnTo>
                    <a:pt x="1" y="70"/>
                  </a:lnTo>
                  <a:close/>
                  <a:moveTo>
                    <a:pt x="0" y="0"/>
                  </a:moveTo>
                  <a:lnTo>
                    <a:pt x="5" y="8"/>
                  </a:lnTo>
                  <a:lnTo>
                    <a:pt x="13" y="19"/>
                  </a:lnTo>
                  <a:lnTo>
                    <a:pt x="13" y="23"/>
                  </a:lnTo>
                  <a:lnTo>
                    <a:pt x="2" y="8"/>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8" name="Freeform 99"/>
            <p:cNvSpPr>
              <a:spLocks noEditPoints="1"/>
            </p:cNvSpPr>
            <p:nvPr/>
          </p:nvSpPr>
          <p:spPr bwMode="auto">
            <a:xfrm>
              <a:off x="5345113" y="5726113"/>
              <a:ext cx="41275" cy="674688"/>
            </a:xfrm>
            <a:custGeom>
              <a:avLst/>
              <a:gdLst/>
              <a:ahLst/>
              <a:cxnLst>
                <a:cxn ang="0">
                  <a:pos x="21" y="242"/>
                </a:cxn>
                <a:cxn ang="0">
                  <a:pos x="23" y="344"/>
                </a:cxn>
                <a:cxn ang="0">
                  <a:pos x="19" y="379"/>
                </a:cxn>
                <a:cxn ang="0">
                  <a:pos x="18" y="395"/>
                </a:cxn>
                <a:cxn ang="0">
                  <a:pos x="17" y="409"/>
                </a:cxn>
                <a:cxn ang="0">
                  <a:pos x="26" y="416"/>
                </a:cxn>
                <a:cxn ang="0">
                  <a:pos x="26" y="425"/>
                </a:cxn>
                <a:cxn ang="0">
                  <a:pos x="13" y="416"/>
                </a:cxn>
                <a:cxn ang="0">
                  <a:pos x="13" y="407"/>
                </a:cxn>
                <a:cxn ang="0">
                  <a:pos x="15" y="378"/>
                </a:cxn>
                <a:cxn ang="0">
                  <a:pos x="18" y="354"/>
                </a:cxn>
                <a:cxn ang="0">
                  <a:pos x="18" y="353"/>
                </a:cxn>
                <a:cxn ang="0">
                  <a:pos x="21" y="336"/>
                </a:cxn>
                <a:cxn ang="0">
                  <a:pos x="21" y="330"/>
                </a:cxn>
                <a:cxn ang="0">
                  <a:pos x="18" y="327"/>
                </a:cxn>
                <a:cxn ang="0">
                  <a:pos x="17" y="323"/>
                </a:cxn>
                <a:cxn ang="0">
                  <a:pos x="17" y="320"/>
                </a:cxn>
                <a:cxn ang="0">
                  <a:pos x="15" y="319"/>
                </a:cxn>
                <a:cxn ang="0">
                  <a:pos x="14" y="316"/>
                </a:cxn>
                <a:cxn ang="0">
                  <a:pos x="12" y="315"/>
                </a:cxn>
                <a:cxn ang="0">
                  <a:pos x="10" y="314"/>
                </a:cxn>
                <a:cxn ang="0">
                  <a:pos x="10" y="309"/>
                </a:cxn>
                <a:cxn ang="0">
                  <a:pos x="18" y="316"/>
                </a:cxn>
                <a:cxn ang="0">
                  <a:pos x="19" y="298"/>
                </a:cxn>
                <a:cxn ang="0">
                  <a:pos x="21" y="279"/>
                </a:cxn>
                <a:cxn ang="0">
                  <a:pos x="9" y="267"/>
                </a:cxn>
                <a:cxn ang="0">
                  <a:pos x="8" y="261"/>
                </a:cxn>
                <a:cxn ang="0">
                  <a:pos x="18" y="271"/>
                </a:cxn>
                <a:cxn ang="0">
                  <a:pos x="21" y="242"/>
                </a:cxn>
                <a:cxn ang="0">
                  <a:pos x="6" y="208"/>
                </a:cxn>
                <a:cxn ang="0">
                  <a:pos x="21" y="222"/>
                </a:cxn>
                <a:cxn ang="0">
                  <a:pos x="21" y="227"/>
                </a:cxn>
                <a:cxn ang="0">
                  <a:pos x="6" y="213"/>
                </a:cxn>
                <a:cxn ang="0">
                  <a:pos x="6" y="208"/>
                </a:cxn>
                <a:cxn ang="0">
                  <a:pos x="2" y="69"/>
                </a:cxn>
                <a:cxn ang="0">
                  <a:pos x="8" y="76"/>
                </a:cxn>
                <a:cxn ang="0">
                  <a:pos x="15" y="85"/>
                </a:cxn>
                <a:cxn ang="0">
                  <a:pos x="15" y="93"/>
                </a:cxn>
                <a:cxn ang="0">
                  <a:pos x="10" y="85"/>
                </a:cxn>
                <a:cxn ang="0">
                  <a:pos x="8" y="111"/>
                </a:cxn>
                <a:cxn ang="0">
                  <a:pos x="17" y="123"/>
                </a:cxn>
                <a:cxn ang="0">
                  <a:pos x="17" y="125"/>
                </a:cxn>
                <a:cxn ang="0">
                  <a:pos x="8" y="114"/>
                </a:cxn>
                <a:cxn ang="0">
                  <a:pos x="5" y="144"/>
                </a:cxn>
                <a:cxn ang="0">
                  <a:pos x="4" y="97"/>
                </a:cxn>
                <a:cxn ang="0">
                  <a:pos x="5" y="78"/>
                </a:cxn>
                <a:cxn ang="0">
                  <a:pos x="2" y="76"/>
                </a:cxn>
                <a:cxn ang="0">
                  <a:pos x="2" y="69"/>
                </a:cxn>
                <a:cxn ang="0">
                  <a:pos x="0" y="0"/>
                </a:cxn>
                <a:cxn ang="0">
                  <a:pos x="14" y="18"/>
                </a:cxn>
                <a:cxn ang="0">
                  <a:pos x="14" y="22"/>
                </a:cxn>
                <a:cxn ang="0">
                  <a:pos x="0" y="4"/>
                </a:cxn>
                <a:cxn ang="0">
                  <a:pos x="0" y="0"/>
                </a:cxn>
              </a:cxnLst>
              <a:rect l="0" t="0" r="r" b="b"/>
              <a:pathLst>
                <a:path w="26" h="425">
                  <a:moveTo>
                    <a:pt x="21" y="242"/>
                  </a:moveTo>
                  <a:lnTo>
                    <a:pt x="23" y="344"/>
                  </a:lnTo>
                  <a:lnTo>
                    <a:pt x="19" y="379"/>
                  </a:lnTo>
                  <a:lnTo>
                    <a:pt x="18" y="395"/>
                  </a:lnTo>
                  <a:lnTo>
                    <a:pt x="17" y="409"/>
                  </a:lnTo>
                  <a:lnTo>
                    <a:pt x="26" y="416"/>
                  </a:lnTo>
                  <a:lnTo>
                    <a:pt x="26" y="425"/>
                  </a:lnTo>
                  <a:lnTo>
                    <a:pt x="13" y="416"/>
                  </a:lnTo>
                  <a:lnTo>
                    <a:pt x="13" y="407"/>
                  </a:lnTo>
                  <a:lnTo>
                    <a:pt x="15" y="378"/>
                  </a:lnTo>
                  <a:lnTo>
                    <a:pt x="18" y="354"/>
                  </a:lnTo>
                  <a:lnTo>
                    <a:pt x="18" y="353"/>
                  </a:lnTo>
                  <a:lnTo>
                    <a:pt x="21" y="336"/>
                  </a:lnTo>
                  <a:lnTo>
                    <a:pt x="21" y="330"/>
                  </a:lnTo>
                  <a:lnTo>
                    <a:pt x="18" y="327"/>
                  </a:lnTo>
                  <a:lnTo>
                    <a:pt x="17" y="323"/>
                  </a:lnTo>
                  <a:lnTo>
                    <a:pt x="17" y="320"/>
                  </a:lnTo>
                  <a:lnTo>
                    <a:pt x="15" y="319"/>
                  </a:lnTo>
                  <a:lnTo>
                    <a:pt x="14" y="316"/>
                  </a:lnTo>
                  <a:lnTo>
                    <a:pt x="12" y="315"/>
                  </a:lnTo>
                  <a:lnTo>
                    <a:pt x="10" y="314"/>
                  </a:lnTo>
                  <a:lnTo>
                    <a:pt x="10" y="309"/>
                  </a:lnTo>
                  <a:lnTo>
                    <a:pt x="18" y="316"/>
                  </a:lnTo>
                  <a:lnTo>
                    <a:pt x="19" y="298"/>
                  </a:lnTo>
                  <a:lnTo>
                    <a:pt x="21" y="279"/>
                  </a:lnTo>
                  <a:lnTo>
                    <a:pt x="9" y="267"/>
                  </a:lnTo>
                  <a:lnTo>
                    <a:pt x="8" y="261"/>
                  </a:lnTo>
                  <a:lnTo>
                    <a:pt x="18" y="271"/>
                  </a:lnTo>
                  <a:lnTo>
                    <a:pt x="21" y="242"/>
                  </a:lnTo>
                  <a:close/>
                  <a:moveTo>
                    <a:pt x="6" y="208"/>
                  </a:moveTo>
                  <a:lnTo>
                    <a:pt x="21" y="222"/>
                  </a:lnTo>
                  <a:lnTo>
                    <a:pt x="21" y="227"/>
                  </a:lnTo>
                  <a:lnTo>
                    <a:pt x="6" y="213"/>
                  </a:lnTo>
                  <a:lnTo>
                    <a:pt x="6" y="208"/>
                  </a:lnTo>
                  <a:close/>
                  <a:moveTo>
                    <a:pt x="2" y="69"/>
                  </a:moveTo>
                  <a:lnTo>
                    <a:pt x="8" y="76"/>
                  </a:lnTo>
                  <a:lnTo>
                    <a:pt x="15" y="85"/>
                  </a:lnTo>
                  <a:lnTo>
                    <a:pt x="15" y="93"/>
                  </a:lnTo>
                  <a:lnTo>
                    <a:pt x="10" y="85"/>
                  </a:lnTo>
                  <a:lnTo>
                    <a:pt x="8" y="111"/>
                  </a:lnTo>
                  <a:lnTo>
                    <a:pt x="17" y="123"/>
                  </a:lnTo>
                  <a:lnTo>
                    <a:pt x="17" y="125"/>
                  </a:lnTo>
                  <a:lnTo>
                    <a:pt x="8" y="114"/>
                  </a:lnTo>
                  <a:lnTo>
                    <a:pt x="5" y="144"/>
                  </a:lnTo>
                  <a:lnTo>
                    <a:pt x="4" y="97"/>
                  </a:lnTo>
                  <a:lnTo>
                    <a:pt x="5" y="78"/>
                  </a:lnTo>
                  <a:lnTo>
                    <a:pt x="2" y="76"/>
                  </a:lnTo>
                  <a:lnTo>
                    <a:pt x="2" y="69"/>
                  </a:lnTo>
                  <a:close/>
                  <a:moveTo>
                    <a:pt x="0" y="0"/>
                  </a:moveTo>
                  <a:lnTo>
                    <a:pt x="14" y="18"/>
                  </a:lnTo>
                  <a:lnTo>
                    <a:pt x="14" y="22"/>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9" name="Freeform 100"/>
            <p:cNvSpPr>
              <a:spLocks noEditPoints="1"/>
            </p:cNvSpPr>
            <p:nvPr/>
          </p:nvSpPr>
          <p:spPr bwMode="auto">
            <a:xfrm>
              <a:off x="5367338" y="5754688"/>
              <a:ext cx="41275" cy="660400"/>
            </a:xfrm>
            <a:custGeom>
              <a:avLst/>
              <a:gdLst/>
              <a:ahLst/>
              <a:cxnLst>
                <a:cxn ang="0">
                  <a:pos x="25" y="407"/>
                </a:cxn>
                <a:cxn ang="0">
                  <a:pos x="12" y="407"/>
                </a:cxn>
                <a:cxn ang="0">
                  <a:pos x="13" y="216"/>
                </a:cxn>
                <a:cxn ang="0">
                  <a:pos x="12" y="247"/>
                </a:cxn>
                <a:cxn ang="0">
                  <a:pos x="13" y="249"/>
                </a:cxn>
                <a:cxn ang="0">
                  <a:pos x="15" y="233"/>
                </a:cxn>
                <a:cxn ang="0">
                  <a:pos x="15" y="217"/>
                </a:cxn>
                <a:cxn ang="0">
                  <a:pos x="3" y="105"/>
                </a:cxn>
                <a:cxn ang="0">
                  <a:pos x="16" y="119"/>
                </a:cxn>
                <a:cxn ang="0">
                  <a:pos x="19" y="169"/>
                </a:cxn>
                <a:cxn ang="0">
                  <a:pos x="15" y="212"/>
                </a:cxn>
                <a:cxn ang="0">
                  <a:pos x="16" y="215"/>
                </a:cxn>
                <a:cxn ang="0">
                  <a:pos x="19" y="188"/>
                </a:cxn>
                <a:cxn ang="0">
                  <a:pos x="20" y="221"/>
                </a:cxn>
                <a:cxn ang="0">
                  <a:pos x="16" y="253"/>
                </a:cxn>
                <a:cxn ang="0">
                  <a:pos x="20" y="255"/>
                </a:cxn>
                <a:cxn ang="0">
                  <a:pos x="21" y="285"/>
                </a:cxn>
                <a:cxn ang="0">
                  <a:pos x="22" y="309"/>
                </a:cxn>
                <a:cxn ang="0">
                  <a:pos x="11" y="317"/>
                </a:cxn>
                <a:cxn ang="0">
                  <a:pos x="9" y="326"/>
                </a:cxn>
                <a:cxn ang="0">
                  <a:pos x="8" y="211"/>
                </a:cxn>
                <a:cxn ang="0">
                  <a:pos x="7" y="204"/>
                </a:cxn>
                <a:cxn ang="0">
                  <a:pos x="12" y="173"/>
                </a:cxn>
                <a:cxn ang="0">
                  <a:pos x="16" y="123"/>
                </a:cxn>
                <a:cxn ang="0">
                  <a:pos x="9" y="115"/>
                </a:cxn>
                <a:cxn ang="0">
                  <a:pos x="3" y="105"/>
                </a:cxn>
                <a:cxn ang="0">
                  <a:pos x="16" y="81"/>
                </a:cxn>
                <a:cxn ang="0">
                  <a:pos x="1" y="75"/>
                </a:cxn>
                <a:cxn ang="0">
                  <a:pos x="0" y="0"/>
                </a:cxn>
                <a:cxn ang="0">
                  <a:pos x="13" y="17"/>
                </a:cxn>
                <a:cxn ang="0">
                  <a:pos x="1" y="7"/>
                </a:cxn>
                <a:cxn ang="0">
                  <a:pos x="0" y="0"/>
                </a:cxn>
              </a:cxnLst>
              <a:rect l="0" t="0" r="r" b="b"/>
              <a:pathLst>
                <a:path w="26" h="416">
                  <a:moveTo>
                    <a:pt x="12" y="398"/>
                  </a:moveTo>
                  <a:lnTo>
                    <a:pt x="25" y="407"/>
                  </a:lnTo>
                  <a:lnTo>
                    <a:pt x="26" y="416"/>
                  </a:lnTo>
                  <a:lnTo>
                    <a:pt x="12" y="407"/>
                  </a:lnTo>
                  <a:lnTo>
                    <a:pt x="12" y="398"/>
                  </a:lnTo>
                  <a:close/>
                  <a:moveTo>
                    <a:pt x="13" y="216"/>
                  </a:moveTo>
                  <a:lnTo>
                    <a:pt x="11" y="247"/>
                  </a:lnTo>
                  <a:lnTo>
                    <a:pt x="12" y="247"/>
                  </a:lnTo>
                  <a:lnTo>
                    <a:pt x="12" y="249"/>
                  </a:lnTo>
                  <a:lnTo>
                    <a:pt x="13" y="249"/>
                  </a:lnTo>
                  <a:lnTo>
                    <a:pt x="13" y="242"/>
                  </a:lnTo>
                  <a:lnTo>
                    <a:pt x="15" y="233"/>
                  </a:lnTo>
                  <a:lnTo>
                    <a:pt x="16" y="217"/>
                  </a:lnTo>
                  <a:lnTo>
                    <a:pt x="15" y="217"/>
                  </a:lnTo>
                  <a:lnTo>
                    <a:pt x="13" y="216"/>
                  </a:lnTo>
                  <a:close/>
                  <a:moveTo>
                    <a:pt x="3" y="105"/>
                  </a:moveTo>
                  <a:lnTo>
                    <a:pt x="16" y="118"/>
                  </a:lnTo>
                  <a:lnTo>
                    <a:pt x="16" y="119"/>
                  </a:lnTo>
                  <a:lnTo>
                    <a:pt x="17" y="119"/>
                  </a:lnTo>
                  <a:lnTo>
                    <a:pt x="19" y="169"/>
                  </a:lnTo>
                  <a:lnTo>
                    <a:pt x="17" y="177"/>
                  </a:lnTo>
                  <a:lnTo>
                    <a:pt x="15" y="212"/>
                  </a:lnTo>
                  <a:lnTo>
                    <a:pt x="15" y="213"/>
                  </a:lnTo>
                  <a:lnTo>
                    <a:pt x="16" y="215"/>
                  </a:lnTo>
                  <a:lnTo>
                    <a:pt x="16" y="211"/>
                  </a:lnTo>
                  <a:lnTo>
                    <a:pt x="19" y="188"/>
                  </a:lnTo>
                  <a:lnTo>
                    <a:pt x="19" y="186"/>
                  </a:lnTo>
                  <a:lnTo>
                    <a:pt x="20" y="221"/>
                  </a:lnTo>
                  <a:lnTo>
                    <a:pt x="19" y="234"/>
                  </a:lnTo>
                  <a:lnTo>
                    <a:pt x="16" y="253"/>
                  </a:lnTo>
                  <a:lnTo>
                    <a:pt x="17" y="254"/>
                  </a:lnTo>
                  <a:lnTo>
                    <a:pt x="20" y="255"/>
                  </a:lnTo>
                  <a:lnTo>
                    <a:pt x="21" y="257"/>
                  </a:lnTo>
                  <a:lnTo>
                    <a:pt x="21" y="285"/>
                  </a:lnTo>
                  <a:lnTo>
                    <a:pt x="20" y="308"/>
                  </a:lnTo>
                  <a:lnTo>
                    <a:pt x="22" y="309"/>
                  </a:lnTo>
                  <a:lnTo>
                    <a:pt x="22" y="326"/>
                  </a:lnTo>
                  <a:lnTo>
                    <a:pt x="11" y="317"/>
                  </a:lnTo>
                  <a:lnTo>
                    <a:pt x="11" y="321"/>
                  </a:lnTo>
                  <a:lnTo>
                    <a:pt x="9" y="326"/>
                  </a:lnTo>
                  <a:lnTo>
                    <a:pt x="7" y="224"/>
                  </a:lnTo>
                  <a:lnTo>
                    <a:pt x="8" y="211"/>
                  </a:lnTo>
                  <a:lnTo>
                    <a:pt x="7" y="209"/>
                  </a:lnTo>
                  <a:lnTo>
                    <a:pt x="7" y="204"/>
                  </a:lnTo>
                  <a:lnTo>
                    <a:pt x="9" y="207"/>
                  </a:lnTo>
                  <a:lnTo>
                    <a:pt x="12" y="173"/>
                  </a:lnTo>
                  <a:lnTo>
                    <a:pt x="12" y="165"/>
                  </a:lnTo>
                  <a:lnTo>
                    <a:pt x="16" y="123"/>
                  </a:lnTo>
                  <a:lnTo>
                    <a:pt x="13" y="119"/>
                  </a:lnTo>
                  <a:lnTo>
                    <a:pt x="9" y="115"/>
                  </a:lnTo>
                  <a:lnTo>
                    <a:pt x="3" y="107"/>
                  </a:lnTo>
                  <a:lnTo>
                    <a:pt x="3" y="105"/>
                  </a:lnTo>
                  <a:close/>
                  <a:moveTo>
                    <a:pt x="1" y="67"/>
                  </a:moveTo>
                  <a:lnTo>
                    <a:pt x="16" y="81"/>
                  </a:lnTo>
                  <a:lnTo>
                    <a:pt x="16" y="89"/>
                  </a:lnTo>
                  <a:lnTo>
                    <a:pt x="1" y="75"/>
                  </a:lnTo>
                  <a:lnTo>
                    <a:pt x="1" y="67"/>
                  </a:lnTo>
                  <a:close/>
                  <a:moveTo>
                    <a:pt x="0" y="0"/>
                  </a:moveTo>
                  <a:lnTo>
                    <a:pt x="5" y="8"/>
                  </a:lnTo>
                  <a:lnTo>
                    <a:pt x="13" y="17"/>
                  </a:lnTo>
                  <a:lnTo>
                    <a:pt x="13" y="21"/>
                  </a:lnTo>
                  <a:lnTo>
                    <a:pt x="1" y="7"/>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0" name="Freeform 101"/>
            <p:cNvSpPr>
              <a:spLocks noEditPoints="1"/>
            </p:cNvSpPr>
            <p:nvPr/>
          </p:nvSpPr>
          <p:spPr bwMode="auto">
            <a:xfrm>
              <a:off x="5387975" y="5781675"/>
              <a:ext cx="42863" cy="647700"/>
            </a:xfrm>
            <a:custGeom>
              <a:avLst/>
              <a:gdLst/>
              <a:ahLst/>
              <a:cxnLst>
                <a:cxn ang="0">
                  <a:pos x="27" y="399"/>
                </a:cxn>
                <a:cxn ang="0">
                  <a:pos x="21" y="406"/>
                </a:cxn>
                <a:cxn ang="0">
                  <a:pos x="12" y="390"/>
                </a:cxn>
                <a:cxn ang="0">
                  <a:pos x="23" y="302"/>
                </a:cxn>
                <a:cxn ang="0">
                  <a:pos x="9" y="309"/>
                </a:cxn>
                <a:cxn ang="0">
                  <a:pos x="8" y="240"/>
                </a:cxn>
                <a:cxn ang="0">
                  <a:pos x="11" y="241"/>
                </a:cxn>
                <a:cxn ang="0">
                  <a:pos x="12" y="242"/>
                </a:cxn>
                <a:cxn ang="0">
                  <a:pos x="21" y="254"/>
                </a:cxn>
                <a:cxn ang="0">
                  <a:pos x="8" y="268"/>
                </a:cxn>
                <a:cxn ang="0">
                  <a:pos x="11" y="90"/>
                </a:cxn>
                <a:cxn ang="0">
                  <a:pos x="9" y="109"/>
                </a:cxn>
                <a:cxn ang="0">
                  <a:pos x="11" y="103"/>
                </a:cxn>
                <a:cxn ang="0">
                  <a:pos x="12" y="92"/>
                </a:cxn>
                <a:cxn ang="0">
                  <a:pos x="11" y="90"/>
                </a:cxn>
                <a:cxn ang="0">
                  <a:pos x="16" y="98"/>
                </a:cxn>
                <a:cxn ang="0">
                  <a:pos x="15" y="106"/>
                </a:cxn>
                <a:cxn ang="0">
                  <a:pos x="17" y="115"/>
                </a:cxn>
                <a:cxn ang="0">
                  <a:pos x="13" y="117"/>
                </a:cxn>
                <a:cxn ang="0">
                  <a:pos x="12" y="139"/>
                </a:cxn>
                <a:cxn ang="0">
                  <a:pos x="9" y="173"/>
                </a:cxn>
                <a:cxn ang="0">
                  <a:pos x="7" y="200"/>
                </a:cxn>
                <a:cxn ang="0">
                  <a:pos x="20" y="216"/>
                </a:cxn>
                <a:cxn ang="0">
                  <a:pos x="6" y="169"/>
                </a:cxn>
                <a:cxn ang="0">
                  <a:pos x="8" y="137"/>
                </a:cxn>
                <a:cxn ang="0">
                  <a:pos x="11" y="113"/>
                </a:cxn>
                <a:cxn ang="0">
                  <a:pos x="9" y="111"/>
                </a:cxn>
                <a:cxn ang="0">
                  <a:pos x="7" y="131"/>
                </a:cxn>
                <a:cxn ang="0">
                  <a:pos x="6" y="152"/>
                </a:cxn>
                <a:cxn ang="0">
                  <a:pos x="6" y="75"/>
                </a:cxn>
                <a:cxn ang="0">
                  <a:pos x="3" y="64"/>
                </a:cxn>
                <a:cxn ang="0">
                  <a:pos x="15" y="25"/>
                </a:cxn>
                <a:cxn ang="0">
                  <a:pos x="4" y="4"/>
                </a:cxn>
                <a:cxn ang="0">
                  <a:pos x="15" y="21"/>
                </a:cxn>
                <a:cxn ang="0">
                  <a:pos x="0" y="0"/>
                </a:cxn>
              </a:cxnLst>
              <a:rect l="0" t="0" r="r" b="b"/>
              <a:pathLst>
                <a:path w="27" h="408">
                  <a:moveTo>
                    <a:pt x="12" y="390"/>
                  </a:moveTo>
                  <a:lnTo>
                    <a:pt x="27" y="399"/>
                  </a:lnTo>
                  <a:lnTo>
                    <a:pt x="27" y="408"/>
                  </a:lnTo>
                  <a:lnTo>
                    <a:pt x="21" y="406"/>
                  </a:lnTo>
                  <a:lnTo>
                    <a:pt x="13" y="399"/>
                  </a:lnTo>
                  <a:lnTo>
                    <a:pt x="12" y="390"/>
                  </a:lnTo>
                  <a:close/>
                  <a:moveTo>
                    <a:pt x="9" y="292"/>
                  </a:moveTo>
                  <a:lnTo>
                    <a:pt x="23" y="302"/>
                  </a:lnTo>
                  <a:lnTo>
                    <a:pt x="24" y="318"/>
                  </a:lnTo>
                  <a:lnTo>
                    <a:pt x="9" y="309"/>
                  </a:lnTo>
                  <a:lnTo>
                    <a:pt x="9" y="292"/>
                  </a:lnTo>
                  <a:close/>
                  <a:moveTo>
                    <a:pt x="8" y="240"/>
                  </a:moveTo>
                  <a:lnTo>
                    <a:pt x="9" y="241"/>
                  </a:lnTo>
                  <a:lnTo>
                    <a:pt x="11" y="241"/>
                  </a:lnTo>
                  <a:lnTo>
                    <a:pt x="11" y="242"/>
                  </a:lnTo>
                  <a:lnTo>
                    <a:pt x="12" y="242"/>
                  </a:lnTo>
                  <a:lnTo>
                    <a:pt x="21" y="250"/>
                  </a:lnTo>
                  <a:lnTo>
                    <a:pt x="21" y="254"/>
                  </a:lnTo>
                  <a:lnTo>
                    <a:pt x="11" y="246"/>
                  </a:lnTo>
                  <a:lnTo>
                    <a:pt x="8" y="268"/>
                  </a:lnTo>
                  <a:lnTo>
                    <a:pt x="8" y="240"/>
                  </a:lnTo>
                  <a:close/>
                  <a:moveTo>
                    <a:pt x="11" y="90"/>
                  </a:moveTo>
                  <a:lnTo>
                    <a:pt x="9" y="97"/>
                  </a:lnTo>
                  <a:lnTo>
                    <a:pt x="9" y="109"/>
                  </a:lnTo>
                  <a:lnTo>
                    <a:pt x="11" y="109"/>
                  </a:lnTo>
                  <a:lnTo>
                    <a:pt x="11" y="103"/>
                  </a:lnTo>
                  <a:lnTo>
                    <a:pt x="12" y="93"/>
                  </a:lnTo>
                  <a:lnTo>
                    <a:pt x="12" y="92"/>
                  </a:lnTo>
                  <a:lnTo>
                    <a:pt x="11" y="92"/>
                  </a:lnTo>
                  <a:lnTo>
                    <a:pt x="11" y="90"/>
                  </a:lnTo>
                  <a:close/>
                  <a:moveTo>
                    <a:pt x="15" y="25"/>
                  </a:moveTo>
                  <a:lnTo>
                    <a:pt x="16" y="98"/>
                  </a:lnTo>
                  <a:lnTo>
                    <a:pt x="16" y="97"/>
                  </a:lnTo>
                  <a:lnTo>
                    <a:pt x="15" y="106"/>
                  </a:lnTo>
                  <a:lnTo>
                    <a:pt x="15" y="113"/>
                  </a:lnTo>
                  <a:lnTo>
                    <a:pt x="17" y="115"/>
                  </a:lnTo>
                  <a:lnTo>
                    <a:pt x="17" y="119"/>
                  </a:lnTo>
                  <a:lnTo>
                    <a:pt x="13" y="117"/>
                  </a:lnTo>
                  <a:lnTo>
                    <a:pt x="12" y="131"/>
                  </a:lnTo>
                  <a:lnTo>
                    <a:pt x="12" y="139"/>
                  </a:lnTo>
                  <a:lnTo>
                    <a:pt x="11" y="153"/>
                  </a:lnTo>
                  <a:lnTo>
                    <a:pt x="9" y="173"/>
                  </a:lnTo>
                  <a:lnTo>
                    <a:pt x="7" y="195"/>
                  </a:lnTo>
                  <a:lnTo>
                    <a:pt x="7" y="200"/>
                  </a:lnTo>
                  <a:lnTo>
                    <a:pt x="20" y="212"/>
                  </a:lnTo>
                  <a:lnTo>
                    <a:pt x="20" y="216"/>
                  </a:lnTo>
                  <a:lnTo>
                    <a:pt x="7" y="204"/>
                  </a:lnTo>
                  <a:lnTo>
                    <a:pt x="6" y="169"/>
                  </a:lnTo>
                  <a:lnTo>
                    <a:pt x="7" y="152"/>
                  </a:lnTo>
                  <a:lnTo>
                    <a:pt x="8" y="137"/>
                  </a:lnTo>
                  <a:lnTo>
                    <a:pt x="8" y="130"/>
                  </a:lnTo>
                  <a:lnTo>
                    <a:pt x="11" y="113"/>
                  </a:lnTo>
                  <a:lnTo>
                    <a:pt x="9" y="113"/>
                  </a:lnTo>
                  <a:lnTo>
                    <a:pt x="9" y="111"/>
                  </a:lnTo>
                  <a:lnTo>
                    <a:pt x="8" y="111"/>
                  </a:lnTo>
                  <a:lnTo>
                    <a:pt x="7" y="131"/>
                  </a:lnTo>
                  <a:lnTo>
                    <a:pt x="6" y="149"/>
                  </a:lnTo>
                  <a:lnTo>
                    <a:pt x="6" y="152"/>
                  </a:lnTo>
                  <a:lnTo>
                    <a:pt x="4" y="102"/>
                  </a:lnTo>
                  <a:lnTo>
                    <a:pt x="6" y="75"/>
                  </a:lnTo>
                  <a:lnTo>
                    <a:pt x="3" y="72"/>
                  </a:lnTo>
                  <a:lnTo>
                    <a:pt x="3" y="64"/>
                  </a:lnTo>
                  <a:lnTo>
                    <a:pt x="9" y="72"/>
                  </a:lnTo>
                  <a:lnTo>
                    <a:pt x="15" y="25"/>
                  </a:lnTo>
                  <a:close/>
                  <a:moveTo>
                    <a:pt x="0" y="0"/>
                  </a:moveTo>
                  <a:lnTo>
                    <a:pt x="4" y="4"/>
                  </a:lnTo>
                  <a:lnTo>
                    <a:pt x="13" y="16"/>
                  </a:lnTo>
                  <a:lnTo>
                    <a:pt x="15" y="21"/>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1" name="Freeform 102"/>
            <p:cNvSpPr>
              <a:spLocks noEditPoints="1"/>
            </p:cNvSpPr>
            <p:nvPr/>
          </p:nvSpPr>
          <p:spPr bwMode="auto">
            <a:xfrm>
              <a:off x="5411788" y="5708650"/>
              <a:ext cx="39688" cy="736600"/>
            </a:xfrm>
            <a:custGeom>
              <a:avLst/>
              <a:gdLst/>
              <a:ahLst/>
              <a:cxnLst>
                <a:cxn ang="0">
                  <a:pos x="12" y="447"/>
                </a:cxn>
                <a:cxn ang="0">
                  <a:pos x="19" y="452"/>
                </a:cxn>
                <a:cxn ang="0">
                  <a:pos x="25" y="454"/>
                </a:cxn>
                <a:cxn ang="0">
                  <a:pos x="25" y="464"/>
                </a:cxn>
                <a:cxn ang="0">
                  <a:pos x="12" y="454"/>
                </a:cxn>
                <a:cxn ang="0">
                  <a:pos x="12" y="447"/>
                </a:cxn>
                <a:cxn ang="0">
                  <a:pos x="8" y="348"/>
                </a:cxn>
                <a:cxn ang="0">
                  <a:pos x="22" y="358"/>
                </a:cxn>
                <a:cxn ang="0">
                  <a:pos x="22" y="373"/>
                </a:cxn>
                <a:cxn ang="0">
                  <a:pos x="9" y="364"/>
                </a:cxn>
                <a:cxn ang="0">
                  <a:pos x="8" y="348"/>
                </a:cxn>
                <a:cxn ang="0">
                  <a:pos x="6" y="296"/>
                </a:cxn>
                <a:cxn ang="0">
                  <a:pos x="19" y="307"/>
                </a:cxn>
                <a:cxn ang="0">
                  <a:pos x="19" y="310"/>
                </a:cxn>
                <a:cxn ang="0">
                  <a:pos x="6" y="300"/>
                </a:cxn>
                <a:cxn ang="0">
                  <a:pos x="6" y="296"/>
                </a:cxn>
                <a:cxn ang="0">
                  <a:pos x="5" y="258"/>
                </a:cxn>
                <a:cxn ang="0">
                  <a:pos x="13" y="265"/>
                </a:cxn>
                <a:cxn ang="0">
                  <a:pos x="18" y="269"/>
                </a:cxn>
                <a:cxn ang="0">
                  <a:pos x="18" y="272"/>
                </a:cxn>
                <a:cxn ang="0">
                  <a:pos x="8" y="263"/>
                </a:cxn>
                <a:cxn ang="0">
                  <a:pos x="5" y="262"/>
                </a:cxn>
                <a:cxn ang="0">
                  <a:pos x="5" y="258"/>
                </a:cxn>
                <a:cxn ang="0">
                  <a:pos x="2" y="161"/>
                </a:cxn>
                <a:cxn ang="0">
                  <a:pos x="15" y="172"/>
                </a:cxn>
                <a:cxn ang="0">
                  <a:pos x="15" y="177"/>
                </a:cxn>
                <a:cxn ang="0">
                  <a:pos x="2" y="165"/>
                </a:cxn>
                <a:cxn ang="0">
                  <a:pos x="2" y="161"/>
                </a:cxn>
                <a:cxn ang="0">
                  <a:pos x="6" y="0"/>
                </a:cxn>
                <a:cxn ang="0">
                  <a:pos x="10" y="4"/>
                </a:cxn>
                <a:cxn ang="0">
                  <a:pos x="13" y="100"/>
                </a:cxn>
                <a:cxn ang="0">
                  <a:pos x="12" y="114"/>
                </a:cxn>
                <a:cxn ang="0">
                  <a:pos x="9" y="144"/>
                </a:cxn>
                <a:cxn ang="0">
                  <a:pos x="15" y="153"/>
                </a:cxn>
                <a:cxn ang="0">
                  <a:pos x="15" y="166"/>
                </a:cxn>
                <a:cxn ang="0">
                  <a:pos x="1" y="144"/>
                </a:cxn>
                <a:cxn ang="0">
                  <a:pos x="0" y="71"/>
                </a:cxn>
                <a:cxn ang="0">
                  <a:pos x="0" y="62"/>
                </a:cxn>
                <a:cxn ang="0">
                  <a:pos x="0" y="63"/>
                </a:cxn>
                <a:cxn ang="0">
                  <a:pos x="6" y="0"/>
                </a:cxn>
              </a:cxnLst>
              <a:rect l="0" t="0" r="r" b="b"/>
              <a:pathLst>
                <a:path w="25" h="464">
                  <a:moveTo>
                    <a:pt x="12" y="447"/>
                  </a:moveTo>
                  <a:lnTo>
                    <a:pt x="19" y="452"/>
                  </a:lnTo>
                  <a:lnTo>
                    <a:pt x="25" y="454"/>
                  </a:lnTo>
                  <a:lnTo>
                    <a:pt x="25" y="464"/>
                  </a:lnTo>
                  <a:lnTo>
                    <a:pt x="12" y="454"/>
                  </a:lnTo>
                  <a:lnTo>
                    <a:pt x="12" y="447"/>
                  </a:lnTo>
                  <a:close/>
                  <a:moveTo>
                    <a:pt x="8" y="348"/>
                  </a:moveTo>
                  <a:lnTo>
                    <a:pt x="22" y="358"/>
                  </a:lnTo>
                  <a:lnTo>
                    <a:pt x="22" y="373"/>
                  </a:lnTo>
                  <a:lnTo>
                    <a:pt x="9" y="364"/>
                  </a:lnTo>
                  <a:lnTo>
                    <a:pt x="8" y="348"/>
                  </a:lnTo>
                  <a:close/>
                  <a:moveTo>
                    <a:pt x="6" y="296"/>
                  </a:moveTo>
                  <a:lnTo>
                    <a:pt x="19" y="307"/>
                  </a:lnTo>
                  <a:lnTo>
                    <a:pt x="19" y="310"/>
                  </a:lnTo>
                  <a:lnTo>
                    <a:pt x="6" y="300"/>
                  </a:lnTo>
                  <a:lnTo>
                    <a:pt x="6" y="296"/>
                  </a:lnTo>
                  <a:close/>
                  <a:moveTo>
                    <a:pt x="5" y="258"/>
                  </a:moveTo>
                  <a:lnTo>
                    <a:pt x="13" y="265"/>
                  </a:lnTo>
                  <a:lnTo>
                    <a:pt x="18" y="269"/>
                  </a:lnTo>
                  <a:lnTo>
                    <a:pt x="18" y="272"/>
                  </a:lnTo>
                  <a:lnTo>
                    <a:pt x="8" y="263"/>
                  </a:lnTo>
                  <a:lnTo>
                    <a:pt x="5" y="262"/>
                  </a:lnTo>
                  <a:lnTo>
                    <a:pt x="5" y="258"/>
                  </a:lnTo>
                  <a:close/>
                  <a:moveTo>
                    <a:pt x="2" y="161"/>
                  </a:moveTo>
                  <a:lnTo>
                    <a:pt x="15" y="172"/>
                  </a:lnTo>
                  <a:lnTo>
                    <a:pt x="15" y="177"/>
                  </a:lnTo>
                  <a:lnTo>
                    <a:pt x="2" y="165"/>
                  </a:lnTo>
                  <a:lnTo>
                    <a:pt x="2" y="161"/>
                  </a:lnTo>
                  <a:close/>
                  <a:moveTo>
                    <a:pt x="6" y="0"/>
                  </a:moveTo>
                  <a:lnTo>
                    <a:pt x="10" y="4"/>
                  </a:lnTo>
                  <a:lnTo>
                    <a:pt x="13" y="100"/>
                  </a:lnTo>
                  <a:lnTo>
                    <a:pt x="12" y="114"/>
                  </a:lnTo>
                  <a:lnTo>
                    <a:pt x="9" y="144"/>
                  </a:lnTo>
                  <a:lnTo>
                    <a:pt x="15" y="153"/>
                  </a:lnTo>
                  <a:lnTo>
                    <a:pt x="15" y="166"/>
                  </a:lnTo>
                  <a:lnTo>
                    <a:pt x="1" y="144"/>
                  </a:lnTo>
                  <a:lnTo>
                    <a:pt x="0" y="71"/>
                  </a:lnTo>
                  <a:lnTo>
                    <a:pt x="0" y="62"/>
                  </a:lnTo>
                  <a:lnTo>
                    <a:pt x="0" y="63"/>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2" name="Freeform 103"/>
            <p:cNvSpPr>
              <a:spLocks noEditPoints="1"/>
            </p:cNvSpPr>
            <p:nvPr/>
          </p:nvSpPr>
          <p:spPr bwMode="auto">
            <a:xfrm>
              <a:off x="5427663" y="5715000"/>
              <a:ext cx="44450" cy="744538"/>
            </a:xfrm>
            <a:custGeom>
              <a:avLst/>
              <a:gdLst/>
              <a:ahLst/>
              <a:cxnLst>
                <a:cxn ang="0">
                  <a:pos x="15" y="450"/>
                </a:cxn>
                <a:cxn ang="0">
                  <a:pos x="28" y="458"/>
                </a:cxn>
                <a:cxn ang="0">
                  <a:pos x="28" y="469"/>
                </a:cxn>
                <a:cxn ang="0">
                  <a:pos x="15" y="460"/>
                </a:cxn>
                <a:cxn ang="0">
                  <a:pos x="15" y="450"/>
                </a:cxn>
                <a:cxn ang="0">
                  <a:pos x="12" y="354"/>
                </a:cxn>
                <a:cxn ang="0">
                  <a:pos x="23" y="361"/>
                </a:cxn>
                <a:cxn ang="0">
                  <a:pos x="25" y="363"/>
                </a:cxn>
                <a:cxn ang="0">
                  <a:pos x="25" y="390"/>
                </a:cxn>
                <a:cxn ang="0">
                  <a:pos x="17" y="385"/>
                </a:cxn>
                <a:cxn ang="0">
                  <a:pos x="16" y="384"/>
                </a:cxn>
                <a:cxn ang="0">
                  <a:pos x="16" y="372"/>
                </a:cxn>
                <a:cxn ang="0">
                  <a:pos x="12" y="369"/>
                </a:cxn>
                <a:cxn ang="0">
                  <a:pos x="12" y="354"/>
                </a:cxn>
                <a:cxn ang="0">
                  <a:pos x="9" y="303"/>
                </a:cxn>
                <a:cxn ang="0">
                  <a:pos x="24" y="310"/>
                </a:cxn>
                <a:cxn ang="0">
                  <a:pos x="24" y="313"/>
                </a:cxn>
                <a:cxn ang="0">
                  <a:pos x="9" y="306"/>
                </a:cxn>
                <a:cxn ang="0">
                  <a:pos x="9" y="303"/>
                </a:cxn>
                <a:cxn ang="0">
                  <a:pos x="8" y="265"/>
                </a:cxn>
                <a:cxn ang="0">
                  <a:pos x="23" y="274"/>
                </a:cxn>
                <a:cxn ang="0">
                  <a:pos x="23" y="278"/>
                </a:cxn>
                <a:cxn ang="0">
                  <a:pos x="15" y="272"/>
                </a:cxn>
                <a:cxn ang="0">
                  <a:pos x="8" y="268"/>
                </a:cxn>
                <a:cxn ang="0">
                  <a:pos x="8" y="265"/>
                </a:cxn>
                <a:cxn ang="0">
                  <a:pos x="5" y="149"/>
                </a:cxn>
                <a:cxn ang="0">
                  <a:pos x="19" y="172"/>
                </a:cxn>
                <a:cxn ang="0">
                  <a:pos x="20" y="186"/>
                </a:cxn>
                <a:cxn ang="0">
                  <a:pos x="16" y="181"/>
                </a:cxn>
                <a:cxn ang="0">
                  <a:pos x="5" y="173"/>
                </a:cxn>
                <a:cxn ang="0">
                  <a:pos x="5" y="168"/>
                </a:cxn>
                <a:cxn ang="0">
                  <a:pos x="12" y="173"/>
                </a:cxn>
                <a:cxn ang="0">
                  <a:pos x="5" y="162"/>
                </a:cxn>
                <a:cxn ang="0">
                  <a:pos x="5" y="149"/>
                </a:cxn>
                <a:cxn ang="0">
                  <a:pos x="0" y="0"/>
                </a:cxn>
                <a:cxn ang="0">
                  <a:pos x="4" y="4"/>
                </a:cxn>
                <a:cxn ang="0">
                  <a:pos x="8" y="9"/>
                </a:cxn>
                <a:cxn ang="0">
                  <a:pos x="12" y="13"/>
                </a:cxn>
                <a:cxn ang="0">
                  <a:pos x="9" y="45"/>
                </a:cxn>
                <a:cxn ang="0">
                  <a:pos x="5" y="75"/>
                </a:cxn>
                <a:cxn ang="0">
                  <a:pos x="16" y="84"/>
                </a:cxn>
                <a:cxn ang="0">
                  <a:pos x="16" y="88"/>
                </a:cxn>
                <a:cxn ang="0">
                  <a:pos x="5" y="77"/>
                </a:cxn>
                <a:cxn ang="0">
                  <a:pos x="5" y="80"/>
                </a:cxn>
                <a:cxn ang="0">
                  <a:pos x="3" y="96"/>
                </a:cxn>
                <a:cxn ang="0">
                  <a:pos x="0" y="0"/>
                </a:cxn>
              </a:cxnLst>
              <a:rect l="0" t="0" r="r" b="b"/>
              <a:pathLst>
                <a:path w="28" h="469">
                  <a:moveTo>
                    <a:pt x="15" y="450"/>
                  </a:moveTo>
                  <a:lnTo>
                    <a:pt x="28" y="458"/>
                  </a:lnTo>
                  <a:lnTo>
                    <a:pt x="28" y="469"/>
                  </a:lnTo>
                  <a:lnTo>
                    <a:pt x="15" y="460"/>
                  </a:lnTo>
                  <a:lnTo>
                    <a:pt x="15" y="450"/>
                  </a:lnTo>
                  <a:close/>
                  <a:moveTo>
                    <a:pt x="12" y="354"/>
                  </a:moveTo>
                  <a:lnTo>
                    <a:pt x="23" y="361"/>
                  </a:lnTo>
                  <a:lnTo>
                    <a:pt x="25" y="363"/>
                  </a:lnTo>
                  <a:lnTo>
                    <a:pt x="25" y="390"/>
                  </a:lnTo>
                  <a:lnTo>
                    <a:pt x="17" y="385"/>
                  </a:lnTo>
                  <a:lnTo>
                    <a:pt x="16" y="384"/>
                  </a:lnTo>
                  <a:lnTo>
                    <a:pt x="16" y="372"/>
                  </a:lnTo>
                  <a:lnTo>
                    <a:pt x="12" y="369"/>
                  </a:lnTo>
                  <a:lnTo>
                    <a:pt x="12" y="354"/>
                  </a:lnTo>
                  <a:close/>
                  <a:moveTo>
                    <a:pt x="9" y="303"/>
                  </a:moveTo>
                  <a:lnTo>
                    <a:pt x="24" y="310"/>
                  </a:lnTo>
                  <a:lnTo>
                    <a:pt x="24" y="313"/>
                  </a:lnTo>
                  <a:lnTo>
                    <a:pt x="9" y="306"/>
                  </a:lnTo>
                  <a:lnTo>
                    <a:pt x="9" y="303"/>
                  </a:lnTo>
                  <a:close/>
                  <a:moveTo>
                    <a:pt x="8" y="265"/>
                  </a:moveTo>
                  <a:lnTo>
                    <a:pt x="23" y="274"/>
                  </a:lnTo>
                  <a:lnTo>
                    <a:pt x="23" y="278"/>
                  </a:lnTo>
                  <a:lnTo>
                    <a:pt x="15" y="272"/>
                  </a:lnTo>
                  <a:lnTo>
                    <a:pt x="8" y="268"/>
                  </a:lnTo>
                  <a:lnTo>
                    <a:pt x="8" y="265"/>
                  </a:lnTo>
                  <a:close/>
                  <a:moveTo>
                    <a:pt x="5" y="149"/>
                  </a:moveTo>
                  <a:lnTo>
                    <a:pt x="19" y="172"/>
                  </a:lnTo>
                  <a:lnTo>
                    <a:pt x="20" y="186"/>
                  </a:lnTo>
                  <a:lnTo>
                    <a:pt x="16" y="181"/>
                  </a:lnTo>
                  <a:lnTo>
                    <a:pt x="5" y="173"/>
                  </a:lnTo>
                  <a:lnTo>
                    <a:pt x="5" y="168"/>
                  </a:lnTo>
                  <a:lnTo>
                    <a:pt x="12" y="173"/>
                  </a:lnTo>
                  <a:lnTo>
                    <a:pt x="5" y="162"/>
                  </a:lnTo>
                  <a:lnTo>
                    <a:pt x="5" y="149"/>
                  </a:lnTo>
                  <a:close/>
                  <a:moveTo>
                    <a:pt x="0" y="0"/>
                  </a:moveTo>
                  <a:lnTo>
                    <a:pt x="4" y="4"/>
                  </a:lnTo>
                  <a:lnTo>
                    <a:pt x="8" y="9"/>
                  </a:lnTo>
                  <a:lnTo>
                    <a:pt x="12" y="13"/>
                  </a:lnTo>
                  <a:lnTo>
                    <a:pt x="9" y="45"/>
                  </a:lnTo>
                  <a:lnTo>
                    <a:pt x="5" y="75"/>
                  </a:lnTo>
                  <a:lnTo>
                    <a:pt x="16" y="84"/>
                  </a:lnTo>
                  <a:lnTo>
                    <a:pt x="16" y="88"/>
                  </a:lnTo>
                  <a:lnTo>
                    <a:pt x="5" y="77"/>
                  </a:lnTo>
                  <a:lnTo>
                    <a:pt x="5" y="80"/>
                  </a:lnTo>
                  <a:lnTo>
                    <a:pt x="3" y="96"/>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3" name="Freeform 104"/>
            <p:cNvSpPr>
              <a:spLocks noEditPoints="1"/>
            </p:cNvSpPr>
            <p:nvPr/>
          </p:nvSpPr>
          <p:spPr bwMode="auto">
            <a:xfrm>
              <a:off x="5453063" y="5848350"/>
              <a:ext cx="39688" cy="623888"/>
            </a:xfrm>
            <a:custGeom>
              <a:avLst/>
              <a:gdLst/>
              <a:ahLst/>
              <a:cxnLst>
                <a:cxn ang="0">
                  <a:pos x="12" y="374"/>
                </a:cxn>
                <a:cxn ang="0">
                  <a:pos x="25" y="383"/>
                </a:cxn>
                <a:cxn ang="0">
                  <a:pos x="25" y="393"/>
                </a:cxn>
                <a:cxn ang="0">
                  <a:pos x="21" y="390"/>
                </a:cxn>
                <a:cxn ang="0">
                  <a:pos x="12" y="385"/>
                </a:cxn>
                <a:cxn ang="0">
                  <a:pos x="12" y="374"/>
                </a:cxn>
                <a:cxn ang="0">
                  <a:pos x="9" y="279"/>
                </a:cxn>
                <a:cxn ang="0">
                  <a:pos x="22" y="287"/>
                </a:cxn>
                <a:cxn ang="0">
                  <a:pos x="24" y="314"/>
                </a:cxn>
                <a:cxn ang="0">
                  <a:pos x="9" y="306"/>
                </a:cxn>
                <a:cxn ang="0">
                  <a:pos x="9" y="279"/>
                </a:cxn>
                <a:cxn ang="0">
                  <a:pos x="8" y="226"/>
                </a:cxn>
                <a:cxn ang="0">
                  <a:pos x="12" y="229"/>
                </a:cxn>
                <a:cxn ang="0">
                  <a:pos x="21" y="232"/>
                </a:cxn>
                <a:cxn ang="0">
                  <a:pos x="21" y="236"/>
                </a:cxn>
                <a:cxn ang="0">
                  <a:pos x="12" y="232"/>
                </a:cxn>
                <a:cxn ang="0">
                  <a:pos x="8" y="229"/>
                </a:cxn>
                <a:cxn ang="0">
                  <a:pos x="8" y="226"/>
                </a:cxn>
                <a:cxn ang="0">
                  <a:pos x="7" y="190"/>
                </a:cxn>
                <a:cxn ang="0">
                  <a:pos x="9" y="192"/>
                </a:cxn>
                <a:cxn ang="0">
                  <a:pos x="20" y="200"/>
                </a:cxn>
                <a:cxn ang="0">
                  <a:pos x="20" y="204"/>
                </a:cxn>
                <a:cxn ang="0">
                  <a:pos x="7" y="194"/>
                </a:cxn>
                <a:cxn ang="0">
                  <a:pos x="7" y="190"/>
                </a:cxn>
                <a:cxn ang="0">
                  <a:pos x="3" y="88"/>
                </a:cxn>
                <a:cxn ang="0">
                  <a:pos x="13" y="103"/>
                </a:cxn>
                <a:cxn ang="0">
                  <a:pos x="14" y="105"/>
                </a:cxn>
                <a:cxn ang="0">
                  <a:pos x="17" y="106"/>
                </a:cxn>
                <a:cxn ang="0">
                  <a:pos x="17" y="123"/>
                </a:cxn>
                <a:cxn ang="0">
                  <a:pos x="4" y="102"/>
                </a:cxn>
                <a:cxn ang="0">
                  <a:pos x="3" y="88"/>
                </a:cxn>
                <a:cxn ang="0">
                  <a:pos x="0" y="0"/>
                </a:cxn>
                <a:cxn ang="0">
                  <a:pos x="3" y="3"/>
                </a:cxn>
                <a:cxn ang="0">
                  <a:pos x="13" y="12"/>
                </a:cxn>
                <a:cxn ang="0">
                  <a:pos x="13" y="16"/>
                </a:cxn>
                <a:cxn ang="0">
                  <a:pos x="8" y="10"/>
                </a:cxn>
                <a:cxn ang="0">
                  <a:pos x="1" y="5"/>
                </a:cxn>
                <a:cxn ang="0">
                  <a:pos x="0" y="4"/>
                </a:cxn>
                <a:cxn ang="0">
                  <a:pos x="0" y="0"/>
                </a:cxn>
              </a:cxnLst>
              <a:rect l="0" t="0" r="r" b="b"/>
              <a:pathLst>
                <a:path w="25" h="393">
                  <a:moveTo>
                    <a:pt x="12" y="374"/>
                  </a:moveTo>
                  <a:lnTo>
                    <a:pt x="25" y="383"/>
                  </a:lnTo>
                  <a:lnTo>
                    <a:pt x="25" y="393"/>
                  </a:lnTo>
                  <a:lnTo>
                    <a:pt x="21" y="390"/>
                  </a:lnTo>
                  <a:lnTo>
                    <a:pt x="12" y="385"/>
                  </a:lnTo>
                  <a:lnTo>
                    <a:pt x="12" y="374"/>
                  </a:lnTo>
                  <a:close/>
                  <a:moveTo>
                    <a:pt x="9" y="279"/>
                  </a:moveTo>
                  <a:lnTo>
                    <a:pt x="22" y="287"/>
                  </a:lnTo>
                  <a:lnTo>
                    <a:pt x="24" y="314"/>
                  </a:lnTo>
                  <a:lnTo>
                    <a:pt x="9" y="306"/>
                  </a:lnTo>
                  <a:lnTo>
                    <a:pt x="9" y="279"/>
                  </a:lnTo>
                  <a:close/>
                  <a:moveTo>
                    <a:pt x="8" y="226"/>
                  </a:moveTo>
                  <a:lnTo>
                    <a:pt x="12" y="229"/>
                  </a:lnTo>
                  <a:lnTo>
                    <a:pt x="21" y="232"/>
                  </a:lnTo>
                  <a:lnTo>
                    <a:pt x="21" y="236"/>
                  </a:lnTo>
                  <a:lnTo>
                    <a:pt x="12" y="232"/>
                  </a:lnTo>
                  <a:lnTo>
                    <a:pt x="8" y="229"/>
                  </a:lnTo>
                  <a:lnTo>
                    <a:pt x="8" y="226"/>
                  </a:lnTo>
                  <a:close/>
                  <a:moveTo>
                    <a:pt x="7" y="190"/>
                  </a:moveTo>
                  <a:lnTo>
                    <a:pt x="9" y="192"/>
                  </a:lnTo>
                  <a:lnTo>
                    <a:pt x="20" y="200"/>
                  </a:lnTo>
                  <a:lnTo>
                    <a:pt x="20" y="204"/>
                  </a:lnTo>
                  <a:lnTo>
                    <a:pt x="7" y="194"/>
                  </a:lnTo>
                  <a:lnTo>
                    <a:pt x="7" y="190"/>
                  </a:lnTo>
                  <a:close/>
                  <a:moveTo>
                    <a:pt x="3" y="88"/>
                  </a:moveTo>
                  <a:lnTo>
                    <a:pt x="13" y="103"/>
                  </a:lnTo>
                  <a:lnTo>
                    <a:pt x="14" y="105"/>
                  </a:lnTo>
                  <a:lnTo>
                    <a:pt x="17" y="106"/>
                  </a:lnTo>
                  <a:lnTo>
                    <a:pt x="17" y="123"/>
                  </a:lnTo>
                  <a:lnTo>
                    <a:pt x="4" y="102"/>
                  </a:lnTo>
                  <a:lnTo>
                    <a:pt x="3" y="88"/>
                  </a:lnTo>
                  <a:close/>
                  <a:moveTo>
                    <a:pt x="0" y="0"/>
                  </a:moveTo>
                  <a:lnTo>
                    <a:pt x="3" y="3"/>
                  </a:lnTo>
                  <a:lnTo>
                    <a:pt x="13" y="12"/>
                  </a:lnTo>
                  <a:lnTo>
                    <a:pt x="13" y="16"/>
                  </a:lnTo>
                  <a:lnTo>
                    <a:pt x="8" y="10"/>
                  </a:lnTo>
                  <a:lnTo>
                    <a:pt x="1" y="5"/>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4" name="Freeform 105"/>
            <p:cNvSpPr>
              <a:spLocks noEditPoints="1"/>
            </p:cNvSpPr>
            <p:nvPr/>
          </p:nvSpPr>
          <p:spPr bwMode="auto">
            <a:xfrm>
              <a:off x="5475288" y="5868988"/>
              <a:ext cx="42863" cy="614363"/>
            </a:xfrm>
            <a:custGeom>
              <a:avLst/>
              <a:gdLst/>
              <a:ahLst/>
              <a:cxnLst>
                <a:cxn ang="0">
                  <a:pos x="12" y="370"/>
                </a:cxn>
                <a:cxn ang="0">
                  <a:pos x="25" y="378"/>
                </a:cxn>
                <a:cxn ang="0">
                  <a:pos x="25" y="374"/>
                </a:cxn>
                <a:cxn ang="0">
                  <a:pos x="27" y="387"/>
                </a:cxn>
                <a:cxn ang="0">
                  <a:pos x="14" y="380"/>
                </a:cxn>
                <a:cxn ang="0">
                  <a:pos x="12" y="370"/>
                </a:cxn>
                <a:cxn ang="0">
                  <a:pos x="10" y="275"/>
                </a:cxn>
                <a:cxn ang="0">
                  <a:pos x="23" y="284"/>
                </a:cxn>
                <a:cxn ang="0">
                  <a:pos x="24" y="308"/>
                </a:cxn>
                <a:cxn ang="0">
                  <a:pos x="11" y="301"/>
                </a:cxn>
                <a:cxn ang="0">
                  <a:pos x="10" y="275"/>
                </a:cxn>
                <a:cxn ang="0">
                  <a:pos x="8" y="220"/>
                </a:cxn>
                <a:cxn ang="0">
                  <a:pos x="19" y="224"/>
                </a:cxn>
                <a:cxn ang="0">
                  <a:pos x="21" y="224"/>
                </a:cxn>
                <a:cxn ang="0">
                  <a:pos x="21" y="229"/>
                </a:cxn>
                <a:cxn ang="0">
                  <a:pos x="18" y="228"/>
                </a:cxn>
                <a:cxn ang="0">
                  <a:pos x="8" y="224"/>
                </a:cxn>
                <a:cxn ang="0">
                  <a:pos x="8" y="220"/>
                </a:cxn>
                <a:cxn ang="0">
                  <a:pos x="7" y="187"/>
                </a:cxn>
                <a:cxn ang="0">
                  <a:pos x="20" y="198"/>
                </a:cxn>
                <a:cxn ang="0">
                  <a:pos x="20" y="200"/>
                </a:cxn>
                <a:cxn ang="0">
                  <a:pos x="14" y="196"/>
                </a:cxn>
                <a:cxn ang="0">
                  <a:pos x="7" y="191"/>
                </a:cxn>
                <a:cxn ang="0">
                  <a:pos x="7" y="187"/>
                </a:cxn>
                <a:cxn ang="0">
                  <a:pos x="4" y="94"/>
                </a:cxn>
                <a:cxn ang="0">
                  <a:pos x="14" y="102"/>
                </a:cxn>
                <a:cxn ang="0">
                  <a:pos x="18" y="105"/>
                </a:cxn>
                <a:cxn ang="0">
                  <a:pos x="18" y="109"/>
                </a:cxn>
                <a:cxn ang="0">
                  <a:pos x="15" y="106"/>
                </a:cxn>
                <a:cxn ang="0">
                  <a:pos x="4" y="98"/>
                </a:cxn>
                <a:cxn ang="0">
                  <a:pos x="18" y="119"/>
                </a:cxn>
                <a:cxn ang="0">
                  <a:pos x="19" y="134"/>
                </a:cxn>
                <a:cxn ang="0">
                  <a:pos x="4" y="113"/>
                </a:cxn>
                <a:cxn ang="0">
                  <a:pos x="4" y="94"/>
                </a:cxn>
                <a:cxn ang="0">
                  <a:pos x="0" y="0"/>
                </a:cxn>
                <a:cxn ang="0">
                  <a:pos x="2" y="0"/>
                </a:cxn>
                <a:cxn ang="0">
                  <a:pos x="15" y="10"/>
                </a:cxn>
                <a:cxn ang="0">
                  <a:pos x="15" y="14"/>
                </a:cxn>
                <a:cxn ang="0">
                  <a:pos x="2" y="4"/>
                </a:cxn>
                <a:cxn ang="0">
                  <a:pos x="0" y="0"/>
                </a:cxn>
              </a:cxnLst>
              <a:rect l="0" t="0" r="r" b="b"/>
              <a:pathLst>
                <a:path w="27" h="387">
                  <a:moveTo>
                    <a:pt x="12" y="370"/>
                  </a:moveTo>
                  <a:lnTo>
                    <a:pt x="25" y="378"/>
                  </a:lnTo>
                  <a:lnTo>
                    <a:pt x="25" y="374"/>
                  </a:lnTo>
                  <a:lnTo>
                    <a:pt x="27" y="387"/>
                  </a:lnTo>
                  <a:lnTo>
                    <a:pt x="14" y="380"/>
                  </a:lnTo>
                  <a:lnTo>
                    <a:pt x="12" y="370"/>
                  </a:lnTo>
                  <a:close/>
                  <a:moveTo>
                    <a:pt x="10" y="275"/>
                  </a:moveTo>
                  <a:lnTo>
                    <a:pt x="23" y="284"/>
                  </a:lnTo>
                  <a:lnTo>
                    <a:pt x="24" y="308"/>
                  </a:lnTo>
                  <a:lnTo>
                    <a:pt x="11" y="301"/>
                  </a:lnTo>
                  <a:lnTo>
                    <a:pt x="10" y="275"/>
                  </a:lnTo>
                  <a:close/>
                  <a:moveTo>
                    <a:pt x="8" y="220"/>
                  </a:moveTo>
                  <a:lnTo>
                    <a:pt x="19" y="224"/>
                  </a:lnTo>
                  <a:lnTo>
                    <a:pt x="21" y="224"/>
                  </a:lnTo>
                  <a:lnTo>
                    <a:pt x="21" y="229"/>
                  </a:lnTo>
                  <a:lnTo>
                    <a:pt x="18" y="228"/>
                  </a:lnTo>
                  <a:lnTo>
                    <a:pt x="8" y="224"/>
                  </a:lnTo>
                  <a:lnTo>
                    <a:pt x="8" y="220"/>
                  </a:lnTo>
                  <a:close/>
                  <a:moveTo>
                    <a:pt x="7" y="187"/>
                  </a:moveTo>
                  <a:lnTo>
                    <a:pt x="20" y="198"/>
                  </a:lnTo>
                  <a:lnTo>
                    <a:pt x="20" y="200"/>
                  </a:lnTo>
                  <a:lnTo>
                    <a:pt x="14" y="196"/>
                  </a:lnTo>
                  <a:lnTo>
                    <a:pt x="7" y="191"/>
                  </a:lnTo>
                  <a:lnTo>
                    <a:pt x="7" y="187"/>
                  </a:lnTo>
                  <a:close/>
                  <a:moveTo>
                    <a:pt x="4" y="94"/>
                  </a:moveTo>
                  <a:lnTo>
                    <a:pt x="14" y="102"/>
                  </a:lnTo>
                  <a:lnTo>
                    <a:pt x="18" y="105"/>
                  </a:lnTo>
                  <a:lnTo>
                    <a:pt x="18" y="109"/>
                  </a:lnTo>
                  <a:lnTo>
                    <a:pt x="15" y="106"/>
                  </a:lnTo>
                  <a:lnTo>
                    <a:pt x="4" y="98"/>
                  </a:lnTo>
                  <a:lnTo>
                    <a:pt x="18" y="119"/>
                  </a:lnTo>
                  <a:lnTo>
                    <a:pt x="19" y="134"/>
                  </a:lnTo>
                  <a:lnTo>
                    <a:pt x="4" y="113"/>
                  </a:lnTo>
                  <a:lnTo>
                    <a:pt x="4" y="94"/>
                  </a:lnTo>
                  <a:close/>
                  <a:moveTo>
                    <a:pt x="0" y="0"/>
                  </a:moveTo>
                  <a:lnTo>
                    <a:pt x="2" y="0"/>
                  </a:lnTo>
                  <a:lnTo>
                    <a:pt x="15" y="10"/>
                  </a:lnTo>
                  <a:lnTo>
                    <a:pt x="15" y="14"/>
                  </a:lnTo>
                  <a:lnTo>
                    <a:pt x="2"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106"/>
            <p:cNvSpPr>
              <a:spLocks noEditPoints="1"/>
            </p:cNvSpPr>
            <p:nvPr/>
          </p:nvSpPr>
          <p:spPr bwMode="auto">
            <a:xfrm>
              <a:off x="5499100" y="5884863"/>
              <a:ext cx="39688" cy="611188"/>
            </a:xfrm>
            <a:custGeom>
              <a:avLst/>
              <a:gdLst/>
              <a:ahLst/>
              <a:cxnLst>
                <a:cxn ang="0">
                  <a:pos x="21" y="271"/>
                </a:cxn>
                <a:cxn ang="0">
                  <a:pos x="22" y="305"/>
                </a:cxn>
                <a:cxn ang="0">
                  <a:pos x="21" y="317"/>
                </a:cxn>
                <a:cxn ang="0">
                  <a:pos x="16" y="370"/>
                </a:cxn>
                <a:cxn ang="0">
                  <a:pos x="25" y="374"/>
                </a:cxn>
                <a:cxn ang="0">
                  <a:pos x="25" y="385"/>
                </a:cxn>
                <a:cxn ang="0">
                  <a:pos x="12" y="377"/>
                </a:cxn>
                <a:cxn ang="0">
                  <a:pos x="10" y="364"/>
                </a:cxn>
                <a:cxn ang="0">
                  <a:pos x="13" y="342"/>
                </a:cxn>
                <a:cxn ang="0">
                  <a:pos x="17" y="316"/>
                </a:cxn>
                <a:cxn ang="0">
                  <a:pos x="17" y="307"/>
                </a:cxn>
                <a:cxn ang="0">
                  <a:pos x="18" y="303"/>
                </a:cxn>
                <a:cxn ang="0">
                  <a:pos x="9" y="298"/>
                </a:cxn>
                <a:cxn ang="0">
                  <a:pos x="8" y="274"/>
                </a:cxn>
                <a:cxn ang="0">
                  <a:pos x="20" y="281"/>
                </a:cxn>
                <a:cxn ang="0">
                  <a:pos x="21" y="274"/>
                </a:cxn>
                <a:cxn ang="0">
                  <a:pos x="21" y="271"/>
                </a:cxn>
                <a:cxn ang="0">
                  <a:pos x="6" y="214"/>
                </a:cxn>
                <a:cxn ang="0">
                  <a:pos x="20" y="218"/>
                </a:cxn>
                <a:cxn ang="0">
                  <a:pos x="20" y="222"/>
                </a:cxn>
                <a:cxn ang="0">
                  <a:pos x="6" y="219"/>
                </a:cxn>
                <a:cxn ang="0">
                  <a:pos x="6" y="214"/>
                </a:cxn>
                <a:cxn ang="0">
                  <a:pos x="5" y="188"/>
                </a:cxn>
                <a:cxn ang="0">
                  <a:pos x="12" y="192"/>
                </a:cxn>
                <a:cxn ang="0">
                  <a:pos x="18" y="197"/>
                </a:cxn>
                <a:cxn ang="0">
                  <a:pos x="18" y="199"/>
                </a:cxn>
                <a:cxn ang="0">
                  <a:pos x="5" y="190"/>
                </a:cxn>
                <a:cxn ang="0">
                  <a:pos x="5" y="188"/>
                </a:cxn>
                <a:cxn ang="0">
                  <a:pos x="3" y="109"/>
                </a:cxn>
                <a:cxn ang="0">
                  <a:pos x="10" y="121"/>
                </a:cxn>
                <a:cxn ang="0">
                  <a:pos x="17" y="130"/>
                </a:cxn>
                <a:cxn ang="0">
                  <a:pos x="17" y="144"/>
                </a:cxn>
                <a:cxn ang="0">
                  <a:pos x="4" y="124"/>
                </a:cxn>
                <a:cxn ang="0">
                  <a:pos x="3" y="109"/>
                </a:cxn>
                <a:cxn ang="0">
                  <a:pos x="3" y="95"/>
                </a:cxn>
                <a:cxn ang="0">
                  <a:pos x="10" y="100"/>
                </a:cxn>
                <a:cxn ang="0">
                  <a:pos x="16" y="104"/>
                </a:cxn>
                <a:cxn ang="0">
                  <a:pos x="16" y="108"/>
                </a:cxn>
                <a:cxn ang="0">
                  <a:pos x="3" y="99"/>
                </a:cxn>
                <a:cxn ang="0">
                  <a:pos x="3" y="95"/>
                </a:cxn>
                <a:cxn ang="0">
                  <a:pos x="0" y="0"/>
                </a:cxn>
                <a:cxn ang="0">
                  <a:pos x="13" y="11"/>
                </a:cxn>
                <a:cxn ang="0">
                  <a:pos x="13" y="15"/>
                </a:cxn>
                <a:cxn ang="0">
                  <a:pos x="8" y="11"/>
                </a:cxn>
                <a:cxn ang="0">
                  <a:pos x="0" y="4"/>
                </a:cxn>
                <a:cxn ang="0">
                  <a:pos x="0" y="0"/>
                </a:cxn>
              </a:cxnLst>
              <a:rect l="0" t="0" r="r" b="b"/>
              <a:pathLst>
                <a:path w="25" h="385">
                  <a:moveTo>
                    <a:pt x="21" y="271"/>
                  </a:moveTo>
                  <a:lnTo>
                    <a:pt x="22" y="305"/>
                  </a:lnTo>
                  <a:lnTo>
                    <a:pt x="21" y="317"/>
                  </a:lnTo>
                  <a:lnTo>
                    <a:pt x="16" y="370"/>
                  </a:lnTo>
                  <a:lnTo>
                    <a:pt x="25" y="374"/>
                  </a:lnTo>
                  <a:lnTo>
                    <a:pt x="25" y="385"/>
                  </a:lnTo>
                  <a:lnTo>
                    <a:pt x="12" y="377"/>
                  </a:lnTo>
                  <a:lnTo>
                    <a:pt x="10" y="364"/>
                  </a:lnTo>
                  <a:lnTo>
                    <a:pt x="13" y="342"/>
                  </a:lnTo>
                  <a:lnTo>
                    <a:pt x="17" y="316"/>
                  </a:lnTo>
                  <a:lnTo>
                    <a:pt x="17" y="307"/>
                  </a:lnTo>
                  <a:lnTo>
                    <a:pt x="18" y="303"/>
                  </a:lnTo>
                  <a:lnTo>
                    <a:pt x="9" y="298"/>
                  </a:lnTo>
                  <a:lnTo>
                    <a:pt x="8" y="274"/>
                  </a:lnTo>
                  <a:lnTo>
                    <a:pt x="20" y="281"/>
                  </a:lnTo>
                  <a:lnTo>
                    <a:pt x="21" y="274"/>
                  </a:lnTo>
                  <a:lnTo>
                    <a:pt x="21" y="271"/>
                  </a:lnTo>
                  <a:close/>
                  <a:moveTo>
                    <a:pt x="6" y="214"/>
                  </a:moveTo>
                  <a:lnTo>
                    <a:pt x="20" y="218"/>
                  </a:lnTo>
                  <a:lnTo>
                    <a:pt x="20" y="222"/>
                  </a:lnTo>
                  <a:lnTo>
                    <a:pt x="6" y="219"/>
                  </a:lnTo>
                  <a:lnTo>
                    <a:pt x="6" y="214"/>
                  </a:lnTo>
                  <a:close/>
                  <a:moveTo>
                    <a:pt x="5" y="188"/>
                  </a:moveTo>
                  <a:lnTo>
                    <a:pt x="12" y="192"/>
                  </a:lnTo>
                  <a:lnTo>
                    <a:pt x="18" y="197"/>
                  </a:lnTo>
                  <a:lnTo>
                    <a:pt x="18" y="199"/>
                  </a:lnTo>
                  <a:lnTo>
                    <a:pt x="5" y="190"/>
                  </a:lnTo>
                  <a:lnTo>
                    <a:pt x="5" y="188"/>
                  </a:lnTo>
                  <a:close/>
                  <a:moveTo>
                    <a:pt x="3" y="109"/>
                  </a:moveTo>
                  <a:lnTo>
                    <a:pt x="10" y="121"/>
                  </a:lnTo>
                  <a:lnTo>
                    <a:pt x="17" y="130"/>
                  </a:lnTo>
                  <a:lnTo>
                    <a:pt x="17" y="144"/>
                  </a:lnTo>
                  <a:lnTo>
                    <a:pt x="4" y="124"/>
                  </a:lnTo>
                  <a:lnTo>
                    <a:pt x="3" y="109"/>
                  </a:lnTo>
                  <a:close/>
                  <a:moveTo>
                    <a:pt x="3" y="95"/>
                  </a:moveTo>
                  <a:lnTo>
                    <a:pt x="10" y="100"/>
                  </a:lnTo>
                  <a:lnTo>
                    <a:pt x="16" y="104"/>
                  </a:lnTo>
                  <a:lnTo>
                    <a:pt x="16" y="108"/>
                  </a:lnTo>
                  <a:lnTo>
                    <a:pt x="3" y="99"/>
                  </a:lnTo>
                  <a:lnTo>
                    <a:pt x="3" y="95"/>
                  </a:lnTo>
                  <a:close/>
                  <a:moveTo>
                    <a:pt x="0" y="0"/>
                  </a:moveTo>
                  <a:lnTo>
                    <a:pt x="13" y="11"/>
                  </a:lnTo>
                  <a:lnTo>
                    <a:pt x="13" y="15"/>
                  </a:lnTo>
                  <a:lnTo>
                    <a:pt x="8" y="11"/>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6" name="Freeform 107"/>
            <p:cNvSpPr>
              <a:spLocks noEditPoints="1"/>
            </p:cNvSpPr>
            <p:nvPr/>
          </p:nvSpPr>
          <p:spPr bwMode="auto">
            <a:xfrm>
              <a:off x="5519738" y="5902325"/>
              <a:ext cx="39688" cy="604838"/>
            </a:xfrm>
            <a:custGeom>
              <a:avLst/>
              <a:gdLst/>
              <a:ahLst/>
              <a:cxnLst>
                <a:cxn ang="0">
                  <a:pos x="12" y="363"/>
                </a:cxn>
                <a:cxn ang="0">
                  <a:pos x="25" y="369"/>
                </a:cxn>
                <a:cxn ang="0">
                  <a:pos x="25" y="381"/>
                </a:cxn>
                <a:cxn ang="0">
                  <a:pos x="12" y="374"/>
                </a:cxn>
                <a:cxn ang="0">
                  <a:pos x="12" y="363"/>
                </a:cxn>
                <a:cxn ang="0">
                  <a:pos x="4" y="119"/>
                </a:cxn>
                <a:cxn ang="0">
                  <a:pos x="17" y="139"/>
                </a:cxn>
                <a:cxn ang="0">
                  <a:pos x="18" y="185"/>
                </a:cxn>
                <a:cxn ang="0">
                  <a:pos x="18" y="192"/>
                </a:cxn>
                <a:cxn ang="0">
                  <a:pos x="20" y="192"/>
                </a:cxn>
                <a:cxn ang="0">
                  <a:pos x="20" y="196"/>
                </a:cxn>
                <a:cxn ang="0">
                  <a:pos x="18" y="196"/>
                </a:cxn>
                <a:cxn ang="0">
                  <a:pos x="17" y="199"/>
                </a:cxn>
                <a:cxn ang="0">
                  <a:pos x="17" y="209"/>
                </a:cxn>
                <a:cxn ang="0">
                  <a:pos x="20" y="209"/>
                </a:cxn>
                <a:cxn ang="0">
                  <a:pos x="20" y="213"/>
                </a:cxn>
                <a:cxn ang="0">
                  <a:pos x="16" y="213"/>
                </a:cxn>
                <a:cxn ang="0">
                  <a:pos x="16" y="221"/>
                </a:cxn>
                <a:cxn ang="0">
                  <a:pos x="13" y="247"/>
                </a:cxn>
                <a:cxn ang="0">
                  <a:pos x="12" y="264"/>
                </a:cxn>
                <a:cxn ang="0">
                  <a:pos x="11" y="272"/>
                </a:cxn>
                <a:cxn ang="0">
                  <a:pos x="22" y="279"/>
                </a:cxn>
                <a:cxn ang="0">
                  <a:pos x="22" y="301"/>
                </a:cxn>
                <a:cxn ang="0">
                  <a:pos x="9" y="294"/>
                </a:cxn>
                <a:cxn ang="0">
                  <a:pos x="8" y="260"/>
                </a:cxn>
                <a:cxn ang="0">
                  <a:pos x="9" y="246"/>
                </a:cxn>
                <a:cxn ang="0">
                  <a:pos x="12" y="220"/>
                </a:cxn>
                <a:cxn ang="0">
                  <a:pos x="12" y="212"/>
                </a:cxn>
                <a:cxn ang="0">
                  <a:pos x="7" y="211"/>
                </a:cxn>
                <a:cxn ang="0">
                  <a:pos x="7" y="207"/>
                </a:cxn>
                <a:cxn ang="0">
                  <a:pos x="13" y="208"/>
                </a:cxn>
                <a:cxn ang="0">
                  <a:pos x="13" y="198"/>
                </a:cxn>
                <a:cxn ang="0">
                  <a:pos x="15" y="194"/>
                </a:cxn>
                <a:cxn ang="0">
                  <a:pos x="5" y="188"/>
                </a:cxn>
                <a:cxn ang="0">
                  <a:pos x="5" y="186"/>
                </a:cxn>
                <a:cxn ang="0">
                  <a:pos x="7" y="186"/>
                </a:cxn>
                <a:cxn ang="0">
                  <a:pos x="15" y="190"/>
                </a:cxn>
                <a:cxn ang="0">
                  <a:pos x="15" y="186"/>
                </a:cxn>
                <a:cxn ang="0">
                  <a:pos x="16" y="177"/>
                </a:cxn>
                <a:cxn ang="0">
                  <a:pos x="17" y="156"/>
                </a:cxn>
                <a:cxn ang="0">
                  <a:pos x="17" y="153"/>
                </a:cxn>
                <a:cxn ang="0">
                  <a:pos x="4" y="133"/>
                </a:cxn>
                <a:cxn ang="0">
                  <a:pos x="4" y="119"/>
                </a:cxn>
                <a:cxn ang="0">
                  <a:pos x="3" y="93"/>
                </a:cxn>
                <a:cxn ang="0">
                  <a:pos x="16" y="102"/>
                </a:cxn>
                <a:cxn ang="0">
                  <a:pos x="16" y="106"/>
                </a:cxn>
                <a:cxn ang="0">
                  <a:pos x="4" y="98"/>
                </a:cxn>
                <a:cxn ang="0">
                  <a:pos x="3" y="97"/>
                </a:cxn>
                <a:cxn ang="0">
                  <a:pos x="3" y="93"/>
                </a:cxn>
                <a:cxn ang="0">
                  <a:pos x="0" y="0"/>
                </a:cxn>
                <a:cxn ang="0">
                  <a:pos x="5" y="4"/>
                </a:cxn>
                <a:cxn ang="0">
                  <a:pos x="13" y="10"/>
                </a:cxn>
                <a:cxn ang="0">
                  <a:pos x="13" y="14"/>
                </a:cxn>
                <a:cxn ang="0">
                  <a:pos x="12" y="13"/>
                </a:cxn>
                <a:cxn ang="0">
                  <a:pos x="0" y="4"/>
                </a:cxn>
                <a:cxn ang="0">
                  <a:pos x="0" y="0"/>
                </a:cxn>
              </a:cxnLst>
              <a:rect l="0" t="0" r="r" b="b"/>
              <a:pathLst>
                <a:path w="25" h="381">
                  <a:moveTo>
                    <a:pt x="12" y="363"/>
                  </a:moveTo>
                  <a:lnTo>
                    <a:pt x="25" y="369"/>
                  </a:lnTo>
                  <a:lnTo>
                    <a:pt x="25" y="381"/>
                  </a:lnTo>
                  <a:lnTo>
                    <a:pt x="12" y="374"/>
                  </a:lnTo>
                  <a:lnTo>
                    <a:pt x="12" y="363"/>
                  </a:lnTo>
                  <a:close/>
                  <a:moveTo>
                    <a:pt x="4" y="119"/>
                  </a:moveTo>
                  <a:lnTo>
                    <a:pt x="17" y="139"/>
                  </a:lnTo>
                  <a:lnTo>
                    <a:pt x="18" y="185"/>
                  </a:lnTo>
                  <a:lnTo>
                    <a:pt x="18" y="192"/>
                  </a:lnTo>
                  <a:lnTo>
                    <a:pt x="20" y="192"/>
                  </a:lnTo>
                  <a:lnTo>
                    <a:pt x="20" y="196"/>
                  </a:lnTo>
                  <a:lnTo>
                    <a:pt x="18" y="196"/>
                  </a:lnTo>
                  <a:lnTo>
                    <a:pt x="17" y="199"/>
                  </a:lnTo>
                  <a:lnTo>
                    <a:pt x="17" y="209"/>
                  </a:lnTo>
                  <a:lnTo>
                    <a:pt x="20" y="209"/>
                  </a:lnTo>
                  <a:lnTo>
                    <a:pt x="20" y="213"/>
                  </a:lnTo>
                  <a:lnTo>
                    <a:pt x="16" y="213"/>
                  </a:lnTo>
                  <a:lnTo>
                    <a:pt x="16" y="221"/>
                  </a:lnTo>
                  <a:lnTo>
                    <a:pt x="13" y="247"/>
                  </a:lnTo>
                  <a:lnTo>
                    <a:pt x="12" y="264"/>
                  </a:lnTo>
                  <a:lnTo>
                    <a:pt x="11" y="272"/>
                  </a:lnTo>
                  <a:lnTo>
                    <a:pt x="22" y="279"/>
                  </a:lnTo>
                  <a:lnTo>
                    <a:pt x="22" y="301"/>
                  </a:lnTo>
                  <a:lnTo>
                    <a:pt x="9" y="294"/>
                  </a:lnTo>
                  <a:lnTo>
                    <a:pt x="8" y="260"/>
                  </a:lnTo>
                  <a:lnTo>
                    <a:pt x="9" y="246"/>
                  </a:lnTo>
                  <a:lnTo>
                    <a:pt x="12" y="220"/>
                  </a:lnTo>
                  <a:lnTo>
                    <a:pt x="12" y="212"/>
                  </a:lnTo>
                  <a:lnTo>
                    <a:pt x="7" y="211"/>
                  </a:lnTo>
                  <a:lnTo>
                    <a:pt x="7" y="207"/>
                  </a:lnTo>
                  <a:lnTo>
                    <a:pt x="13" y="208"/>
                  </a:lnTo>
                  <a:lnTo>
                    <a:pt x="13" y="198"/>
                  </a:lnTo>
                  <a:lnTo>
                    <a:pt x="15" y="194"/>
                  </a:lnTo>
                  <a:lnTo>
                    <a:pt x="5" y="188"/>
                  </a:lnTo>
                  <a:lnTo>
                    <a:pt x="5" y="186"/>
                  </a:lnTo>
                  <a:lnTo>
                    <a:pt x="7" y="186"/>
                  </a:lnTo>
                  <a:lnTo>
                    <a:pt x="15" y="190"/>
                  </a:lnTo>
                  <a:lnTo>
                    <a:pt x="15" y="186"/>
                  </a:lnTo>
                  <a:lnTo>
                    <a:pt x="16" y="177"/>
                  </a:lnTo>
                  <a:lnTo>
                    <a:pt x="17" y="156"/>
                  </a:lnTo>
                  <a:lnTo>
                    <a:pt x="17" y="153"/>
                  </a:lnTo>
                  <a:lnTo>
                    <a:pt x="4" y="133"/>
                  </a:lnTo>
                  <a:lnTo>
                    <a:pt x="4" y="119"/>
                  </a:lnTo>
                  <a:close/>
                  <a:moveTo>
                    <a:pt x="3" y="93"/>
                  </a:moveTo>
                  <a:lnTo>
                    <a:pt x="16" y="102"/>
                  </a:lnTo>
                  <a:lnTo>
                    <a:pt x="16" y="106"/>
                  </a:lnTo>
                  <a:lnTo>
                    <a:pt x="4" y="98"/>
                  </a:lnTo>
                  <a:lnTo>
                    <a:pt x="3" y="97"/>
                  </a:lnTo>
                  <a:lnTo>
                    <a:pt x="3" y="93"/>
                  </a:lnTo>
                  <a:close/>
                  <a:moveTo>
                    <a:pt x="0" y="0"/>
                  </a:moveTo>
                  <a:lnTo>
                    <a:pt x="5" y="4"/>
                  </a:lnTo>
                  <a:lnTo>
                    <a:pt x="13" y="10"/>
                  </a:lnTo>
                  <a:lnTo>
                    <a:pt x="13" y="14"/>
                  </a:lnTo>
                  <a:lnTo>
                    <a:pt x="12" y="13"/>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7" name="Freeform 108"/>
            <p:cNvSpPr>
              <a:spLocks noEditPoints="1"/>
            </p:cNvSpPr>
            <p:nvPr/>
          </p:nvSpPr>
          <p:spPr bwMode="auto">
            <a:xfrm>
              <a:off x="5540375" y="5918200"/>
              <a:ext cx="39688" cy="596900"/>
            </a:xfrm>
            <a:custGeom>
              <a:avLst/>
              <a:gdLst/>
              <a:ahLst/>
              <a:cxnLst>
                <a:cxn ang="0">
                  <a:pos x="12" y="359"/>
                </a:cxn>
                <a:cxn ang="0">
                  <a:pos x="25" y="366"/>
                </a:cxn>
                <a:cxn ang="0">
                  <a:pos x="25" y="376"/>
                </a:cxn>
                <a:cxn ang="0">
                  <a:pos x="12" y="371"/>
                </a:cxn>
                <a:cxn ang="0">
                  <a:pos x="12" y="359"/>
                </a:cxn>
                <a:cxn ang="0">
                  <a:pos x="9" y="269"/>
                </a:cxn>
                <a:cxn ang="0">
                  <a:pos x="23" y="275"/>
                </a:cxn>
                <a:cxn ang="0">
                  <a:pos x="23" y="298"/>
                </a:cxn>
                <a:cxn ang="0">
                  <a:pos x="9" y="291"/>
                </a:cxn>
                <a:cxn ang="0">
                  <a:pos x="9" y="269"/>
                </a:cxn>
                <a:cxn ang="0">
                  <a:pos x="20" y="198"/>
                </a:cxn>
                <a:cxn ang="0">
                  <a:pos x="20" y="203"/>
                </a:cxn>
                <a:cxn ang="0">
                  <a:pos x="7" y="203"/>
                </a:cxn>
                <a:cxn ang="0">
                  <a:pos x="7" y="199"/>
                </a:cxn>
                <a:cxn ang="0">
                  <a:pos x="20" y="198"/>
                </a:cxn>
                <a:cxn ang="0">
                  <a:pos x="7" y="182"/>
                </a:cxn>
                <a:cxn ang="0">
                  <a:pos x="20" y="190"/>
                </a:cxn>
                <a:cxn ang="0">
                  <a:pos x="20" y="194"/>
                </a:cxn>
                <a:cxn ang="0">
                  <a:pos x="11" y="189"/>
                </a:cxn>
                <a:cxn ang="0">
                  <a:pos x="7" y="186"/>
                </a:cxn>
                <a:cxn ang="0">
                  <a:pos x="7" y="182"/>
                </a:cxn>
                <a:cxn ang="0">
                  <a:pos x="15" y="27"/>
                </a:cxn>
                <a:cxn ang="0">
                  <a:pos x="16" y="61"/>
                </a:cxn>
                <a:cxn ang="0">
                  <a:pos x="13" y="83"/>
                </a:cxn>
                <a:cxn ang="0">
                  <a:pos x="13" y="91"/>
                </a:cxn>
                <a:cxn ang="0">
                  <a:pos x="12" y="99"/>
                </a:cxn>
                <a:cxn ang="0">
                  <a:pos x="17" y="101"/>
                </a:cxn>
                <a:cxn ang="0">
                  <a:pos x="17" y="104"/>
                </a:cxn>
                <a:cxn ang="0">
                  <a:pos x="12" y="101"/>
                </a:cxn>
                <a:cxn ang="0">
                  <a:pos x="12" y="105"/>
                </a:cxn>
                <a:cxn ang="0">
                  <a:pos x="9" y="125"/>
                </a:cxn>
                <a:cxn ang="0">
                  <a:pos x="9" y="135"/>
                </a:cxn>
                <a:cxn ang="0">
                  <a:pos x="19" y="148"/>
                </a:cxn>
                <a:cxn ang="0">
                  <a:pos x="19" y="164"/>
                </a:cxn>
                <a:cxn ang="0">
                  <a:pos x="8" y="148"/>
                </a:cxn>
                <a:cxn ang="0">
                  <a:pos x="7" y="169"/>
                </a:cxn>
                <a:cxn ang="0">
                  <a:pos x="5" y="175"/>
                </a:cxn>
                <a:cxn ang="0">
                  <a:pos x="4" y="129"/>
                </a:cxn>
                <a:cxn ang="0">
                  <a:pos x="5" y="130"/>
                </a:cxn>
                <a:cxn ang="0">
                  <a:pos x="5" y="123"/>
                </a:cxn>
                <a:cxn ang="0">
                  <a:pos x="8" y="104"/>
                </a:cxn>
                <a:cxn ang="0">
                  <a:pos x="8" y="99"/>
                </a:cxn>
                <a:cxn ang="0">
                  <a:pos x="4" y="96"/>
                </a:cxn>
                <a:cxn ang="0">
                  <a:pos x="3" y="92"/>
                </a:cxn>
                <a:cxn ang="0">
                  <a:pos x="8" y="96"/>
                </a:cxn>
                <a:cxn ang="0">
                  <a:pos x="9" y="89"/>
                </a:cxn>
                <a:cxn ang="0">
                  <a:pos x="9" y="82"/>
                </a:cxn>
                <a:cxn ang="0">
                  <a:pos x="12" y="55"/>
                </a:cxn>
                <a:cxn ang="0">
                  <a:pos x="13" y="37"/>
                </a:cxn>
                <a:cxn ang="0">
                  <a:pos x="15" y="27"/>
                </a:cxn>
                <a:cxn ang="0">
                  <a:pos x="0" y="0"/>
                </a:cxn>
                <a:cxn ang="0">
                  <a:pos x="13" y="11"/>
                </a:cxn>
                <a:cxn ang="0">
                  <a:pos x="15" y="13"/>
                </a:cxn>
                <a:cxn ang="0">
                  <a:pos x="0" y="4"/>
                </a:cxn>
                <a:cxn ang="0">
                  <a:pos x="0" y="0"/>
                </a:cxn>
              </a:cxnLst>
              <a:rect l="0" t="0" r="r" b="b"/>
              <a:pathLst>
                <a:path w="25" h="376">
                  <a:moveTo>
                    <a:pt x="12" y="359"/>
                  </a:moveTo>
                  <a:lnTo>
                    <a:pt x="25" y="366"/>
                  </a:lnTo>
                  <a:lnTo>
                    <a:pt x="25" y="376"/>
                  </a:lnTo>
                  <a:lnTo>
                    <a:pt x="12" y="371"/>
                  </a:lnTo>
                  <a:lnTo>
                    <a:pt x="12" y="359"/>
                  </a:lnTo>
                  <a:close/>
                  <a:moveTo>
                    <a:pt x="9" y="269"/>
                  </a:moveTo>
                  <a:lnTo>
                    <a:pt x="23" y="275"/>
                  </a:lnTo>
                  <a:lnTo>
                    <a:pt x="23" y="298"/>
                  </a:lnTo>
                  <a:lnTo>
                    <a:pt x="9" y="291"/>
                  </a:lnTo>
                  <a:lnTo>
                    <a:pt x="9" y="269"/>
                  </a:lnTo>
                  <a:close/>
                  <a:moveTo>
                    <a:pt x="20" y="198"/>
                  </a:moveTo>
                  <a:lnTo>
                    <a:pt x="20" y="203"/>
                  </a:lnTo>
                  <a:lnTo>
                    <a:pt x="7" y="203"/>
                  </a:lnTo>
                  <a:lnTo>
                    <a:pt x="7" y="199"/>
                  </a:lnTo>
                  <a:lnTo>
                    <a:pt x="20" y="198"/>
                  </a:lnTo>
                  <a:close/>
                  <a:moveTo>
                    <a:pt x="7" y="182"/>
                  </a:moveTo>
                  <a:lnTo>
                    <a:pt x="20" y="190"/>
                  </a:lnTo>
                  <a:lnTo>
                    <a:pt x="20" y="194"/>
                  </a:lnTo>
                  <a:lnTo>
                    <a:pt x="11" y="189"/>
                  </a:lnTo>
                  <a:lnTo>
                    <a:pt x="7" y="186"/>
                  </a:lnTo>
                  <a:lnTo>
                    <a:pt x="7" y="182"/>
                  </a:lnTo>
                  <a:close/>
                  <a:moveTo>
                    <a:pt x="15" y="27"/>
                  </a:moveTo>
                  <a:lnTo>
                    <a:pt x="16" y="61"/>
                  </a:lnTo>
                  <a:lnTo>
                    <a:pt x="13" y="83"/>
                  </a:lnTo>
                  <a:lnTo>
                    <a:pt x="13" y="91"/>
                  </a:lnTo>
                  <a:lnTo>
                    <a:pt x="12" y="99"/>
                  </a:lnTo>
                  <a:lnTo>
                    <a:pt x="17" y="101"/>
                  </a:lnTo>
                  <a:lnTo>
                    <a:pt x="17" y="104"/>
                  </a:lnTo>
                  <a:lnTo>
                    <a:pt x="12" y="101"/>
                  </a:lnTo>
                  <a:lnTo>
                    <a:pt x="12" y="105"/>
                  </a:lnTo>
                  <a:lnTo>
                    <a:pt x="9" y="125"/>
                  </a:lnTo>
                  <a:lnTo>
                    <a:pt x="9" y="135"/>
                  </a:lnTo>
                  <a:lnTo>
                    <a:pt x="19" y="148"/>
                  </a:lnTo>
                  <a:lnTo>
                    <a:pt x="19" y="164"/>
                  </a:lnTo>
                  <a:lnTo>
                    <a:pt x="8" y="148"/>
                  </a:lnTo>
                  <a:lnTo>
                    <a:pt x="7" y="169"/>
                  </a:lnTo>
                  <a:lnTo>
                    <a:pt x="5" y="175"/>
                  </a:lnTo>
                  <a:lnTo>
                    <a:pt x="4" y="129"/>
                  </a:lnTo>
                  <a:lnTo>
                    <a:pt x="5" y="130"/>
                  </a:lnTo>
                  <a:lnTo>
                    <a:pt x="5" y="123"/>
                  </a:lnTo>
                  <a:lnTo>
                    <a:pt x="8" y="104"/>
                  </a:lnTo>
                  <a:lnTo>
                    <a:pt x="8" y="99"/>
                  </a:lnTo>
                  <a:lnTo>
                    <a:pt x="4" y="96"/>
                  </a:lnTo>
                  <a:lnTo>
                    <a:pt x="3" y="92"/>
                  </a:lnTo>
                  <a:lnTo>
                    <a:pt x="8" y="96"/>
                  </a:lnTo>
                  <a:lnTo>
                    <a:pt x="9" y="89"/>
                  </a:lnTo>
                  <a:lnTo>
                    <a:pt x="9" y="82"/>
                  </a:lnTo>
                  <a:lnTo>
                    <a:pt x="12" y="55"/>
                  </a:lnTo>
                  <a:lnTo>
                    <a:pt x="13" y="37"/>
                  </a:lnTo>
                  <a:lnTo>
                    <a:pt x="15" y="27"/>
                  </a:lnTo>
                  <a:close/>
                  <a:moveTo>
                    <a:pt x="0" y="0"/>
                  </a:moveTo>
                  <a:lnTo>
                    <a:pt x="13" y="11"/>
                  </a:lnTo>
                  <a:lnTo>
                    <a:pt x="15" y="13"/>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8" name="Freeform 109"/>
            <p:cNvSpPr>
              <a:spLocks noEditPoints="1"/>
            </p:cNvSpPr>
            <p:nvPr/>
          </p:nvSpPr>
          <p:spPr bwMode="auto">
            <a:xfrm>
              <a:off x="5561013" y="5842000"/>
              <a:ext cx="39688" cy="684213"/>
            </a:xfrm>
            <a:custGeom>
              <a:avLst/>
              <a:gdLst/>
              <a:ahLst/>
              <a:cxnLst>
                <a:cxn ang="0">
                  <a:pos x="12" y="414"/>
                </a:cxn>
                <a:cxn ang="0">
                  <a:pos x="25" y="420"/>
                </a:cxn>
                <a:cxn ang="0">
                  <a:pos x="25" y="431"/>
                </a:cxn>
                <a:cxn ang="0">
                  <a:pos x="12" y="424"/>
                </a:cxn>
                <a:cxn ang="0">
                  <a:pos x="12" y="414"/>
                </a:cxn>
                <a:cxn ang="0">
                  <a:pos x="10" y="323"/>
                </a:cxn>
                <a:cxn ang="0">
                  <a:pos x="23" y="330"/>
                </a:cxn>
                <a:cxn ang="0">
                  <a:pos x="23" y="352"/>
                </a:cxn>
                <a:cxn ang="0">
                  <a:pos x="10" y="346"/>
                </a:cxn>
                <a:cxn ang="0">
                  <a:pos x="10" y="323"/>
                </a:cxn>
                <a:cxn ang="0">
                  <a:pos x="7" y="238"/>
                </a:cxn>
                <a:cxn ang="0">
                  <a:pos x="20" y="245"/>
                </a:cxn>
                <a:cxn ang="0">
                  <a:pos x="20" y="249"/>
                </a:cxn>
                <a:cxn ang="0">
                  <a:pos x="7" y="251"/>
                </a:cxn>
                <a:cxn ang="0">
                  <a:pos x="7" y="246"/>
                </a:cxn>
                <a:cxn ang="0">
                  <a:pos x="15" y="246"/>
                </a:cxn>
                <a:cxn ang="0">
                  <a:pos x="12" y="245"/>
                </a:cxn>
                <a:cxn ang="0">
                  <a:pos x="11" y="245"/>
                </a:cxn>
                <a:cxn ang="0">
                  <a:pos x="7" y="242"/>
                </a:cxn>
                <a:cxn ang="0">
                  <a:pos x="7" y="238"/>
                </a:cxn>
                <a:cxn ang="0">
                  <a:pos x="6" y="196"/>
                </a:cxn>
                <a:cxn ang="0">
                  <a:pos x="19" y="216"/>
                </a:cxn>
                <a:cxn ang="0">
                  <a:pos x="20" y="232"/>
                </a:cxn>
                <a:cxn ang="0">
                  <a:pos x="11" y="220"/>
                </a:cxn>
                <a:cxn ang="0">
                  <a:pos x="6" y="212"/>
                </a:cxn>
                <a:cxn ang="0">
                  <a:pos x="6" y="196"/>
                </a:cxn>
                <a:cxn ang="0">
                  <a:pos x="4" y="149"/>
                </a:cxn>
                <a:cxn ang="0">
                  <a:pos x="17" y="157"/>
                </a:cxn>
                <a:cxn ang="0">
                  <a:pos x="17" y="160"/>
                </a:cxn>
                <a:cxn ang="0">
                  <a:pos x="4" y="152"/>
                </a:cxn>
                <a:cxn ang="0">
                  <a:pos x="4" y="149"/>
                </a:cxn>
                <a:cxn ang="0">
                  <a:pos x="10" y="0"/>
                </a:cxn>
                <a:cxn ang="0">
                  <a:pos x="12" y="3"/>
                </a:cxn>
                <a:cxn ang="0">
                  <a:pos x="12" y="12"/>
                </a:cxn>
                <a:cxn ang="0">
                  <a:pos x="10" y="41"/>
                </a:cxn>
                <a:cxn ang="0">
                  <a:pos x="8" y="54"/>
                </a:cxn>
                <a:cxn ang="0">
                  <a:pos x="7" y="61"/>
                </a:cxn>
                <a:cxn ang="0">
                  <a:pos x="15" y="65"/>
                </a:cxn>
                <a:cxn ang="0">
                  <a:pos x="15" y="69"/>
                </a:cxn>
                <a:cxn ang="0">
                  <a:pos x="7" y="65"/>
                </a:cxn>
                <a:cxn ang="0">
                  <a:pos x="4" y="86"/>
                </a:cxn>
                <a:cxn ang="0">
                  <a:pos x="3" y="105"/>
                </a:cxn>
                <a:cxn ang="0">
                  <a:pos x="3" y="109"/>
                </a:cxn>
                <a:cxn ang="0">
                  <a:pos x="2" y="75"/>
                </a:cxn>
                <a:cxn ang="0">
                  <a:pos x="3" y="63"/>
                </a:cxn>
                <a:cxn ang="0">
                  <a:pos x="2" y="61"/>
                </a:cxn>
                <a:cxn ang="0">
                  <a:pos x="0" y="59"/>
                </a:cxn>
                <a:cxn ang="0">
                  <a:pos x="3" y="60"/>
                </a:cxn>
                <a:cxn ang="0">
                  <a:pos x="4" y="52"/>
                </a:cxn>
                <a:cxn ang="0">
                  <a:pos x="6" y="39"/>
                </a:cxn>
                <a:cxn ang="0">
                  <a:pos x="10" y="1"/>
                </a:cxn>
                <a:cxn ang="0">
                  <a:pos x="10" y="0"/>
                </a:cxn>
              </a:cxnLst>
              <a:rect l="0" t="0" r="r" b="b"/>
              <a:pathLst>
                <a:path w="25" h="431">
                  <a:moveTo>
                    <a:pt x="12" y="414"/>
                  </a:moveTo>
                  <a:lnTo>
                    <a:pt x="25" y="420"/>
                  </a:lnTo>
                  <a:lnTo>
                    <a:pt x="25" y="431"/>
                  </a:lnTo>
                  <a:lnTo>
                    <a:pt x="12" y="424"/>
                  </a:lnTo>
                  <a:lnTo>
                    <a:pt x="12" y="414"/>
                  </a:lnTo>
                  <a:close/>
                  <a:moveTo>
                    <a:pt x="10" y="323"/>
                  </a:moveTo>
                  <a:lnTo>
                    <a:pt x="23" y="330"/>
                  </a:lnTo>
                  <a:lnTo>
                    <a:pt x="23" y="352"/>
                  </a:lnTo>
                  <a:lnTo>
                    <a:pt x="10" y="346"/>
                  </a:lnTo>
                  <a:lnTo>
                    <a:pt x="10" y="323"/>
                  </a:lnTo>
                  <a:close/>
                  <a:moveTo>
                    <a:pt x="7" y="238"/>
                  </a:moveTo>
                  <a:lnTo>
                    <a:pt x="20" y="245"/>
                  </a:lnTo>
                  <a:lnTo>
                    <a:pt x="20" y="249"/>
                  </a:lnTo>
                  <a:lnTo>
                    <a:pt x="7" y="251"/>
                  </a:lnTo>
                  <a:lnTo>
                    <a:pt x="7" y="246"/>
                  </a:lnTo>
                  <a:lnTo>
                    <a:pt x="15" y="246"/>
                  </a:lnTo>
                  <a:lnTo>
                    <a:pt x="12" y="245"/>
                  </a:lnTo>
                  <a:lnTo>
                    <a:pt x="11" y="245"/>
                  </a:lnTo>
                  <a:lnTo>
                    <a:pt x="7" y="242"/>
                  </a:lnTo>
                  <a:lnTo>
                    <a:pt x="7" y="238"/>
                  </a:lnTo>
                  <a:close/>
                  <a:moveTo>
                    <a:pt x="6" y="196"/>
                  </a:moveTo>
                  <a:lnTo>
                    <a:pt x="19" y="216"/>
                  </a:lnTo>
                  <a:lnTo>
                    <a:pt x="20" y="232"/>
                  </a:lnTo>
                  <a:lnTo>
                    <a:pt x="11" y="220"/>
                  </a:lnTo>
                  <a:lnTo>
                    <a:pt x="6" y="212"/>
                  </a:lnTo>
                  <a:lnTo>
                    <a:pt x="6" y="196"/>
                  </a:lnTo>
                  <a:close/>
                  <a:moveTo>
                    <a:pt x="4" y="149"/>
                  </a:moveTo>
                  <a:lnTo>
                    <a:pt x="17" y="157"/>
                  </a:lnTo>
                  <a:lnTo>
                    <a:pt x="17" y="160"/>
                  </a:lnTo>
                  <a:lnTo>
                    <a:pt x="4" y="152"/>
                  </a:lnTo>
                  <a:lnTo>
                    <a:pt x="4" y="149"/>
                  </a:lnTo>
                  <a:close/>
                  <a:moveTo>
                    <a:pt x="10" y="0"/>
                  </a:moveTo>
                  <a:lnTo>
                    <a:pt x="12" y="3"/>
                  </a:lnTo>
                  <a:lnTo>
                    <a:pt x="12" y="12"/>
                  </a:lnTo>
                  <a:lnTo>
                    <a:pt x="10" y="41"/>
                  </a:lnTo>
                  <a:lnTo>
                    <a:pt x="8" y="54"/>
                  </a:lnTo>
                  <a:lnTo>
                    <a:pt x="7" y="61"/>
                  </a:lnTo>
                  <a:lnTo>
                    <a:pt x="15" y="65"/>
                  </a:lnTo>
                  <a:lnTo>
                    <a:pt x="15" y="69"/>
                  </a:lnTo>
                  <a:lnTo>
                    <a:pt x="7" y="65"/>
                  </a:lnTo>
                  <a:lnTo>
                    <a:pt x="4" y="86"/>
                  </a:lnTo>
                  <a:lnTo>
                    <a:pt x="3" y="105"/>
                  </a:lnTo>
                  <a:lnTo>
                    <a:pt x="3" y="109"/>
                  </a:lnTo>
                  <a:lnTo>
                    <a:pt x="2" y="75"/>
                  </a:lnTo>
                  <a:lnTo>
                    <a:pt x="3" y="63"/>
                  </a:lnTo>
                  <a:lnTo>
                    <a:pt x="2" y="61"/>
                  </a:lnTo>
                  <a:lnTo>
                    <a:pt x="0" y="59"/>
                  </a:lnTo>
                  <a:lnTo>
                    <a:pt x="3" y="60"/>
                  </a:lnTo>
                  <a:lnTo>
                    <a:pt x="4" y="52"/>
                  </a:lnTo>
                  <a:lnTo>
                    <a:pt x="6" y="39"/>
                  </a:lnTo>
                  <a:lnTo>
                    <a:pt x="10" y="1"/>
                  </a:lnTo>
                  <a:lnTo>
                    <a:pt x="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Freeform 110"/>
            <p:cNvSpPr>
              <a:spLocks noEditPoints="1"/>
            </p:cNvSpPr>
            <p:nvPr/>
          </p:nvSpPr>
          <p:spPr bwMode="auto">
            <a:xfrm>
              <a:off x="5580063" y="5846763"/>
              <a:ext cx="41275" cy="687388"/>
            </a:xfrm>
            <a:custGeom>
              <a:avLst/>
              <a:gdLst/>
              <a:ahLst/>
              <a:cxnLst>
                <a:cxn ang="0">
                  <a:pos x="13" y="417"/>
                </a:cxn>
                <a:cxn ang="0">
                  <a:pos x="26" y="422"/>
                </a:cxn>
                <a:cxn ang="0">
                  <a:pos x="26" y="433"/>
                </a:cxn>
                <a:cxn ang="0">
                  <a:pos x="13" y="428"/>
                </a:cxn>
                <a:cxn ang="0">
                  <a:pos x="13" y="417"/>
                </a:cxn>
                <a:cxn ang="0">
                  <a:pos x="11" y="327"/>
                </a:cxn>
                <a:cxn ang="0">
                  <a:pos x="22" y="333"/>
                </a:cxn>
                <a:cxn ang="0">
                  <a:pos x="24" y="333"/>
                </a:cxn>
                <a:cxn ang="0">
                  <a:pos x="25" y="354"/>
                </a:cxn>
                <a:cxn ang="0">
                  <a:pos x="17" y="352"/>
                </a:cxn>
                <a:cxn ang="0">
                  <a:pos x="11" y="349"/>
                </a:cxn>
                <a:cxn ang="0">
                  <a:pos x="11" y="327"/>
                </a:cxn>
                <a:cxn ang="0">
                  <a:pos x="7" y="213"/>
                </a:cxn>
                <a:cxn ang="0">
                  <a:pos x="21" y="233"/>
                </a:cxn>
                <a:cxn ang="0">
                  <a:pos x="21" y="243"/>
                </a:cxn>
                <a:cxn ang="0">
                  <a:pos x="17" y="243"/>
                </a:cxn>
                <a:cxn ang="0">
                  <a:pos x="16" y="244"/>
                </a:cxn>
                <a:cxn ang="0">
                  <a:pos x="13" y="244"/>
                </a:cxn>
                <a:cxn ang="0">
                  <a:pos x="21" y="248"/>
                </a:cxn>
                <a:cxn ang="0">
                  <a:pos x="21" y="251"/>
                </a:cxn>
                <a:cxn ang="0">
                  <a:pos x="9" y="246"/>
                </a:cxn>
                <a:cxn ang="0">
                  <a:pos x="8" y="246"/>
                </a:cxn>
                <a:cxn ang="0">
                  <a:pos x="8" y="242"/>
                </a:cxn>
                <a:cxn ang="0">
                  <a:pos x="16" y="239"/>
                </a:cxn>
                <a:cxn ang="0">
                  <a:pos x="8" y="229"/>
                </a:cxn>
                <a:cxn ang="0">
                  <a:pos x="7" y="213"/>
                </a:cxn>
                <a:cxn ang="0">
                  <a:pos x="5" y="154"/>
                </a:cxn>
                <a:cxn ang="0">
                  <a:pos x="19" y="161"/>
                </a:cxn>
                <a:cxn ang="0">
                  <a:pos x="19" y="163"/>
                </a:cxn>
                <a:cxn ang="0">
                  <a:pos x="5" y="157"/>
                </a:cxn>
                <a:cxn ang="0">
                  <a:pos x="5" y="154"/>
                </a:cxn>
                <a:cxn ang="0">
                  <a:pos x="3" y="62"/>
                </a:cxn>
                <a:cxn ang="0">
                  <a:pos x="16" y="70"/>
                </a:cxn>
                <a:cxn ang="0">
                  <a:pos x="16" y="74"/>
                </a:cxn>
                <a:cxn ang="0">
                  <a:pos x="3" y="66"/>
                </a:cxn>
                <a:cxn ang="0">
                  <a:pos x="3" y="62"/>
                </a:cxn>
                <a:cxn ang="0">
                  <a:pos x="0" y="0"/>
                </a:cxn>
                <a:cxn ang="0">
                  <a:pos x="1" y="0"/>
                </a:cxn>
                <a:cxn ang="0">
                  <a:pos x="1" y="1"/>
                </a:cxn>
                <a:cxn ang="0">
                  <a:pos x="0" y="9"/>
                </a:cxn>
                <a:cxn ang="0">
                  <a:pos x="0" y="0"/>
                </a:cxn>
              </a:cxnLst>
              <a:rect l="0" t="0" r="r" b="b"/>
              <a:pathLst>
                <a:path w="26" h="433">
                  <a:moveTo>
                    <a:pt x="13" y="417"/>
                  </a:moveTo>
                  <a:lnTo>
                    <a:pt x="26" y="422"/>
                  </a:lnTo>
                  <a:lnTo>
                    <a:pt x="26" y="433"/>
                  </a:lnTo>
                  <a:lnTo>
                    <a:pt x="13" y="428"/>
                  </a:lnTo>
                  <a:lnTo>
                    <a:pt x="13" y="417"/>
                  </a:lnTo>
                  <a:close/>
                  <a:moveTo>
                    <a:pt x="11" y="327"/>
                  </a:moveTo>
                  <a:lnTo>
                    <a:pt x="22" y="333"/>
                  </a:lnTo>
                  <a:lnTo>
                    <a:pt x="24" y="333"/>
                  </a:lnTo>
                  <a:lnTo>
                    <a:pt x="25" y="354"/>
                  </a:lnTo>
                  <a:lnTo>
                    <a:pt x="17" y="352"/>
                  </a:lnTo>
                  <a:lnTo>
                    <a:pt x="11" y="349"/>
                  </a:lnTo>
                  <a:lnTo>
                    <a:pt x="11" y="327"/>
                  </a:lnTo>
                  <a:close/>
                  <a:moveTo>
                    <a:pt x="7" y="213"/>
                  </a:moveTo>
                  <a:lnTo>
                    <a:pt x="21" y="233"/>
                  </a:lnTo>
                  <a:lnTo>
                    <a:pt x="21" y="243"/>
                  </a:lnTo>
                  <a:lnTo>
                    <a:pt x="17" y="243"/>
                  </a:lnTo>
                  <a:lnTo>
                    <a:pt x="16" y="244"/>
                  </a:lnTo>
                  <a:lnTo>
                    <a:pt x="13" y="244"/>
                  </a:lnTo>
                  <a:lnTo>
                    <a:pt x="21" y="248"/>
                  </a:lnTo>
                  <a:lnTo>
                    <a:pt x="21" y="251"/>
                  </a:lnTo>
                  <a:lnTo>
                    <a:pt x="9" y="246"/>
                  </a:lnTo>
                  <a:lnTo>
                    <a:pt x="8" y="246"/>
                  </a:lnTo>
                  <a:lnTo>
                    <a:pt x="8" y="242"/>
                  </a:lnTo>
                  <a:lnTo>
                    <a:pt x="16" y="239"/>
                  </a:lnTo>
                  <a:lnTo>
                    <a:pt x="8" y="229"/>
                  </a:lnTo>
                  <a:lnTo>
                    <a:pt x="7" y="213"/>
                  </a:lnTo>
                  <a:close/>
                  <a:moveTo>
                    <a:pt x="5" y="154"/>
                  </a:moveTo>
                  <a:lnTo>
                    <a:pt x="19" y="161"/>
                  </a:lnTo>
                  <a:lnTo>
                    <a:pt x="19" y="163"/>
                  </a:lnTo>
                  <a:lnTo>
                    <a:pt x="5" y="157"/>
                  </a:lnTo>
                  <a:lnTo>
                    <a:pt x="5" y="154"/>
                  </a:lnTo>
                  <a:close/>
                  <a:moveTo>
                    <a:pt x="3" y="62"/>
                  </a:moveTo>
                  <a:lnTo>
                    <a:pt x="16" y="70"/>
                  </a:lnTo>
                  <a:lnTo>
                    <a:pt x="16" y="74"/>
                  </a:lnTo>
                  <a:lnTo>
                    <a:pt x="3" y="66"/>
                  </a:lnTo>
                  <a:lnTo>
                    <a:pt x="3" y="62"/>
                  </a:lnTo>
                  <a:close/>
                  <a:moveTo>
                    <a:pt x="0" y="0"/>
                  </a:moveTo>
                  <a:lnTo>
                    <a:pt x="1" y="0"/>
                  </a:lnTo>
                  <a:lnTo>
                    <a:pt x="1" y="1"/>
                  </a:lnTo>
                  <a:lnTo>
                    <a:pt x="0" y="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Freeform 111"/>
            <p:cNvSpPr>
              <a:spLocks noEditPoints="1"/>
            </p:cNvSpPr>
            <p:nvPr/>
          </p:nvSpPr>
          <p:spPr bwMode="auto">
            <a:xfrm>
              <a:off x="5605463" y="5957888"/>
              <a:ext cx="39688" cy="584200"/>
            </a:xfrm>
            <a:custGeom>
              <a:avLst/>
              <a:gdLst/>
              <a:ahLst/>
              <a:cxnLst>
                <a:cxn ang="0">
                  <a:pos x="10" y="352"/>
                </a:cxn>
                <a:cxn ang="0">
                  <a:pos x="24" y="359"/>
                </a:cxn>
                <a:cxn ang="0">
                  <a:pos x="25" y="368"/>
                </a:cxn>
                <a:cxn ang="0">
                  <a:pos x="14" y="364"/>
                </a:cxn>
                <a:cxn ang="0">
                  <a:pos x="10" y="363"/>
                </a:cxn>
                <a:cxn ang="0">
                  <a:pos x="10" y="352"/>
                </a:cxn>
                <a:cxn ang="0">
                  <a:pos x="8" y="263"/>
                </a:cxn>
                <a:cxn ang="0">
                  <a:pos x="21" y="270"/>
                </a:cxn>
                <a:cxn ang="0">
                  <a:pos x="22" y="291"/>
                </a:cxn>
                <a:cxn ang="0">
                  <a:pos x="9" y="286"/>
                </a:cxn>
                <a:cxn ang="0">
                  <a:pos x="8" y="263"/>
                </a:cxn>
                <a:cxn ang="0">
                  <a:pos x="5" y="178"/>
                </a:cxn>
                <a:cxn ang="0">
                  <a:pos x="18" y="185"/>
                </a:cxn>
                <a:cxn ang="0">
                  <a:pos x="18" y="187"/>
                </a:cxn>
                <a:cxn ang="0">
                  <a:pos x="5" y="181"/>
                </a:cxn>
                <a:cxn ang="0">
                  <a:pos x="5" y="178"/>
                </a:cxn>
                <a:cxn ang="0">
                  <a:pos x="5" y="163"/>
                </a:cxn>
                <a:cxn ang="0">
                  <a:pos x="8" y="167"/>
                </a:cxn>
                <a:cxn ang="0">
                  <a:pos x="9" y="168"/>
                </a:cxn>
                <a:cxn ang="0">
                  <a:pos x="9" y="172"/>
                </a:cxn>
                <a:cxn ang="0">
                  <a:pos x="8" y="173"/>
                </a:cxn>
                <a:cxn ang="0">
                  <a:pos x="5" y="173"/>
                </a:cxn>
                <a:cxn ang="0">
                  <a:pos x="5" y="163"/>
                </a:cxn>
                <a:cxn ang="0">
                  <a:pos x="3" y="91"/>
                </a:cxn>
                <a:cxn ang="0">
                  <a:pos x="16" y="98"/>
                </a:cxn>
                <a:cxn ang="0">
                  <a:pos x="16" y="100"/>
                </a:cxn>
                <a:cxn ang="0">
                  <a:pos x="3" y="93"/>
                </a:cxn>
                <a:cxn ang="0">
                  <a:pos x="3" y="91"/>
                </a:cxn>
                <a:cxn ang="0">
                  <a:pos x="0" y="0"/>
                </a:cxn>
                <a:cxn ang="0">
                  <a:pos x="13" y="8"/>
                </a:cxn>
                <a:cxn ang="0">
                  <a:pos x="13" y="12"/>
                </a:cxn>
                <a:cxn ang="0">
                  <a:pos x="0" y="4"/>
                </a:cxn>
                <a:cxn ang="0">
                  <a:pos x="0" y="0"/>
                </a:cxn>
              </a:cxnLst>
              <a:rect l="0" t="0" r="r" b="b"/>
              <a:pathLst>
                <a:path w="25" h="368">
                  <a:moveTo>
                    <a:pt x="10" y="352"/>
                  </a:moveTo>
                  <a:lnTo>
                    <a:pt x="24" y="359"/>
                  </a:lnTo>
                  <a:lnTo>
                    <a:pt x="25" y="368"/>
                  </a:lnTo>
                  <a:lnTo>
                    <a:pt x="14" y="364"/>
                  </a:lnTo>
                  <a:lnTo>
                    <a:pt x="10" y="363"/>
                  </a:lnTo>
                  <a:lnTo>
                    <a:pt x="10" y="352"/>
                  </a:lnTo>
                  <a:close/>
                  <a:moveTo>
                    <a:pt x="8" y="263"/>
                  </a:moveTo>
                  <a:lnTo>
                    <a:pt x="21" y="270"/>
                  </a:lnTo>
                  <a:lnTo>
                    <a:pt x="22" y="291"/>
                  </a:lnTo>
                  <a:lnTo>
                    <a:pt x="9" y="286"/>
                  </a:lnTo>
                  <a:lnTo>
                    <a:pt x="8" y="263"/>
                  </a:lnTo>
                  <a:close/>
                  <a:moveTo>
                    <a:pt x="5" y="178"/>
                  </a:moveTo>
                  <a:lnTo>
                    <a:pt x="18" y="185"/>
                  </a:lnTo>
                  <a:lnTo>
                    <a:pt x="18" y="187"/>
                  </a:lnTo>
                  <a:lnTo>
                    <a:pt x="5" y="181"/>
                  </a:lnTo>
                  <a:lnTo>
                    <a:pt x="5" y="178"/>
                  </a:lnTo>
                  <a:close/>
                  <a:moveTo>
                    <a:pt x="5" y="163"/>
                  </a:moveTo>
                  <a:lnTo>
                    <a:pt x="8" y="167"/>
                  </a:lnTo>
                  <a:lnTo>
                    <a:pt x="9" y="168"/>
                  </a:lnTo>
                  <a:lnTo>
                    <a:pt x="9" y="172"/>
                  </a:lnTo>
                  <a:lnTo>
                    <a:pt x="8" y="173"/>
                  </a:lnTo>
                  <a:lnTo>
                    <a:pt x="5" y="173"/>
                  </a:lnTo>
                  <a:lnTo>
                    <a:pt x="5" y="163"/>
                  </a:lnTo>
                  <a:close/>
                  <a:moveTo>
                    <a:pt x="3" y="91"/>
                  </a:moveTo>
                  <a:lnTo>
                    <a:pt x="16" y="98"/>
                  </a:lnTo>
                  <a:lnTo>
                    <a:pt x="16" y="100"/>
                  </a:lnTo>
                  <a:lnTo>
                    <a:pt x="3" y="93"/>
                  </a:lnTo>
                  <a:lnTo>
                    <a:pt x="3" y="91"/>
                  </a:lnTo>
                  <a:close/>
                  <a:moveTo>
                    <a:pt x="0" y="0"/>
                  </a:moveTo>
                  <a:lnTo>
                    <a:pt x="13" y="8"/>
                  </a:lnTo>
                  <a:lnTo>
                    <a:pt x="13" y="12"/>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Freeform 112"/>
            <p:cNvSpPr>
              <a:spLocks noEditPoints="1"/>
            </p:cNvSpPr>
            <p:nvPr/>
          </p:nvSpPr>
          <p:spPr bwMode="auto">
            <a:xfrm>
              <a:off x="5626100" y="5970588"/>
              <a:ext cx="39688" cy="579438"/>
            </a:xfrm>
            <a:custGeom>
              <a:avLst/>
              <a:gdLst/>
              <a:ahLst/>
              <a:cxnLst>
                <a:cxn ang="0">
                  <a:pos x="11" y="351"/>
                </a:cxn>
                <a:cxn ang="0">
                  <a:pos x="25" y="356"/>
                </a:cxn>
                <a:cxn ang="0">
                  <a:pos x="25" y="365"/>
                </a:cxn>
                <a:cxn ang="0">
                  <a:pos x="12" y="360"/>
                </a:cxn>
                <a:cxn ang="0">
                  <a:pos x="11" y="351"/>
                </a:cxn>
                <a:cxn ang="0">
                  <a:pos x="8" y="262"/>
                </a:cxn>
                <a:cxn ang="0">
                  <a:pos x="21" y="267"/>
                </a:cxn>
                <a:cxn ang="0">
                  <a:pos x="22" y="289"/>
                </a:cxn>
                <a:cxn ang="0">
                  <a:pos x="9" y="283"/>
                </a:cxn>
                <a:cxn ang="0">
                  <a:pos x="8" y="262"/>
                </a:cxn>
                <a:cxn ang="0">
                  <a:pos x="5" y="177"/>
                </a:cxn>
                <a:cxn ang="0">
                  <a:pos x="18" y="183"/>
                </a:cxn>
                <a:cxn ang="0">
                  <a:pos x="18" y="186"/>
                </a:cxn>
                <a:cxn ang="0">
                  <a:pos x="5" y="179"/>
                </a:cxn>
                <a:cxn ang="0">
                  <a:pos x="5" y="177"/>
                </a:cxn>
                <a:cxn ang="0">
                  <a:pos x="3" y="90"/>
                </a:cxn>
                <a:cxn ang="0">
                  <a:pos x="4" y="90"/>
                </a:cxn>
                <a:cxn ang="0">
                  <a:pos x="16" y="96"/>
                </a:cxn>
                <a:cxn ang="0">
                  <a:pos x="16" y="98"/>
                </a:cxn>
                <a:cxn ang="0">
                  <a:pos x="3" y="92"/>
                </a:cxn>
                <a:cxn ang="0">
                  <a:pos x="3" y="90"/>
                </a:cxn>
                <a:cxn ang="0">
                  <a:pos x="0" y="0"/>
                </a:cxn>
                <a:cxn ang="0">
                  <a:pos x="12" y="7"/>
                </a:cxn>
                <a:cxn ang="0">
                  <a:pos x="13" y="8"/>
                </a:cxn>
                <a:cxn ang="0">
                  <a:pos x="13" y="12"/>
                </a:cxn>
                <a:cxn ang="0">
                  <a:pos x="12" y="11"/>
                </a:cxn>
                <a:cxn ang="0">
                  <a:pos x="0" y="4"/>
                </a:cxn>
                <a:cxn ang="0">
                  <a:pos x="0" y="0"/>
                </a:cxn>
              </a:cxnLst>
              <a:rect l="0" t="0" r="r" b="b"/>
              <a:pathLst>
                <a:path w="25" h="365">
                  <a:moveTo>
                    <a:pt x="11" y="351"/>
                  </a:moveTo>
                  <a:lnTo>
                    <a:pt x="25" y="356"/>
                  </a:lnTo>
                  <a:lnTo>
                    <a:pt x="25" y="365"/>
                  </a:lnTo>
                  <a:lnTo>
                    <a:pt x="12" y="360"/>
                  </a:lnTo>
                  <a:lnTo>
                    <a:pt x="11" y="351"/>
                  </a:lnTo>
                  <a:close/>
                  <a:moveTo>
                    <a:pt x="8" y="262"/>
                  </a:moveTo>
                  <a:lnTo>
                    <a:pt x="21" y="267"/>
                  </a:lnTo>
                  <a:lnTo>
                    <a:pt x="22" y="289"/>
                  </a:lnTo>
                  <a:lnTo>
                    <a:pt x="9" y="283"/>
                  </a:lnTo>
                  <a:lnTo>
                    <a:pt x="8" y="262"/>
                  </a:lnTo>
                  <a:close/>
                  <a:moveTo>
                    <a:pt x="5" y="177"/>
                  </a:moveTo>
                  <a:lnTo>
                    <a:pt x="18" y="183"/>
                  </a:lnTo>
                  <a:lnTo>
                    <a:pt x="18" y="186"/>
                  </a:lnTo>
                  <a:lnTo>
                    <a:pt x="5" y="179"/>
                  </a:lnTo>
                  <a:lnTo>
                    <a:pt x="5" y="177"/>
                  </a:lnTo>
                  <a:close/>
                  <a:moveTo>
                    <a:pt x="3" y="90"/>
                  </a:moveTo>
                  <a:lnTo>
                    <a:pt x="4" y="90"/>
                  </a:lnTo>
                  <a:lnTo>
                    <a:pt x="16" y="96"/>
                  </a:lnTo>
                  <a:lnTo>
                    <a:pt x="16" y="98"/>
                  </a:lnTo>
                  <a:lnTo>
                    <a:pt x="3" y="92"/>
                  </a:lnTo>
                  <a:lnTo>
                    <a:pt x="3" y="90"/>
                  </a:lnTo>
                  <a:close/>
                  <a:moveTo>
                    <a:pt x="0" y="0"/>
                  </a:moveTo>
                  <a:lnTo>
                    <a:pt x="12" y="7"/>
                  </a:lnTo>
                  <a:lnTo>
                    <a:pt x="13" y="8"/>
                  </a:lnTo>
                  <a:lnTo>
                    <a:pt x="13" y="12"/>
                  </a:lnTo>
                  <a:lnTo>
                    <a:pt x="12" y="11"/>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Freeform 113"/>
            <p:cNvSpPr>
              <a:spLocks noEditPoints="1"/>
            </p:cNvSpPr>
            <p:nvPr/>
          </p:nvSpPr>
          <p:spPr bwMode="auto">
            <a:xfrm>
              <a:off x="5646738" y="5983288"/>
              <a:ext cx="39688" cy="576263"/>
            </a:xfrm>
            <a:custGeom>
              <a:avLst/>
              <a:gdLst/>
              <a:ahLst/>
              <a:cxnLst>
                <a:cxn ang="0">
                  <a:pos x="8" y="259"/>
                </a:cxn>
                <a:cxn ang="0">
                  <a:pos x="23" y="264"/>
                </a:cxn>
                <a:cxn ang="0">
                  <a:pos x="24" y="313"/>
                </a:cxn>
                <a:cxn ang="0">
                  <a:pos x="20" y="352"/>
                </a:cxn>
                <a:cxn ang="0">
                  <a:pos x="25" y="353"/>
                </a:cxn>
                <a:cxn ang="0">
                  <a:pos x="25" y="363"/>
                </a:cxn>
                <a:cxn ang="0">
                  <a:pos x="12" y="357"/>
                </a:cxn>
                <a:cxn ang="0">
                  <a:pos x="12" y="348"/>
                </a:cxn>
                <a:cxn ang="0">
                  <a:pos x="16" y="351"/>
                </a:cxn>
                <a:cxn ang="0">
                  <a:pos x="21" y="292"/>
                </a:cxn>
                <a:cxn ang="0">
                  <a:pos x="23" y="287"/>
                </a:cxn>
                <a:cxn ang="0">
                  <a:pos x="9" y="281"/>
                </a:cxn>
                <a:cxn ang="0">
                  <a:pos x="8" y="259"/>
                </a:cxn>
                <a:cxn ang="0">
                  <a:pos x="5" y="175"/>
                </a:cxn>
                <a:cxn ang="0">
                  <a:pos x="20" y="181"/>
                </a:cxn>
                <a:cxn ang="0">
                  <a:pos x="20" y="185"/>
                </a:cxn>
                <a:cxn ang="0">
                  <a:pos x="5" y="178"/>
                </a:cxn>
                <a:cxn ang="0">
                  <a:pos x="5" y="175"/>
                </a:cxn>
                <a:cxn ang="0">
                  <a:pos x="3" y="88"/>
                </a:cxn>
                <a:cxn ang="0">
                  <a:pos x="16" y="94"/>
                </a:cxn>
                <a:cxn ang="0">
                  <a:pos x="17" y="97"/>
                </a:cxn>
                <a:cxn ang="0">
                  <a:pos x="3" y="90"/>
                </a:cxn>
                <a:cxn ang="0">
                  <a:pos x="3" y="88"/>
                </a:cxn>
                <a:cxn ang="0">
                  <a:pos x="0" y="0"/>
                </a:cxn>
                <a:cxn ang="0">
                  <a:pos x="13" y="7"/>
                </a:cxn>
                <a:cxn ang="0">
                  <a:pos x="13" y="9"/>
                </a:cxn>
                <a:cxn ang="0">
                  <a:pos x="0" y="4"/>
                </a:cxn>
                <a:cxn ang="0">
                  <a:pos x="0" y="0"/>
                </a:cxn>
              </a:cxnLst>
              <a:rect l="0" t="0" r="r" b="b"/>
              <a:pathLst>
                <a:path w="25" h="363">
                  <a:moveTo>
                    <a:pt x="8" y="259"/>
                  </a:moveTo>
                  <a:lnTo>
                    <a:pt x="23" y="264"/>
                  </a:lnTo>
                  <a:lnTo>
                    <a:pt x="24" y="313"/>
                  </a:lnTo>
                  <a:lnTo>
                    <a:pt x="20" y="352"/>
                  </a:lnTo>
                  <a:lnTo>
                    <a:pt x="25" y="353"/>
                  </a:lnTo>
                  <a:lnTo>
                    <a:pt x="25" y="363"/>
                  </a:lnTo>
                  <a:lnTo>
                    <a:pt x="12" y="357"/>
                  </a:lnTo>
                  <a:lnTo>
                    <a:pt x="12" y="348"/>
                  </a:lnTo>
                  <a:lnTo>
                    <a:pt x="16" y="351"/>
                  </a:lnTo>
                  <a:lnTo>
                    <a:pt x="21" y="292"/>
                  </a:lnTo>
                  <a:lnTo>
                    <a:pt x="23" y="287"/>
                  </a:lnTo>
                  <a:lnTo>
                    <a:pt x="9" y="281"/>
                  </a:lnTo>
                  <a:lnTo>
                    <a:pt x="8" y="259"/>
                  </a:lnTo>
                  <a:close/>
                  <a:moveTo>
                    <a:pt x="5" y="175"/>
                  </a:moveTo>
                  <a:lnTo>
                    <a:pt x="20" y="181"/>
                  </a:lnTo>
                  <a:lnTo>
                    <a:pt x="20" y="185"/>
                  </a:lnTo>
                  <a:lnTo>
                    <a:pt x="5" y="178"/>
                  </a:lnTo>
                  <a:lnTo>
                    <a:pt x="5" y="175"/>
                  </a:lnTo>
                  <a:close/>
                  <a:moveTo>
                    <a:pt x="3" y="88"/>
                  </a:moveTo>
                  <a:lnTo>
                    <a:pt x="16" y="94"/>
                  </a:lnTo>
                  <a:lnTo>
                    <a:pt x="17" y="97"/>
                  </a:lnTo>
                  <a:lnTo>
                    <a:pt x="3" y="90"/>
                  </a:lnTo>
                  <a:lnTo>
                    <a:pt x="3" y="88"/>
                  </a:lnTo>
                  <a:close/>
                  <a:moveTo>
                    <a:pt x="0" y="0"/>
                  </a:moveTo>
                  <a:lnTo>
                    <a:pt x="13" y="7"/>
                  </a:lnTo>
                  <a:lnTo>
                    <a:pt x="13" y="9"/>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Freeform 114"/>
            <p:cNvSpPr>
              <a:spLocks noEditPoints="1"/>
            </p:cNvSpPr>
            <p:nvPr/>
          </p:nvSpPr>
          <p:spPr bwMode="auto">
            <a:xfrm>
              <a:off x="5670550" y="5994400"/>
              <a:ext cx="39688" cy="573088"/>
            </a:xfrm>
            <a:custGeom>
              <a:avLst/>
              <a:gdLst/>
              <a:ahLst/>
              <a:cxnLst>
                <a:cxn ang="0">
                  <a:pos x="11" y="348"/>
                </a:cxn>
                <a:cxn ang="0">
                  <a:pos x="25" y="353"/>
                </a:cxn>
                <a:cxn ang="0">
                  <a:pos x="25" y="361"/>
                </a:cxn>
                <a:cxn ang="0">
                  <a:pos x="19" y="360"/>
                </a:cxn>
                <a:cxn ang="0">
                  <a:pos x="11" y="357"/>
                </a:cxn>
                <a:cxn ang="0">
                  <a:pos x="11" y="348"/>
                </a:cxn>
                <a:cxn ang="0">
                  <a:pos x="18" y="154"/>
                </a:cxn>
                <a:cxn ang="0">
                  <a:pos x="19" y="187"/>
                </a:cxn>
                <a:cxn ang="0">
                  <a:pos x="18" y="201"/>
                </a:cxn>
                <a:cxn ang="0">
                  <a:pos x="15" y="227"/>
                </a:cxn>
                <a:cxn ang="0">
                  <a:pos x="14" y="244"/>
                </a:cxn>
                <a:cxn ang="0">
                  <a:pos x="13" y="260"/>
                </a:cxn>
                <a:cxn ang="0">
                  <a:pos x="22" y="263"/>
                </a:cxn>
                <a:cxn ang="0">
                  <a:pos x="22" y="285"/>
                </a:cxn>
                <a:cxn ang="0">
                  <a:pos x="11" y="281"/>
                </a:cxn>
                <a:cxn ang="0">
                  <a:pos x="10" y="286"/>
                </a:cxn>
                <a:cxn ang="0">
                  <a:pos x="9" y="294"/>
                </a:cxn>
                <a:cxn ang="0">
                  <a:pos x="9" y="259"/>
                </a:cxn>
                <a:cxn ang="0">
                  <a:pos x="10" y="243"/>
                </a:cxn>
                <a:cxn ang="0">
                  <a:pos x="11" y="226"/>
                </a:cxn>
                <a:cxn ang="0">
                  <a:pos x="14" y="199"/>
                </a:cxn>
                <a:cxn ang="0">
                  <a:pos x="15" y="183"/>
                </a:cxn>
                <a:cxn ang="0">
                  <a:pos x="6" y="178"/>
                </a:cxn>
                <a:cxn ang="0">
                  <a:pos x="6" y="175"/>
                </a:cxn>
                <a:cxn ang="0">
                  <a:pos x="15" y="179"/>
                </a:cxn>
                <a:cxn ang="0">
                  <a:pos x="15" y="176"/>
                </a:cxn>
                <a:cxn ang="0">
                  <a:pos x="17" y="166"/>
                </a:cxn>
                <a:cxn ang="0">
                  <a:pos x="18" y="157"/>
                </a:cxn>
                <a:cxn ang="0">
                  <a:pos x="18" y="154"/>
                </a:cxn>
                <a:cxn ang="0">
                  <a:pos x="4" y="87"/>
                </a:cxn>
                <a:cxn ang="0">
                  <a:pos x="17" y="94"/>
                </a:cxn>
                <a:cxn ang="0">
                  <a:pos x="17" y="98"/>
                </a:cxn>
                <a:cxn ang="0">
                  <a:pos x="4" y="91"/>
                </a:cxn>
                <a:cxn ang="0">
                  <a:pos x="4" y="87"/>
                </a:cxn>
                <a:cxn ang="0">
                  <a:pos x="0" y="0"/>
                </a:cxn>
                <a:cxn ang="0">
                  <a:pos x="14" y="6"/>
                </a:cxn>
                <a:cxn ang="0">
                  <a:pos x="14" y="9"/>
                </a:cxn>
                <a:cxn ang="0">
                  <a:pos x="1" y="3"/>
                </a:cxn>
                <a:cxn ang="0">
                  <a:pos x="0" y="0"/>
                </a:cxn>
              </a:cxnLst>
              <a:rect l="0" t="0" r="r" b="b"/>
              <a:pathLst>
                <a:path w="25" h="361">
                  <a:moveTo>
                    <a:pt x="11" y="348"/>
                  </a:moveTo>
                  <a:lnTo>
                    <a:pt x="25" y="353"/>
                  </a:lnTo>
                  <a:lnTo>
                    <a:pt x="25" y="361"/>
                  </a:lnTo>
                  <a:lnTo>
                    <a:pt x="19" y="360"/>
                  </a:lnTo>
                  <a:lnTo>
                    <a:pt x="11" y="357"/>
                  </a:lnTo>
                  <a:lnTo>
                    <a:pt x="11" y="348"/>
                  </a:lnTo>
                  <a:close/>
                  <a:moveTo>
                    <a:pt x="18" y="154"/>
                  </a:moveTo>
                  <a:lnTo>
                    <a:pt x="19" y="187"/>
                  </a:lnTo>
                  <a:lnTo>
                    <a:pt x="18" y="201"/>
                  </a:lnTo>
                  <a:lnTo>
                    <a:pt x="15" y="227"/>
                  </a:lnTo>
                  <a:lnTo>
                    <a:pt x="14" y="244"/>
                  </a:lnTo>
                  <a:lnTo>
                    <a:pt x="13" y="260"/>
                  </a:lnTo>
                  <a:lnTo>
                    <a:pt x="22" y="263"/>
                  </a:lnTo>
                  <a:lnTo>
                    <a:pt x="22" y="285"/>
                  </a:lnTo>
                  <a:lnTo>
                    <a:pt x="11" y="281"/>
                  </a:lnTo>
                  <a:lnTo>
                    <a:pt x="10" y="286"/>
                  </a:lnTo>
                  <a:lnTo>
                    <a:pt x="9" y="294"/>
                  </a:lnTo>
                  <a:lnTo>
                    <a:pt x="9" y="259"/>
                  </a:lnTo>
                  <a:lnTo>
                    <a:pt x="10" y="243"/>
                  </a:lnTo>
                  <a:lnTo>
                    <a:pt x="11" y="226"/>
                  </a:lnTo>
                  <a:lnTo>
                    <a:pt x="14" y="199"/>
                  </a:lnTo>
                  <a:lnTo>
                    <a:pt x="15" y="183"/>
                  </a:lnTo>
                  <a:lnTo>
                    <a:pt x="6" y="178"/>
                  </a:lnTo>
                  <a:lnTo>
                    <a:pt x="6" y="175"/>
                  </a:lnTo>
                  <a:lnTo>
                    <a:pt x="15" y="179"/>
                  </a:lnTo>
                  <a:lnTo>
                    <a:pt x="15" y="176"/>
                  </a:lnTo>
                  <a:lnTo>
                    <a:pt x="17" y="166"/>
                  </a:lnTo>
                  <a:lnTo>
                    <a:pt x="18" y="157"/>
                  </a:lnTo>
                  <a:lnTo>
                    <a:pt x="18" y="154"/>
                  </a:lnTo>
                  <a:close/>
                  <a:moveTo>
                    <a:pt x="4" y="87"/>
                  </a:moveTo>
                  <a:lnTo>
                    <a:pt x="17" y="94"/>
                  </a:lnTo>
                  <a:lnTo>
                    <a:pt x="17" y="98"/>
                  </a:lnTo>
                  <a:lnTo>
                    <a:pt x="4" y="91"/>
                  </a:lnTo>
                  <a:lnTo>
                    <a:pt x="4" y="87"/>
                  </a:lnTo>
                  <a:close/>
                  <a:moveTo>
                    <a:pt x="0" y="0"/>
                  </a:moveTo>
                  <a:lnTo>
                    <a:pt x="14" y="6"/>
                  </a:lnTo>
                  <a:lnTo>
                    <a:pt x="14" y="9"/>
                  </a:lnTo>
                  <a:lnTo>
                    <a:pt x="1"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Freeform 115"/>
            <p:cNvSpPr>
              <a:spLocks noEditPoints="1"/>
            </p:cNvSpPr>
            <p:nvPr/>
          </p:nvSpPr>
          <p:spPr bwMode="auto">
            <a:xfrm>
              <a:off x="5692775" y="6003925"/>
              <a:ext cx="38100" cy="571500"/>
            </a:xfrm>
            <a:custGeom>
              <a:avLst/>
              <a:gdLst/>
              <a:ahLst/>
              <a:cxnLst>
                <a:cxn ang="0">
                  <a:pos x="11" y="347"/>
                </a:cxn>
                <a:cxn ang="0">
                  <a:pos x="24" y="351"/>
                </a:cxn>
                <a:cxn ang="0">
                  <a:pos x="24" y="360"/>
                </a:cxn>
                <a:cxn ang="0">
                  <a:pos x="11" y="355"/>
                </a:cxn>
                <a:cxn ang="0">
                  <a:pos x="11" y="347"/>
                </a:cxn>
                <a:cxn ang="0">
                  <a:pos x="8" y="257"/>
                </a:cxn>
                <a:cxn ang="0">
                  <a:pos x="21" y="262"/>
                </a:cxn>
                <a:cxn ang="0">
                  <a:pos x="21" y="285"/>
                </a:cxn>
                <a:cxn ang="0">
                  <a:pos x="8" y="279"/>
                </a:cxn>
                <a:cxn ang="0">
                  <a:pos x="8" y="257"/>
                </a:cxn>
                <a:cxn ang="0">
                  <a:pos x="13" y="33"/>
                </a:cxn>
                <a:cxn ang="0">
                  <a:pos x="15" y="64"/>
                </a:cxn>
                <a:cxn ang="0">
                  <a:pos x="15" y="73"/>
                </a:cxn>
                <a:cxn ang="0">
                  <a:pos x="13" y="89"/>
                </a:cxn>
                <a:cxn ang="0">
                  <a:pos x="12" y="92"/>
                </a:cxn>
                <a:cxn ang="0">
                  <a:pos x="16" y="93"/>
                </a:cxn>
                <a:cxn ang="0">
                  <a:pos x="16" y="97"/>
                </a:cxn>
                <a:cxn ang="0">
                  <a:pos x="12" y="96"/>
                </a:cxn>
                <a:cxn ang="0">
                  <a:pos x="11" y="109"/>
                </a:cxn>
                <a:cxn ang="0">
                  <a:pos x="9" y="131"/>
                </a:cxn>
                <a:cxn ang="0">
                  <a:pos x="8" y="152"/>
                </a:cxn>
                <a:cxn ang="0">
                  <a:pos x="7" y="161"/>
                </a:cxn>
                <a:cxn ang="0">
                  <a:pos x="5" y="173"/>
                </a:cxn>
                <a:cxn ang="0">
                  <a:pos x="5" y="176"/>
                </a:cxn>
                <a:cxn ang="0">
                  <a:pos x="18" y="179"/>
                </a:cxn>
                <a:cxn ang="0">
                  <a:pos x="18" y="182"/>
                </a:cxn>
                <a:cxn ang="0">
                  <a:pos x="5" y="178"/>
                </a:cxn>
                <a:cxn ang="0">
                  <a:pos x="5" y="181"/>
                </a:cxn>
                <a:cxn ang="0">
                  <a:pos x="4" y="148"/>
                </a:cxn>
                <a:cxn ang="0">
                  <a:pos x="5" y="130"/>
                </a:cxn>
                <a:cxn ang="0">
                  <a:pos x="7" y="107"/>
                </a:cxn>
                <a:cxn ang="0">
                  <a:pos x="8" y="94"/>
                </a:cxn>
                <a:cxn ang="0">
                  <a:pos x="3" y="92"/>
                </a:cxn>
                <a:cxn ang="0">
                  <a:pos x="3" y="88"/>
                </a:cxn>
                <a:cxn ang="0">
                  <a:pos x="8" y="90"/>
                </a:cxn>
                <a:cxn ang="0">
                  <a:pos x="9" y="86"/>
                </a:cxn>
                <a:cxn ang="0">
                  <a:pos x="11" y="72"/>
                </a:cxn>
                <a:cxn ang="0">
                  <a:pos x="11" y="64"/>
                </a:cxn>
                <a:cxn ang="0">
                  <a:pos x="12" y="52"/>
                </a:cxn>
                <a:cxn ang="0">
                  <a:pos x="13" y="39"/>
                </a:cxn>
                <a:cxn ang="0">
                  <a:pos x="13" y="33"/>
                </a:cxn>
                <a:cxn ang="0">
                  <a:pos x="0" y="0"/>
                </a:cxn>
                <a:cxn ang="0">
                  <a:pos x="13" y="7"/>
                </a:cxn>
                <a:cxn ang="0">
                  <a:pos x="13" y="9"/>
                </a:cxn>
                <a:cxn ang="0">
                  <a:pos x="0" y="3"/>
                </a:cxn>
                <a:cxn ang="0">
                  <a:pos x="0" y="0"/>
                </a:cxn>
              </a:cxnLst>
              <a:rect l="0" t="0" r="r" b="b"/>
              <a:pathLst>
                <a:path w="24" h="360">
                  <a:moveTo>
                    <a:pt x="11" y="347"/>
                  </a:moveTo>
                  <a:lnTo>
                    <a:pt x="24" y="351"/>
                  </a:lnTo>
                  <a:lnTo>
                    <a:pt x="24" y="360"/>
                  </a:lnTo>
                  <a:lnTo>
                    <a:pt x="11" y="355"/>
                  </a:lnTo>
                  <a:lnTo>
                    <a:pt x="11" y="347"/>
                  </a:lnTo>
                  <a:close/>
                  <a:moveTo>
                    <a:pt x="8" y="257"/>
                  </a:moveTo>
                  <a:lnTo>
                    <a:pt x="21" y="262"/>
                  </a:lnTo>
                  <a:lnTo>
                    <a:pt x="21" y="285"/>
                  </a:lnTo>
                  <a:lnTo>
                    <a:pt x="8" y="279"/>
                  </a:lnTo>
                  <a:lnTo>
                    <a:pt x="8" y="257"/>
                  </a:lnTo>
                  <a:close/>
                  <a:moveTo>
                    <a:pt x="13" y="33"/>
                  </a:moveTo>
                  <a:lnTo>
                    <a:pt x="15" y="64"/>
                  </a:lnTo>
                  <a:lnTo>
                    <a:pt x="15" y="73"/>
                  </a:lnTo>
                  <a:lnTo>
                    <a:pt x="13" y="89"/>
                  </a:lnTo>
                  <a:lnTo>
                    <a:pt x="12" y="92"/>
                  </a:lnTo>
                  <a:lnTo>
                    <a:pt x="16" y="93"/>
                  </a:lnTo>
                  <a:lnTo>
                    <a:pt x="16" y="97"/>
                  </a:lnTo>
                  <a:lnTo>
                    <a:pt x="12" y="96"/>
                  </a:lnTo>
                  <a:lnTo>
                    <a:pt x="11" y="109"/>
                  </a:lnTo>
                  <a:lnTo>
                    <a:pt x="9" y="131"/>
                  </a:lnTo>
                  <a:lnTo>
                    <a:pt x="8" y="152"/>
                  </a:lnTo>
                  <a:lnTo>
                    <a:pt x="7" y="161"/>
                  </a:lnTo>
                  <a:lnTo>
                    <a:pt x="5" y="173"/>
                  </a:lnTo>
                  <a:lnTo>
                    <a:pt x="5" y="176"/>
                  </a:lnTo>
                  <a:lnTo>
                    <a:pt x="18" y="179"/>
                  </a:lnTo>
                  <a:lnTo>
                    <a:pt x="18" y="182"/>
                  </a:lnTo>
                  <a:lnTo>
                    <a:pt x="5" y="178"/>
                  </a:lnTo>
                  <a:lnTo>
                    <a:pt x="5" y="181"/>
                  </a:lnTo>
                  <a:lnTo>
                    <a:pt x="4" y="148"/>
                  </a:lnTo>
                  <a:lnTo>
                    <a:pt x="5" y="130"/>
                  </a:lnTo>
                  <a:lnTo>
                    <a:pt x="7" y="107"/>
                  </a:lnTo>
                  <a:lnTo>
                    <a:pt x="8" y="94"/>
                  </a:lnTo>
                  <a:lnTo>
                    <a:pt x="3" y="92"/>
                  </a:lnTo>
                  <a:lnTo>
                    <a:pt x="3" y="88"/>
                  </a:lnTo>
                  <a:lnTo>
                    <a:pt x="8" y="90"/>
                  </a:lnTo>
                  <a:lnTo>
                    <a:pt x="9" y="86"/>
                  </a:lnTo>
                  <a:lnTo>
                    <a:pt x="11" y="72"/>
                  </a:lnTo>
                  <a:lnTo>
                    <a:pt x="11" y="64"/>
                  </a:lnTo>
                  <a:lnTo>
                    <a:pt x="12" y="52"/>
                  </a:lnTo>
                  <a:lnTo>
                    <a:pt x="13" y="39"/>
                  </a:lnTo>
                  <a:lnTo>
                    <a:pt x="13" y="33"/>
                  </a:lnTo>
                  <a:close/>
                  <a:moveTo>
                    <a:pt x="0" y="0"/>
                  </a:moveTo>
                  <a:lnTo>
                    <a:pt x="13" y="7"/>
                  </a:lnTo>
                  <a:lnTo>
                    <a:pt x="13" y="9"/>
                  </a:lnTo>
                  <a:lnTo>
                    <a:pt x="0"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Freeform 116"/>
            <p:cNvSpPr>
              <a:spLocks noEditPoints="1"/>
            </p:cNvSpPr>
            <p:nvPr/>
          </p:nvSpPr>
          <p:spPr bwMode="auto">
            <a:xfrm>
              <a:off x="5713413" y="5922963"/>
              <a:ext cx="38100" cy="660400"/>
            </a:xfrm>
            <a:custGeom>
              <a:avLst/>
              <a:gdLst/>
              <a:ahLst/>
              <a:cxnLst>
                <a:cxn ang="0">
                  <a:pos x="11" y="402"/>
                </a:cxn>
                <a:cxn ang="0">
                  <a:pos x="24" y="407"/>
                </a:cxn>
                <a:cxn ang="0">
                  <a:pos x="24" y="416"/>
                </a:cxn>
                <a:cxn ang="0">
                  <a:pos x="11" y="411"/>
                </a:cxn>
                <a:cxn ang="0">
                  <a:pos x="11" y="402"/>
                </a:cxn>
                <a:cxn ang="0">
                  <a:pos x="8" y="313"/>
                </a:cxn>
                <a:cxn ang="0">
                  <a:pos x="21" y="317"/>
                </a:cxn>
                <a:cxn ang="0">
                  <a:pos x="21" y="342"/>
                </a:cxn>
                <a:cxn ang="0">
                  <a:pos x="8" y="336"/>
                </a:cxn>
                <a:cxn ang="0">
                  <a:pos x="8" y="313"/>
                </a:cxn>
                <a:cxn ang="0">
                  <a:pos x="5" y="230"/>
                </a:cxn>
                <a:cxn ang="0">
                  <a:pos x="19" y="236"/>
                </a:cxn>
                <a:cxn ang="0">
                  <a:pos x="19" y="238"/>
                </a:cxn>
                <a:cxn ang="0">
                  <a:pos x="5" y="233"/>
                </a:cxn>
                <a:cxn ang="0">
                  <a:pos x="5" y="230"/>
                </a:cxn>
                <a:cxn ang="0">
                  <a:pos x="3" y="144"/>
                </a:cxn>
                <a:cxn ang="0">
                  <a:pos x="16" y="148"/>
                </a:cxn>
                <a:cxn ang="0">
                  <a:pos x="16" y="152"/>
                </a:cxn>
                <a:cxn ang="0">
                  <a:pos x="3" y="148"/>
                </a:cxn>
                <a:cxn ang="0">
                  <a:pos x="3" y="144"/>
                </a:cxn>
                <a:cxn ang="0">
                  <a:pos x="9" y="0"/>
                </a:cxn>
                <a:cxn ang="0">
                  <a:pos x="11" y="0"/>
                </a:cxn>
                <a:cxn ang="0">
                  <a:pos x="12" y="17"/>
                </a:cxn>
                <a:cxn ang="0">
                  <a:pos x="11" y="28"/>
                </a:cxn>
                <a:cxn ang="0">
                  <a:pos x="9" y="39"/>
                </a:cxn>
                <a:cxn ang="0">
                  <a:pos x="7" y="60"/>
                </a:cxn>
                <a:cxn ang="0">
                  <a:pos x="13" y="63"/>
                </a:cxn>
                <a:cxn ang="0">
                  <a:pos x="13" y="67"/>
                </a:cxn>
                <a:cxn ang="0">
                  <a:pos x="7" y="64"/>
                </a:cxn>
                <a:cxn ang="0">
                  <a:pos x="5" y="73"/>
                </a:cxn>
                <a:cxn ang="0">
                  <a:pos x="4" y="92"/>
                </a:cxn>
                <a:cxn ang="0">
                  <a:pos x="2" y="115"/>
                </a:cxn>
                <a:cxn ang="0">
                  <a:pos x="0" y="84"/>
                </a:cxn>
                <a:cxn ang="0">
                  <a:pos x="2" y="72"/>
                </a:cxn>
                <a:cxn ang="0">
                  <a:pos x="3" y="62"/>
                </a:cxn>
                <a:cxn ang="0">
                  <a:pos x="0" y="60"/>
                </a:cxn>
                <a:cxn ang="0">
                  <a:pos x="0" y="58"/>
                </a:cxn>
                <a:cxn ang="0">
                  <a:pos x="3" y="59"/>
                </a:cxn>
                <a:cxn ang="0">
                  <a:pos x="5" y="38"/>
                </a:cxn>
                <a:cxn ang="0">
                  <a:pos x="7" y="26"/>
                </a:cxn>
                <a:cxn ang="0">
                  <a:pos x="9" y="0"/>
                </a:cxn>
              </a:cxnLst>
              <a:rect l="0" t="0" r="r" b="b"/>
              <a:pathLst>
                <a:path w="24" h="416">
                  <a:moveTo>
                    <a:pt x="11" y="402"/>
                  </a:moveTo>
                  <a:lnTo>
                    <a:pt x="24" y="407"/>
                  </a:lnTo>
                  <a:lnTo>
                    <a:pt x="24" y="416"/>
                  </a:lnTo>
                  <a:lnTo>
                    <a:pt x="11" y="411"/>
                  </a:lnTo>
                  <a:lnTo>
                    <a:pt x="11" y="402"/>
                  </a:lnTo>
                  <a:close/>
                  <a:moveTo>
                    <a:pt x="8" y="313"/>
                  </a:moveTo>
                  <a:lnTo>
                    <a:pt x="21" y="317"/>
                  </a:lnTo>
                  <a:lnTo>
                    <a:pt x="21" y="342"/>
                  </a:lnTo>
                  <a:lnTo>
                    <a:pt x="8" y="336"/>
                  </a:lnTo>
                  <a:lnTo>
                    <a:pt x="8" y="313"/>
                  </a:lnTo>
                  <a:close/>
                  <a:moveTo>
                    <a:pt x="5" y="230"/>
                  </a:moveTo>
                  <a:lnTo>
                    <a:pt x="19" y="236"/>
                  </a:lnTo>
                  <a:lnTo>
                    <a:pt x="19" y="238"/>
                  </a:lnTo>
                  <a:lnTo>
                    <a:pt x="5" y="233"/>
                  </a:lnTo>
                  <a:lnTo>
                    <a:pt x="5" y="230"/>
                  </a:lnTo>
                  <a:close/>
                  <a:moveTo>
                    <a:pt x="3" y="144"/>
                  </a:moveTo>
                  <a:lnTo>
                    <a:pt x="16" y="148"/>
                  </a:lnTo>
                  <a:lnTo>
                    <a:pt x="16" y="152"/>
                  </a:lnTo>
                  <a:lnTo>
                    <a:pt x="3" y="148"/>
                  </a:lnTo>
                  <a:lnTo>
                    <a:pt x="3" y="144"/>
                  </a:lnTo>
                  <a:close/>
                  <a:moveTo>
                    <a:pt x="9" y="0"/>
                  </a:moveTo>
                  <a:lnTo>
                    <a:pt x="11" y="0"/>
                  </a:lnTo>
                  <a:lnTo>
                    <a:pt x="12" y="17"/>
                  </a:lnTo>
                  <a:lnTo>
                    <a:pt x="11" y="28"/>
                  </a:lnTo>
                  <a:lnTo>
                    <a:pt x="9" y="39"/>
                  </a:lnTo>
                  <a:lnTo>
                    <a:pt x="7" y="60"/>
                  </a:lnTo>
                  <a:lnTo>
                    <a:pt x="13" y="63"/>
                  </a:lnTo>
                  <a:lnTo>
                    <a:pt x="13" y="67"/>
                  </a:lnTo>
                  <a:lnTo>
                    <a:pt x="7" y="64"/>
                  </a:lnTo>
                  <a:lnTo>
                    <a:pt x="5" y="73"/>
                  </a:lnTo>
                  <a:lnTo>
                    <a:pt x="4" y="92"/>
                  </a:lnTo>
                  <a:lnTo>
                    <a:pt x="2" y="115"/>
                  </a:lnTo>
                  <a:lnTo>
                    <a:pt x="0" y="84"/>
                  </a:lnTo>
                  <a:lnTo>
                    <a:pt x="2" y="72"/>
                  </a:lnTo>
                  <a:lnTo>
                    <a:pt x="3" y="62"/>
                  </a:lnTo>
                  <a:lnTo>
                    <a:pt x="0" y="60"/>
                  </a:lnTo>
                  <a:lnTo>
                    <a:pt x="0" y="58"/>
                  </a:lnTo>
                  <a:lnTo>
                    <a:pt x="3" y="59"/>
                  </a:lnTo>
                  <a:lnTo>
                    <a:pt x="5" y="38"/>
                  </a:lnTo>
                  <a:lnTo>
                    <a:pt x="7" y="26"/>
                  </a:lnTo>
                  <a:lnTo>
                    <a:pt x="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Freeform 117"/>
            <p:cNvSpPr>
              <a:spLocks noEditPoints="1"/>
            </p:cNvSpPr>
            <p:nvPr/>
          </p:nvSpPr>
          <p:spPr bwMode="auto">
            <a:xfrm>
              <a:off x="5730875" y="5922963"/>
              <a:ext cx="41275" cy="669925"/>
            </a:xfrm>
            <a:custGeom>
              <a:avLst/>
              <a:gdLst/>
              <a:ahLst/>
              <a:cxnLst>
                <a:cxn ang="0">
                  <a:pos x="13" y="407"/>
                </a:cxn>
                <a:cxn ang="0">
                  <a:pos x="26" y="411"/>
                </a:cxn>
                <a:cxn ang="0">
                  <a:pos x="26" y="422"/>
                </a:cxn>
                <a:cxn ang="0">
                  <a:pos x="13" y="416"/>
                </a:cxn>
                <a:cxn ang="0">
                  <a:pos x="13" y="407"/>
                </a:cxn>
                <a:cxn ang="0">
                  <a:pos x="10" y="317"/>
                </a:cxn>
                <a:cxn ang="0">
                  <a:pos x="21" y="321"/>
                </a:cxn>
                <a:cxn ang="0">
                  <a:pos x="23" y="322"/>
                </a:cxn>
                <a:cxn ang="0">
                  <a:pos x="23" y="336"/>
                </a:cxn>
                <a:cxn ang="0">
                  <a:pos x="21" y="335"/>
                </a:cxn>
                <a:cxn ang="0">
                  <a:pos x="21" y="344"/>
                </a:cxn>
                <a:cxn ang="0">
                  <a:pos x="18" y="344"/>
                </a:cxn>
                <a:cxn ang="0">
                  <a:pos x="12" y="342"/>
                </a:cxn>
                <a:cxn ang="0">
                  <a:pos x="10" y="317"/>
                </a:cxn>
                <a:cxn ang="0">
                  <a:pos x="8" y="236"/>
                </a:cxn>
                <a:cxn ang="0">
                  <a:pos x="21" y="240"/>
                </a:cxn>
                <a:cxn ang="0">
                  <a:pos x="21" y="242"/>
                </a:cxn>
                <a:cxn ang="0">
                  <a:pos x="8" y="238"/>
                </a:cxn>
                <a:cxn ang="0">
                  <a:pos x="8" y="236"/>
                </a:cxn>
                <a:cxn ang="0">
                  <a:pos x="5" y="148"/>
                </a:cxn>
                <a:cxn ang="0">
                  <a:pos x="18" y="153"/>
                </a:cxn>
                <a:cxn ang="0">
                  <a:pos x="18" y="157"/>
                </a:cxn>
                <a:cxn ang="0">
                  <a:pos x="5" y="152"/>
                </a:cxn>
                <a:cxn ang="0">
                  <a:pos x="5" y="148"/>
                </a:cxn>
                <a:cxn ang="0">
                  <a:pos x="2" y="63"/>
                </a:cxn>
                <a:cxn ang="0">
                  <a:pos x="16" y="67"/>
                </a:cxn>
                <a:cxn ang="0">
                  <a:pos x="16" y="71"/>
                </a:cxn>
                <a:cxn ang="0">
                  <a:pos x="2" y="67"/>
                </a:cxn>
                <a:cxn ang="0">
                  <a:pos x="2" y="63"/>
                </a:cxn>
                <a:cxn ang="0">
                  <a:pos x="0" y="0"/>
                </a:cxn>
                <a:cxn ang="0">
                  <a:pos x="2" y="1"/>
                </a:cxn>
                <a:cxn ang="0">
                  <a:pos x="1" y="17"/>
                </a:cxn>
                <a:cxn ang="0">
                  <a:pos x="0" y="0"/>
                </a:cxn>
              </a:cxnLst>
              <a:rect l="0" t="0" r="r" b="b"/>
              <a:pathLst>
                <a:path w="26" h="422">
                  <a:moveTo>
                    <a:pt x="13" y="407"/>
                  </a:moveTo>
                  <a:lnTo>
                    <a:pt x="26" y="411"/>
                  </a:lnTo>
                  <a:lnTo>
                    <a:pt x="26" y="422"/>
                  </a:lnTo>
                  <a:lnTo>
                    <a:pt x="13" y="416"/>
                  </a:lnTo>
                  <a:lnTo>
                    <a:pt x="13" y="407"/>
                  </a:lnTo>
                  <a:close/>
                  <a:moveTo>
                    <a:pt x="10" y="317"/>
                  </a:moveTo>
                  <a:lnTo>
                    <a:pt x="21" y="321"/>
                  </a:lnTo>
                  <a:lnTo>
                    <a:pt x="23" y="322"/>
                  </a:lnTo>
                  <a:lnTo>
                    <a:pt x="23" y="336"/>
                  </a:lnTo>
                  <a:lnTo>
                    <a:pt x="21" y="335"/>
                  </a:lnTo>
                  <a:lnTo>
                    <a:pt x="21" y="344"/>
                  </a:lnTo>
                  <a:lnTo>
                    <a:pt x="18" y="344"/>
                  </a:lnTo>
                  <a:lnTo>
                    <a:pt x="12" y="342"/>
                  </a:lnTo>
                  <a:lnTo>
                    <a:pt x="10" y="317"/>
                  </a:lnTo>
                  <a:close/>
                  <a:moveTo>
                    <a:pt x="8" y="236"/>
                  </a:moveTo>
                  <a:lnTo>
                    <a:pt x="21" y="240"/>
                  </a:lnTo>
                  <a:lnTo>
                    <a:pt x="21" y="242"/>
                  </a:lnTo>
                  <a:lnTo>
                    <a:pt x="8" y="238"/>
                  </a:lnTo>
                  <a:lnTo>
                    <a:pt x="8" y="236"/>
                  </a:lnTo>
                  <a:close/>
                  <a:moveTo>
                    <a:pt x="5" y="148"/>
                  </a:moveTo>
                  <a:lnTo>
                    <a:pt x="18" y="153"/>
                  </a:lnTo>
                  <a:lnTo>
                    <a:pt x="18" y="157"/>
                  </a:lnTo>
                  <a:lnTo>
                    <a:pt x="5" y="152"/>
                  </a:lnTo>
                  <a:lnTo>
                    <a:pt x="5" y="148"/>
                  </a:lnTo>
                  <a:close/>
                  <a:moveTo>
                    <a:pt x="2" y="63"/>
                  </a:moveTo>
                  <a:lnTo>
                    <a:pt x="16" y="67"/>
                  </a:lnTo>
                  <a:lnTo>
                    <a:pt x="16" y="71"/>
                  </a:lnTo>
                  <a:lnTo>
                    <a:pt x="2" y="67"/>
                  </a:lnTo>
                  <a:lnTo>
                    <a:pt x="2" y="63"/>
                  </a:lnTo>
                  <a:close/>
                  <a:moveTo>
                    <a:pt x="0" y="0"/>
                  </a:moveTo>
                  <a:lnTo>
                    <a:pt x="2" y="1"/>
                  </a:lnTo>
                  <a:lnTo>
                    <a:pt x="1" y="17"/>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Freeform 118"/>
            <p:cNvSpPr>
              <a:spLocks noEditPoints="1"/>
            </p:cNvSpPr>
            <p:nvPr/>
          </p:nvSpPr>
          <p:spPr bwMode="auto">
            <a:xfrm>
              <a:off x="5756275" y="6029325"/>
              <a:ext cx="38100" cy="568325"/>
            </a:xfrm>
            <a:custGeom>
              <a:avLst/>
              <a:gdLst/>
              <a:ahLst/>
              <a:cxnLst>
                <a:cxn ang="0">
                  <a:pos x="10" y="344"/>
                </a:cxn>
                <a:cxn ang="0">
                  <a:pos x="23" y="348"/>
                </a:cxn>
                <a:cxn ang="0">
                  <a:pos x="24" y="358"/>
                </a:cxn>
                <a:cxn ang="0">
                  <a:pos x="11" y="355"/>
                </a:cxn>
                <a:cxn ang="0">
                  <a:pos x="10" y="355"/>
                </a:cxn>
                <a:cxn ang="0">
                  <a:pos x="10" y="344"/>
                </a:cxn>
                <a:cxn ang="0">
                  <a:pos x="7" y="255"/>
                </a:cxn>
                <a:cxn ang="0">
                  <a:pos x="21" y="259"/>
                </a:cxn>
                <a:cxn ang="0">
                  <a:pos x="21" y="273"/>
                </a:cxn>
                <a:cxn ang="0">
                  <a:pos x="7" y="269"/>
                </a:cxn>
                <a:cxn ang="0">
                  <a:pos x="7" y="255"/>
                </a:cxn>
                <a:cxn ang="0">
                  <a:pos x="5" y="173"/>
                </a:cxn>
                <a:cxn ang="0">
                  <a:pos x="18" y="177"/>
                </a:cxn>
                <a:cxn ang="0">
                  <a:pos x="18" y="180"/>
                </a:cxn>
                <a:cxn ang="0">
                  <a:pos x="5" y="175"/>
                </a:cxn>
                <a:cxn ang="0">
                  <a:pos x="5" y="173"/>
                </a:cxn>
                <a:cxn ang="0">
                  <a:pos x="2" y="86"/>
                </a:cxn>
                <a:cxn ang="0">
                  <a:pos x="15" y="90"/>
                </a:cxn>
                <a:cxn ang="0">
                  <a:pos x="15" y="94"/>
                </a:cxn>
                <a:cxn ang="0">
                  <a:pos x="2" y="90"/>
                </a:cxn>
                <a:cxn ang="0">
                  <a:pos x="2" y="86"/>
                </a:cxn>
                <a:cxn ang="0">
                  <a:pos x="0" y="0"/>
                </a:cxn>
                <a:cxn ang="0">
                  <a:pos x="13" y="5"/>
                </a:cxn>
                <a:cxn ang="0">
                  <a:pos x="13" y="8"/>
                </a:cxn>
                <a:cxn ang="0">
                  <a:pos x="0" y="4"/>
                </a:cxn>
                <a:cxn ang="0">
                  <a:pos x="0" y="0"/>
                </a:cxn>
              </a:cxnLst>
              <a:rect l="0" t="0" r="r" b="b"/>
              <a:pathLst>
                <a:path w="24" h="358">
                  <a:moveTo>
                    <a:pt x="10" y="344"/>
                  </a:moveTo>
                  <a:lnTo>
                    <a:pt x="23" y="348"/>
                  </a:lnTo>
                  <a:lnTo>
                    <a:pt x="24" y="358"/>
                  </a:lnTo>
                  <a:lnTo>
                    <a:pt x="11" y="355"/>
                  </a:lnTo>
                  <a:lnTo>
                    <a:pt x="10" y="355"/>
                  </a:lnTo>
                  <a:lnTo>
                    <a:pt x="10" y="344"/>
                  </a:lnTo>
                  <a:close/>
                  <a:moveTo>
                    <a:pt x="7" y="255"/>
                  </a:moveTo>
                  <a:lnTo>
                    <a:pt x="21" y="259"/>
                  </a:lnTo>
                  <a:lnTo>
                    <a:pt x="21" y="273"/>
                  </a:lnTo>
                  <a:lnTo>
                    <a:pt x="7" y="269"/>
                  </a:lnTo>
                  <a:lnTo>
                    <a:pt x="7" y="255"/>
                  </a:lnTo>
                  <a:close/>
                  <a:moveTo>
                    <a:pt x="5" y="173"/>
                  </a:moveTo>
                  <a:lnTo>
                    <a:pt x="18" y="177"/>
                  </a:lnTo>
                  <a:lnTo>
                    <a:pt x="18" y="180"/>
                  </a:lnTo>
                  <a:lnTo>
                    <a:pt x="5" y="175"/>
                  </a:lnTo>
                  <a:lnTo>
                    <a:pt x="5" y="173"/>
                  </a:lnTo>
                  <a:close/>
                  <a:moveTo>
                    <a:pt x="2" y="86"/>
                  </a:moveTo>
                  <a:lnTo>
                    <a:pt x="15" y="90"/>
                  </a:lnTo>
                  <a:lnTo>
                    <a:pt x="15" y="94"/>
                  </a:lnTo>
                  <a:lnTo>
                    <a:pt x="2" y="90"/>
                  </a:lnTo>
                  <a:lnTo>
                    <a:pt x="2" y="86"/>
                  </a:lnTo>
                  <a:close/>
                  <a:moveTo>
                    <a:pt x="0" y="0"/>
                  </a:moveTo>
                  <a:lnTo>
                    <a:pt x="13" y="5"/>
                  </a:lnTo>
                  <a:lnTo>
                    <a:pt x="13" y="8"/>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Freeform 119"/>
            <p:cNvSpPr>
              <a:spLocks noEditPoints="1"/>
            </p:cNvSpPr>
            <p:nvPr/>
          </p:nvSpPr>
          <p:spPr bwMode="auto">
            <a:xfrm>
              <a:off x="5776913" y="6037263"/>
              <a:ext cx="39688" cy="566738"/>
            </a:xfrm>
            <a:custGeom>
              <a:avLst/>
              <a:gdLst/>
              <a:ahLst/>
              <a:cxnLst>
                <a:cxn ang="0">
                  <a:pos x="10" y="343"/>
                </a:cxn>
                <a:cxn ang="0">
                  <a:pos x="23" y="347"/>
                </a:cxn>
                <a:cxn ang="0">
                  <a:pos x="25" y="357"/>
                </a:cxn>
                <a:cxn ang="0">
                  <a:pos x="11" y="353"/>
                </a:cxn>
                <a:cxn ang="0">
                  <a:pos x="10" y="343"/>
                </a:cxn>
                <a:cxn ang="0">
                  <a:pos x="8" y="254"/>
                </a:cxn>
                <a:cxn ang="0">
                  <a:pos x="21" y="258"/>
                </a:cxn>
                <a:cxn ang="0">
                  <a:pos x="22" y="272"/>
                </a:cxn>
                <a:cxn ang="0">
                  <a:pos x="8" y="268"/>
                </a:cxn>
                <a:cxn ang="0">
                  <a:pos x="8" y="254"/>
                </a:cxn>
                <a:cxn ang="0">
                  <a:pos x="5" y="172"/>
                </a:cxn>
                <a:cxn ang="0">
                  <a:pos x="18" y="177"/>
                </a:cxn>
                <a:cxn ang="0">
                  <a:pos x="18" y="179"/>
                </a:cxn>
                <a:cxn ang="0">
                  <a:pos x="5" y="175"/>
                </a:cxn>
                <a:cxn ang="0">
                  <a:pos x="5" y="172"/>
                </a:cxn>
                <a:cxn ang="0">
                  <a:pos x="2" y="85"/>
                </a:cxn>
                <a:cxn ang="0">
                  <a:pos x="15" y="89"/>
                </a:cxn>
                <a:cxn ang="0">
                  <a:pos x="15" y="93"/>
                </a:cxn>
                <a:cxn ang="0">
                  <a:pos x="5" y="90"/>
                </a:cxn>
                <a:cxn ang="0">
                  <a:pos x="2" y="89"/>
                </a:cxn>
                <a:cxn ang="0">
                  <a:pos x="2" y="85"/>
                </a:cxn>
                <a:cxn ang="0">
                  <a:pos x="0" y="0"/>
                </a:cxn>
                <a:cxn ang="0">
                  <a:pos x="13" y="4"/>
                </a:cxn>
                <a:cxn ang="0">
                  <a:pos x="13" y="7"/>
                </a:cxn>
                <a:cxn ang="0">
                  <a:pos x="0" y="3"/>
                </a:cxn>
                <a:cxn ang="0">
                  <a:pos x="0" y="0"/>
                </a:cxn>
              </a:cxnLst>
              <a:rect l="0" t="0" r="r" b="b"/>
              <a:pathLst>
                <a:path w="25" h="357">
                  <a:moveTo>
                    <a:pt x="10" y="343"/>
                  </a:moveTo>
                  <a:lnTo>
                    <a:pt x="23" y="347"/>
                  </a:lnTo>
                  <a:lnTo>
                    <a:pt x="25" y="357"/>
                  </a:lnTo>
                  <a:lnTo>
                    <a:pt x="11" y="353"/>
                  </a:lnTo>
                  <a:lnTo>
                    <a:pt x="10" y="343"/>
                  </a:lnTo>
                  <a:close/>
                  <a:moveTo>
                    <a:pt x="8" y="254"/>
                  </a:moveTo>
                  <a:lnTo>
                    <a:pt x="21" y="258"/>
                  </a:lnTo>
                  <a:lnTo>
                    <a:pt x="22" y="272"/>
                  </a:lnTo>
                  <a:lnTo>
                    <a:pt x="8" y="268"/>
                  </a:lnTo>
                  <a:lnTo>
                    <a:pt x="8" y="254"/>
                  </a:lnTo>
                  <a:close/>
                  <a:moveTo>
                    <a:pt x="5" y="172"/>
                  </a:moveTo>
                  <a:lnTo>
                    <a:pt x="18" y="177"/>
                  </a:lnTo>
                  <a:lnTo>
                    <a:pt x="18" y="179"/>
                  </a:lnTo>
                  <a:lnTo>
                    <a:pt x="5" y="175"/>
                  </a:lnTo>
                  <a:lnTo>
                    <a:pt x="5" y="172"/>
                  </a:lnTo>
                  <a:close/>
                  <a:moveTo>
                    <a:pt x="2" y="85"/>
                  </a:moveTo>
                  <a:lnTo>
                    <a:pt x="15" y="89"/>
                  </a:lnTo>
                  <a:lnTo>
                    <a:pt x="15" y="93"/>
                  </a:lnTo>
                  <a:lnTo>
                    <a:pt x="5" y="90"/>
                  </a:lnTo>
                  <a:lnTo>
                    <a:pt x="2" y="89"/>
                  </a:lnTo>
                  <a:lnTo>
                    <a:pt x="2" y="85"/>
                  </a:lnTo>
                  <a:close/>
                  <a:moveTo>
                    <a:pt x="0" y="0"/>
                  </a:moveTo>
                  <a:lnTo>
                    <a:pt x="13" y="4"/>
                  </a:lnTo>
                  <a:lnTo>
                    <a:pt x="13" y="7"/>
                  </a:lnTo>
                  <a:lnTo>
                    <a:pt x="0"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Freeform 120"/>
            <p:cNvSpPr>
              <a:spLocks noEditPoints="1"/>
            </p:cNvSpPr>
            <p:nvPr/>
          </p:nvSpPr>
          <p:spPr bwMode="auto">
            <a:xfrm>
              <a:off x="5797550" y="6043613"/>
              <a:ext cx="39688" cy="566738"/>
            </a:xfrm>
            <a:custGeom>
              <a:avLst/>
              <a:gdLst/>
              <a:ahLst/>
              <a:cxnLst>
                <a:cxn ang="0">
                  <a:pos x="22" y="305"/>
                </a:cxn>
                <a:cxn ang="0">
                  <a:pos x="23" y="332"/>
                </a:cxn>
                <a:cxn ang="0">
                  <a:pos x="22" y="347"/>
                </a:cxn>
                <a:cxn ang="0">
                  <a:pos x="23" y="347"/>
                </a:cxn>
                <a:cxn ang="0">
                  <a:pos x="25" y="357"/>
                </a:cxn>
                <a:cxn ang="0">
                  <a:pos x="12" y="353"/>
                </a:cxn>
                <a:cxn ang="0">
                  <a:pos x="10" y="343"/>
                </a:cxn>
                <a:cxn ang="0">
                  <a:pos x="18" y="346"/>
                </a:cxn>
                <a:cxn ang="0">
                  <a:pos x="21" y="318"/>
                </a:cxn>
                <a:cxn ang="0">
                  <a:pos x="22" y="305"/>
                </a:cxn>
                <a:cxn ang="0">
                  <a:pos x="8" y="254"/>
                </a:cxn>
                <a:cxn ang="0">
                  <a:pos x="21" y="258"/>
                </a:cxn>
                <a:cxn ang="0">
                  <a:pos x="22" y="272"/>
                </a:cxn>
                <a:cxn ang="0">
                  <a:pos x="9" y="268"/>
                </a:cxn>
                <a:cxn ang="0">
                  <a:pos x="8" y="254"/>
                </a:cxn>
                <a:cxn ang="0">
                  <a:pos x="5" y="173"/>
                </a:cxn>
                <a:cxn ang="0">
                  <a:pos x="14" y="175"/>
                </a:cxn>
                <a:cxn ang="0">
                  <a:pos x="18" y="177"/>
                </a:cxn>
                <a:cxn ang="0">
                  <a:pos x="18" y="179"/>
                </a:cxn>
                <a:cxn ang="0">
                  <a:pos x="5" y="175"/>
                </a:cxn>
                <a:cxn ang="0">
                  <a:pos x="5" y="173"/>
                </a:cxn>
                <a:cxn ang="0">
                  <a:pos x="2" y="85"/>
                </a:cxn>
                <a:cxn ang="0">
                  <a:pos x="9" y="88"/>
                </a:cxn>
                <a:cxn ang="0">
                  <a:pos x="16" y="89"/>
                </a:cxn>
                <a:cxn ang="0">
                  <a:pos x="16" y="93"/>
                </a:cxn>
                <a:cxn ang="0">
                  <a:pos x="2" y="89"/>
                </a:cxn>
                <a:cxn ang="0">
                  <a:pos x="2" y="85"/>
                </a:cxn>
                <a:cxn ang="0">
                  <a:pos x="0" y="0"/>
                </a:cxn>
                <a:cxn ang="0">
                  <a:pos x="13" y="4"/>
                </a:cxn>
                <a:cxn ang="0">
                  <a:pos x="13" y="6"/>
                </a:cxn>
                <a:cxn ang="0">
                  <a:pos x="0" y="3"/>
                </a:cxn>
                <a:cxn ang="0">
                  <a:pos x="0" y="0"/>
                </a:cxn>
              </a:cxnLst>
              <a:rect l="0" t="0" r="r" b="b"/>
              <a:pathLst>
                <a:path w="25" h="357">
                  <a:moveTo>
                    <a:pt x="22" y="305"/>
                  </a:moveTo>
                  <a:lnTo>
                    <a:pt x="23" y="332"/>
                  </a:lnTo>
                  <a:lnTo>
                    <a:pt x="22" y="347"/>
                  </a:lnTo>
                  <a:lnTo>
                    <a:pt x="23" y="347"/>
                  </a:lnTo>
                  <a:lnTo>
                    <a:pt x="25" y="357"/>
                  </a:lnTo>
                  <a:lnTo>
                    <a:pt x="12" y="353"/>
                  </a:lnTo>
                  <a:lnTo>
                    <a:pt x="10" y="343"/>
                  </a:lnTo>
                  <a:lnTo>
                    <a:pt x="18" y="346"/>
                  </a:lnTo>
                  <a:lnTo>
                    <a:pt x="21" y="318"/>
                  </a:lnTo>
                  <a:lnTo>
                    <a:pt x="22" y="305"/>
                  </a:lnTo>
                  <a:close/>
                  <a:moveTo>
                    <a:pt x="8" y="254"/>
                  </a:moveTo>
                  <a:lnTo>
                    <a:pt x="21" y="258"/>
                  </a:lnTo>
                  <a:lnTo>
                    <a:pt x="22" y="272"/>
                  </a:lnTo>
                  <a:lnTo>
                    <a:pt x="9" y="268"/>
                  </a:lnTo>
                  <a:lnTo>
                    <a:pt x="8" y="254"/>
                  </a:lnTo>
                  <a:close/>
                  <a:moveTo>
                    <a:pt x="5" y="173"/>
                  </a:moveTo>
                  <a:lnTo>
                    <a:pt x="14" y="175"/>
                  </a:lnTo>
                  <a:lnTo>
                    <a:pt x="18" y="177"/>
                  </a:lnTo>
                  <a:lnTo>
                    <a:pt x="18" y="179"/>
                  </a:lnTo>
                  <a:lnTo>
                    <a:pt x="5" y="175"/>
                  </a:lnTo>
                  <a:lnTo>
                    <a:pt x="5" y="173"/>
                  </a:lnTo>
                  <a:close/>
                  <a:moveTo>
                    <a:pt x="2" y="85"/>
                  </a:moveTo>
                  <a:lnTo>
                    <a:pt x="9" y="88"/>
                  </a:lnTo>
                  <a:lnTo>
                    <a:pt x="16" y="89"/>
                  </a:lnTo>
                  <a:lnTo>
                    <a:pt x="16" y="93"/>
                  </a:lnTo>
                  <a:lnTo>
                    <a:pt x="2" y="89"/>
                  </a:lnTo>
                  <a:lnTo>
                    <a:pt x="2" y="85"/>
                  </a:lnTo>
                  <a:close/>
                  <a:moveTo>
                    <a:pt x="0" y="0"/>
                  </a:moveTo>
                  <a:lnTo>
                    <a:pt x="13" y="4"/>
                  </a:lnTo>
                  <a:lnTo>
                    <a:pt x="13" y="6"/>
                  </a:lnTo>
                  <a:lnTo>
                    <a:pt x="0"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Freeform 121"/>
            <p:cNvSpPr>
              <a:spLocks noEditPoints="1"/>
            </p:cNvSpPr>
            <p:nvPr/>
          </p:nvSpPr>
          <p:spPr bwMode="auto">
            <a:xfrm>
              <a:off x="5818188" y="6049963"/>
              <a:ext cx="39688" cy="566738"/>
            </a:xfrm>
            <a:custGeom>
              <a:avLst/>
              <a:gdLst/>
              <a:ahLst/>
              <a:cxnLst>
                <a:cxn ang="0">
                  <a:pos x="10" y="343"/>
                </a:cxn>
                <a:cxn ang="0">
                  <a:pos x="25" y="347"/>
                </a:cxn>
                <a:cxn ang="0">
                  <a:pos x="25" y="357"/>
                </a:cxn>
                <a:cxn ang="0">
                  <a:pos x="16" y="355"/>
                </a:cxn>
                <a:cxn ang="0">
                  <a:pos x="12" y="353"/>
                </a:cxn>
                <a:cxn ang="0">
                  <a:pos x="10" y="343"/>
                </a:cxn>
                <a:cxn ang="0">
                  <a:pos x="18" y="169"/>
                </a:cxn>
                <a:cxn ang="0">
                  <a:pos x="22" y="272"/>
                </a:cxn>
                <a:cxn ang="0">
                  <a:pos x="20" y="272"/>
                </a:cxn>
                <a:cxn ang="0">
                  <a:pos x="18" y="271"/>
                </a:cxn>
                <a:cxn ang="0">
                  <a:pos x="17" y="271"/>
                </a:cxn>
                <a:cxn ang="0">
                  <a:pos x="17" y="277"/>
                </a:cxn>
                <a:cxn ang="0">
                  <a:pos x="16" y="283"/>
                </a:cxn>
                <a:cxn ang="0">
                  <a:pos x="16" y="289"/>
                </a:cxn>
                <a:cxn ang="0">
                  <a:pos x="12" y="315"/>
                </a:cxn>
                <a:cxn ang="0">
                  <a:pos x="10" y="327"/>
                </a:cxn>
                <a:cxn ang="0">
                  <a:pos x="9" y="301"/>
                </a:cxn>
                <a:cxn ang="0">
                  <a:pos x="12" y="288"/>
                </a:cxn>
                <a:cxn ang="0">
                  <a:pos x="12" y="281"/>
                </a:cxn>
                <a:cxn ang="0">
                  <a:pos x="13" y="276"/>
                </a:cxn>
                <a:cxn ang="0">
                  <a:pos x="13" y="270"/>
                </a:cxn>
                <a:cxn ang="0">
                  <a:pos x="9" y="268"/>
                </a:cxn>
                <a:cxn ang="0">
                  <a:pos x="8" y="254"/>
                </a:cxn>
                <a:cxn ang="0">
                  <a:pos x="12" y="255"/>
                </a:cxn>
                <a:cxn ang="0">
                  <a:pos x="14" y="217"/>
                </a:cxn>
                <a:cxn ang="0">
                  <a:pos x="18" y="179"/>
                </a:cxn>
                <a:cxn ang="0">
                  <a:pos x="5" y="175"/>
                </a:cxn>
                <a:cxn ang="0">
                  <a:pos x="5" y="173"/>
                </a:cxn>
                <a:cxn ang="0">
                  <a:pos x="18" y="175"/>
                </a:cxn>
                <a:cxn ang="0">
                  <a:pos x="18" y="169"/>
                </a:cxn>
                <a:cxn ang="0">
                  <a:pos x="3" y="85"/>
                </a:cxn>
                <a:cxn ang="0">
                  <a:pos x="16" y="89"/>
                </a:cxn>
                <a:cxn ang="0">
                  <a:pos x="17" y="93"/>
                </a:cxn>
                <a:cxn ang="0">
                  <a:pos x="3" y="89"/>
                </a:cxn>
                <a:cxn ang="0">
                  <a:pos x="3" y="85"/>
                </a:cxn>
                <a:cxn ang="0">
                  <a:pos x="0" y="0"/>
                </a:cxn>
                <a:cxn ang="0">
                  <a:pos x="13" y="2"/>
                </a:cxn>
                <a:cxn ang="0">
                  <a:pos x="13" y="6"/>
                </a:cxn>
                <a:cxn ang="0">
                  <a:pos x="0" y="2"/>
                </a:cxn>
                <a:cxn ang="0">
                  <a:pos x="0" y="0"/>
                </a:cxn>
              </a:cxnLst>
              <a:rect l="0" t="0" r="r" b="b"/>
              <a:pathLst>
                <a:path w="25" h="357">
                  <a:moveTo>
                    <a:pt x="10" y="343"/>
                  </a:moveTo>
                  <a:lnTo>
                    <a:pt x="25" y="347"/>
                  </a:lnTo>
                  <a:lnTo>
                    <a:pt x="25" y="357"/>
                  </a:lnTo>
                  <a:lnTo>
                    <a:pt x="16" y="355"/>
                  </a:lnTo>
                  <a:lnTo>
                    <a:pt x="12" y="353"/>
                  </a:lnTo>
                  <a:lnTo>
                    <a:pt x="10" y="343"/>
                  </a:lnTo>
                  <a:close/>
                  <a:moveTo>
                    <a:pt x="18" y="169"/>
                  </a:moveTo>
                  <a:lnTo>
                    <a:pt x="22" y="272"/>
                  </a:lnTo>
                  <a:lnTo>
                    <a:pt x="20" y="272"/>
                  </a:lnTo>
                  <a:lnTo>
                    <a:pt x="18" y="271"/>
                  </a:lnTo>
                  <a:lnTo>
                    <a:pt x="17" y="271"/>
                  </a:lnTo>
                  <a:lnTo>
                    <a:pt x="17" y="277"/>
                  </a:lnTo>
                  <a:lnTo>
                    <a:pt x="16" y="283"/>
                  </a:lnTo>
                  <a:lnTo>
                    <a:pt x="16" y="289"/>
                  </a:lnTo>
                  <a:lnTo>
                    <a:pt x="12" y="315"/>
                  </a:lnTo>
                  <a:lnTo>
                    <a:pt x="10" y="327"/>
                  </a:lnTo>
                  <a:lnTo>
                    <a:pt x="9" y="301"/>
                  </a:lnTo>
                  <a:lnTo>
                    <a:pt x="12" y="288"/>
                  </a:lnTo>
                  <a:lnTo>
                    <a:pt x="12" y="281"/>
                  </a:lnTo>
                  <a:lnTo>
                    <a:pt x="13" y="276"/>
                  </a:lnTo>
                  <a:lnTo>
                    <a:pt x="13" y="270"/>
                  </a:lnTo>
                  <a:lnTo>
                    <a:pt x="9" y="268"/>
                  </a:lnTo>
                  <a:lnTo>
                    <a:pt x="8" y="254"/>
                  </a:lnTo>
                  <a:lnTo>
                    <a:pt x="12" y="255"/>
                  </a:lnTo>
                  <a:lnTo>
                    <a:pt x="14" y="217"/>
                  </a:lnTo>
                  <a:lnTo>
                    <a:pt x="18" y="179"/>
                  </a:lnTo>
                  <a:lnTo>
                    <a:pt x="5" y="175"/>
                  </a:lnTo>
                  <a:lnTo>
                    <a:pt x="5" y="173"/>
                  </a:lnTo>
                  <a:lnTo>
                    <a:pt x="18" y="175"/>
                  </a:lnTo>
                  <a:lnTo>
                    <a:pt x="18" y="169"/>
                  </a:lnTo>
                  <a:close/>
                  <a:moveTo>
                    <a:pt x="3" y="85"/>
                  </a:moveTo>
                  <a:lnTo>
                    <a:pt x="16" y="89"/>
                  </a:lnTo>
                  <a:lnTo>
                    <a:pt x="17" y="93"/>
                  </a:lnTo>
                  <a:lnTo>
                    <a:pt x="3" y="89"/>
                  </a:lnTo>
                  <a:lnTo>
                    <a:pt x="3" y="85"/>
                  </a:lnTo>
                  <a:close/>
                  <a:moveTo>
                    <a:pt x="0" y="0"/>
                  </a:moveTo>
                  <a:lnTo>
                    <a:pt x="13" y="2"/>
                  </a:lnTo>
                  <a:lnTo>
                    <a:pt x="13" y="6"/>
                  </a:lnTo>
                  <a:lnTo>
                    <a:pt x="0" y="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Freeform 122"/>
            <p:cNvSpPr>
              <a:spLocks noEditPoints="1"/>
            </p:cNvSpPr>
            <p:nvPr/>
          </p:nvSpPr>
          <p:spPr bwMode="auto">
            <a:xfrm>
              <a:off x="5840413" y="6056313"/>
              <a:ext cx="39688" cy="565150"/>
            </a:xfrm>
            <a:custGeom>
              <a:avLst/>
              <a:gdLst/>
              <a:ahLst/>
              <a:cxnLst>
                <a:cxn ang="0">
                  <a:pos x="12" y="343"/>
                </a:cxn>
                <a:cxn ang="0">
                  <a:pos x="25" y="345"/>
                </a:cxn>
                <a:cxn ang="0">
                  <a:pos x="25" y="356"/>
                </a:cxn>
                <a:cxn ang="0">
                  <a:pos x="12" y="353"/>
                </a:cxn>
                <a:cxn ang="0">
                  <a:pos x="12" y="343"/>
                </a:cxn>
                <a:cxn ang="0">
                  <a:pos x="15" y="42"/>
                </a:cxn>
                <a:cxn ang="0">
                  <a:pos x="20" y="194"/>
                </a:cxn>
                <a:cxn ang="0">
                  <a:pos x="15" y="255"/>
                </a:cxn>
                <a:cxn ang="0">
                  <a:pos x="23" y="256"/>
                </a:cxn>
                <a:cxn ang="0">
                  <a:pos x="23" y="272"/>
                </a:cxn>
                <a:cxn ang="0">
                  <a:pos x="10" y="269"/>
                </a:cxn>
                <a:cxn ang="0">
                  <a:pos x="6" y="152"/>
                </a:cxn>
                <a:cxn ang="0">
                  <a:pos x="7" y="135"/>
                </a:cxn>
                <a:cxn ang="0">
                  <a:pos x="11" y="98"/>
                </a:cxn>
                <a:cxn ang="0">
                  <a:pos x="11" y="91"/>
                </a:cxn>
                <a:cxn ang="0">
                  <a:pos x="4" y="89"/>
                </a:cxn>
                <a:cxn ang="0">
                  <a:pos x="3" y="85"/>
                </a:cxn>
                <a:cxn ang="0">
                  <a:pos x="11" y="88"/>
                </a:cxn>
                <a:cxn ang="0">
                  <a:pos x="15" y="42"/>
                </a:cxn>
                <a:cxn ang="0">
                  <a:pos x="0" y="0"/>
                </a:cxn>
                <a:cxn ang="0">
                  <a:pos x="14" y="2"/>
                </a:cxn>
                <a:cxn ang="0">
                  <a:pos x="15" y="6"/>
                </a:cxn>
                <a:cxn ang="0">
                  <a:pos x="0" y="2"/>
                </a:cxn>
                <a:cxn ang="0">
                  <a:pos x="0" y="0"/>
                </a:cxn>
              </a:cxnLst>
              <a:rect l="0" t="0" r="r" b="b"/>
              <a:pathLst>
                <a:path w="25" h="356">
                  <a:moveTo>
                    <a:pt x="12" y="343"/>
                  </a:moveTo>
                  <a:lnTo>
                    <a:pt x="25" y="345"/>
                  </a:lnTo>
                  <a:lnTo>
                    <a:pt x="25" y="356"/>
                  </a:lnTo>
                  <a:lnTo>
                    <a:pt x="12" y="353"/>
                  </a:lnTo>
                  <a:lnTo>
                    <a:pt x="12" y="343"/>
                  </a:lnTo>
                  <a:close/>
                  <a:moveTo>
                    <a:pt x="15" y="42"/>
                  </a:moveTo>
                  <a:lnTo>
                    <a:pt x="20" y="194"/>
                  </a:lnTo>
                  <a:lnTo>
                    <a:pt x="15" y="255"/>
                  </a:lnTo>
                  <a:lnTo>
                    <a:pt x="23" y="256"/>
                  </a:lnTo>
                  <a:lnTo>
                    <a:pt x="23" y="272"/>
                  </a:lnTo>
                  <a:lnTo>
                    <a:pt x="10" y="269"/>
                  </a:lnTo>
                  <a:lnTo>
                    <a:pt x="6" y="152"/>
                  </a:lnTo>
                  <a:lnTo>
                    <a:pt x="7" y="135"/>
                  </a:lnTo>
                  <a:lnTo>
                    <a:pt x="11" y="98"/>
                  </a:lnTo>
                  <a:lnTo>
                    <a:pt x="11" y="91"/>
                  </a:lnTo>
                  <a:lnTo>
                    <a:pt x="4" y="89"/>
                  </a:lnTo>
                  <a:lnTo>
                    <a:pt x="3" y="85"/>
                  </a:lnTo>
                  <a:lnTo>
                    <a:pt x="11" y="88"/>
                  </a:lnTo>
                  <a:lnTo>
                    <a:pt x="15" y="42"/>
                  </a:lnTo>
                  <a:close/>
                  <a:moveTo>
                    <a:pt x="0" y="0"/>
                  </a:moveTo>
                  <a:lnTo>
                    <a:pt x="14" y="2"/>
                  </a:lnTo>
                  <a:lnTo>
                    <a:pt x="15" y="6"/>
                  </a:lnTo>
                  <a:lnTo>
                    <a:pt x="0" y="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123"/>
            <p:cNvSpPr>
              <a:spLocks noEditPoints="1"/>
            </p:cNvSpPr>
            <p:nvPr/>
          </p:nvSpPr>
          <p:spPr bwMode="auto">
            <a:xfrm>
              <a:off x="5862638" y="5969000"/>
              <a:ext cx="38100" cy="658813"/>
            </a:xfrm>
            <a:custGeom>
              <a:avLst/>
              <a:gdLst/>
              <a:ahLst/>
              <a:cxnLst>
                <a:cxn ang="0">
                  <a:pos x="11" y="400"/>
                </a:cxn>
                <a:cxn ang="0">
                  <a:pos x="24" y="404"/>
                </a:cxn>
                <a:cxn ang="0">
                  <a:pos x="24" y="415"/>
                </a:cxn>
                <a:cxn ang="0">
                  <a:pos x="11" y="411"/>
                </a:cxn>
                <a:cxn ang="0">
                  <a:pos x="11" y="400"/>
                </a:cxn>
                <a:cxn ang="0">
                  <a:pos x="9" y="311"/>
                </a:cxn>
                <a:cxn ang="0">
                  <a:pos x="22" y="314"/>
                </a:cxn>
                <a:cxn ang="0">
                  <a:pos x="22" y="330"/>
                </a:cxn>
                <a:cxn ang="0">
                  <a:pos x="9" y="327"/>
                </a:cxn>
                <a:cxn ang="0">
                  <a:pos x="9" y="311"/>
                </a:cxn>
                <a:cxn ang="0">
                  <a:pos x="15" y="235"/>
                </a:cxn>
                <a:cxn ang="0">
                  <a:pos x="19" y="235"/>
                </a:cxn>
                <a:cxn ang="0">
                  <a:pos x="19" y="242"/>
                </a:cxn>
                <a:cxn ang="0">
                  <a:pos x="17" y="267"/>
                </a:cxn>
                <a:cxn ang="0">
                  <a:pos x="14" y="298"/>
                </a:cxn>
                <a:cxn ang="0">
                  <a:pos x="21" y="300"/>
                </a:cxn>
                <a:cxn ang="0">
                  <a:pos x="21" y="304"/>
                </a:cxn>
                <a:cxn ang="0">
                  <a:pos x="13" y="302"/>
                </a:cxn>
                <a:cxn ang="0">
                  <a:pos x="11" y="301"/>
                </a:cxn>
                <a:cxn ang="0">
                  <a:pos x="10" y="301"/>
                </a:cxn>
                <a:cxn ang="0">
                  <a:pos x="10" y="300"/>
                </a:cxn>
                <a:cxn ang="0">
                  <a:pos x="13" y="264"/>
                </a:cxn>
                <a:cxn ang="0">
                  <a:pos x="15" y="237"/>
                </a:cxn>
                <a:cxn ang="0">
                  <a:pos x="15" y="235"/>
                </a:cxn>
                <a:cxn ang="0">
                  <a:pos x="11" y="0"/>
                </a:cxn>
                <a:cxn ang="0">
                  <a:pos x="15" y="129"/>
                </a:cxn>
                <a:cxn ang="0">
                  <a:pos x="14" y="145"/>
                </a:cxn>
                <a:cxn ang="0">
                  <a:pos x="17" y="145"/>
                </a:cxn>
                <a:cxn ang="0">
                  <a:pos x="17" y="149"/>
                </a:cxn>
                <a:cxn ang="0">
                  <a:pos x="14" y="149"/>
                </a:cxn>
                <a:cxn ang="0">
                  <a:pos x="14" y="156"/>
                </a:cxn>
                <a:cxn ang="0">
                  <a:pos x="7" y="230"/>
                </a:cxn>
                <a:cxn ang="0">
                  <a:pos x="19" y="232"/>
                </a:cxn>
                <a:cxn ang="0">
                  <a:pos x="19" y="235"/>
                </a:cxn>
                <a:cxn ang="0">
                  <a:pos x="7" y="233"/>
                </a:cxn>
                <a:cxn ang="0">
                  <a:pos x="6" y="249"/>
                </a:cxn>
                <a:cxn ang="0">
                  <a:pos x="1" y="97"/>
                </a:cxn>
                <a:cxn ang="0">
                  <a:pos x="5" y="63"/>
                </a:cxn>
                <a:cxn ang="0">
                  <a:pos x="1" y="61"/>
                </a:cxn>
                <a:cxn ang="0">
                  <a:pos x="0" y="57"/>
                </a:cxn>
                <a:cxn ang="0">
                  <a:pos x="5" y="59"/>
                </a:cxn>
                <a:cxn ang="0">
                  <a:pos x="11" y="0"/>
                </a:cxn>
              </a:cxnLst>
              <a:rect l="0" t="0" r="r" b="b"/>
              <a:pathLst>
                <a:path w="24" h="415">
                  <a:moveTo>
                    <a:pt x="11" y="400"/>
                  </a:moveTo>
                  <a:lnTo>
                    <a:pt x="24" y="404"/>
                  </a:lnTo>
                  <a:lnTo>
                    <a:pt x="24" y="415"/>
                  </a:lnTo>
                  <a:lnTo>
                    <a:pt x="11" y="411"/>
                  </a:lnTo>
                  <a:lnTo>
                    <a:pt x="11" y="400"/>
                  </a:lnTo>
                  <a:close/>
                  <a:moveTo>
                    <a:pt x="9" y="311"/>
                  </a:moveTo>
                  <a:lnTo>
                    <a:pt x="22" y="314"/>
                  </a:lnTo>
                  <a:lnTo>
                    <a:pt x="22" y="330"/>
                  </a:lnTo>
                  <a:lnTo>
                    <a:pt x="9" y="327"/>
                  </a:lnTo>
                  <a:lnTo>
                    <a:pt x="9" y="311"/>
                  </a:lnTo>
                  <a:close/>
                  <a:moveTo>
                    <a:pt x="15" y="235"/>
                  </a:moveTo>
                  <a:lnTo>
                    <a:pt x="19" y="235"/>
                  </a:lnTo>
                  <a:lnTo>
                    <a:pt x="19" y="242"/>
                  </a:lnTo>
                  <a:lnTo>
                    <a:pt x="17" y="267"/>
                  </a:lnTo>
                  <a:lnTo>
                    <a:pt x="14" y="298"/>
                  </a:lnTo>
                  <a:lnTo>
                    <a:pt x="21" y="300"/>
                  </a:lnTo>
                  <a:lnTo>
                    <a:pt x="21" y="304"/>
                  </a:lnTo>
                  <a:lnTo>
                    <a:pt x="13" y="302"/>
                  </a:lnTo>
                  <a:lnTo>
                    <a:pt x="11" y="301"/>
                  </a:lnTo>
                  <a:lnTo>
                    <a:pt x="10" y="301"/>
                  </a:lnTo>
                  <a:lnTo>
                    <a:pt x="10" y="300"/>
                  </a:lnTo>
                  <a:lnTo>
                    <a:pt x="13" y="264"/>
                  </a:lnTo>
                  <a:lnTo>
                    <a:pt x="15" y="237"/>
                  </a:lnTo>
                  <a:lnTo>
                    <a:pt x="15" y="235"/>
                  </a:lnTo>
                  <a:close/>
                  <a:moveTo>
                    <a:pt x="11" y="0"/>
                  </a:moveTo>
                  <a:lnTo>
                    <a:pt x="15" y="129"/>
                  </a:lnTo>
                  <a:lnTo>
                    <a:pt x="14" y="145"/>
                  </a:lnTo>
                  <a:lnTo>
                    <a:pt x="17" y="145"/>
                  </a:lnTo>
                  <a:lnTo>
                    <a:pt x="17" y="149"/>
                  </a:lnTo>
                  <a:lnTo>
                    <a:pt x="14" y="149"/>
                  </a:lnTo>
                  <a:lnTo>
                    <a:pt x="14" y="156"/>
                  </a:lnTo>
                  <a:lnTo>
                    <a:pt x="7" y="230"/>
                  </a:lnTo>
                  <a:lnTo>
                    <a:pt x="19" y="232"/>
                  </a:lnTo>
                  <a:lnTo>
                    <a:pt x="19" y="235"/>
                  </a:lnTo>
                  <a:lnTo>
                    <a:pt x="7" y="233"/>
                  </a:lnTo>
                  <a:lnTo>
                    <a:pt x="6" y="249"/>
                  </a:lnTo>
                  <a:lnTo>
                    <a:pt x="1" y="97"/>
                  </a:lnTo>
                  <a:lnTo>
                    <a:pt x="5" y="63"/>
                  </a:lnTo>
                  <a:lnTo>
                    <a:pt x="1" y="61"/>
                  </a:lnTo>
                  <a:lnTo>
                    <a:pt x="0" y="57"/>
                  </a:lnTo>
                  <a:lnTo>
                    <a:pt x="5" y="59"/>
                  </a:lnTo>
                  <a:lnTo>
                    <a:pt x="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Freeform 124"/>
            <p:cNvSpPr>
              <a:spLocks noEditPoints="1"/>
            </p:cNvSpPr>
            <p:nvPr/>
          </p:nvSpPr>
          <p:spPr bwMode="auto">
            <a:xfrm>
              <a:off x="5880100" y="5969000"/>
              <a:ext cx="42863" cy="661988"/>
            </a:xfrm>
            <a:custGeom>
              <a:avLst/>
              <a:gdLst/>
              <a:ahLst/>
              <a:cxnLst>
                <a:cxn ang="0">
                  <a:pos x="13" y="404"/>
                </a:cxn>
                <a:cxn ang="0">
                  <a:pos x="27" y="407"/>
                </a:cxn>
                <a:cxn ang="0">
                  <a:pos x="27" y="417"/>
                </a:cxn>
                <a:cxn ang="0">
                  <a:pos x="19" y="416"/>
                </a:cxn>
                <a:cxn ang="0">
                  <a:pos x="13" y="415"/>
                </a:cxn>
                <a:cxn ang="0">
                  <a:pos x="13" y="404"/>
                </a:cxn>
                <a:cxn ang="0">
                  <a:pos x="11" y="314"/>
                </a:cxn>
                <a:cxn ang="0">
                  <a:pos x="24" y="318"/>
                </a:cxn>
                <a:cxn ang="0">
                  <a:pos x="24" y="332"/>
                </a:cxn>
                <a:cxn ang="0">
                  <a:pos x="11" y="330"/>
                </a:cxn>
                <a:cxn ang="0">
                  <a:pos x="11" y="314"/>
                </a:cxn>
                <a:cxn ang="0">
                  <a:pos x="10" y="300"/>
                </a:cxn>
                <a:cxn ang="0">
                  <a:pos x="17" y="302"/>
                </a:cxn>
                <a:cxn ang="0">
                  <a:pos x="23" y="304"/>
                </a:cxn>
                <a:cxn ang="0">
                  <a:pos x="23" y="306"/>
                </a:cxn>
                <a:cxn ang="0">
                  <a:pos x="10" y="304"/>
                </a:cxn>
                <a:cxn ang="0">
                  <a:pos x="10" y="300"/>
                </a:cxn>
                <a:cxn ang="0">
                  <a:pos x="8" y="235"/>
                </a:cxn>
                <a:cxn ang="0">
                  <a:pos x="21" y="238"/>
                </a:cxn>
                <a:cxn ang="0">
                  <a:pos x="21" y="242"/>
                </a:cxn>
                <a:cxn ang="0">
                  <a:pos x="8" y="239"/>
                </a:cxn>
                <a:cxn ang="0">
                  <a:pos x="8" y="241"/>
                </a:cxn>
                <a:cxn ang="0">
                  <a:pos x="8" y="235"/>
                </a:cxn>
                <a:cxn ang="0">
                  <a:pos x="8" y="232"/>
                </a:cxn>
                <a:cxn ang="0">
                  <a:pos x="21" y="234"/>
                </a:cxn>
                <a:cxn ang="0">
                  <a:pos x="21" y="238"/>
                </a:cxn>
                <a:cxn ang="0">
                  <a:pos x="8" y="235"/>
                </a:cxn>
                <a:cxn ang="0">
                  <a:pos x="8" y="232"/>
                </a:cxn>
                <a:cxn ang="0">
                  <a:pos x="6" y="145"/>
                </a:cxn>
                <a:cxn ang="0">
                  <a:pos x="19" y="148"/>
                </a:cxn>
                <a:cxn ang="0">
                  <a:pos x="19" y="152"/>
                </a:cxn>
                <a:cxn ang="0">
                  <a:pos x="6" y="149"/>
                </a:cxn>
                <a:cxn ang="0">
                  <a:pos x="6" y="145"/>
                </a:cxn>
                <a:cxn ang="0">
                  <a:pos x="0" y="0"/>
                </a:cxn>
                <a:cxn ang="0">
                  <a:pos x="6" y="0"/>
                </a:cxn>
                <a:cxn ang="0">
                  <a:pos x="11" y="1"/>
                </a:cxn>
                <a:cxn ang="0">
                  <a:pos x="13" y="1"/>
                </a:cxn>
                <a:cxn ang="0">
                  <a:pos x="15" y="23"/>
                </a:cxn>
                <a:cxn ang="0">
                  <a:pos x="13" y="31"/>
                </a:cxn>
                <a:cxn ang="0">
                  <a:pos x="11" y="61"/>
                </a:cxn>
                <a:cxn ang="0">
                  <a:pos x="16" y="61"/>
                </a:cxn>
                <a:cxn ang="0">
                  <a:pos x="16" y="65"/>
                </a:cxn>
                <a:cxn ang="0">
                  <a:pos x="11" y="65"/>
                </a:cxn>
                <a:cxn ang="0">
                  <a:pos x="4" y="129"/>
                </a:cxn>
                <a:cxn ang="0">
                  <a:pos x="0" y="0"/>
                </a:cxn>
              </a:cxnLst>
              <a:rect l="0" t="0" r="r" b="b"/>
              <a:pathLst>
                <a:path w="27" h="417">
                  <a:moveTo>
                    <a:pt x="13" y="404"/>
                  </a:moveTo>
                  <a:lnTo>
                    <a:pt x="27" y="407"/>
                  </a:lnTo>
                  <a:lnTo>
                    <a:pt x="27" y="417"/>
                  </a:lnTo>
                  <a:lnTo>
                    <a:pt x="19" y="416"/>
                  </a:lnTo>
                  <a:lnTo>
                    <a:pt x="13" y="415"/>
                  </a:lnTo>
                  <a:lnTo>
                    <a:pt x="13" y="404"/>
                  </a:lnTo>
                  <a:close/>
                  <a:moveTo>
                    <a:pt x="11" y="314"/>
                  </a:moveTo>
                  <a:lnTo>
                    <a:pt x="24" y="318"/>
                  </a:lnTo>
                  <a:lnTo>
                    <a:pt x="24" y="332"/>
                  </a:lnTo>
                  <a:lnTo>
                    <a:pt x="11" y="330"/>
                  </a:lnTo>
                  <a:lnTo>
                    <a:pt x="11" y="314"/>
                  </a:lnTo>
                  <a:close/>
                  <a:moveTo>
                    <a:pt x="10" y="300"/>
                  </a:moveTo>
                  <a:lnTo>
                    <a:pt x="17" y="302"/>
                  </a:lnTo>
                  <a:lnTo>
                    <a:pt x="23" y="304"/>
                  </a:lnTo>
                  <a:lnTo>
                    <a:pt x="23" y="306"/>
                  </a:lnTo>
                  <a:lnTo>
                    <a:pt x="10" y="304"/>
                  </a:lnTo>
                  <a:lnTo>
                    <a:pt x="10" y="300"/>
                  </a:lnTo>
                  <a:close/>
                  <a:moveTo>
                    <a:pt x="8" y="235"/>
                  </a:moveTo>
                  <a:lnTo>
                    <a:pt x="21" y="238"/>
                  </a:lnTo>
                  <a:lnTo>
                    <a:pt x="21" y="242"/>
                  </a:lnTo>
                  <a:lnTo>
                    <a:pt x="8" y="239"/>
                  </a:lnTo>
                  <a:lnTo>
                    <a:pt x="8" y="241"/>
                  </a:lnTo>
                  <a:lnTo>
                    <a:pt x="8" y="235"/>
                  </a:lnTo>
                  <a:close/>
                  <a:moveTo>
                    <a:pt x="8" y="232"/>
                  </a:moveTo>
                  <a:lnTo>
                    <a:pt x="21" y="234"/>
                  </a:lnTo>
                  <a:lnTo>
                    <a:pt x="21" y="238"/>
                  </a:lnTo>
                  <a:lnTo>
                    <a:pt x="8" y="235"/>
                  </a:lnTo>
                  <a:lnTo>
                    <a:pt x="8" y="232"/>
                  </a:lnTo>
                  <a:close/>
                  <a:moveTo>
                    <a:pt x="6" y="145"/>
                  </a:moveTo>
                  <a:lnTo>
                    <a:pt x="19" y="148"/>
                  </a:lnTo>
                  <a:lnTo>
                    <a:pt x="19" y="152"/>
                  </a:lnTo>
                  <a:lnTo>
                    <a:pt x="6" y="149"/>
                  </a:lnTo>
                  <a:lnTo>
                    <a:pt x="6" y="145"/>
                  </a:lnTo>
                  <a:close/>
                  <a:moveTo>
                    <a:pt x="0" y="0"/>
                  </a:moveTo>
                  <a:lnTo>
                    <a:pt x="6" y="0"/>
                  </a:lnTo>
                  <a:lnTo>
                    <a:pt x="11" y="1"/>
                  </a:lnTo>
                  <a:lnTo>
                    <a:pt x="13" y="1"/>
                  </a:lnTo>
                  <a:lnTo>
                    <a:pt x="15" y="23"/>
                  </a:lnTo>
                  <a:lnTo>
                    <a:pt x="13" y="31"/>
                  </a:lnTo>
                  <a:lnTo>
                    <a:pt x="11" y="61"/>
                  </a:lnTo>
                  <a:lnTo>
                    <a:pt x="16" y="61"/>
                  </a:lnTo>
                  <a:lnTo>
                    <a:pt x="16" y="65"/>
                  </a:lnTo>
                  <a:lnTo>
                    <a:pt x="11" y="65"/>
                  </a:lnTo>
                  <a:lnTo>
                    <a:pt x="4" y="12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125"/>
            <p:cNvSpPr>
              <a:spLocks noEditPoints="1"/>
            </p:cNvSpPr>
            <p:nvPr/>
          </p:nvSpPr>
          <p:spPr bwMode="auto">
            <a:xfrm>
              <a:off x="5900738" y="5970588"/>
              <a:ext cx="42863" cy="665163"/>
            </a:xfrm>
            <a:custGeom>
              <a:avLst/>
              <a:gdLst/>
              <a:ahLst/>
              <a:cxnLst>
                <a:cxn ang="0">
                  <a:pos x="14" y="406"/>
                </a:cxn>
                <a:cxn ang="0">
                  <a:pos x="27" y="409"/>
                </a:cxn>
                <a:cxn ang="0">
                  <a:pos x="27" y="419"/>
                </a:cxn>
                <a:cxn ang="0">
                  <a:pos x="14" y="416"/>
                </a:cxn>
                <a:cxn ang="0">
                  <a:pos x="14" y="406"/>
                </a:cxn>
                <a:cxn ang="0">
                  <a:pos x="11" y="317"/>
                </a:cxn>
                <a:cxn ang="0">
                  <a:pos x="19" y="318"/>
                </a:cxn>
                <a:cxn ang="0">
                  <a:pos x="24" y="320"/>
                </a:cxn>
                <a:cxn ang="0">
                  <a:pos x="24" y="333"/>
                </a:cxn>
                <a:cxn ang="0">
                  <a:pos x="14" y="331"/>
                </a:cxn>
                <a:cxn ang="0">
                  <a:pos x="11" y="331"/>
                </a:cxn>
                <a:cxn ang="0">
                  <a:pos x="11" y="317"/>
                </a:cxn>
                <a:cxn ang="0">
                  <a:pos x="22" y="263"/>
                </a:cxn>
                <a:cxn ang="0">
                  <a:pos x="23" y="296"/>
                </a:cxn>
                <a:cxn ang="0">
                  <a:pos x="23" y="308"/>
                </a:cxn>
                <a:cxn ang="0">
                  <a:pos x="20" y="308"/>
                </a:cxn>
                <a:cxn ang="0">
                  <a:pos x="10" y="305"/>
                </a:cxn>
                <a:cxn ang="0">
                  <a:pos x="10" y="303"/>
                </a:cxn>
                <a:cxn ang="0">
                  <a:pos x="19" y="304"/>
                </a:cxn>
                <a:cxn ang="0">
                  <a:pos x="19" y="299"/>
                </a:cxn>
                <a:cxn ang="0">
                  <a:pos x="20" y="295"/>
                </a:cxn>
                <a:cxn ang="0">
                  <a:pos x="20" y="289"/>
                </a:cxn>
                <a:cxn ang="0">
                  <a:pos x="22" y="276"/>
                </a:cxn>
                <a:cxn ang="0">
                  <a:pos x="22" y="263"/>
                </a:cxn>
                <a:cxn ang="0">
                  <a:pos x="8" y="237"/>
                </a:cxn>
                <a:cxn ang="0">
                  <a:pos x="22" y="240"/>
                </a:cxn>
                <a:cxn ang="0">
                  <a:pos x="22" y="244"/>
                </a:cxn>
                <a:cxn ang="0">
                  <a:pos x="8" y="241"/>
                </a:cxn>
                <a:cxn ang="0">
                  <a:pos x="8" y="237"/>
                </a:cxn>
                <a:cxn ang="0">
                  <a:pos x="8" y="233"/>
                </a:cxn>
                <a:cxn ang="0">
                  <a:pos x="22" y="236"/>
                </a:cxn>
                <a:cxn ang="0">
                  <a:pos x="22" y="240"/>
                </a:cxn>
                <a:cxn ang="0">
                  <a:pos x="8" y="237"/>
                </a:cxn>
                <a:cxn ang="0">
                  <a:pos x="8" y="233"/>
                </a:cxn>
                <a:cxn ang="0">
                  <a:pos x="6" y="147"/>
                </a:cxn>
                <a:cxn ang="0">
                  <a:pos x="19" y="148"/>
                </a:cxn>
                <a:cxn ang="0">
                  <a:pos x="19" y="152"/>
                </a:cxn>
                <a:cxn ang="0">
                  <a:pos x="14" y="152"/>
                </a:cxn>
                <a:cxn ang="0">
                  <a:pos x="6" y="151"/>
                </a:cxn>
                <a:cxn ang="0">
                  <a:pos x="6" y="147"/>
                </a:cxn>
                <a:cxn ang="0">
                  <a:pos x="3" y="60"/>
                </a:cxn>
                <a:cxn ang="0">
                  <a:pos x="16" y="63"/>
                </a:cxn>
                <a:cxn ang="0">
                  <a:pos x="16" y="67"/>
                </a:cxn>
                <a:cxn ang="0">
                  <a:pos x="3" y="64"/>
                </a:cxn>
                <a:cxn ang="0">
                  <a:pos x="3" y="60"/>
                </a:cxn>
                <a:cxn ang="0">
                  <a:pos x="0" y="0"/>
                </a:cxn>
                <a:cxn ang="0">
                  <a:pos x="4" y="0"/>
                </a:cxn>
                <a:cxn ang="0">
                  <a:pos x="2" y="22"/>
                </a:cxn>
                <a:cxn ang="0">
                  <a:pos x="0" y="0"/>
                </a:cxn>
              </a:cxnLst>
              <a:rect l="0" t="0" r="r" b="b"/>
              <a:pathLst>
                <a:path w="27" h="419">
                  <a:moveTo>
                    <a:pt x="14" y="406"/>
                  </a:moveTo>
                  <a:lnTo>
                    <a:pt x="27" y="409"/>
                  </a:lnTo>
                  <a:lnTo>
                    <a:pt x="27" y="419"/>
                  </a:lnTo>
                  <a:lnTo>
                    <a:pt x="14" y="416"/>
                  </a:lnTo>
                  <a:lnTo>
                    <a:pt x="14" y="406"/>
                  </a:lnTo>
                  <a:close/>
                  <a:moveTo>
                    <a:pt x="11" y="317"/>
                  </a:moveTo>
                  <a:lnTo>
                    <a:pt x="19" y="318"/>
                  </a:lnTo>
                  <a:lnTo>
                    <a:pt x="24" y="320"/>
                  </a:lnTo>
                  <a:lnTo>
                    <a:pt x="24" y="333"/>
                  </a:lnTo>
                  <a:lnTo>
                    <a:pt x="14" y="331"/>
                  </a:lnTo>
                  <a:lnTo>
                    <a:pt x="11" y="331"/>
                  </a:lnTo>
                  <a:lnTo>
                    <a:pt x="11" y="317"/>
                  </a:lnTo>
                  <a:close/>
                  <a:moveTo>
                    <a:pt x="22" y="263"/>
                  </a:moveTo>
                  <a:lnTo>
                    <a:pt x="23" y="296"/>
                  </a:lnTo>
                  <a:lnTo>
                    <a:pt x="23" y="308"/>
                  </a:lnTo>
                  <a:lnTo>
                    <a:pt x="20" y="308"/>
                  </a:lnTo>
                  <a:lnTo>
                    <a:pt x="10" y="305"/>
                  </a:lnTo>
                  <a:lnTo>
                    <a:pt x="10" y="303"/>
                  </a:lnTo>
                  <a:lnTo>
                    <a:pt x="19" y="304"/>
                  </a:lnTo>
                  <a:lnTo>
                    <a:pt x="19" y="299"/>
                  </a:lnTo>
                  <a:lnTo>
                    <a:pt x="20" y="295"/>
                  </a:lnTo>
                  <a:lnTo>
                    <a:pt x="20" y="289"/>
                  </a:lnTo>
                  <a:lnTo>
                    <a:pt x="22" y="276"/>
                  </a:lnTo>
                  <a:lnTo>
                    <a:pt x="22" y="263"/>
                  </a:lnTo>
                  <a:close/>
                  <a:moveTo>
                    <a:pt x="8" y="237"/>
                  </a:moveTo>
                  <a:lnTo>
                    <a:pt x="22" y="240"/>
                  </a:lnTo>
                  <a:lnTo>
                    <a:pt x="22" y="244"/>
                  </a:lnTo>
                  <a:lnTo>
                    <a:pt x="8" y="241"/>
                  </a:lnTo>
                  <a:lnTo>
                    <a:pt x="8" y="237"/>
                  </a:lnTo>
                  <a:close/>
                  <a:moveTo>
                    <a:pt x="8" y="233"/>
                  </a:moveTo>
                  <a:lnTo>
                    <a:pt x="22" y="236"/>
                  </a:lnTo>
                  <a:lnTo>
                    <a:pt x="22" y="240"/>
                  </a:lnTo>
                  <a:lnTo>
                    <a:pt x="8" y="237"/>
                  </a:lnTo>
                  <a:lnTo>
                    <a:pt x="8" y="233"/>
                  </a:lnTo>
                  <a:close/>
                  <a:moveTo>
                    <a:pt x="6" y="147"/>
                  </a:moveTo>
                  <a:lnTo>
                    <a:pt x="19" y="148"/>
                  </a:lnTo>
                  <a:lnTo>
                    <a:pt x="19" y="152"/>
                  </a:lnTo>
                  <a:lnTo>
                    <a:pt x="14" y="152"/>
                  </a:lnTo>
                  <a:lnTo>
                    <a:pt x="6" y="151"/>
                  </a:lnTo>
                  <a:lnTo>
                    <a:pt x="6" y="147"/>
                  </a:lnTo>
                  <a:close/>
                  <a:moveTo>
                    <a:pt x="3" y="60"/>
                  </a:moveTo>
                  <a:lnTo>
                    <a:pt x="16" y="63"/>
                  </a:lnTo>
                  <a:lnTo>
                    <a:pt x="16" y="67"/>
                  </a:lnTo>
                  <a:lnTo>
                    <a:pt x="3" y="64"/>
                  </a:lnTo>
                  <a:lnTo>
                    <a:pt x="3" y="60"/>
                  </a:lnTo>
                  <a:close/>
                  <a:moveTo>
                    <a:pt x="0" y="0"/>
                  </a:moveTo>
                  <a:lnTo>
                    <a:pt x="4" y="0"/>
                  </a:lnTo>
                  <a:lnTo>
                    <a:pt x="2" y="2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126"/>
            <p:cNvSpPr>
              <a:spLocks noEditPoints="1"/>
            </p:cNvSpPr>
            <p:nvPr/>
          </p:nvSpPr>
          <p:spPr bwMode="auto">
            <a:xfrm>
              <a:off x="5926138" y="6070600"/>
              <a:ext cx="38100" cy="571500"/>
            </a:xfrm>
            <a:custGeom>
              <a:avLst/>
              <a:gdLst/>
              <a:ahLst/>
              <a:cxnLst>
                <a:cxn ang="0">
                  <a:pos x="11" y="346"/>
                </a:cxn>
                <a:cxn ang="0">
                  <a:pos x="24" y="350"/>
                </a:cxn>
                <a:cxn ang="0">
                  <a:pos x="24" y="360"/>
                </a:cxn>
                <a:cxn ang="0">
                  <a:pos x="11" y="356"/>
                </a:cxn>
                <a:cxn ang="0">
                  <a:pos x="11" y="346"/>
                </a:cxn>
                <a:cxn ang="0">
                  <a:pos x="8" y="257"/>
                </a:cxn>
                <a:cxn ang="0">
                  <a:pos x="21" y="258"/>
                </a:cxn>
                <a:cxn ang="0">
                  <a:pos x="21" y="272"/>
                </a:cxn>
                <a:cxn ang="0">
                  <a:pos x="8" y="270"/>
                </a:cxn>
                <a:cxn ang="0">
                  <a:pos x="8" y="257"/>
                </a:cxn>
                <a:cxn ang="0">
                  <a:pos x="6" y="177"/>
                </a:cxn>
                <a:cxn ang="0">
                  <a:pos x="9" y="178"/>
                </a:cxn>
                <a:cxn ang="0">
                  <a:pos x="11" y="178"/>
                </a:cxn>
                <a:cxn ang="0">
                  <a:pos x="12" y="179"/>
                </a:cxn>
                <a:cxn ang="0">
                  <a:pos x="11" y="186"/>
                </a:cxn>
                <a:cxn ang="0">
                  <a:pos x="11" y="191"/>
                </a:cxn>
                <a:cxn ang="0">
                  <a:pos x="15" y="188"/>
                </a:cxn>
                <a:cxn ang="0">
                  <a:pos x="19" y="187"/>
                </a:cxn>
                <a:cxn ang="0">
                  <a:pos x="19" y="191"/>
                </a:cxn>
                <a:cxn ang="0">
                  <a:pos x="15" y="192"/>
                </a:cxn>
                <a:cxn ang="0">
                  <a:pos x="11" y="195"/>
                </a:cxn>
                <a:cxn ang="0">
                  <a:pos x="9" y="215"/>
                </a:cxn>
                <a:cxn ang="0">
                  <a:pos x="8" y="226"/>
                </a:cxn>
                <a:cxn ang="0">
                  <a:pos x="11" y="229"/>
                </a:cxn>
                <a:cxn ang="0">
                  <a:pos x="15" y="230"/>
                </a:cxn>
                <a:cxn ang="0">
                  <a:pos x="19" y="233"/>
                </a:cxn>
                <a:cxn ang="0">
                  <a:pos x="20" y="233"/>
                </a:cxn>
                <a:cxn ang="0">
                  <a:pos x="20" y="238"/>
                </a:cxn>
                <a:cxn ang="0">
                  <a:pos x="8" y="230"/>
                </a:cxn>
                <a:cxn ang="0">
                  <a:pos x="7" y="233"/>
                </a:cxn>
                <a:cxn ang="0">
                  <a:pos x="6" y="200"/>
                </a:cxn>
                <a:cxn ang="0">
                  <a:pos x="7" y="194"/>
                </a:cxn>
                <a:cxn ang="0">
                  <a:pos x="7" y="190"/>
                </a:cxn>
                <a:cxn ang="0">
                  <a:pos x="8" y="185"/>
                </a:cxn>
                <a:cxn ang="0">
                  <a:pos x="8" y="181"/>
                </a:cxn>
                <a:cxn ang="0">
                  <a:pos x="6" y="181"/>
                </a:cxn>
                <a:cxn ang="0">
                  <a:pos x="6" y="177"/>
                </a:cxn>
                <a:cxn ang="0">
                  <a:pos x="6" y="173"/>
                </a:cxn>
                <a:cxn ang="0">
                  <a:pos x="19" y="175"/>
                </a:cxn>
                <a:cxn ang="0">
                  <a:pos x="19" y="178"/>
                </a:cxn>
                <a:cxn ang="0">
                  <a:pos x="8" y="177"/>
                </a:cxn>
                <a:cxn ang="0">
                  <a:pos x="6" y="177"/>
                </a:cxn>
                <a:cxn ang="0">
                  <a:pos x="6" y="173"/>
                </a:cxn>
                <a:cxn ang="0">
                  <a:pos x="3" y="85"/>
                </a:cxn>
                <a:cxn ang="0">
                  <a:pos x="16" y="88"/>
                </a:cxn>
                <a:cxn ang="0">
                  <a:pos x="16" y="90"/>
                </a:cxn>
                <a:cxn ang="0">
                  <a:pos x="3" y="89"/>
                </a:cxn>
                <a:cxn ang="0">
                  <a:pos x="3" y="85"/>
                </a:cxn>
                <a:cxn ang="0">
                  <a:pos x="0" y="0"/>
                </a:cxn>
                <a:cxn ang="0">
                  <a:pos x="13" y="1"/>
                </a:cxn>
                <a:cxn ang="0">
                  <a:pos x="13" y="5"/>
                </a:cxn>
                <a:cxn ang="0">
                  <a:pos x="4" y="4"/>
                </a:cxn>
                <a:cxn ang="0">
                  <a:pos x="0" y="4"/>
                </a:cxn>
                <a:cxn ang="0">
                  <a:pos x="0" y="0"/>
                </a:cxn>
              </a:cxnLst>
              <a:rect l="0" t="0" r="r" b="b"/>
              <a:pathLst>
                <a:path w="24" h="360">
                  <a:moveTo>
                    <a:pt x="11" y="346"/>
                  </a:moveTo>
                  <a:lnTo>
                    <a:pt x="24" y="350"/>
                  </a:lnTo>
                  <a:lnTo>
                    <a:pt x="24" y="360"/>
                  </a:lnTo>
                  <a:lnTo>
                    <a:pt x="11" y="356"/>
                  </a:lnTo>
                  <a:lnTo>
                    <a:pt x="11" y="346"/>
                  </a:lnTo>
                  <a:close/>
                  <a:moveTo>
                    <a:pt x="8" y="257"/>
                  </a:moveTo>
                  <a:lnTo>
                    <a:pt x="21" y="258"/>
                  </a:lnTo>
                  <a:lnTo>
                    <a:pt x="21" y="272"/>
                  </a:lnTo>
                  <a:lnTo>
                    <a:pt x="8" y="270"/>
                  </a:lnTo>
                  <a:lnTo>
                    <a:pt x="8" y="257"/>
                  </a:lnTo>
                  <a:close/>
                  <a:moveTo>
                    <a:pt x="6" y="177"/>
                  </a:moveTo>
                  <a:lnTo>
                    <a:pt x="9" y="178"/>
                  </a:lnTo>
                  <a:lnTo>
                    <a:pt x="11" y="178"/>
                  </a:lnTo>
                  <a:lnTo>
                    <a:pt x="12" y="179"/>
                  </a:lnTo>
                  <a:lnTo>
                    <a:pt x="11" y="186"/>
                  </a:lnTo>
                  <a:lnTo>
                    <a:pt x="11" y="191"/>
                  </a:lnTo>
                  <a:lnTo>
                    <a:pt x="15" y="188"/>
                  </a:lnTo>
                  <a:lnTo>
                    <a:pt x="19" y="187"/>
                  </a:lnTo>
                  <a:lnTo>
                    <a:pt x="19" y="191"/>
                  </a:lnTo>
                  <a:lnTo>
                    <a:pt x="15" y="192"/>
                  </a:lnTo>
                  <a:lnTo>
                    <a:pt x="11" y="195"/>
                  </a:lnTo>
                  <a:lnTo>
                    <a:pt x="9" y="215"/>
                  </a:lnTo>
                  <a:lnTo>
                    <a:pt x="8" y="226"/>
                  </a:lnTo>
                  <a:lnTo>
                    <a:pt x="11" y="229"/>
                  </a:lnTo>
                  <a:lnTo>
                    <a:pt x="15" y="230"/>
                  </a:lnTo>
                  <a:lnTo>
                    <a:pt x="19" y="233"/>
                  </a:lnTo>
                  <a:lnTo>
                    <a:pt x="20" y="233"/>
                  </a:lnTo>
                  <a:lnTo>
                    <a:pt x="20" y="238"/>
                  </a:lnTo>
                  <a:lnTo>
                    <a:pt x="8" y="230"/>
                  </a:lnTo>
                  <a:lnTo>
                    <a:pt x="7" y="233"/>
                  </a:lnTo>
                  <a:lnTo>
                    <a:pt x="6" y="200"/>
                  </a:lnTo>
                  <a:lnTo>
                    <a:pt x="7" y="194"/>
                  </a:lnTo>
                  <a:lnTo>
                    <a:pt x="7" y="190"/>
                  </a:lnTo>
                  <a:lnTo>
                    <a:pt x="8" y="185"/>
                  </a:lnTo>
                  <a:lnTo>
                    <a:pt x="8" y="181"/>
                  </a:lnTo>
                  <a:lnTo>
                    <a:pt x="6" y="181"/>
                  </a:lnTo>
                  <a:lnTo>
                    <a:pt x="6" y="177"/>
                  </a:lnTo>
                  <a:close/>
                  <a:moveTo>
                    <a:pt x="6" y="173"/>
                  </a:moveTo>
                  <a:lnTo>
                    <a:pt x="19" y="175"/>
                  </a:lnTo>
                  <a:lnTo>
                    <a:pt x="19" y="178"/>
                  </a:lnTo>
                  <a:lnTo>
                    <a:pt x="8" y="177"/>
                  </a:lnTo>
                  <a:lnTo>
                    <a:pt x="6" y="177"/>
                  </a:lnTo>
                  <a:lnTo>
                    <a:pt x="6" y="173"/>
                  </a:lnTo>
                  <a:close/>
                  <a:moveTo>
                    <a:pt x="3" y="85"/>
                  </a:moveTo>
                  <a:lnTo>
                    <a:pt x="16" y="88"/>
                  </a:lnTo>
                  <a:lnTo>
                    <a:pt x="16" y="90"/>
                  </a:lnTo>
                  <a:lnTo>
                    <a:pt x="3" y="89"/>
                  </a:lnTo>
                  <a:lnTo>
                    <a:pt x="3" y="85"/>
                  </a:lnTo>
                  <a:close/>
                  <a:moveTo>
                    <a:pt x="0" y="0"/>
                  </a:moveTo>
                  <a:lnTo>
                    <a:pt x="13" y="1"/>
                  </a:lnTo>
                  <a:lnTo>
                    <a:pt x="13" y="5"/>
                  </a:lnTo>
                  <a:lnTo>
                    <a:pt x="4" y="4"/>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6" name="Freeform 127"/>
            <p:cNvSpPr>
              <a:spLocks noEditPoints="1"/>
            </p:cNvSpPr>
            <p:nvPr/>
          </p:nvSpPr>
          <p:spPr bwMode="auto">
            <a:xfrm>
              <a:off x="5946775" y="6072188"/>
              <a:ext cx="38100" cy="574675"/>
            </a:xfrm>
            <a:custGeom>
              <a:avLst/>
              <a:gdLst/>
              <a:ahLst/>
              <a:cxnLst>
                <a:cxn ang="0">
                  <a:pos x="11" y="349"/>
                </a:cxn>
                <a:cxn ang="0">
                  <a:pos x="24" y="351"/>
                </a:cxn>
                <a:cxn ang="0">
                  <a:pos x="24" y="350"/>
                </a:cxn>
                <a:cxn ang="0">
                  <a:pos x="24" y="362"/>
                </a:cxn>
                <a:cxn ang="0">
                  <a:pos x="11" y="359"/>
                </a:cxn>
                <a:cxn ang="0">
                  <a:pos x="11" y="349"/>
                </a:cxn>
                <a:cxn ang="0">
                  <a:pos x="8" y="257"/>
                </a:cxn>
                <a:cxn ang="0">
                  <a:pos x="21" y="259"/>
                </a:cxn>
                <a:cxn ang="0">
                  <a:pos x="21" y="274"/>
                </a:cxn>
                <a:cxn ang="0">
                  <a:pos x="8" y="271"/>
                </a:cxn>
                <a:cxn ang="0">
                  <a:pos x="8" y="257"/>
                </a:cxn>
                <a:cxn ang="0">
                  <a:pos x="7" y="232"/>
                </a:cxn>
                <a:cxn ang="0">
                  <a:pos x="10" y="233"/>
                </a:cxn>
                <a:cxn ang="0">
                  <a:pos x="19" y="237"/>
                </a:cxn>
                <a:cxn ang="0">
                  <a:pos x="20" y="237"/>
                </a:cxn>
                <a:cxn ang="0">
                  <a:pos x="20" y="241"/>
                </a:cxn>
                <a:cxn ang="0">
                  <a:pos x="14" y="240"/>
                </a:cxn>
                <a:cxn ang="0">
                  <a:pos x="8" y="237"/>
                </a:cxn>
                <a:cxn ang="0">
                  <a:pos x="7" y="237"/>
                </a:cxn>
                <a:cxn ang="0">
                  <a:pos x="7" y="232"/>
                </a:cxn>
                <a:cxn ang="0">
                  <a:pos x="16" y="185"/>
                </a:cxn>
                <a:cxn ang="0">
                  <a:pos x="19" y="185"/>
                </a:cxn>
                <a:cxn ang="0">
                  <a:pos x="19" y="187"/>
                </a:cxn>
                <a:cxn ang="0">
                  <a:pos x="14" y="189"/>
                </a:cxn>
                <a:cxn ang="0">
                  <a:pos x="7" y="190"/>
                </a:cxn>
                <a:cxn ang="0">
                  <a:pos x="6" y="190"/>
                </a:cxn>
                <a:cxn ang="0">
                  <a:pos x="6" y="186"/>
                </a:cxn>
                <a:cxn ang="0">
                  <a:pos x="12" y="186"/>
                </a:cxn>
                <a:cxn ang="0">
                  <a:pos x="16" y="185"/>
                </a:cxn>
                <a:cxn ang="0">
                  <a:pos x="6" y="174"/>
                </a:cxn>
                <a:cxn ang="0">
                  <a:pos x="19" y="176"/>
                </a:cxn>
                <a:cxn ang="0">
                  <a:pos x="19" y="180"/>
                </a:cxn>
                <a:cxn ang="0">
                  <a:pos x="14" y="178"/>
                </a:cxn>
                <a:cxn ang="0">
                  <a:pos x="6" y="177"/>
                </a:cxn>
                <a:cxn ang="0">
                  <a:pos x="6" y="174"/>
                </a:cxn>
                <a:cxn ang="0">
                  <a:pos x="3" y="87"/>
                </a:cxn>
                <a:cxn ang="0">
                  <a:pos x="16" y="88"/>
                </a:cxn>
                <a:cxn ang="0">
                  <a:pos x="16" y="91"/>
                </a:cxn>
                <a:cxn ang="0">
                  <a:pos x="10" y="91"/>
                </a:cxn>
                <a:cxn ang="0">
                  <a:pos x="3" y="89"/>
                </a:cxn>
                <a:cxn ang="0">
                  <a:pos x="3" y="87"/>
                </a:cxn>
                <a:cxn ang="0">
                  <a:pos x="0" y="0"/>
                </a:cxn>
                <a:cxn ang="0">
                  <a:pos x="14" y="0"/>
                </a:cxn>
                <a:cxn ang="0">
                  <a:pos x="14" y="6"/>
                </a:cxn>
                <a:cxn ang="0">
                  <a:pos x="0" y="4"/>
                </a:cxn>
                <a:cxn ang="0">
                  <a:pos x="0" y="0"/>
                </a:cxn>
              </a:cxnLst>
              <a:rect l="0" t="0" r="r" b="b"/>
              <a:pathLst>
                <a:path w="24" h="362">
                  <a:moveTo>
                    <a:pt x="11" y="349"/>
                  </a:moveTo>
                  <a:lnTo>
                    <a:pt x="24" y="351"/>
                  </a:lnTo>
                  <a:lnTo>
                    <a:pt x="24" y="350"/>
                  </a:lnTo>
                  <a:lnTo>
                    <a:pt x="24" y="362"/>
                  </a:lnTo>
                  <a:lnTo>
                    <a:pt x="11" y="359"/>
                  </a:lnTo>
                  <a:lnTo>
                    <a:pt x="11" y="349"/>
                  </a:lnTo>
                  <a:close/>
                  <a:moveTo>
                    <a:pt x="8" y="257"/>
                  </a:moveTo>
                  <a:lnTo>
                    <a:pt x="21" y="259"/>
                  </a:lnTo>
                  <a:lnTo>
                    <a:pt x="21" y="274"/>
                  </a:lnTo>
                  <a:lnTo>
                    <a:pt x="8" y="271"/>
                  </a:lnTo>
                  <a:lnTo>
                    <a:pt x="8" y="257"/>
                  </a:lnTo>
                  <a:close/>
                  <a:moveTo>
                    <a:pt x="7" y="232"/>
                  </a:moveTo>
                  <a:lnTo>
                    <a:pt x="10" y="233"/>
                  </a:lnTo>
                  <a:lnTo>
                    <a:pt x="19" y="237"/>
                  </a:lnTo>
                  <a:lnTo>
                    <a:pt x="20" y="237"/>
                  </a:lnTo>
                  <a:lnTo>
                    <a:pt x="20" y="241"/>
                  </a:lnTo>
                  <a:lnTo>
                    <a:pt x="14" y="240"/>
                  </a:lnTo>
                  <a:lnTo>
                    <a:pt x="8" y="237"/>
                  </a:lnTo>
                  <a:lnTo>
                    <a:pt x="7" y="237"/>
                  </a:lnTo>
                  <a:lnTo>
                    <a:pt x="7" y="232"/>
                  </a:lnTo>
                  <a:close/>
                  <a:moveTo>
                    <a:pt x="16" y="185"/>
                  </a:moveTo>
                  <a:lnTo>
                    <a:pt x="19" y="185"/>
                  </a:lnTo>
                  <a:lnTo>
                    <a:pt x="19" y="187"/>
                  </a:lnTo>
                  <a:lnTo>
                    <a:pt x="14" y="189"/>
                  </a:lnTo>
                  <a:lnTo>
                    <a:pt x="7" y="190"/>
                  </a:lnTo>
                  <a:lnTo>
                    <a:pt x="6" y="190"/>
                  </a:lnTo>
                  <a:lnTo>
                    <a:pt x="6" y="186"/>
                  </a:lnTo>
                  <a:lnTo>
                    <a:pt x="12" y="186"/>
                  </a:lnTo>
                  <a:lnTo>
                    <a:pt x="16" y="185"/>
                  </a:lnTo>
                  <a:close/>
                  <a:moveTo>
                    <a:pt x="6" y="174"/>
                  </a:moveTo>
                  <a:lnTo>
                    <a:pt x="19" y="176"/>
                  </a:lnTo>
                  <a:lnTo>
                    <a:pt x="19" y="180"/>
                  </a:lnTo>
                  <a:lnTo>
                    <a:pt x="14" y="178"/>
                  </a:lnTo>
                  <a:lnTo>
                    <a:pt x="6" y="177"/>
                  </a:lnTo>
                  <a:lnTo>
                    <a:pt x="6" y="174"/>
                  </a:lnTo>
                  <a:close/>
                  <a:moveTo>
                    <a:pt x="3" y="87"/>
                  </a:moveTo>
                  <a:lnTo>
                    <a:pt x="16" y="88"/>
                  </a:lnTo>
                  <a:lnTo>
                    <a:pt x="16" y="91"/>
                  </a:lnTo>
                  <a:lnTo>
                    <a:pt x="10" y="91"/>
                  </a:lnTo>
                  <a:lnTo>
                    <a:pt x="3" y="89"/>
                  </a:lnTo>
                  <a:lnTo>
                    <a:pt x="3" y="87"/>
                  </a:lnTo>
                  <a:close/>
                  <a:moveTo>
                    <a:pt x="0" y="0"/>
                  </a:moveTo>
                  <a:lnTo>
                    <a:pt x="14" y="0"/>
                  </a:lnTo>
                  <a:lnTo>
                    <a:pt x="14" y="6"/>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7" name="Freeform 128"/>
            <p:cNvSpPr>
              <a:spLocks noEditPoints="1"/>
            </p:cNvSpPr>
            <p:nvPr/>
          </p:nvSpPr>
          <p:spPr bwMode="auto">
            <a:xfrm>
              <a:off x="5969000" y="6072188"/>
              <a:ext cx="36513" cy="576263"/>
            </a:xfrm>
            <a:custGeom>
              <a:avLst/>
              <a:gdLst/>
              <a:ahLst/>
              <a:cxnLst>
                <a:cxn ang="0">
                  <a:pos x="21" y="246"/>
                </a:cxn>
                <a:cxn ang="0">
                  <a:pos x="22" y="287"/>
                </a:cxn>
                <a:cxn ang="0">
                  <a:pos x="21" y="287"/>
                </a:cxn>
                <a:cxn ang="0">
                  <a:pos x="21" y="290"/>
                </a:cxn>
                <a:cxn ang="0">
                  <a:pos x="18" y="313"/>
                </a:cxn>
                <a:cxn ang="0">
                  <a:pos x="14" y="352"/>
                </a:cxn>
                <a:cxn ang="0">
                  <a:pos x="23" y="354"/>
                </a:cxn>
                <a:cxn ang="0">
                  <a:pos x="23" y="363"/>
                </a:cxn>
                <a:cxn ang="0">
                  <a:pos x="13" y="362"/>
                </a:cxn>
                <a:cxn ang="0">
                  <a:pos x="10" y="362"/>
                </a:cxn>
                <a:cxn ang="0">
                  <a:pos x="10" y="350"/>
                </a:cxn>
                <a:cxn ang="0">
                  <a:pos x="14" y="311"/>
                </a:cxn>
                <a:cxn ang="0">
                  <a:pos x="15" y="300"/>
                </a:cxn>
                <a:cxn ang="0">
                  <a:pos x="17" y="288"/>
                </a:cxn>
                <a:cxn ang="0">
                  <a:pos x="17" y="287"/>
                </a:cxn>
                <a:cxn ang="0">
                  <a:pos x="18" y="275"/>
                </a:cxn>
                <a:cxn ang="0">
                  <a:pos x="7" y="274"/>
                </a:cxn>
                <a:cxn ang="0">
                  <a:pos x="7" y="259"/>
                </a:cxn>
                <a:cxn ang="0">
                  <a:pos x="19" y="261"/>
                </a:cxn>
                <a:cxn ang="0">
                  <a:pos x="19" y="252"/>
                </a:cxn>
                <a:cxn ang="0">
                  <a:pos x="21" y="246"/>
                </a:cxn>
                <a:cxn ang="0">
                  <a:pos x="6" y="237"/>
                </a:cxn>
                <a:cxn ang="0">
                  <a:pos x="14" y="240"/>
                </a:cxn>
                <a:cxn ang="0">
                  <a:pos x="19" y="240"/>
                </a:cxn>
                <a:cxn ang="0">
                  <a:pos x="21" y="244"/>
                </a:cxn>
                <a:cxn ang="0">
                  <a:pos x="18" y="242"/>
                </a:cxn>
                <a:cxn ang="0">
                  <a:pos x="14" y="242"/>
                </a:cxn>
                <a:cxn ang="0">
                  <a:pos x="6" y="241"/>
                </a:cxn>
                <a:cxn ang="0">
                  <a:pos x="6" y="237"/>
                </a:cxn>
                <a:cxn ang="0">
                  <a:pos x="5" y="185"/>
                </a:cxn>
                <a:cxn ang="0">
                  <a:pos x="18" y="185"/>
                </a:cxn>
                <a:cxn ang="0">
                  <a:pos x="18" y="189"/>
                </a:cxn>
                <a:cxn ang="0">
                  <a:pos x="11" y="187"/>
                </a:cxn>
                <a:cxn ang="0">
                  <a:pos x="5" y="187"/>
                </a:cxn>
                <a:cxn ang="0">
                  <a:pos x="5" y="185"/>
                </a:cxn>
                <a:cxn ang="0">
                  <a:pos x="5" y="176"/>
                </a:cxn>
                <a:cxn ang="0">
                  <a:pos x="6" y="176"/>
                </a:cxn>
                <a:cxn ang="0">
                  <a:pos x="15" y="177"/>
                </a:cxn>
                <a:cxn ang="0">
                  <a:pos x="18" y="177"/>
                </a:cxn>
                <a:cxn ang="0">
                  <a:pos x="18" y="181"/>
                </a:cxn>
                <a:cxn ang="0">
                  <a:pos x="5" y="180"/>
                </a:cxn>
                <a:cxn ang="0">
                  <a:pos x="5" y="176"/>
                </a:cxn>
                <a:cxn ang="0">
                  <a:pos x="2" y="88"/>
                </a:cxn>
                <a:cxn ang="0">
                  <a:pos x="11" y="89"/>
                </a:cxn>
                <a:cxn ang="0">
                  <a:pos x="15" y="89"/>
                </a:cxn>
                <a:cxn ang="0">
                  <a:pos x="15" y="92"/>
                </a:cxn>
                <a:cxn ang="0">
                  <a:pos x="2" y="91"/>
                </a:cxn>
                <a:cxn ang="0">
                  <a:pos x="2" y="88"/>
                </a:cxn>
                <a:cxn ang="0">
                  <a:pos x="0" y="0"/>
                </a:cxn>
                <a:cxn ang="0">
                  <a:pos x="13" y="2"/>
                </a:cxn>
                <a:cxn ang="0">
                  <a:pos x="13" y="6"/>
                </a:cxn>
                <a:cxn ang="0">
                  <a:pos x="0" y="6"/>
                </a:cxn>
                <a:cxn ang="0">
                  <a:pos x="0" y="0"/>
                </a:cxn>
              </a:cxnLst>
              <a:rect l="0" t="0" r="r" b="b"/>
              <a:pathLst>
                <a:path w="23" h="363">
                  <a:moveTo>
                    <a:pt x="21" y="246"/>
                  </a:moveTo>
                  <a:lnTo>
                    <a:pt x="22" y="287"/>
                  </a:lnTo>
                  <a:lnTo>
                    <a:pt x="21" y="287"/>
                  </a:lnTo>
                  <a:lnTo>
                    <a:pt x="21" y="290"/>
                  </a:lnTo>
                  <a:lnTo>
                    <a:pt x="18" y="313"/>
                  </a:lnTo>
                  <a:lnTo>
                    <a:pt x="14" y="352"/>
                  </a:lnTo>
                  <a:lnTo>
                    <a:pt x="23" y="354"/>
                  </a:lnTo>
                  <a:lnTo>
                    <a:pt x="23" y="363"/>
                  </a:lnTo>
                  <a:lnTo>
                    <a:pt x="13" y="362"/>
                  </a:lnTo>
                  <a:lnTo>
                    <a:pt x="10" y="362"/>
                  </a:lnTo>
                  <a:lnTo>
                    <a:pt x="10" y="350"/>
                  </a:lnTo>
                  <a:lnTo>
                    <a:pt x="14" y="311"/>
                  </a:lnTo>
                  <a:lnTo>
                    <a:pt x="15" y="300"/>
                  </a:lnTo>
                  <a:lnTo>
                    <a:pt x="17" y="288"/>
                  </a:lnTo>
                  <a:lnTo>
                    <a:pt x="17" y="287"/>
                  </a:lnTo>
                  <a:lnTo>
                    <a:pt x="18" y="275"/>
                  </a:lnTo>
                  <a:lnTo>
                    <a:pt x="7" y="274"/>
                  </a:lnTo>
                  <a:lnTo>
                    <a:pt x="7" y="259"/>
                  </a:lnTo>
                  <a:lnTo>
                    <a:pt x="19" y="261"/>
                  </a:lnTo>
                  <a:lnTo>
                    <a:pt x="19" y="252"/>
                  </a:lnTo>
                  <a:lnTo>
                    <a:pt x="21" y="246"/>
                  </a:lnTo>
                  <a:close/>
                  <a:moveTo>
                    <a:pt x="6" y="237"/>
                  </a:moveTo>
                  <a:lnTo>
                    <a:pt x="14" y="240"/>
                  </a:lnTo>
                  <a:lnTo>
                    <a:pt x="19" y="240"/>
                  </a:lnTo>
                  <a:lnTo>
                    <a:pt x="21" y="244"/>
                  </a:lnTo>
                  <a:lnTo>
                    <a:pt x="18" y="242"/>
                  </a:lnTo>
                  <a:lnTo>
                    <a:pt x="14" y="242"/>
                  </a:lnTo>
                  <a:lnTo>
                    <a:pt x="6" y="241"/>
                  </a:lnTo>
                  <a:lnTo>
                    <a:pt x="6" y="237"/>
                  </a:lnTo>
                  <a:close/>
                  <a:moveTo>
                    <a:pt x="5" y="185"/>
                  </a:moveTo>
                  <a:lnTo>
                    <a:pt x="18" y="185"/>
                  </a:lnTo>
                  <a:lnTo>
                    <a:pt x="18" y="189"/>
                  </a:lnTo>
                  <a:lnTo>
                    <a:pt x="11" y="187"/>
                  </a:lnTo>
                  <a:lnTo>
                    <a:pt x="5" y="187"/>
                  </a:lnTo>
                  <a:lnTo>
                    <a:pt x="5" y="185"/>
                  </a:lnTo>
                  <a:close/>
                  <a:moveTo>
                    <a:pt x="5" y="176"/>
                  </a:moveTo>
                  <a:lnTo>
                    <a:pt x="6" y="176"/>
                  </a:lnTo>
                  <a:lnTo>
                    <a:pt x="15" y="177"/>
                  </a:lnTo>
                  <a:lnTo>
                    <a:pt x="18" y="177"/>
                  </a:lnTo>
                  <a:lnTo>
                    <a:pt x="18" y="181"/>
                  </a:lnTo>
                  <a:lnTo>
                    <a:pt x="5" y="180"/>
                  </a:lnTo>
                  <a:lnTo>
                    <a:pt x="5" y="176"/>
                  </a:lnTo>
                  <a:close/>
                  <a:moveTo>
                    <a:pt x="2" y="88"/>
                  </a:moveTo>
                  <a:lnTo>
                    <a:pt x="11" y="89"/>
                  </a:lnTo>
                  <a:lnTo>
                    <a:pt x="15" y="89"/>
                  </a:lnTo>
                  <a:lnTo>
                    <a:pt x="15" y="92"/>
                  </a:lnTo>
                  <a:lnTo>
                    <a:pt x="2" y="91"/>
                  </a:lnTo>
                  <a:lnTo>
                    <a:pt x="2" y="88"/>
                  </a:lnTo>
                  <a:close/>
                  <a:moveTo>
                    <a:pt x="0" y="0"/>
                  </a:moveTo>
                  <a:lnTo>
                    <a:pt x="13" y="2"/>
                  </a:lnTo>
                  <a:lnTo>
                    <a:pt x="13" y="6"/>
                  </a:lnTo>
                  <a:lnTo>
                    <a:pt x="0" y="6"/>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8" name="Freeform 129"/>
            <p:cNvSpPr>
              <a:spLocks noEditPoints="1"/>
            </p:cNvSpPr>
            <p:nvPr/>
          </p:nvSpPr>
          <p:spPr bwMode="auto">
            <a:xfrm>
              <a:off x="5989638" y="6075363"/>
              <a:ext cx="36513" cy="577850"/>
            </a:xfrm>
            <a:custGeom>
              <a:avLst/>
              <a:gdLst/>
              <a:ahLst/>
              <a:cxnLst>
                <a:cxn ang="0">
                  <a:pos x="10" y="352"/>
                </a:cxn>
                <a:cxn ang="0">
                  <a:pos x="23" y="353"/>
                </a:cxn>
                <a:cxn ang="0">
                  <a:pos x="23" y="364"/>
                </a:cxn>
                <a:cxn ang="0">
                  <a:pos x="10" y="361"/>
                </a:cxn>
                <a:cxn ang="0">
                  <a:pos x="10" y="352"/>
                </a:cxn>
                <a:cxn ang="0">
                  <a:pos x="17" y="123"/>
                </a:cxn>
                <a:cxn ang="0">
                  <a:pos x="18" y="166"/>
                </a:cxn>
                <a:cxn ang="0">
                  <a:pos x="17" y="176"/>
                </a:cxn>
                <a:cxn ang="0">
                  <a:pos x="18" y="176"/>
                </a:cxn>
                <a:cxn ang="0">
                  <a:pos x="18" y="180"/>
                </a:cxn>
                <a:cxn ang="0">
                  <a:pos x="17" y="180"/>
                </a:cxn>
                <a:cxn ang="0">
                  <a:pos x="15" y="183"/>
                </a:cxn>
                <a:cxn ang="0">
                  <a:pos x="15" y="185"/>
                </a:cxn>
                <a:cxn ang="0">
                  <a:pos x="18" y="187"/>
                </a:cxn>
                <a:cxn ang="0">
                  <a:pos x="18" y="189"/>
                </a:cxn>
                <a:cxn ang="0">
                  <a:pos x="15" y="189"/>
                </a:cxn>
                <a:cxn ang="0">
                  <a:pos x="15" y="192"/>
                </a:cxn>
                <a:cxn ang="0">
                  <a:pos x="14" y="203"/>
                </a:cxn>
                <a:cxn ang="0">
                  <a:pos x="13" y="225"/>
                </a:cxn>
                <a:cxn ang="0">
                  <a:pos x="12" y="238"/>
                </a:cxn>
                <a:cxn ang="0">
                  <a:pos x="19" y="238"/>
                </a:cxn>
                <a:cxn ang="0">
                  <a:pos x="19" y="240"/>
                </a:cxn>
                <a:cxn ang="0">
                  <a:pos x="12" y="242"/>
                </a:cxn>
                <a:cxn ang="0">
                  <a:pos x="10" y="252"/>
                </a:cxn>
                <a:cxn ang="0">
                  <a:pos x="10" y="259"/>
                </a:cxn>
                <a:cxn ang="0">
                  <a:pos x="21" y="260"/>
                </a:cxn>
                <a:cxn ang="0">
                  <a:pos x="22" y="286"/>
                </a:cxn>
                <a:cxn ang="0">
                  <a:pos x="9" y="285"/>
                </a:cxn>
                <a:cxn ang="0">
                  <a:pos x="8" y="244"/>
                </a:cxn>
                <a:cxn ang="0">
                  <a:pos x="8" y="242"/>
                </a:cxn>
                <a:cxn ang="0">
                  <a:pos x="6" y="238"/>
                </a:cxn>
                <a:cxn ang="0">
                  <a:pos x="8" y="238"/>
                </a:cxn>
                <a:cxn ang="0">
                  <a:pos x="9" y="223"/>
                </a:cxn>
                <a:cxn ang="0">
                  <a:pos x="10" y="201"/>
                </a:cxn>
                <a:cxn ang="0">
                  <a:pos x="12" y="191"/>
                </a:cxn>
                <a:cxn ang="0">
                  <a:pos x="12" y="188"/>
                </a:cxn>
                <a:cxn ang="0">
                  <a:pos x="9" y="188"/>
                </a:cxn>
                <a:cxn ang="0">
                  <a:pos x="8" y="187"/>
                </a:cxn>
                <a:cxn ang="0">
                  <a:pos x="5" y="187"/>
                </a:cxn>
                <a:cxn ang="0">
                  <a:pos x="5" y="183"/>
                </a:cxn>
                <a:cxn ang="0">
                  <a:pos x="8" y="183"/>
                </a:cxn>
                <a:cxn ang="0">
                  <a:pos x="10" y="184"/>
                </a:cxn>
                <a:cxn ang="0">
                  <a:pos x="12" y="184"/>
                </a:cxn>
                <a:cxn ang="0">
                  <a:pos x="12" y="180"/>
                </a:cxn>
                <a:cxn ang="0">
                  <a:pos x="6" y="179"/>
                </a:cxn>
                <a:cxn ang="0">
                  <a:pos x="5" y="179"/>
                </a:cxn>
                <a:cxn ang="0">
                  <a:pos x="5" y="175"/>
                </a:cxn>
                <a:cxn ang="0">
                  <a:pos x="13" y="176"/>
                </a:cxn>
                <a:cxn ang="0">
                  <a:pos x="14" y="159"/>
                </a:cxn>
                <a:cxn ang="0">
                  <a:pos x="15" y="137"/>
                </a:cxn>
                <a:cxn ang="0">
                  <a:pos x="17" y="123"/>
                </a:cxn>
                <a:cxn ang="0">
                  <a:pos x="2" y="87"/>
                </a:cxn>
                <a:cxn ang="0">
                  <a:pos x="9" y="89"/>
                </a:cxn>
                <a:cxn ang="0">
                  <a:pos x="15" y="89"/>
                </a:cxn>
                <a:cxn ang="0">
                  <a:pos x="15" y="93"/>
                </a:cxn>
                <a:cxn ang="0">
                  <a:pos x="10" y="91"/>
                </a:cxn>
                <a:cxn ang="0">
                  <a:pos x="2" y="90"/>
                </a:cxn>
                <a:cxn ang="0">
                  <a:pos x="2" y="87"/>
                </a:cxn>
                <a:cxn ang="0">
                  <a:pos x="0" y="0"/>
                </a:cxn>
                <a:cxn ang="0">
                  <a:pos x="13" y="1"/>
                </a:cxn>
                <a:cxn ang="0">
                  <a:pos x="13" y="5"/>
                </a:cxn>
                <a:cxn ang="0">
                  <a:pos x="0" y="4"/>
                </a:cxn>
                <a:cxn ang="0">
                  <a:pos x="0" y="0"/>
                </a:cxn>
              </a:cxnLst>
              <a:rect l="0" t="0" r="r" b="b"/>
              <a:pathLst>
                <a:path w="23" h="364">
                  <a:moveTo>
                    <a:pt x="10" y="352"/>
                  </a:moveTo>
                  <a:lnTo>
                    <a:pt x="23" y="353"/>
                  </a:lnTo>
                  <a:lnTo>
                    <a:pt x="23" y="364"/>
                  </a:lnTo>
                  <a:lnTo>
                    <a:pt x="10" y="361"/>
                  </a:lnTo>
                  <a:lnTo>
                    <a:pt x="10" y="352"/>
                  </a:lnTo>
                  <a:close/>
                  <a:moveTo>
                    <a:pt x="17" y="123"/>
                  </a:moveTo>
                  <a:lnTo>
                    <a:pt x="18" y="166"/>
                  </a:lnTo>
                  <a:lnTo>
                    <a:pt x="17" y="176"/>
                  </a:lnTo>
                  <a:lnTo>
                    <a:pt x="18" y="176"/>
                  </a:lnTo>
                  <a:lnTo>
                    <a:pt x="18" y="180"/>
                  </a:lnTo>
                  <a:lnTo>
                    <a:pt x="17" y="180"/>
                  </a:lnTo>
                  <a:lnTo>
                    <a:pt x="15" y="183"/>
                  </a:lnTo>
                  <a:lnTo>
                    <a:pt x="15" y="185"/>
                  </a:lnTo>
                  <a:lnTo>
                    <a:pt x="18" y="187"/>
                  </a:lnTo>
                  <a:lnTo>
                    <a:pt x="18" y="189"/>
                  </a:lnTo>
                  <a:lnTo>
                    <a:pt x="15" y="189"/>
                  </a:lnTo>
                  <a:lnTo>
                    <a:pt x="15" y="192"/>
                  </a:lnTo>
                  <a:lnTo>
                    <a:pt x="14" y="203"/>
                  </a:lnTo>
                  <a:lnTo>
                    <a:pt x="13" y="225"/>
                  </a:lnTo>
                  <a:lnTo>
                    <a:pt x="12" y="238"/>
                  </a:lnTo>
                  <a:lnTo>
                    <a:pt x="19" y="238"/>
                  </a:lnTo>
                  <a:lnTo>
                    <a:pt x="19" y="240"/>
                  </a:lnTo>
                  <a:lnTo>
                    <a:pt x="12" y="242"/>
                  </a:lnTo>
                  <a:lnTo>
                    <a:pt x="10" y="252"/>
                  </a:lnTo>
                  <a:lnTo>
                    <a:pt x="10" y="259"/>
                  </a:lnTo>
                  <a:lnTo>
                    <a:pt x="21" y="260"/>
                  </a:lnTo>
                  <a:lnTo>
                    <a:pt x="22" y="286"/>
                  </a:lnTo>
                  <a:lnTo>
                    <a:pt x="9" y="285"/>
                  </a:lnTo>
                  <a:lnTo>
                    <a:pt x="8" y="244"/>
                  </a:lnTo>
                  <a:lnTo>
                    <a:pt x="8" y="242"/>
                  </a:lnTo>
                  <a:lnTo>
                    <a:pt x="6" y="238"/>
                  </a:lnTo>
                  <a:lnTo>
                    <a:pt x="8" y="238"/>
                  </a:lnTo>
                  <a:lnTo>
                    <a:pt x="9" y="223"/>
                  </a:lnTo>
                  <a:lnTo>
                    <a:pt x="10" y="201"/>
                  </a:lnTo>
                  <a:lnTo>
                    <a:pt x="12" y="191"/>
                  </a:lnTo>
                  <a:lnTo>
                    <a:pt x="12" y="188"/>
                  </a:lnTo>
                  <a:lnTo>
                    <a:pt x="9" y="188"/>
                  </a:lnTo>
                  <a:lnTo>
                    <a:pt x="8" y="187"/>
                  </a:lnTo>
                  <a:lnTo>
                    <a:pt x="5" y="187"/>
                  </a:lnTo>
                  <a:lnTo>
                    <a:pt x="5" y="183"/>
                  </a:lnTo>
                  <a:lnTo>
                    <a:pt x="8" y="183"/>
                  </a:lnTo>
                  <a:lnTo>
                    <a:pt x="10" y="184"/>
                  </a:lnTo>
                  <a:lnTo>
                    <a:pt x="12" y="184"/>
                  </a:lnTo>
                  <a:lnTo>
                    <a:pt x="12" y="180"/>
                  </a:lnTo>
                  <a:lnTo>
                    <a:pt x="6" y="179"/>
                  </a:lnTo>
                  <a:lnTo>
                    <a:pt x="5" y="179"/>
                  </a:lnTo>
                  <a:lnTo>
                    <a:pt x="5" y="175"/>
                  </a:lnTo>
                  <a:lnTo>
                    <a:pt x="13" y="176"/>
                  </a:lnTo>
                  <a:lnTo>
                    <a:pt x="14" y="159"/>
                  </a:lnTo>
                  <a:lnTo>
                    <a:pt x="15" y="137"/>
                  </a:lnTo>
                  <a:lnTo>
                    <a:pt x="17" y="123"/>
                  </a:lnTo>
                  <a:close/>
                  <a:moveTo>
                    <a:pt x="2" y="87"/>
                  </a:moveTo>
                  <a:lnTo>
                    <a:pt x="9" y="89"/>
                  </a:lnTo>
                  <a:lnTo>
                    <a:pt x="15" y="89"/>
                  </a:lnTo>
                  <a:lnTo>
                    <a:pt x="15" y="93"/>
                  </a:lnTo>
                  <a:lnTo>
                    <a:pt x="10" y="91"/>
                  </a:lnTo>
                  <a:lnTo>
                    <a:pt x="2" y="90"/>
                  </a:lnTo>
                  <a:lnTo>
                    <a:pt x="2" y="87"/>
                  </a:lnTo>
                  <a:close/>
                  <a:moveTo>
                    <a:pt x="0" y="0"/>
                  </a:moveTo>
                  <a:lnTo>
                    <a:pt x="13" y="1"/>
                  </a:lnTo>
                  <a:lnTo>
                    <a:pt x="13" y="5"/>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9" name="Freeform 130"/>
            <p:cNvSpPr>
              <a:spLocks noEditPoints="1"/>
            </p:cNvSpPr>
            <p:nvPr/>
          </p:nvSpPr>
          <p:spPr bwMode="auto">
            <a:xfrm>
              <a:off x="6010275" y="6076950"/>
              <a:ext cx="36513" cy="577850"/>
            </a:xfrm>
            <a:custGeom>
              <a:avLst/>
              <a:gdLst/>
              <a:ahLst/>
              <a:cxnLst>
                <a:cxn ang="0">
                  <a:pos x="23" y="355"/>
                </a:cxn>
                <a:cxn ang="0">
                  <a:pos x="10" y="363"/>
                </a:cxn>
                <a:cxn ang="0">
                  <a:pos x="8" y="259"/>
                </a:cxn>
                <a:cxn ang="0">
                  <a:pos x="22" y="287"/>
                </a:cxn>
                <a:cxn ang="0">
                  <a:pos x="8" y="259"/>
                </a:cxn>
                <a:cxn ang="0">
                  <a:pos x="20" y="236"/>
                </a:cxn>
                <a:cxn ang="0">
                  <a:pos x="8" y="239"/>
                </a:cxn>
                <a:cxn ang="0">
                  <a:pos x="16" y="234"/>
                </a:cxn>
                <a:cxn ang="0">
                  <a:pos x="20" y="233"/>
                </a:cxn>
                <a:cxn ang="0">
                  <a:pos x="16" y="188"/>
                </a:cxn>
                <a:cxn ang="0">
                  <a:pos x="18" y="194"/>
                </a:cxn>
                <a:cxn ang="0">
                  <a:pos x="10" y="190"/>
                </a:cxn>
                <a:cxn ang="0">
                  <a:pos x="5" y="186"/>
                </a:cxn>
                <a:cxn ang="0">
                  <a:pos x="18" y="177"/>
                </a:cxn>
                <a:cxn ang="0">
                  <a:pos x="5" y="179"/>
                </a:cxn>
                <a:cxn ang="0">
                  <a:pos x="13" y="5"/>
                </a:cxn>
                <a:cxn ang="0">
                  <a:pos x="13" y="51"/>
                </a:cxn>
                <a:cxn ang="0">
                  <a:pos x="16" y="88"/>
                </a:cxn>
                <a:cxn ang="0">
                  <a:pos x="10" y="92"/>
                </a:cxn>
                <a:cxn ang="0">
                  <a:pos x="9" y="103"/>
                </a:cxn>
                <a:cxn ang="0">
                  <a:pos x="6" y="137"/>
                </a:cxn>
                <a:cxn ang="0">
                  <a:pos x="5" y="164"/>
                </a:cxn>
                <a:cxn ang="0">
                  <a:pos x="4" y="116"/>
                </a:cxn>
                <a:cxn ang="0">
                  <a:pos x="5" y="94"/>
                </a:cxn>
                <a:cxn ang="0">
                  <a:pos x="2" y="92"/>
                </a:cxn>
                <a:cxn ang="0">
                  <a:pos x="6" y="88"/>
                </a:cxn>
                <a:cxn ang="0">
                  <a:pos x="9" y="50"/>
                </a:cxn>
                <a:cxn ang="0">
                  <a:pos x="12" y="17"/>
                </a:cxn>
                <a:cxn ang="0">
                  <a:pos x="0" y="0"/>
                </a:cxn>
                <a:cxn ang="0">
                  <a:pos x="10" y="1"/>
                </a:cxn>
                <a:cxn ang="0">
                  <a:pos x="13" y="4"/>
                </a:cxn>
                <a:cxn ang="0">
                  <a:pos x="0" y="0"/>
                </a:cxn>
              </a:cxnLst>
              <a:rect l="0" t="0" r="r" b="b"/>
              <a:pathLst>
                <a:path w="23" h="364">
                  <a:moveTo>
                    <a:pt x="10" y="352"/>
                  </a:moveTo>
                  <a:lnTo>
                    <a:pt x="23" y="355"/>
                  </a:lnTo>
                  <a:lnTo>
                    <a:pt x="23" y="364"/>
                  </a:lnTo>
                  <a:lnTo>
                    <a:pt x="10" y="363"/>
                  </a:lnTo>
                  <a:lnTo>
                    <a:pt x="10" y="352"/>
                  </a:lnTo>
                  <a:close/>
                  <a:moveTo>
                    <a:pt x="8" y="259"/>
                  </a:moveTo>
                  <a:lnTo>
                    <a:pt x="21" y="262"/>
                  </a:lnTo>
                  <a:lnTo>
                    <a:pt x="22" y="287"/>
                  </a:lnTo>
                  <a:lnTo>
                    <a:pt x="9" y="285"/>
                  </a:lnTo>
                  <a:lnTo>
                    <a:pt x="8" y="259"/>
                  </a:lnTo>
                  <a:close/>
                  <a:moveTo>
                    <a:pt x="20" y="233"/>
                  </a:moveTo>
                  <a:lnTo>
                    <a:pt x="20" y="236"/>
                  </a:lnTo>
                  <a:lnTo>
                    <a:pt x="10" y="239"/>
                  </a:lnTo>
                  <a:lnTo>
                    <a:pt x="8" y="239"/>
                  </a:lnTo>
                  <a:lnTo>
                    <a:pt x="6" y="237"/>
                  </a:lnTo>
                  <a:lnTo>
                    <a:pt x="16" y="234"/>
                  </a:lnTo>
                  <a:lnTo>
                    <a:pt x="17" y="233"/>
                  </a:lnTo>
                  <a:lnTo>
                    <a:pt x="20" y="233"/>
                  </a:lnTo>
                  <a:close/>
                  <a:moveTo>
                    <a:pt x="5" y="186"/>
                  </a:moveTo>
                  <a:lnTo>
                    <a:pt x="16" y="188"/>
                  </a:lnTo>
                  <a:lnTo>
                    <a:pt x="18" y="190"/>
                  </a:lnTo>
                  <a:lnTo>
                    <a:pt x="18" y="194"/>
                  </a:lnTo>
                  <a:lnTo>
                    <a:pt x="17" y="192"/>
                  </a:lnTo>
                  <a:lnTo>
                    <a:pt x="10" y="190"/>
                  </a:lnTo>
                  <a:lnTo>
                    <a:pt x="5" y="188"/>
                  </a:lnTo>
                  <a:lnTo>
                    <a:pt x="5" y="186"/>
                  </a:lnTo>
                  <a:close/>
                  <a:moveTo>
                    <a:pt x="5" y="175"/>
                  </a:moveTo>
                  <a:lnTo>
                    <a:pt x="18" y="177"/>
                  </a:lnTo>
                  <a:lnTo>
                    <a:pt x="18" y="181"/>
                  </a:lnTo>
                  <a:lnTo>
                    <a:pt x="5" y="179"/>
                  </a:lnTo>
                  <a:lnTo>
                    <a:pt x="5" y="175"/>
                  </a:lnTo>
                  <a:close/>
                  <a:moveTo>
                    <a:pt x="13" y="5"/>
                  </a:moveTo>
                  <a:lnTo>
                    <a:pt x="14" y="39"/>
                  </a:lnTo>
                  <a:lnTo>
                    <a:pt x="13" y="51"/>
                  </a:lnTo>
                  <a:lnTo>
                    <a:pt x="10" y="88"/>
                  </a:lnTo>
                  <a:lnTo>
                    <a:pt x="16" y="88"/>
                  </a:lnTo>
                  <a:lnTo>
                    <a:pt x="16" y="92"/>
                  </a:lnTo>
                  <a:lnTo>
                    <a:pt x="10" y="92"/>
                  </a:lnTo>
                  <a:lnTo>
                    <a:pt x="9" y="95"/>
                  </a:lnTo>
                  <a:lnTo>
                    <a:pt x="9" y="103"/>
                  </a:lnTo>
                  <a:lnTo>
                    <a:pt x="8" y="118"/>
                  </a:lnTo>
                  <a:lnTo>
                    <a:pt x="6" y="137"/>
                  </a:lnTo>
                  <a:lnTo>
                    <a:pt x="5" y="160"/>
                  </a:lnTo>
                  <a:lnTo>
                    <a:pt x="5" y="164"/>
                  </a:lnTo>
                  <a:lnTo>
                    <a:pt x="4" y="122"/>
                  </a:lnTo>
                  <a:lnTo>
                    <a:pt x="4" y="116"/>
                  </a:lnTo>
                  <a:lnTo>
                    <a:pt x="5" y="102"/>
                  </a:lnTo>
                  <a:lnTo>
                    <a:pt x="5" y="94"/>
                  </a:lnTo>
                  <a:lnTo>
                    <a:pt x="6" y="92"/>
                  </a:lnTo>
                  <a:lnTo>
                    <a:pt x="2" y="92"/>
                  </a:lnTo>
                  <a:lnTo>
                    <a:pt x="2" y="88"/>
                  </a:lnTo>
                  <a:lnTo>
                    <a:pt x="6" y="88"/>
                  </a:lnTo>
                  <a:lnTo>
                    <a:pt x="8" y="68"/>
                  </a:lnTo>
                  <a:lnTo>
                    <a:pt x="9" y="50"/>
                  </a:lnTo>
                  <a:lnTo>
                    <a:pt x="10" y="34"/>
                  </a:lnTo>
                  <a:lnTo>
                    <a:pt x="12" y="17"/>
                  </a:lnTo>
                  <a:lnTo>
                    <a:pt x="13" y="5"/>
                  </a:lnTo>
                  <a:close/>
                  <a:moveTo>
                    <a:pt x="0" y="0"/>
                  </a:moveTo>
                  <a:lnTo>
                    <a:pt x="8" y="0"/>
                  </a:lnTo>
                  <a:lnTo>
                    <a:pt x="10" y="1"/>
                  </a:lnTo>
                  <a:lnTo>
                    <a:pt x="13" y="1"/>
                  </a:lnTo>
                  <a:lnTo>
                    <a:pt x="13" y="4"/>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0" name="Freeform 131"/>
            <p:cNvSpPr>
              <a:spLocks noEditPoints="1"/>
            </p:cNvSpPr>
            <p:nvPr/>
          </p:nvSpPr>
          <p:spPr bwMode="auto">
            <a:xfrm>
              <a:off x="6032500" y="5978525"/>
              <a:ext cx="39688" cy="679450"/>
            </a:xfrm>
            <a:custGeom>
              <a:avLst/>
              <a:gdLst/>
              <a:ahLst/>
              <a:cxnLst>
                <a:cxn ang="0">
                  <a:pos x="11" y="417"/>
                </a:cxn>
                <a:cxn ang="0">
                  <a:pos x="21" y="418"/>
                </a:cxn>
                <a:cxn ang="0">
                  <a:pos x="24" y="418"/>
                </a:cxn>
                <a:cxn ang="0">
                  <a:pos x="25" y="428"/>
                </a:cxn>
                <a:cxn ang="0">
                  <a:pos x="11" y="426"/>
                </a:cxn>
                <a:cxn ang="0">
                  <a:pos x="11" y="417"/>
                </a:cxn>
                <a:cxn ang="0">
                  <a:pos x="8" y="324"/>
                </a:cxn>
                <a:cxn ang="0">
                  <a:pos x="21" y="325"/>
                </a:cxn>
                <a:cxn ang="0">
                  <a:pos x="23" y="350"/>
                </a:cxn>
                <a:cxn ang="0">
                  <a:pos x="9" y="349"/>
                </a:cxn>
                <a:cxn ang="0">
                  <a:pos x="8" y="324"/>
                </a:cxn>
                <a:cxn ang="0">
                  <a:pos x="20" y="277"/>
                </a:cxn>
                <a:cxn ang="0">
                  <a:pos x="20" y="284"/>
                </a:cxn>
                <a:cxn ang="0">
                  <a:pos x="19" y="288"/>
                </a:cxn>
                <a:cxn ang="0">
                  <a:pos x="8" y="298"/>
                </a:cxn>
                <a:cxn ang="0">
                  <a:pos x="7" y="298"/>
                </a:cxn>
                <a:cxn ang="0">
                  <a:pos x="7" y="294"/>
                </a:cxn>
                <a:cxn ang="0">
                  <a:pos x="11" y="291"/>
                </a:cxn>
                <a:cxn ang="0">
                  <a:pos x="15" y="287"/>
                </a:cxn>
                <a:cxn ang="0">
                  <a:pos x="19" y="282"/>
                </a:cxn>
                <a:cxn ang="0">
                  <a:pos x="20" y="277"/>
                </a:cxn>
                <a:cxn ang="0">
                  <a:pos x="6" y="253"/>
                </a:cxn>
                <a:cxn ang="0">
                  <a:pos x="11" y="256"/>
                </a:cxn>
                <a:cxn ang="0">
                  <a:pos x="19" y="262"/>
                </a:cxn>
                <a:cxn ang="0">
                  <a:pos x="20" y="264"/>
                </a:cxn>
                <a:cxn ang="0">
                  <a:pos x="20" y="277"/>
                </a:cxn>
                <a:cxn ang="0">
                  <a:pos x="19" y="271"/>
                </a:cxn>
                <a:cxn ang="0">
                  <a:pos x="17" y="267"/>
                </a:cxn>
                <a:cxn ang="0">
                  <a:pos x="13" y="262"/>
                </a:cxn>
                <a:cxn ang="0">
                  <a:pos x="6" y="257"/>
                </a:cxn>
                <a:cxn ang="0">
                  <a:pos x="6" y="253"/>
                </a:cxn>
                <a:cxn ang="0">
                  <a:pos x="6" y="239"/>
                </a:cxn>
                <a:cxn ang="0">
                  <a:pos x="19" y="239"/>
                </a:cxn>
                <a:cxn ang="0">
                  <a:pos x="19" y="243"/>
                </a:cxn>
                <a:cxn ang="0">
                  <a:pos x="6" y="243"/>
                </a:cxn>
                <a:cxn ang="0">
                  <a:pos x="6" y="239"/>
                </a:cxn>
                <a:cxn ang="0">
                  <a:pos x="3" y="150"/>
                </a:cxn>
                <a:cxn ang="0">
                  <a:pos x="16" y="150"/>
                </a:cxn>
                <a:cxn ang="0">
                  <a:pos x="16" y="154"/>
                </a:cxn>
                <a:cxn ang="0">
                  <a:pos x="3" y="154"/>
                </a:cxn>
                <a:cxn ang="0">
                  <a:pos x="3" y="150"/>
                </a:cxn>
                <a:cxn ang="0">
                  <a:pos x="6" y="0"/>
                </a:cxn>
                <a:cxn ang="0">
                  <a:pos x="11" y="0"/>
                </a:cxn>
                <a:cxn ang="0">
                  <a:pos x="7" y="29"/>
                </a:cxn>
                <a:cxn ang="0">
                  <a:pos x="4" y="63"/>
                </a:cxn>
                <a:cxn ang="0">
                  <a:pos x="13" y="62"/>
                </a:cxn>
                <a:cxn ang="0">
                  <a:pos x="13" y="66"/>
                </a:cxn>
                <a:cxn ang="0">
                  <a:pos x="3" y="66"/>
                </a:cxn>
                <a:cxn ang="0">
                  <a:pos x="3" y="67"/>
                </a:cxn>
                <a:cxn ang="0">
                  <a:pos x="2" y="80"/>
                </a:cxn>
                <a:cxn ang="0">
                  <a:pos x="0" y="89"/>
                </a:cxn>
                <a:cxn ang="0">
                  <a:pos x="0" y="55"/>
                </a:cxn>
                <a:cxn ang="0">
                  <a:pos x="6" y="0"/>
                </a:cxn>
              </a:cxnLst>
              <a:rect l="0" t="0" r="r" b="b"/>
              <a:pathLst>
                <a:path w="25" h="428">
                  <a:moveTo>
                    <a:pt x="11" y="417"/>
                  </a:moveTo>
                  <a:lnTo>
                    <a:pt x="21" y="418"/>
                  </a:lnTo>
                  <a:lnTo>
                    <a:pt x="24" y="418"/>
                  </a:lnTo>
                  <a:lnTo>
                    <a:pt x="25" y="428"/>
                  </a:lnTo>
                  <a:lnTo>
                    <a:pt x="11" y="426"/>
                  </a:lnTo>
                  <a:lnTo>
                    <a:pt x="11" y="417"/>
                  </a:lnTo>
                  <a:close/>
                  <a:moveTo>
                    <a:pt x="8" y="324"/>
                  </a:moveTo>
                  <a:lnTo>
                    <a:pt x="21" y="325"/>
                  </a:lnTo>
                  <a:lnTo>
                    <a:pt x="23" y="350"/>
                  </a:lnTo>
                  <a:lnTo>
                    <a:pt x="9" y="349"/>
                  </a:lnTo>
                  <a:lnTo>
                    <a:pt x="8" y="324"/>
                  </a:lnTo>
                  <a:close/>
                  <a:moveTo>
                    <a:pt x="20" y="277"/>
                  </a:moveTo>
                  <a:lnTo>
                    <a:pt x="20" y="284"/>
                  </a:lnTo>
                  <a:lnTo>
                    <a:pt x="19" y="288"/>
                  </a:lnTo>
                  <a:lnTo>
                    <a:pt x="8" y="298"/>
                  </a:lnTo>
                  <a:lnTo>
                    <a:pt x="7" y="298"/>
                  </a:lnTo>
                  <a:lnTo>
                    <a:pt x="7" y="294"/>
                  </a:lnTo>
                  <a:lnTo>
                    <a:pt x="11" y="291"/>
                  </a:lnTo>
                  <a:lnTo>
                    <a:pt x="15" y="287"/>
                  </a:lnTo>
                  <a:lnTo>
                    <a:pt x="19" y="282"/>
                  </a:lnTo>
                  <a:lnTo>
                    <a:pt x="20" y="277"/>
                  </a:lnTo>
                  <a:close/>
                  <a:moveTo>
                    <a:pt x="6" y="253"/>
                  </a:moveTo>
                  <a:lnTo>
                    <a:pt x="11" y="256"/>
                  </a:lnTo>
                  <a:lnTo>
                    <a:pt x="19" y="262"/>
                  </a:lnTo>
                  <a:lnTo>
                    <a:pt x="20" y="264"/>
                  </a:lnTo>
                  <a:lnTo>
                    <a:pt x="20" y="277"/>
                  </a:lnTo>
                  <a:lnTo>
                    <a:pt x="19" y="271"/>
                  </a:lnTo>
                  <a:lnTo>
                    <a:pt x="17" y="267"/>
                  </a:lnTo>
                  <a:lnTo>
                    <a:pt x="13" y="262"/>
                  </a:lnTo>
                  <a:lnTo>
                    <a:pt x="6" y="257"/>
                  </a:lnTo>
                  <a:lnTo>
                    <a:pt x="6" y="253"/>
                  </a:lnTo>
                  <a:close/>
                  <a:moveTo>
                    <a:pt x="6" y="239"/>
                  </a:moveTo>
                  <a:lnTo>
                    <a:pt x="19" y="239"/>
                  </a:lnTo>
                  <a:lnTo>
                    <a:pt x="19" y="243"/>
                  </a:lnTo>
                  <a:lnTo>
                    <a:pt x="6" y="243"/>
                  </a:lnTo>
                  <a:lnTo>
                    <a:pt x="6" y="239"/>
                  </a:lnTo>
                  <a:close/>
                  <a:moveTo>
                    <a:pt x="3" y="150"/>
                  </a:moveTo>
                  <a:lnTo>
                    <a:pt x="16" y="150"/>
                  </a:lnTo>
                  <a:lnTo>
                    <a:pt x="16" y="154"/>
                  </a:lnTo>
                  <a:lnTo>
                    <a:pt x="3" y="154"/>
                  </a:lnTo>
                  <a:lnTo>
                    <a:pt x="3" y="150"/>
                  </a:lnTo>
                  <a:close/>
                  <a:moveTo>
                    <a:pt x="6" y="0"/>
                  </a:moveTo>
                  <a:lnTo>
                    <a:pt x="11" y="0"/>
                  </a:lnTo>
                  <a:lnTo>
                    <a:pt x="7" y="29"/>
                  </a:lnTo>
                  <a:lnTo>
                    <a:pt x="4" y="63"/>
                  </a:lnTo>
                  <a:lnTo>
                    <a:pt x="13" y="62"/>
                  </a:lnTo>
                  <a:lnTo>
                    <a:pt x="13" y="66"/>
                  </a:lnTo>
                  <a:lnTo>
                    <a:pt x="3" y="66"/>
                  </a:lnTo>
                  <a:lnTo>
                    <a:pt x="3" y="67"/>
                  </a:lnTo>
                  <a:lnTo>
                    <a:pt x="2" y="80"/>
                  </a:lnTo>
                  <a:lnTo>
                    <a:pt x="0" y="89"/>
                  </a:lnTo>
                  <a:lnTo>
                    <a:pt x="0" y="55"/>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1" name="Freeform 132"/>
            <p:cNvSpPr>
              <a:spLocks noEditPoints="1"/>
            </p:cNvSpPr>
            <p:nvPr/>
          </p:nvSpPr>
          <p:spPr bwMode="auto">
            <a:xfrm>
              <a:off x="6053138" y="6075363"/>
              <a:ext cx="38100" cy="585788"/>
            </a:xfrm>
            <a:custGeom>
              <a:avLst/>
              <a:gdLst/>
              <a:ahLst/>
              <a:cxnLst>
                <a:cxn ang="0">
                  <a:pos x="11" y="357"/>
                </a:cxn>
                <a:cxn ang="0">
                  <a:pos x="24" y="358"/>
                </a:cxn>
                <a:cxn ang="0">
                  <a:pos x="24" y="369"/>
                </a:cxn>
                <a:cxn ang="0">
                  <a:pos x="14" y="367"/>
                </a:cxn>
                <a:cxn ang="0">
                  <a:pos x="12" y="367"/>
                </a:cxn>
                <a:cxn ang="0">
                  <a:pos x="11" y="357"/>
                </a:cxn>
                <a:cxn ang="0">
                  <a:pos x="8" y="264"/>
                </a:cxn>
                <a:cxn ang="0">
                  <a:pos x="17" y="265"/>
                </a:cxn>
                <a:cxn ang="0">
                  <a:pos x="21" y="265"/>
                </a:cxn>
                <a:cxn ang="0">
                  <a:pos x="23" y="289"/>
                </a:cxn>
                <a:cxn ang="0">
                  <a:pos x="10" y="289"/>
                </a:cxn>
                <a:cxn ang="0">
                  <a:pos x="8" y="264"/>
                </a:cxn>
                <a:cxn ang="0">
                  <a:pos x="7" y="203"/>
                </a:cxn>
                <a:cxn ang="0">
                  <a:pos x="10" y="208"/>
                </a:cxn>
                <a:cxn ang="0">
                  <a:pos x="11" y="216"/>
                </a:cxn>
                <a:cxn ang="0">
                  <a:pos x="7" y="223"/>
                </a:cxn>
                <a:cxn ang="0">
                  <a:pos x="7" y="203"/>
                </a:cxn>
                <a:cxn ang="0">
                  <a:pos x="6" y="178"/>
                </a:cxn>
                <a:cxn ang="0">
                  <a:pos x="19" y="179"/>
                </a:cxn>
                <a:cxn ang="0">
                  <a:pos x="19" y="183"/>
                </a:cxn>
                <a:cxn ang="0">
                  <a:pos x="6" y="182"/>
                </a:cxn>
                <a:cxn ang="0">
                  <a:pos x="6" y="178"/>
                </a:cxn>
                <a:cxn ang="0">
                  <a:pos x="3" y="89"/>
                </a:cxn>
                <a:cxn ang="0">
                  <a:pos x="16" y="89"/>
                </a:cxn>
                <a:cxn ang="0">
                  <a:pos x="16" y="91"/>
                </a:cxn>
                <a:cxn ang="0">
                  <a:pos x="3" y="93"/>
                </a:cxn>
                <a:cxn ang="0">
                  <a:pos x="3" y="89"/>
                </a:cxn>
                <a:cxn ang="0">
                  <a:pos x="14" y="0"/>
                </a:cxn>
                <a:cxn ang="0">
                  <a:pos x="14" y="4"/>
                </a:cxn>
                <a:cxn ang="0">
                  <a:pos x="0" y="5"/>
                </a:cxn>
                <a:cxn ang="0">
                  <a:pos x="0" y="1"/>
                </a:cxn>
                <a:cxn ang="0">
                  <a:pos x="14" y="0"/>
                </a:cxn>
              </a:cxnLst>
              <a:rect l="0" t="0" r="r" b="b"/>
              <a:pathLst>
                <a:path w="24" h="369">
                  <a:moveTo>
                    <a:pt x="11" y="357"/>
                  </a:moveTo>
                  <a:lnTo>
                    <a:pt x="24" y="358"/>
                  </a:lnTo>
                  <a:lnTo>
                    <a:pt x="24" y="369"/>
                  </a:lnTo>
                  <a:lnTo>
                    <a:pt x="14" y="367"/>
                  </a:lnTo>
                  <a:lnTo>
                    <a:pt x="12" y="367"/>
                  </a:lnTo>
                  <a:lnTo>
                    <a:pt x="11" y="357"/>
                  </a:lnTo>
                  <a:close/>
                  <a:moveTo>
                    <a:pt x="8" y="264"/>
                  </a:moveTo>
                  <a:lnTo>
                    <a:pt x="17" y="265"/>
                  </a:lnTo>
                  <a:lnTo>
                    <a:pt x="21" y="265"/>
                  </a:lnTo>
                  <a:lnTo>
                    <a:pt x="23" y="289"/>
                  </a:lnTo>
                  <a:lnTo>
                    <a:pt x="10" y="289"/>
                  </a:lnTo>
                  <a:lnTo>
                    <a:pt x="8" y="264"/>
                  </a:lnTo>
                  <a:close/>
                  <a:moveTo>
                    <a:pt x="7" y="203"/>
                  </a:moveTo>
                  <a:lnTo>
                    <a:pt x="10" y="208"/>
                  </a:lnTo>
                  <a:lnTo>
                    <a:pt x="11" y="216"/>
                  </a:lnTo>
                  <a:lnTo>
                    <a:pt x="7" y="223"/>
                  </a:lnTo>
                  <a:lnTo>
                    <a:pt x="7" y="203"/>
                  </a:lnTo>
                  <a:close/>
                  <a:moveTo>
                    <a:pt x="6" y="178"/>
                  </a:moveTo>
                  <a:lnTo>
                    <a:pt x="19" y="179"/>
                  </a:lnTo>
                  <a:lnTo>
                    <a:pt x="19" y="183"/>
                  </a:lnTo>
                  <a:lnTo>
                    <a:pt x="6" y="182"/>
                  </a:lnTo>
                  <a:lnTo>
                    <a:pt x="6" y="178"/>
                  </a:lnTo>
                  <a:close/>
                  <a:moveTo>
                    <a:pt x="3" y="89"/>
                  </a:moveTo>
                  <a:lnTo>
                    <a:pt x="16" y="89"/>
                  </a:lnTo>
                  <a:lnTo>
                    <a:pt x="16" y="91"/>
                  </a:lnTo>
                  <a:lnTo>
                    <a:pt x="3" y="93"/>
                  </a:lnTo>
                  <a:lnTo>
                    <a:pt x="3" y="89"/>
                  </a:lnTo>
                  <a:close/>
                  <a:moveTo>
                    <a:pt x="14" y="0"/>
                  </a:moveTo>
                  <a:lnTo>
                    <a:pt x="14" y="4"/>
                  </a:lnTo>
                  <a:lnTo>
                    <a:pt x="0" y="5"/>
                  </a:lnTo>
                  <a:lnTo>
                    <a:pt x="0" y="1"/>
                  </a:lnTo>
                  <a:lnTo>
                    <a:pt x="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2" name="Freeform 133"/>
            <p:cNvSpPr>
              <a:spLocks noEditPoints="1"/>
            </p:cNvSpPr>
            <p:nvPr/>
          </p:nvSpPr>
          <p:spPr bwMode="auto">
            <a:xfrm>
              <a:off x="6072188" y="6075363"/>
              <a:ext cx="42863" cy="587375"/>
            </a:xfrm>
            <a:custGeom>
              <a:avLst/>
              <a:gdLst/>
              <a:ahLst/>
              <a:cxnLst>
                <a:cxn ang="0">
                  <a:pos x="11" y="358"/>
                </a:cxn>
                <a:cxn ang="0">
                  <a:pos x="25" y="360"/>
                </a:cxn>
                <a:cxn ang="0">
                  <a:pos x="27" y="370"/>
                </a:cxn>
                <a:cxn ang="0">
                  <a:pos x="12" y="369"/>
                </a:cxn>
                <a:cxn ang="0">
                  <a:pos x="11" y="358"/>
                </a:cxn>
                <a:cxn ang="0">
                  <a:pos x="8" y="265"/>
                </a:cxn>
                <a:cxn ang="0">
                  <a:pos x="23" y="265"/>
                </a:cxn>
                <a:cxn ang="0">
                  <a:pos x="24" y="289"/>
                </a:cxn>
                <a:cxn ang="0">
                  <a:pos x="9" y="289"/>
                </a:cxn>
                <a:cxn ang="0">
                  <a:pos x="8" y="265"/>
                </a:cxn>
                <a:cxn ang="0">
                  <a:pos x="5" y="179"/>
                </a:cxn>
                <a:cxn ang="0">
                  <a:pos x="20" y="179"/>
                </a:cxn>
                <a:cxn ang="0">
                  <a:pos x="20" y="183"/>
                </a:cxn>
                <a:cxn ang="0">
                  <a:pos x="5" y="182"/>
                </a:cxn>
                <a:cxn ang="0">
                  <a:pos x="5" y="179"/>
                </a:cxn>
                <a:cxn ang="0">
                  <a:pos x="3" y="89"/>
                </a:cxn>
                <a:cxn ang="0">
                  <a:pos x="17" y="89"/>
                </a:cxn>
                <a:cxn ang="0">
                  <a:pos x="17" y="91"/>
                </a:cxn>
                <a:cxn ang="0">
                  <a:pos x="3" y="91"/>
                </a:cxn>
                <a:cxn ang="0">
                  <a:pos x="3" y="89"/>
                </a:cxn>
                <a:cxn ang="0">
                  <a:pos x="15" y="0"/>
                </a:cxn>
                <a:cxn ang="0">
                  <a:pos x="15" y="4"/>
                </a:cxn>
                <a:cxn ang="0">
                  <a:pos x="0" y="4"/>
                </a:cxn>
                <a:cxn ang="0">
                  <a:pos x="0" y="1"/>
                </a:cxn>
                <a:cxn ang="0">
                  <a:pos x="15" y="0"/>
                </a:cxn>
              </a:cxnLst>
              <a:rect l="0" t="0" r="r" b="b"/>
              <a:pathLst>
                <a:path w="27" h="370">
                  <a:moveTo>
                    <a:pt x="11" y="358"/>
                  </a:moveTo>
                  <a:lnTo>
                    <a:pt x="25" y="360"/>
                  </a:lnTo>
                  <a:lnTo>
                    <a:pt x="27" y="370"/>
                  </a:lnTo>
                  <a:lnTo>
                    <a:pt x="12" y="369"/>
                  </a:lnTo>
                  <a:lnTo>
                    <a:pt x="11" y="358"/>
                  </a:lnTo>
                  <a:close/>
                  <a:moveTo>
                    <a:pt x="8" y="265"/>
                  </a:moveTo>
                  <a:lnTo>
                    <a:pt x="23" y="265"/>
                  </a:lnTo>
                  <a:lnTo>
                    <a:pt x="24" y="289"/>
                  </a:lnTo>
                  <a:lnTo>
                    <a:pt x="9" y="289"/>
                  </a:lnTo>
                  <a:lnTo>
                    <a:pt x="8" y="265"/>
                  </a:lnTo>
                  <a:close/>
                  <a:moveTo>
                    <a:pt x="5" y="179"/>
                  </a:moveTo>
                  <a:lnTo>
                    <a:pt x="20" y="179"/>
                  </a:lnTo>
                  <a:lnTo>
                    <a:pt x="20" y="183"/>
                  </a:lnTo>
                  <a:lnTo>
                    <a:pt x="5" y="182"/>
                  </a:lnTo>
                  <a:lnTo>
                    <a:pt x="5" y="179"/>
                  </a:lnTo>
                  <a:close/>
                  <a:moveTo>
                    <a:pt x="3" y="89"/>
                  </a:moveTo>
                  <a:lnTo>
                    <a:pt x="17" y="89"/>
                  </a:lnTo>
                  <a:lnTo>
                    <a:pt x="17" y="91"/>
                  </a:lnTo>
                  <a:lnTo>
                    <a:pt x="3" y="91"/>
                  </a:lnTo>
                  <a:lnTo>
                    <a:pt x="3" y="89"/>
                  </a:lnTo>
                  <a:close/>
                  <a:moveTo>
                    <a:pt x="15" y="0"/>
                  </a:moveTo>
                  <a:lnTo>
                    <a:pt x="15" y="4"/>
                  </a:lnTo>
                  <a:lnTo>
                    <a:pt x="0" y="4"/>
                  </a:lnTo>
                  <a:lnTo>
                    <a:pt x="0" y="1"/>
                  </a:lnTo>
                  <a:lnTo>
                    <a:pt x="1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3" name="Freeform 134"/>
            <p:cNvSpPr>
              <a:spLocks noEditPoints="1"/>
            </p:cNvSpPr>
            <p:nvPr/>
          </p:nvSpPr>
          <p:spPr bwMode="auto">
            <a:xfrm>
              <a:off x="6096000" y="6072188"/>
              <a:ext cx="39688" cy="592138"/>
            </a:xfrm>
            <a:custGeom>
              <a:avLst/>
              <a:gdLst/>
              <a:ahLst/>
              <a:cxnLst>
                <a:cxn ang="0">
                  <a:pos x="10" y="362"/>
                </a:cxn>
                <a:cxn ang="0">
                  <a:pos x="23" y="364"/>
                </a:cxn>
                <a:cxn ang="0">
                  <a:pos x="25" y="373"/>
                </a:cxn>
                <a:cxn ang="0">
                  <a:pos x="12" y="372"/>
                </a:cxn>
                <a:cxn ang="0">
                  <a:pos x="10" y="362"/>
                </a:cxn>
                <a:cxn ang="0">
                  <a:pos x="8" y="267"/>
                </a:cxn>
                <a:cxn ang="0">
                  <a:pos x="21" y="269"/>
                </a:cxn>
                <a:cxn ang="0">
                  <a:pos x="22" y="292"/>
                </a:cxn>
                <a:cxn ang="0">
                  <a:pos x="9" y="291"/>
                </a:cxn>
                <a:cxn ang="0">
                  <a:pos x="8" y="267"/>
                </a:cxn>
                <a:cxn ang="0">
                  <a:pos x="5" y="181"/>
                </a:cxn>
                <a:cxn ang="0">
                  <a:pos x="18" y="181"/>
                </a:cxn>
                <a:cxn ang="0">
                  <a:pos x="18" y="185"/>
                </a:cxn>
                <a:cxn ang="0">
                  <a:pos x="5" y="185"/>
                </a:cxn>
                <a:cxn ang="0">
                  <a:pos x="5" y="181"/>
                </a:cxn>
                <a:cxn ang="0">
                  <a:pos x="15" y="89"/>
                </a:cxn>
                <a:cxn ang="0">
                  <a:pos x="15" y="93"/>
                </a:cxn>
                <a:cxn ang="0">
                  <a:pos x="2" y="93"/>
                </a:cxn>
                <a:cxn ang="0">
                  <a:pos x="2" y="91"/>
                </a:cxn>
                <a:cxn ang="0">
                  <a:pos x="4" y="91"/>
                </a:cxn>
                <a:cxn ang="0">
                  <a:pos x="15" y="89"/>
                </a:cxn>
                <a:cxn ang="0">
                  <a:pos x="13" y="0"/>
                </a:cxn>
                <a:cxn ang="0">
                  <a:pos x="13" y="4"/>
                </a:cxn>
                <a:cxn ang="0">
                  <a:pos x="4" y="6"/>
                </a:cxn>
                <a:cxn ang="0">
                  <a:pos x="0" y="6"/>
                </a:cxn>
                <a:cxn ang="0">
                  <a:pos x="0" y="2"/>
                </a:cxn>
                <a:cxn ang="0">
                  <a:pos x="13" y="0"/>
                </a:cxn>
              </a:cxnLst>
              <a:rect l="0" t="0" r="r" b="b"/>
              <a:pathLst>
                <a:path w="25" h="373">
                  <a:moveTo>
                    <a:pt x="10" y="362"/>
                  </a:moveTo>
                  <a:lnTo>
                    <a:pt x="23" y="364"/>
                  </a:lnTo>
                  <a:lnTo>
                    <a:pt x="25" y="373"/>
                  </a:lnTo>
                  <a:lnTo>
                    <a:pt x="12" y="372"/>
                  </a:lnTo>
                  <a:lnTo>
                    <a:pt x="10" y="362"/>
                  </a:lnTo>
                  <a:close/>
                  <a:moveTo>
                    <a:pt x="8" y="267"/>
                  </a:moveTo>
                  <a:lnTo>
                    <a:pt x="21" y="269"/>
                  </a:lnTo>
                  <a:lnTo>
                    <a:pt x="22" y="292"/>
                  </a:lnTo>
                  <a:lnTo>
                    <a:pt x="9" y="291"/>
                  </a:lnTo>
                  <a:lnTo>
                    <a:pt x="8" y="267"/>
                  </a:lnTo>
                  <a:close/>
                  <a:moveTo>
                    <a:pt x="5" y="181"/>
                  </a:moveTo>
                  <a:lnTo>
                    <a:pt x="18" y="181"/>
                  </a:lnTo>
                  <a:lnTo>
                    <a:pt x="18" y="185"/>
                  </a:lnTo>
                  <a:lnTo>
                    <a:pt x="5" y="185"/>
                  </a:lnTo>
                  <a:lnTo>
                    <a:pt x="5" y="181"/>
                  </a:lnTo>
                  <a:close/>
                  <a:moveTo>
                    <a:pt x="15" y="89"/>
                  </a:moveTo>
                  <a:lnTo>
                    <a:pt x="15" y="93"/>
                  </a:lnTo>
                  <a:lnTo>
                    <a:pt x="2" y="93"/>
                  </a:lnTo>
                  <a:lnTo>
                    <a:pt x="2" y="91"/>
                  </a:lnTo>
                  <a:lnTo>
                    <a:pt x="4" y="91"/>
                  </a:lnTo>
                  <a:lnTo>
                    <a:pt x="15" y="89"/>
                  </a:lnTo>
                  <a:close/>
                  <a:moveTo>
                    <a:pt x="13" y="0"/>
                  </a:moveTo>
                  <a:lnTo>
                    <a:pt x="13" y="4"/>
                  </a:lnTo>
                  <a:lnTo>
                    <a:pt x="4" y="6"/>
                  </a:lnTo>
                  <a:lnTo>
                    <a:pt x="0" y="6"/>
                  </a:lnTo>
                  <a:lnTo>
                    <a:pt x="0" y="2"/>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4" name="Freeform 135"/>
            <p:cNvSpPr>
              <a:spLocks noEditPoints="1"/>
            </p:cNvSpPr>
            <p:nvPr/>
          </p:nvSpPr>
          <p:spPr bwMode="auto">
            <a:xfrm>
              <a:off x="6116638" y="6070600"/>
              <a:ext cx="39688" cy="596900"/>
            </a:xfrm>
            <a:custGeom>
              <a:avLst/>
              <a:gdLst/>
              <a:ahLst/>
              <a:cxnLst>
                <a:cxn ang="0">
                  <a:pos x="22" y="308"/>
                </a:cxn>
                <a:cxn ang="0">
                  <a:pos x="23" y="342"/>
                </a:cxn>
                <a:cxn ang="0">
                  <a:pos x="22" y="351"/>
                </a:cxn>
                <a:cxn ang="0">
                  <a:pos x="21" y="365"/>
                </a:cxn>
                <a:cxn ang="0">
                  <a:pos x="23" y="365"/>
                </a:cxn>
                <a:cxn ang="0">
                  <a:pos x="25" y="376"/>
                </a:cxn>
                <a:cxn ang="0">
                  <a:pos x="12" y="374"/>
                </a:cxn>
                <a:cxn ang="0">
                  <a:pos x="10" y="365"/>
                </a:cxn>
                <a:cxn ang="0">
                  <a:pos x="17" y="365"/>
                </a:cxn>
                <a:cxn ang="0">
                  <a:pos x="18" y="350"/>
                </a:cxn>
                <a:cxn ang="0">
                  <a:pos x="21" y="327"/>
                </a:cxn>
                <a:cxn ang="0">
                  <a:pos x="21" y="326"/>
                </a:cxn>
                <a:cxn ang="0">
                  <a:pos x="22" y="309"/>
                </a:cxn>
                <a:cxn ang="0">
                  <a:pos x="22" y="308"/>
                </a:cxn>
                <a:cxn ang="0">
                  <a:pos x="8" y="270"/>
                </a:cxn>
                <a:cxn ang="0">
                  <a:pos x="21" y="270"/>
                </a:cxn>
                <a:cxn ang="0">
                  <a:pos x="22" y="293"/>
                </a:cxn>
                <a:cxn ang="0">
                  <a:pos x="9" y="293"/>
                </a:cxn>
                <a:cxn ang="0">
                  <a:pos x="8" y="270"/>
                </a:cxn>
                <a:cxn ang="0">
                  <a:pos x="18" y="182"/>
                </a:cxn>
                <a:cxn ang="0">
                  <a:pos x="18" y="185"/>
                </a:cxn>
                <a:cxn ang="0">
                  <a:pos x="5" y="186"/>
                </a:cxn>
                <a:cxn ang="0">
                  <a:pos x="5" y="182"/>
                </a:cxn>
                <a:cxn ang="0">
                  <a:pos x="18" y="182"/>
                </a:cxn>
                <a:cxn ang="0">
                  <a:pos x="16" y="90"/>
                </a:cxn>
                <a:cxn ang="0">
                  <a:pos x="16" y="93"/>
                </a:cxn>
                <a:cxn ang="0">
                  <a:pos x="2" y="94"/>
                </a:cxn>
                <a:cxn ang="0">
                  <a:pos x="2" y="90"/>
                </a:cxn>
                <a:cxn ang="0">
                  <a:pos x="16" y="90"/>
                </a:cxn>
                <a:cxn ang="0">
                  <a:pos x="13" y="0"/>
                </a:cxn>
                <a:cxn ang="0">
                  <a:pos x="13" y="4"/>
                </a:cxn>
                <a:cxn ang="0">
                  <a:pos x="0" y="5"/>
                </a:cxn>
                <a:cxn ang="0">
                  <a:pos x="0" y="1"/>
                </a:cxn>
                <a:cxn ang="0">
                  <a:pos x="13" y="0"/>
                </a:cxn>
              </a:cxnLst>
              <a:rect l="0" t="0" r="r" b="b"/>
              <a:pathLst>
                <a:path w="25" h="376">
                  <a:moveTo>
                    <a:pt x="22" y="308"/>
                  </a:moveTo>
                  <a:lnTo>
                    <a:pt x="23" y="342"/>
                  </a:lnTo>
                  <a:lnTo>
                    <a:pt x="22" y="351"/>
                  </a:lnTo>
                  <a:lnTo>
                    <a:pt x="21" y="365"/>
                  </a:lnTo>
                  <a:lnTo>
                    <a:pt x="23" y="365"/>
                  </a:lnTo>
                  <a:lnTo>
                    <a:pt x="25" y="376"/>
                  </a:lnTo>
                  <a:lnTo>
                    <a:pt x="12" y="374"/>
                  </a:lnTo>
                  <a:lnTo>
                    <a:pt x="10" y="365"/>
                  </a:lnTo>
                  <a:lnTo>
                    <a:pt x="17" y="365"/>
                  </a:lnTo>
                  <a:lnTo>
                    <a:pt x="18" y="350"/>
                  </a:lnTo>
                  <a:lnTo>
                    <a:pt x="21" y="327"/>
                  </a:lnTo>
                  <a:lnTo>
                    <a:pt x="21" y="326"/>
                  </a:lnTo>
                  <a:lnTo>
                    <a:pt x="22" y="309"/>
                  </a:lnTo>
                  <a:lnTo>
                    <a:pt x="22" y="308"/>
                  </a:lnTo>
                  <a:close/>
                  <a:moveTo>
                    <a:pt x="8" y="270"/>
                  </a:moveTo>
                  <a:lnTo>
                    <a:pt x="21" y="270"/>
                  </a:lnTo>
                  <a:lnTo>
                    <a:pt x="22" y="293"/>
                  </a:lnTo>
                  <a:lnTo>
                    <a:pt x="9" y="293"/>
                  </a:lnTo>
                  <a:lnTo>
                    <a:pt x="8" y="270"/>
                  </a:lnTo>
                  <a:close/>
                  <a:moveTo>
                    <a:pt x="18" y="182"/>
                  </a:moveTo>
                  <a:lnTo>
                    <a:pt x="18" y="185"/>
                  </a:lnTo>
                  <a:lnTo>
                    <a:pt x="5" y="186"/>
                  </a:lnTo>
                  <a:lnTo>
                    <a:pt x="5" y="182"/>
                  </a:lnTo>
                  <a:lnTo>
                    <a:pt x="18" y="182"/>
                  </a:lnTo>
                  <a:close/>
                  <a:moveTo>
                    <a:pt x="16" y="90"/>
                  </a:moveTo>
                  <a:lnTo>
                    <a:pt x="16" y="93"/>
                  </a:lnTo>
                  <a:lnTo>
                    <a:pt x="2" y="94"/>
                  </a:lnTo>
                  <a:lnTo>
                    <a:pt x="2" y="90"/>
                  </a:lnTo>
                  <a:lnTo>
                    <a:pt x="16" y="90"/>
                  </a:lnTo>
                  <a:close/>
                  <a:moveTo>
                    <a:pt x="13" y="0"/>
                  </a:moveTo>
                  <a:lnTo>
                    <a:pt x="13" y="4"/>
                  </a:lnTo>
                  <a:lnTo>
                    <a:pt x="0" y="5"/>
                  </a:lnTo>
                  <a:lnTo>
                    <a:pt x="0" y="1"/>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5" name="Freeform 136"/>
            <p:cNvSpPr>
              <a:spLocks noEditPoints="1"/>
            </p:cNvSpPr>
            <p:nvPr/>
          </p:nvSpPr>
          <p:spPr bwMode="auto">
            <a:xfrm>
              <a:off x="6137275" y="6069013"/>
              <a:ext cx="39688" cy="598488"/>
            </a:xfrm>
            <a:custGeom>
              <a:avLst/>
              <a:gdLst/>
              <a:ahLst/>
              <a:cxnLst>
                <a:cxn ang="0">
                  <a:pos x="10" y="366"/>
                </a:cxn>
                <a:cxn ang="0">
                  <a:pos x="24" y="368"/>
                </a:cxn>
                <a:cxn ang="0">
                  <a:pos x="25" y="377"/>
                </a:cxn>
                <a:cxn ang="0">
                  <a:pos x="12" y="377"/>
                </a:cxn>
                <a:cxn ang="0">
                  <a:pos x="10" y="366"/>
                </a:cxn>
                <a:cxn ang="0">
                  <a:pos x="18" y="195"/>
                </a:cxn>
                <a:cxn ang="0">
                  <a:pos x="20" y="239"/>
                </a:cxn>
                <a:cxn ang="0">
                  <a:pos x="20" y="244"/>
                </a:cxn>
                <a:cxn ang="0">
                  <a:pos x="18" y="267"/>
                </a:cxn>
                <a:cxn ang="0">
                  <a:pos x="17" y="271"/>
                </a:cxn>
                <a:cxn ang="0">
                  <a:pos x="21" y="271"/>
                </a:cxn>
                <a:cxn ang="0">
                  <a:pos x="22" y="294"/>
                </a:cxn>
                <a:cxn ang="0">
                  <a:pos x="16" y="294"/>
                </a:cxn>
                <a:cxn ang="0">
                  <a:pos x="14" y="311"/>
                </a:cxn>
                <a:cxn ang="0">
                  <a:pos x="12" y="328"/>
                </a:cxn>
                <a:cxn ang="0">
                  <a:pos x="12" y="330"/>
                </a:cxn>
                <a:cxn ang="0">
                  <a:pos x="10" y="341"/>
                </a:cxn>
                <a:cxn ang="0">
                  <a:pos x="9" y="309"/>
                </a:cxn>
                <a:cxn ang="0">
                  <a:pos x="12" y="294"/>
                </a:cxn>
                <a:cxn ang="0">
                  <a:pos x="9" y="294"/>
                </a:cxn>
                <a:cxn ang="0">
                  <a:pos x="8" y="271"/>
                </a:cxn>
                <a:cxn ang="0">
                  <a:pos x="13" y="271"/>
                </a:cxn>
                <a:cxn ang="0">
                  <a:pos x="13" y="265"/>
                </a:cxn>
                <a:cxn ang="0">
                  <a:pos x="16" y="243"/>
                </a:cxn>
                <a:cxn ang="0">
                  <a:pos x="16" y="233"/>
                </a:cxn>
                <a:cxn ang="0">
                  <a:pos x="17" y="224"/>
                </a:cxn>
                <a:cxn ang="0">
                  <a:pos x="18" y="201"/>
                </a:cxn>
                <a:cxn ang="0">
                  <a:pos x="18" y="195"/>
                </a:cxn>
                <a:cxn ang="0">
                  <a:pos x="18" y="182"/>
                </a:cxn>
                <a:cxn ang="0">
                  <a:pos x="18" y="186"/>
                </a:cxn>
                <a:cxn ang="0">
                  <a:pos x="5" y="186"/>
                </a:cxn>
                <a:cxn ang="0">
                  <a:pos x="5" y="183"/>
                </a:cxn>
                <a:cxn ang="0">
                  <a:pos x="18" y="182"/>
                </a:cxn>
                <a:cxn ang="0">
                  <a:pos x="16" y="90"/>
                </a:cxn>
                <a:cxn ang="0">
                  <a:pos x="16" y="94"/>
                </a:cxn>
                <a:cxn ang="0">
                  <a:pos x="3" y="94"/>
                </a:cxn>
                <a:cxn ang="0">
                  <a:pos x="3" y="91"/>
                </a:cxn>
                <a:cxn ang="0">
                  <a:pos x="16" y="90"/>
                </a:cxn>
                <a:cxn ang="0">
                  <a:pos x="13" y="0"/>
                </a:cxn>
                <a:cxn ang="0">
                  <a:pos x="13" y="2"/>
                </a:cxn>
                <a:cxn ang="0">
                  <a:pos x="0" y="5"/>
                </a:cxn>
                <a:cxn ang="0">
                  <a:pos x="0" y="1"/>
                </a:cxn>
                <a:cxn ang="0">
                  <a:pos x="10" y="0"/>
                </a:cxn>
                <a:cxn ang="0">
                  <a:pos x="13" y="0"/>
                </a:cxn>
              </a:cxnLst>
              <a:rect l="0" t="0" r="r" b="b"/>
              <a:pathLst>
                <a:path w="25" h="377">
                  <a:moveTo>
                    <a:pt x="10" y="366"/>
                  </a:moveTo>
                  <a:lnTo>
                    <a:pt x="24" y="368"/>
                  </a:lnTo>
                  <a:lnTo>
                    <a:pt x="25" y="377"/>
                  </a:lnTo>
                  <a:lnTo>
                    <a:pt x="12" y="377"/>
                  </a:lnTo>
                  <a:lnTo>
                    <a:pt x="10" y="366"/>
                  </a:lnTo>
                  <a:close/>
                  <a:moveTo>
                    <a:pt x="18" y="195"/>
                  </a:moveTo>
                  <a:lnTo>
                    <a:pt x="20" y="239"/>
                  </a:lnTo>
                  <a:lnTo>
                    <a:pt x="20" y="244"/>
                  </a:lnTo>
                  <a:lnTo>
                    <a:pt x="18" y="267"/>
                  </a:lnTo>
                  <a:lnTo>
                    <a:pt x="17" y="271"/>
                  </a:lnTo>
                  <a:lnTo>
                    <a:pt x="21" y="271"/>
                  </a:lnTo>
                  <a:lnTo>
                    <a:pt x="22" y="294"/>
                  </a:lnTo>
                  <a:lnTo>
                    <a:pt x="16" y="294"/>
                  </a:lnTo>
                  <a:lnTo>
                    <a:pt x="14" y="311"/>
                  </a:lnTo>
                  <a:lnTo>
                    <a:pt x="12" y="328"/>
                  </a:lnTo>
                  <a:lnTo>
                    <a:pt x="12" y="330"/>
                  </a:lnTo>
                  <a:lnTo>
                    <a:pt x="10" y="341"/>
                  </a:lnTo>
                  <a:lnTo>
                    <a:pt x="9" y="309"/>
                  </a:lnTo>
                  <a:lnTo>
                    <a:pt x="12" y="294"/>
                  </a:lnTo>
                  <a:lnTo>
                    <a:pt x="9" y="294"/>
                  </a:lnTo>
                  <a:lnTo>
                    <a:pt x="8" y="271"/>
                  </a:lnTo>
                  <a:lnTo>
                    <a:pt x="13" y="271"/>
                  </a:lnTo>
                  <a:lnTo>
                    <a:pt x="13" y="265"/>
                  </a:lnTo>
                  <a:lnTo>
                    <a:pt x="16" y="243"/>
                  </a:lnTo>
                  <a:lnTo>
                    <a:pt x="16" y="233"/>
                  </a:lnTo>
                  <a:lnTo>
                    <a:pt x="17" y="224"/>
                  </a:lnTo>
                  <a:lnTo>
                    <a:pt x="18" y="201"/>
                  </a:lnTo>
                  <a:lnTo>
                    <a:pt x="18" y="195"/>
                  </a:lnTo>
                  <a:close/>
                  <a:moveTo>
                    <a:pt x="18" y="182"/>
                  </a:moveTo>
                  <a:lnTo>
                    <a:pt x="18" y="186"/>
                  </a:lnTo>
                  <a:lnTo>
                    <a:pt x="5" y="186"/>
                  </a:lnTo>
                  <a:lnTo>
                    <a:pt x="5" y="183"/>
                  </a:lnTo>
                  <a:lnTo>
                    <a:pt x="18" y="182"/>
                  </a:lnTo>
                  <a:close/>
                  <a:moveTo>
                    <a:pt x="16" y="90"/>
                  </a:moveTo>
                  <a:lnTo>
                    <a:pt x="16" y="94"/>
                  </a:lnTo>
                  <a:lnTo>
                    <a:pt x="3" y="94"/>
                  </a:lnTo>
                  <a:lnTo>
                    <a:pt x="3" y="91"/>
                  </a:lnTo>
                  <a:lnTo>
                    <a:pt x="16" y="90"/>
                  </a:lnTo>
                  <a:close/>
                  <a:moveTo>
                    <a:pt x="13" y="0"/>
                  </a:moveTo>
                  <a:lnTo>
                    <a:pt x="13" y="2"/>
                  </a:lnTo>
                  <a:lnTo>
                    <a:pt x="0" y="5"/>
                  </a:lnTo>
                  <a:lnTo>
                    <a:pt x="0" y="1"/>
                  </a:lnTo>
                  <a:lnTo>
                    <a:pt x="10" y="0"/>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6" name="Freeform 137"/>
            <p:cNvSpPr>
              <a:spLocks noEditPoints="1"/>
            </p:cNvSpPr>
            <p:nvPr/>
          </p:nvSpPr>
          <p:spPr bwMode="auto">
            <a:xfrm>
              <a:off x="6157913" y="6064250"/>
              <a:ext cx="39688" cy="603250"/>
            </a:xfrm>
            <a:custGeom>
              <a:avLst/>
              <a:gdLst/>
              <a:ahLst/>
              <a:cxnLst>
                <a:cxn ang="0">
                  <a:pos x="11" y="371"/>
                </a:cxn>
                <a:cxn ang="0">
                  <a:pos x="25" y="371"/>
                </a:cxn>
                <a:cxn ang="0">
                  <a:pos x="25" y="380"/>
                </a:cxn>
                <a:cxn ang="0">
                  <a:pos x="12" y="380"/>
                </a:cxn>
                <a:cxn ang="0">
                  <a:pos x="11" y="371"/>
                </a:cxn>
                <a:cxn ang="0">
                  <a:pos x="21" y="272"/>
                </a:cxn>
                <a:cxn ang="0">
                  <a:pos x="22" y="297"/>
                </a:cxn>
                <a:cxn ang="0">
                  <a:pos x="9" y="297"/>
                </a:cxn>
                <a:cxn ang="0">
                  <a:pos x="8" y="274"/>
                </a:cxn>
                <a:cxn ang="0">
                  <a:pos x="21" y="272"/>
                </a:cxn>
                <a:cxn ang="0">
                  <a:pos x="16" y="83"/>
                </a:cxn>
                <a:cxn ang="0">
                  <a:pos x="16" y="115"/>
                </a:cxn>
                <a:cxn ang="0">
                  <a:pos x="15" y="141"/>
                </a:cxn>
                <a:cxn ang="0">
                  <a:pos x="15" y="149"/>
                </a:cxn>
                <a:cxn ang="0">
                  <a:pos x="13" y="164"/>
                </a:cxn>
                <a:cxn ang="0">
                  <a:pos x="12" y="183"/>
                </a:cxn>
                <a:cxn ang="0">
                  <a:pos x="12" y="185"/>
                </a:cxn>
                <a:cxn ang="0">
                  <a:pos x="16" y="185"/>
                </a:cxn>
                <a:cxn ang="0">
                  <a:pos x="17" y="156"/>
                </a:cxn>
                <a:cxn ang="0">
                  <a:pos x="20" y="217"/>
                </a:cxn>
                <a:cxn ang="0">
                  <a:pos x="19" y="237"/>
                </a:cxn>
                <a:cxn ang="0">
                  <a:pos x="19" y="245"/>
                </a:cxn>
                <a:cxn ang="0">
                  <a:pos x="21" y="247"/>
                </a:cxn>
                <a:cxn ang="0">
                  <a:pos x="21" y="255"/>
                </a:cxn>
                <a:cxn ang="0">
                  <a:pos x="19" y="254"/>
                </a:cxn>
                <a:cxn ang="0">
                  <a:pos x="13" y="246"/>
                </a:cxn>
                <a:cxn ang="0">
                  <a:pos x="12" y="237"/>
                </a:cxn>
                <a:cxn ang="0">
                  <a:pos x="16" y="191"/>
                </a:cxn>
                <a:cxn ang="0">
                  <a:pos x="16" y="189"/>
                </a:cxn>
                <a:cxn ang="0">
                  <a:pos x="11" y="189"/>
                </a:cxn>
                <a:cxn ang="0">
                  <a:pos x="9" y="206"/>
                </a:cxn>
                <a:cxn ang="0">
                  <a:pos x="8" y="228"/>
                </a:cxn>
                <a:cxn ang="0">
                  <a:pos x="8" y="237"/>
                </a:cxn>
                <a:cxn ang="0">
                  <a:pos x="7" y="242"/>
                </a:cxn>
                <a:cxn ang="0">
                  <a:pos x="5" y="198"/>
                </a:cxn>
                <a:cxn ang="0">
                  <a:pos x="7" y="189"/>
                </a:cxn>
                <a:cxn ang="0">
                  <a:pos x="5" y="189"/>
                </a:cxn>
                <a:cxn ang="0">
                  <a:pos x="5" y="185"/>
                </a:cxn>
                <a:cxn ang="0">
                  <a:pos x="7" y="185"/>
                </a:cxn>
                <a:cxn ang="0">
                  <a:pos x="8" y="182"/>
                </a:cxn>
                <a:cxn ang="0">
                  <a:pos x="9" y="162"/>
                </a:cxn>
                <a:cxn ang="0">
                  <a:pos x="9" y="148"/>
                </a:cxn>
                <a:cxn ang="0">
                  <a:pos x="11" y="140"/>
                </a:cxn>
                <a:cxn ang="0">
                  <a:pos x="12" y="114"/>
                </a:cxn>
                <a:cxn ang="0">
                  <a:pos x="13" y="96"/>
                </a:cxn>
                <a:cxn ang="0">
                  <a:pos x="3" y="97"/>
                </a:cxn>
                <a:cxn ang="0">
                  <a:pos x="3" y="93"/>
                </a:cxn>
                <a:cxn ang="0">
                  <a:pos x="7" y="93"/>
                </a:cxn>
                <a:cxn ang="0">
                  <a:pos x="15" y="92"/>
                </a:cxn>
                <a:cxn ang="0">
                  <a:pos x="16" y="83"/>
                </a:cxn>
                <a:cxn ang="0">
                  <a:pos x="13" y="0"/>
                </a:cxn>
                <a:cxn ang="0">
                  <a:pos x="13" y="4"/>
                </a:cxn>
                <a:cxn ang="0">
                  <a:pos x="11" y="4"/>
                </a:cxn>
                <a:cxn ang="0">
                  <a:pos x="4" y="5"/>
                </a:cxn>
                <a:cxn ang="0">
                  <a:pos x="0" y="5"/>
                </a:cxn>
                <a:cxn ang="0">
                  <a:pos x="0" y="3"/>
                </a:cxn>
                <a:cxn ang="0">
                  <a:pos x="13" y="0"/>
                </a:cxn>
              </a:cxnLst>
              <a:rect l="0" t="0" r="r" b="b"/>
              <a:pathLst>
                <a:path w="25" h="380">
                  <a:moveTo>
                    <a:pt x="11" y="371"/>
                  </a:moveTo>
                  <a:lnTo>
                    <a:pt x="25" y="371"/>
                  </a:lnTo>
                  <a:lnTo>
                    <a:pt x="25" y="380"/>
                  </a:lnTo>
                  <a:lnTo>
                    <a:pt x="12" y="380"/>
                  </a:lnTo>
                  <a:lnTo>
                    <a:pt x="11" y="371"/>
                  </a:lnTo>
                  <a:close/>
                  <a:moveTo>
                    <a:pt x="21" y="272"/>
                  </a:moveTo>
                  <a:lnTo>
                    <a:pt x="22" y="297"/>
                  </a:lnTo>
                  <a:lnTo>
                    <a:pt x="9" y="297"/>
                  </a:lnTo>
                  <a:lnTo>
                    <a:pt x="8" y="274"/>
                  </a:lnTo>
                  <a:lnTo>
                    <a:pt x="21" y="272"/>
                  </a:lnTo>
                  <a:close/>
                  <a:moveTo>
                    <a:pt x="16" y="83"/>
                  </a:moveTo>
                  <a:lnTo>
                    <a:pt x="16" y="115"/>
                  </a:lnTo>
                  <a:lnTo>
                    <a:pt x="15" y="141"/>
                  </a:lnTo>
                  <a:lnTo>
                    <a:pt x="15" y="149"/>
                  </a:lnTo>
                  <a:lnTo>
                    <a:pt x="13" y="164"/>
                  </a:lnTo>
                  <a:lnTo>
                    <a:pt x="12" y="183"/>
                  </a:lnTo>
                  <a:lnTo>
                    <a:pt x="12" y="185"/>
                  </a:lnTo>
                  <a:lnTo>
                    <a:pt x="16" y="185"/>
                  </a:lnTo>
                  <a:lnTo>
                    <a:pt x="17" y="156"/>
                  </a:lnTo>
                  <a:lnTo>
                    <a:pt x="20" y="217"/>
                  </a:lnTo>
                  <a:lnTo>
                    <a:pt x="19" y="237"/>
                  </a:lnTo>
                  <a:lnTo>
                    <a:pt x="19" y="245"/>
                  </a:lnTo>
                  <a:lnTo>
                    <a:pt x="21" y="247"/>
                  </a:lnTo>
                  <a:lnTo>
                    <a:pt x="21" y="255"/>
                  </a:lnTo>
                  <a:lnTo>
                    <a:pt x="19" y="254"/>
                  </a:lnTo>
                  <a:lnTo>
                    <a:pt x="13" y="246"/>
                  </a:lnTo>
                  <a:lnTo>
                    <a:pt x="12" y="237"/>
                  </a:lnTo>
                  <a:lnTo>
                    <a:pt x="16" y="191"/>
                  </a:lnTo>
                  <a:lnTo>
                    <a:pt x="16" y="189"/>
                  </a:lnTo>
                  <a:lnTo>
                    <a:pt x="11" y="189"/>
                  </a:lnTo>
                  <a:lnTo>
                    <a:pt x="9" y="206"/>
                  </a:lnTo>
                  <a:lnTo>
                    <a:pt x="8" y="228"/>
                  </a:lnTo>
                  <a:lnTo>
                    <a:pt x="8" y="237"/>
                  </a:lnTo>
                  <a:lnTo>
                    <a:pt x="7" y="242"/>
                  </a:lnTo>
                  <a:lnTo>
                    <a:pt x="5" y="198"/>
                  </a:lnTo>
                  <a:lnTo>
                    <a:pt x="7" y="189"/>
                  </a:lnTo>
                  <a:lnTo>
                    <a:pt x="5" y="189"/>
                  </a:lnTo>
                  <a:lnTo>
                    <a:pt x="5" y="185"/>
                  </a:lnTo>
                  <a:lnTo>
                    <a:pt x="7" y="185"/>
                  </a:lnTo>
                  <a:lnTo>
                    <a:pt x="8" y="182"/>
                  </a:lnTo>
                  <a:lnTo>
                    <a:pt x="9" y="162"/>
                  </a:lnTo>
                  <a:lnTo>
                    <a:pt x="9" y="148"/>
                  </a:lnTo>
                  <a:lnTo>
                    <a:pt x="11" y="140"/>
                  </a:lnTo>
                  <a:lnTo>
                    <a:pt x="12" y="114"/>
                  </a:lnTo>
                  <a:lnTo>
                    <a:pt x="13" y="96"/>
                  </a:lnTo>
                  <a:lnTo>
                    <a:pt x="3" y="97"/>
                  </a:lnTo>
                  <a:lnTo>
                    <a:pt x="3" y="93"/>
                  </a:lnTo>
                  <a:lnTo>
                    <a:pt x="7" y="93"/>
                  </a:lnTo>
                  <a:lnTo>
                    <a:pt x="15" y="92"/>
                  </a:lnTo>
                  <a:lnTo>
                    <a:pt x="16" y="83"/>
                  </a:lnTo>
                  <a:close/>
                  <a:moveTo>
                    <a:pt x="13" y="0"/>
                  </a:moveTo>
                  <a:lnTo>
                    <a:pt x="13" y="4"/>
                  </a:lnTo>
                  <a:lnTo>
                    <a:pt x="11" y="4"/>
                  </a:lnTo>
                  <a:lnTo>
                    <a:pt x="4" y="5"/>
                  </a:lnTo>
                  <a:lnTo>
                    <a:pt x="0" y="5"/>
                  </a:lnTo>
                  <a:lnTo>
                    <a:pt x="0" y="3"/>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7" name="Freeform 138"/>
            <p:cNvSpPr>
              <a:spLocks noEditPoints="1"/>
            </p:cNvSpPr>
            <p:nvPr/>
          </p:nvSpPr>
          <p:spPr bwMode="auto">
            <a:xfrm>
              <a:off x="6178550" y="6015038"/>
              <a:ext cx="39688" cy="654050"/>
            </a:xfrm>
            <a:custGeom>
              <a:avLst/>
              <a:gdLst/>
              <a:ahLst/>
              <a:cxnLst>
                <a:cxn ang="0">
                  <a:pos x="25" y="402"/>
                </a:cxn>
                <a:cxn ang="0">
                  <a:pos x="25" y="412"/>
                </a:cxn>
                <a:cxn ang="0">
                  <a:pos x="12" y="411"/>
                </a:cxn>
                <a:cxn ang="0">
                  <a:pos x="12" y="402"/>
                </a:cxn>
                <a:cxn ang="0">
                  <a:pos x="25" y="402"/>
                </a:cxn>
                <a:cxn ang="0">
                  <a:pos x="21" y="303"/>
                </a:cxn>
                <a:cxn ang="0">
                  <a:pos x="23" y="328"/>
                </a:cxn>
                <a:cxn ang="0">
                  <a:pos x="9" y="328"/>
                </a:cxn>
                <a:cxn ang="0">
                  <a:pos x="8" y="303"/>
                </a:cxn>
                <a:cxn ang="0">
                  <a:pos x="21" y="303"/>
                </a:cxn>
                <a:cxn ang="0">
                  <a:pos x="20" y="268"/>
                </a:cxn>
                <a:cxn ang="0">
                  <a:pos x="20" y="273"/>
                </a:cxn>
                <a:cxn ang="0">
                  <a:pos x="11" y="281"/>
                </a:cxn>
                <a:cxn ang="0">
                  <a:pos x="15" y="284"/>
                </a:cxn>
                <a:cxn ang="0">
                  <a:pos x="19" y="285"/>
                </a:cxn>
                <a:cxn ang="0">
                  <a:pos x="21" y="285"/>
                </a:cxn>
                <a:cxn ang="0">
                  <a:pos x="21" y="290"/>
                </a:cxn>
                <a:cxn ang="0">
                  <a:pos x="13" y="289"/>
                </a:cxn>
                <a:cxn ang="0">
                  <a:pos x="8" y="286"/>
                </a:cxn>
                <a:cxn ang="0">
                  <a:pos x="8" y="278"/>
                </a:cxn>
                <a:cxn ang="0">
                  <a:pos x="20" y="268"/>
                </a:cxn>
                <a:cxn ang="0">
                  <a:pos x="16" y="142"/>
                </a:cxn>
                <a:cxn ang="0">
                  <a:pos x="17" y="150"/>
                </a:cxn>
                <a:cxn ang="0">
                  <a:pos x="15" y="154"/>
                </a:cxn>
                <a:cxn ang="0">
                  <a:pos x="13" y="158"/>
                </a:cxn>
                <a:cxn ang="0">
                  <a:pos x="13" y="161"/>
                </a:cxn>
                <a:cxn ang="0">
                  <a:pos x="12" y="175"/>
                </a:cxn>
                <a:cxn ang="0">
                  <a:pos x="9" y="214"/>
                </a:cxn>
                <a:cxn ang="0">
                  <a:pos x="19" y="213"/>
                </a:cxn>
                <a:cxn ang="0">
                  <a:pos x="19" y="217"/>
                </a:cxn>
                <a:cxn ang="0">
                  <a:pos x="8" y="218"/>
                </a:cxn>
                <a:cxn ang="0">
                  <a:pos x="8" y="223"/>
                </a:cxn>
                <a:cxn ang="0">
                  <a:pos x="7" y="248"/>
                </a:cxn>
                <a:cxn ang="0">
                  <a:pos x="4" y="187"/>
                </a:cxn>
                <a:cxn ang="0">
                  <a:pos x="6" y="174"/>
                </a:cxn>
                <a:cxn ang="0">
                  <a:pos x="7" y="162"/>
                </a:cxn>
                <a:cxn ang="0">
                  <a:pos x="7" y="158"/>
                </a:cxn>
                <a:cxn ang="0">
                  <a:pos x="9" y="153"/>
                </a:cxn>
                <a:cxn ang="0">
                  <a:pos x="15" y="144"/>
                </a:cxn>
                <a:cxn ang="0">
                  <a:pos x="16" y="142"/>
                </a:cxn>
                <a:cxn ang="0">
                  <a:pos x="12" y="0"/>
                </a:cxn>
                <a:cxn ang="0">
                  <a:pos x="13" y="32"/>
                </a:cxn>
                <a:cxn ang="0">
                  <a:pos x="12" y="32"/>
                </a:cxn>
                <a:cxn ang="0">
                  <a:pos x="12" y="44"/>
                </a:cxn>
                <a:cxn ang="0">
                  <a:pos x="8" y="82"/>
                </a:cxn>
                <a:cxn ang="0">
                  <a:pos x="7" y="95"/>
                </a:cxn>
                <a:cxn ang="0">
                  <a:pos x="6" y="123"/>
                </a:cxn>
                <a:cxn ang="0">
                  <a:pos x="16" y="120"/>
                </a:cxn>
                <a:cxn ang="0">
                  <a:pos x="16" y="124"/>
                </a:cxn>
                <a:cxn ang="0">
                  <a:pos x="6" y="127"/>
                </a:cxn>
                <a:cxn ang="0">
                  <a:pos x="4" y="128"/>
                </a:cxn>
                <a:cxn ang="0">
                  <a:pos x="3" y="141"/>
                </a:cxn>
                <a:cxn ang="0">
                  <a:pos x="3" y="93"/>
                </a:cxn>
                <a:cxn ang="0">
                  <a:pos x="4" y="81"/>
                </a:cxn>
                <a:cxn ang="0">
                  <a:pos x="8" y="43"/>
                </a:cxn>
                <a:cxn ang="0">
                  <a:pos x="8" y="34"/>
                </a:cxn>
                <a:cxn ang="0">
                  <a:pos x="3" y="35"/>
                </a:cxn>
                <a:cxn ang="0">
                  <a:pos x="0" y="35"/>
                </a:cxn>
                <a:cxn ang="0">
                  <a:pos x="0" y="31"/>
                </a:cxn>
                <a:cxn ang="0">
                  <a:pos x="9" y="30"/>
                </a:cxn>
                <a:cxn ang="0">
                  <a:pos x="12" y="0"/>
                </a:cxn>
              </a:cxnLst>
              <a:rect l="0" t="0" r="r" b="b"/>
              <a:pathLst>
                <a:path w="25" h="412">
                  <a:moveTo>
                    <a:pt x="25" y="402"/>
                  </a:moveTo>
                  <a:lnTo>
                    <a:pt x="25" y="412"/>
                  </a:lnTo>
                  <a:lnTo>
                    <a:pt x="12" y="411"/>
                  </a:lnTo>
                  <a:lnTo>
                    <a:pt x="12" y="402"/>
                  </a:lnTo>
                  <a:lnTo>
                    <a:pt x="25" y="402"/>
                  </a:lnTo>
                  <a:close/>
                  <a:moveTo>
                    <a:pt x="21" y="303"/>
                  </a:moveTo>
                  <a:lnTo>
                    <a:pt x="23" y="328"/>
                  </a:lnTo>
                  <a:lnTo>
                    <a:pt x="9" y="328"/>
                  </a:lnTo>
                  <a:lnTo>
                    <a:pt x="8" y="303"/>
                  </a:lnTo>
                  <a:lnTo>
                    <a:pt x="21" y="303"/>
                  </a:lnTo>
                  <a:close/>
                  <a:moveTo>
                    <a:pt x="20" y="268"/>
                  </a:moveTo>
                  <a:lnTo>
                    <a:pt x="20" y="273"/>
                  </a:lnTo>
                  <a:lnTo>
                    <a:pt x="11" y="281"/>
                  </a:lnTo>
                  <a:lnTo>
                    <a:pt x="15" y="284"/>
                  </a:lnTo>
                  <a:lnTo>
                    <a:pt x="19" y="285"/>
                  </a:lnTo>
                  <a:lnTo>
                    <a:pt x="21" y="285"/>
                  </a:lnTo>
                  <a:lnTo>
                    <a:pt x="21" y="290"/>
                  </a:lnTo>
                  <a:lnTo>
                    <a:pt x="13" y="289"/>
                  </a:lnTo>
                  <a:lnTo>
                    <a:pt x="8" y="286"/>
                  </a:lnTo>
                  <a:lnTo>
                    <a:pt x="8" y="278"/>
                  </a:lnTo>
                  <a:lnTo>
                    <a:pt x="20" y="268"/>
                  </a:lnTo>
                  <a:close/>
                  <a:moveTo>
                    <a:pt x="16" y="142"/>
                  </a:moveTo>
                  <a:lnTo>
                    <a:pt x="17" y="150"/>
                  </a:lnTo>
                  <a:lnTo>
                    <a:pt x="15" y="154"/>
                  </a:lnTo>
                  <a:lnTo>
                    <a:pt x="13" y="158"/>
                  </a:lnTo>
                  <a:lnTo>
                    <a:pt x="13" y="161"/>
                  </a:lnTo>
                  <a:lnTo>
                    <a:pt x="12" y="175"/>
                  </a:lnTo>
                  <a:lnTo>
                    <a:pt x="9" y="214"/>
                  </a:lnTo>
                  <a:lnTo>
                    <a:pt x="19" y="213"/>
                  </a:lnTo>
                  <a:lnTo>
                    <a:pt x="19" y="217"/>
                  </a:lnTo>
                  <a:lnTo>
                    <a:pt x="8" y="218"/>
                  </a:lnTo>
                  <a:lnTo>
                    <a:pt x="8" y="223"/>
                  </a:lnTo>
                  <a:lnTo>
                    <a:pt x="7" y="248"/>
                  </a:lnTo>
                  <a:lnTo>
                    <a:pt x="4" y="187"/>
                  </a:lnTo>
                  <a:lnTo>
                    <a:pt x="6" y="174"/>
                  </a:lnTo>
                  <a:lnTo>
                    <a:pt x="7" y="162"/>
                  </a:lnTo>
                  <a:lnTo>
                    <a:pt x="7" y="158"/>
                  </a:lnTo>
                  <a:lnTo>
                    <a:pt x="9" y="153"/>
                  </a:lnTo>
                  <a:lnTo>
                    <a:pt x="15" y="144"/>
                  </a:lnTo>
                  <a:lnTo>
                    <a:pt x="16" y="142"/>
                  </a:lnTo>
                  <a:close/>
                  <a:moveTo>
                    <a:pt x="12" y="0"/>
                  </a:moveTo>
                  <a:lnTo>
                    <a:pt x="13" y="32"/>
                  </a:lnTo>
                  <a:lnTo>
                    <a:pt x="12" y="32"/>
                  </a:lnTo>
                  <a:lnTo>
                    <a:pt x="12" y="44"/>
                  </a:lnTo>
                  <a:lnTo>
                    <a:pt x="8" y="82"/>
                  </a:lnTo>
                  <a:lnTo>
                    <a:pt x="7" y="95"/>
                  </a:lnTo>
                  <a:lnTo>
                    <a:pt x="6" y="123"/>
                  </a:lnTo>
                  <a:lnTo>
                    <a:pt x="16" y="120"/>
                  </a:lnTo>
                  <a:lnTo>
                    <a:pt x="16" y="124"/>
                  </a:lnTo>
                  <a:lnTo>
                    <a:pt x="6" y="127"/>
                  </a:lnTo>
                  <a:lnTo>
                    <a:pt x="4" y="128"/>
                  </a:lnTo>
                  <a:lnTo>
                    <a:pt x="3" y="141"/>
                  </a:lnTo>
                  <a:lnTo>
                    <a:pt x="3" y="93"/>
                  </a:lnTo>
                  <a:lnTo>
                    <a:pt x="4" y="81"/>
                  </a:lnTo>
                  <a:lnTo>
                    <a:pt x="8" y="43"/>
                  </a:lnTo>
                  <a:lnTo>
                    <a:pt x="8" y="34"/>
                  </a:lnTo>
                  <a:lnTo>
                    <a:pt x="3" y="35"/>
                  </a:lnTo>
                  <a:lnTo>
                    <a:pt x="0" y="35"/>
                  </a:lnTo>
                  <a:lnTo>
                    <a:pt x="0" y="31"/>
                  </a:lnTo>
                  <a:lnTo>
                    <a:pt x="9" y="30"/>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8" name="Freeform 139"/>
            <p:cNvSpPr>
              <a:spLocks noEditPoints="1"/>
            </p:cNvSpPr>
            <p:nvPr/>
          </p:nvSpPr>
          <p:spPr bwMode="auto">
            <a:xfrm>
              <a:off x="6199188" y="5956300"/>
              <a:ext cx="42863" cy="712788"/>
            </a:xfrm>
            <a:custGeom>
              <a:avLst/>
              <a:gdLst/>
              <a:ahLst/>
              <a:cxnLst>
                <a:cxn ang="0">
                  <a:pos x="25" y="439"/>
                </a:cxn>
                <a:cxn ang="0">
                  <a:pos x="27" y="449"/>
                </a:cxn>
                <a:cxn ang="0">
                  <a:pos x="14" y="449"/>
                </a:cxn>
                <a:cxn ang="0">
                  <a:pos x="14" y="439"/>
                </a:cxn>
                <a:cxn ang="0">
                  <a:pos x="25" y="439"/>
                </a:cxn>
                <a:cxn ang="0">
                  <a:pos x="23" y="339"/>
                </a:cxn>
                <a:cxn ang="0">
                  <a:pos x="24" y="365"/>
                </a:cxn>
                <a:cxn ang="0">
                  <a:pos x="11" y="365"/>
                </a:cxn>
                <a:cxn ang="0">
                  <a:pos x="10" y="340"/>
                </a:cxn>
                <a:cxn ang="0">
                  <a:pos x="23" y="339"/>
                </a:cxn>
                <a:cxn ang="0">
                  <a:pos x="23" y="321"/>
                </a:cxn>
                <a:cxn ang="0">
                  <a:pos x="23" y="326"/>
                </a:cxn>
                <a:cxn ang="0">
                  <a:pos x="11" y="327"/>
                </a:cxn>
                <a:cxn ang="0">
                  <a:pos x="10" y="327"/>
                </a:cxn>
                <a:cxn ang="0">
                  <a:pos x="10" y="322"/>
                </a:cxn>
                <a:cxn ang="0">
                  <a:pos x="11" y="322"/>
                </a:cxn>
                <a:cxn ang="0">
                  <a:pos x="23" y="321"/>
                </a:cxn>
                <a:cxn ang="0">
                  <a:pos x="21" y="292"/>
                </a:cxn>
                <a:cxn ang="0">
                  <a:pos x="21" y="298"/>
                </a:cxn>
                <a:cxn ang="0">
                  <a:pos x="20" y="300"/>
                </a:cxn>
                <a:cxn ang="0">
                  <a:pos x="8" y="309"/>
                </a:cxn>
                <a:cxn ang="0">
                  <a:pos x="8" y="304"/>
                </a:cxn>
                <a:cxn ang="0">
                  <a:pos x="21" y="292"/>
                </a:cxn>
                <a:cxn ang="0">
                  <a:pos x="20" y="249"/>
                </a:cxn>
                <a:cxn ang="0">
                  <a:pos x="20" y="251"/>
                </a:cxn>
                <a:cxn ang="0">
                  <a:pos x="7" y="254"/>
                </a:cxn>
                <a:cxn ang="0">
                  <a:pos x="7" y="250"/>
                </a:cxn>
                <a:cxn ang="0">
                  <a:pos x="20" y="249"/>
                </a:cxn>
                <a:cxn ang="0">
                  <a:pos x="17" y="171"/>
                </a:cxn>
                <a:cxn ang="0">
                  <a:pos x="17" y="177"/>
                </a:cxn>
                <a:cxn ang="0">
                  <a:pos x="10" y="181"/>
                </a:cxn>
                <a:cxn ang="0">
                  <a:pos x="19" y="187"/>
                </a:cxn>
                <a:cxn ang="0">
                  <a:pos x="19" y="192"/>
                </a:cxn>
                <a:cxn ang="0">
                  <a:pos x="7" y="185"/>
                </a:cxn>
                <a:cxn ang="0">
                  <a:pos x="4" y="186"/>
                </a:cxn>
                <a:cxn ang="0">
                  <a:pos x="4" y="178"/>
                </a:cxn>
                <a:cxn ang="0">
                  <a:pos x="11" y="174"/>
                </a:cxn>
                <a:cxn ang="0">
                  <a:pos x="17" y="171"/>
                </a:cxn>
                <a:cxn ang="0">
                  <a:pos x="17" y="154"/>
                </a:cxn>
                <a:cxn ang="0">
                  <a:pos x="17" y="158"/>
                </a:cxn>
                <a:cxn ang="0">
                  <a:pos x="4" y="161"/>
                </a:cxn>
                <a:cxn ang="0">
                  <a:pos x="4" y="157"/>
                </a:cxn>
                <a:cxn ang="0">
                  <a:pos x="17" y="154"/>
                </a:cxn>
                <a:cxn ang="0">
                  <a:pos x="15" y="61"/>
                </a:cxn>
                <a:cxn ang="0">
                  <a:pos x="15" y="65"/>
                </a:cxn>
                <a:cxn ang="0">
                  <a:pos x="2" y="69"/>
                </a:cxn>
                <a:cxn ang="0">
                  <a:pos x="2" y="65"/>
                </a:cxn>
                <a:cxn ang="0">
                  <a:pos x="15" y="61"/>
                </a:cxn>
                <a:cxn ang="0">
                  <a:pos x="6" y="0"/>
                </a:cxn>
                <a:cxn ang="0">
                  <a:pos x="7" y="0"/>
                </a:cxn>
                <a:cxn ang="0">
                  <a:pos x="6" y="8"/>
                </a:cxn>
                <a:cxn ang="0">
                  <a:pos x="0" y="59"/>
                </a:cxn>
                <a:cxn ang="0">
                  <a:pos x="0" y="26"/>
                </a:cxn>
                <a:cxn ang="0">
                  <a:pos x="2" y="7"/>
                </a:cxn>
                <a:cxn ang="0">
                  <a:pos x="3" y="1"/>
                </a:cxn>
                <a:cxn ang="0">
                  <a:pos x="6" y="0"/>
                </a:cxn>
              </a:cxnLst>
              <a:rect l="0" t="0" r="r" b="b"/>
              <a:pathLst>
                <a:path w="27" h="449">
                  <a:moveTo>
                    <a:pt x="25" y="439"/>
                  </a:moveTo>
                  <a:lnTo>
                    <a:pt x="27" y="449"/>
                  </a:lnTo>
                  <a:lnTo>
                    <a:pt x="14" y="449"/>
                  </a:lnTo>
                  <a:lnTo>
                    <a:pt x="14" y="439"/>
                  </a:lnTo>
                  <a:lnTo>
                    <a:pt x="25" y="439"/>
                  </a:lnTo>
                  <a:close/>
                  <a:moveTo>
                    <a:pt x="23" y="339"/>
                  </a:moveTo>
                  <a:lnTo>
                    <a:pt x="24" y="365"/>
                  </a:lnTo>
                  <a:lnTo>
                    <a:pt x="11" y="365"/>
                  </a:lnTo>
                  <a:lnTo>
                    <a:pt x="10" y="340"/>
                  </a:lnTo>
                  <a:lnTo>
                    <a:pt x="23" y="339"/>
                  </a:lnTo>
                  <a:close/>
                  <a:moveTo>
                    <a:pt x="23" y="321"/>
                  </a:moveTo>
                  <a:lnTo>
                    <a:pt x="23" y="326"/>
                  </a:lnTo>
                  <a:lnTo>
                    <a:pt x="11" y="327"/>
                  </a:lnTo>
                  <a:lnTo>
                    <a:pt x="10" y="327"/>
                  </a:lnTo>
                  <a:lnTo>
                    <a:pt x="10" y="322"/>
                  </a:lnTo>
                  <a:lnTo>
                    <a:pt x="11" y="322"/>
                  </a:lnTo>
                  <a:lnTo>
                    <a:pt x="23" y="321"/>
                  </a:lnTo>
                  <a:close/>
                  <a:moveTo>
                    <a:pt x="21" y="292"/>
                  </a:moveTo>
                  <a:lnTo>
                    <a:pt x="21" y="298"/>
                  </a:lnTo>
                  <a:lnTo>
                    <a:pt x="20" y="300"/>
                  </a:lnTo>
                  <a:lnTo>
                    <a:pt x="8" y="309"/>
                  </a:lnTo>
                  <a:lnTo>
                    <a:pt x="8" y="304"/>
                  </a:lnTo>
                  <a:lnTo>
                    <a:pt x="21" y="292"/>
                  </a:lnTo>
                  <a:close/>
                  <a:moveTo>
                    <a:pt x="20" y="249"/>
                  </a:moveTo>
                  <a:lnTo>
                    <a:pt x="20" y="251"/>
                  </a:lnTo>
                  <a:lnTo>
                    <a:pt x="7" y="254"/>
                  </a:lnTo>
                  <a:lnTo>
                    <a:pt x="7" y="250"/>
                  </a:lnTo>
                  <a:lnTo>
                    <a:pt x="20" y="249"/>
                  </a:lnTo>
                  <a:close/>
                  <a:moveTo>
                    <a:pt x="17" y="171"/>
                  </a:moveTo>
                  <a:lnTo>
                    <a:pt x="17" y="177"/>
                  </a:lnTo>
                  <a:lnTo>
                    <a:pt x="10" y="181"/>
                  </a:lnTo>
                  <a:lnTo>
                    <a:pt x="19" y="187"/>
                  </a:lnTo>
                  <a:lnTo>
                    <a:pt x="19" y="192"/>
                  </a:lnTo>
                  <a:lnTo>
                    <a:pt x="7" y="185"/>
                  </a:lnTo>
                  <a:lnTo>
                    <a:pt x="4" y="186"/>
                  </a:lnTo>
                  <a:lnTo>
                    <a:pt x="4" y="178"/>
                  </a:lnTo>
                  <a:lnTo>
                    <a:pt x="11" y="174"/>
                  </a:lnTo>
                  <a:lnTo>
                    <a:pt x="17" y="171"/>
                  </a:lnTo>
                  <a:close/>
                  <a:moveTo>
                    <a:pt x="17" y="154"/>
                  </a:moveTo>
                  <a:lnTo>
                    <a:pt x="17" y="158"/>
                  </a:lnTo>
                  <a:lnTo>
                    <a:pt x="4" y="161"/>
                  </a:lnTo>
                  <a:lnTo>
                    <a:pt x="4" y="157"/>
                  </a:lnTo>
                  <a:lnTo>
                    <a:pt x="17" y="154"/>
                  </a:lnTo>
                  <a:close/>
                  <a:moveTo>
                    <a:pt x="15" y="61"/>
                  </a:moveTo>
                  <a:lnTo>
                    <a:pt x="15" y="65"/>
                  </a:lnTo>
                  <a:lnTo>
                    <a:pt x="2" y="69"/>
                  </a:lnTo>
                  <a:lnTo>
                    <a:pt x="2" y="65"/>
                  </a:lnTo>
                  <a:lnTo>
                    <a:pt x="15" y="61"/>
                  </a:lnTo>
                  <a:close/>
                  <a:moveTo>
                    <a:pt x="6" y="0"/>
                  </a:moveTo>
                  <a:lnTo>
                    <a:pt x="7" y="0"/>
                  </a:lnTo>
                  <a:lnTo>
                    <a:pt x="6" y="8"/>
                  </a:lnTo>
                  <a:lnTo>
                    <a:pt x="0" y="59"/>
                  </a:lnTo>
                  <a:lnTo>
                    <a:pt x="0" y="26"/>
                  </a:lnTo>
                  <a:lnTo>
                    <a:pt x="2" y="7"/>
                  </a:lnTo>
                  <a:lnTo>
                    <a:pt x="3" y="1"/>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9" name="Freeform 140"/>
            <p:cNvSpPr>
              <a:spLocks noEditPoints="1"/>
            </p:cNvSpPr>
            <p:nvPr/>
          </p:nvSpPr>
          <p:spPr bwMode="auto">
            <a:xfrm>
              <a:off x="6223000" y="6048375"/>
              <a:ext cx="39688" cy="620713"/>
            </a:xfrm>
            <a:custGeom>
              <a:avLst/>
              <a:gdLst/>
              <a:ahLst/>
              <a:cxnLst>
                <a:cxn ang="0">
                  <a:pos x="25" y="379"/>
                </a:cxn>
                <a:cxn ang="0">
                  <a:pos x="25" y="391"/>
                </a:cxn>
                <a:cxn ang="0">
                  <a:pos x="12" y="391"/>
                </a:cxn>
                <a:cxn ang="0">
                  <a:pos x="12" y="381"/>
                </a:cxn>
                <a:cxn ang="0">
                  <a:pos x="25" y="379"/>
                </a:cxn>
                <a:cxn ang="0">
                  <a:pos x="21" y="280"/>
                </a:cxn>
                <a:cxn ang="0">
                  <a:pos x="22" y="307"/>
                </a:cxn>
                <a:cxn ang="0">
                  <a:pos x="9" y="307"/>
                </a:cxn>
                <a:cxn ang="0">
                  <a:pos x="8" y="281"/>
                </a:cxn>
                <a:cxn ang="0">
                  <a:pos x="13" y="281"/>
                </a:cxn>
                <a:cxn ang="0">
                  <a:pos x="21" y="280"/>
                </a:cxn>
                <a:cxn ang="0">
                  <a:pos x="21" y="260"/>
                </a:cxn>
                <a:cxn ang="0">
                  <a:pos x="21" y="267"/>
                </a:cxn>
                <a:cxn ang="0">
                  <a:pos x="8" y="268"/>
                </a:cxn>
                <a:cxn ang="0">
                  <a:pos x="8" y="263"/>
                </a:cxn>
                <a:cxn ang="0">
                  <a:pos x="21" y="260"/>
                </a:cxn>
                <a:cxn ang="0">
                  <a:pos x="20" y="223"/>
                </a:cxn>
                <a:cxn ang="0">
                  <a:pos x="20" y="229"/>
                </a:cxn>
                <a:cxn ang="0">
                  <a:pos x="6" y="240"/>
                </a:cxn>
                <a:cxn ang="0">
                  <a:pos x="6" y="234"/>
                </a:cxn>
                <a:cxn ang="0">
                  <a:pos x="20" y="223"/>
                </a:cxn>
                <a:cxn ang="0">
                  <a:pos x="18" y="188"/>
                </a:cxn>
                <a:cxn ang="0">
                  <a:pos x="18" y="192"/>
                </a:cxn>
                <a:cxn ang="0">
                  <a:pos x="5" y="193"/>
                </a:cxn>
                <a:cxn ang="0">
                  <a:pos x="5" y="191"/>
                </a:cxn>
                <a:cxn ang="0">
                  <a:pos x="13" y="189"/>
                </a:cxn>
                <a:cxn ang="0">
                  <a:pos x="18" y="188"/>
                </a:cxn>
                <a:cxn ang="0">
                  <a:pos x="4" y="129"/>
                </a:cxn>
                <a:cxn ang="0">
                  <a:pos x="17" y="138"/>
                </a:cxn>
                <a:cxn ang="0">
                  <a:pos x="17" y="145"/>
                </a:cxn>
                <a:cxn ang="0">
                  <a:pos x="4" y="134"/>
                </a:cxn>
                <a:cxn ang="0">
                  <a:pos x="4" y="129"/>
                </a:cxn>
                <a:cxn ang="0">
                  <a:pos x="16" y="111"/>
                </a:cxn>
                <a:cxn ang="0">
                  <a:pos x="16" y="115"/>
                </a:cxn>
                <a:cxn ang="0">
                  <a:pos x="8" y="117"/>
                </a:cxn>
                <a:cxn ang="0">
                  <a:pos x="2" y="119"/>
                </a:cxn>
                <a:cxn ang="0">
                  <a:pos x="2" y="113"/>
                </a:cxn>
                <a:cxn ang="0">
                  <a:pos x="8" y="112"/>
                </a:cxn>
                <a:cxn ang="0">
                  <a:pos x="16" y="111"/>
                </a:cxn>
                <a:cxn ang="0">
                  <a:pos x="16" y="94"/>
                </a:cxn>
                <a:cxn ang="0">
                  <a:pos x="16" y="98"/>
                </a:cxn>
                <a:cxn ang="0">
                  <a:pos x="2" y="100"/>
                </a:cxn>
                <a:cxn ang="0">
                  <a:pos x="2" y="96"/>
                </a:cxn>
                <a:cxn ang="0">
                  <a:pos x="16" y="94"/>
                </a:cxn>
                <a:cxn ang="0">
                  <a:pos x="12" y="0"/>
                </a:cxn>
                <a:cxn ang="0">
                  <a:pos x="13" y="5"/>
                </a:cxn>
                <a:cxn ang="0">
                  <a:pos x="0" y="7"/>
                </a:cxn>
                <a:cxn ang="0">
                  <a:pos x="0" y="3"/>
                </a:cxn>
                <a:cxn ang="0">
                  <a:pos x="12" y="0"/>
                </a:cxn>
              </a:cxnLst>
              <a:rect l="0" t="0" r="r" b="b"/>
              <a:pathLst>
                <a:path w="25" h="391">
                  <a:moveTo>
                    <a:pt x="25" y="379"/>
                  </a:moveTo>
                  <a:lnTo>
                    <a:pt x="25" y="391"/>
                  </a:lnTo>
                  <a:lnTo>
                    <a:pt x="12" y="391"/>
                  </a:lnTo>
                  <a:lnTo>
                    <a:pt x="12" y="381"/>
                  </a:lnTo>
                  <a:lnTo>
                    <a:pt x="25" y="379"/>
                  </a:lnTo>
                  <a:close/>
                  <a:moveTo>
                    <a:pt x="21" y="280"/>
                  </a:moveTo>
                  <a:lnTo>
                    <a:pt x="22" y="307"/>
                  </a:lnTo>
                  <a:lnTo>
                    <a:pt x="9" y="307"/>
                  </a:lnTo>
                  <a:lnTo>
                    <a:pt x="8" y="281"/>
                  </a:lnTo>
                  <a:lnTo>
                    <a:pt x="13" y="281"/>
                  </a:lnTo>
                  <a:lnTo>
                    <a:pt x="21" y="280"/>
                  </a:lnTo>
                  <a:close/>
                  <a:moveTo>
                    <a:pt x="21" y="260"/>
                  </a:moveTo>
                  <a:lnTo>
                    <a:pt x="21" y="267"/>
                  </a:lnTo>
                  <a:lnTo>
                    <a:pt x="8" y="268"/>
                  </a:lnTo>
                  <a:lnTo>
                    <a:pt x="8" y="263"/>
                  </a:lnTo>
                  <a:lnTo>
                    <a:pt x="21" y="260"/>
                  </a:lnTo>
                  <a:close/>
                  <a:moveTo>
                    <a:pt x="20" y="223"/>
                  </a:moveTo>
                  <a:lnTo>
                    <a:pt x="20" y="229"/>
                  </a:lnTo>
                  <a:lnTo>
                    <a:pt x="6" y="240"/>
                  </a:lnTo>
                  <a:lnTo>
                    <a:pt x="6" y="234"/>
                  </a:lnTo>
                  <a:lnTo>
                    <a:pt x="20" y="223"/>
                  </a:lnTo>
                  <a:close/>
                  <a:moveTo>
                    <a:pt x="18" y="188"/>
                  </a:moveTo>
                  <a:lnTo>
                    <a:pt x="18" y="192"/>
                  </a:lnTo>
                  <a:lnTo>
                    <a:pt x="5" y="193"/>
                  </a:lnTo>
                  <a:lnTo>
                    <a:pt x="5" y="191"/>
                  </a:lnTo>
                  <a:lnTo>
                    <a:pt x="13" y="189"/>
                  </a:lnTo>
                  <a:lnTo>
                    <a:pt x="18" y="188"/>
                  </a:lnTo>
                  <a:close/>
                  <a:moveTo>
                    <a:pt x="4" y="129"/>
                  </a:moveTo>
                  <a:lnTo>
                    <a:pt x="17" y="138"/>
                  </a:lnTo>
                  <a:lnTo>
                    <a:pt x="17" y="145"/>
                  </a:lnTo>
                  <a:lnTo>
                    <a:pt x="4" y="134"/>
                  </a:lnTo>
                  <a:lnTo>
                    <a:pt x="4" y="129"/>
                  </a:lnTo>
                  <a:close/>
                  <a:moveTo>
                    <a:pt x="16" y="111"/>
                  </a:moveTo>
                  <a:lnTo>
                    <a:pt x="16" y="115"/>
                  </a:lnTo>
                  <a:lnTo>
                    <a:pt x="8" y="117"/>
                  </a:lnTo>
                  <a:lnTo>
                    <a:pt x="2" y="119"/>
                  </a:lnTo>
                  <a:lnTo>
                    <a:pt x="2" y="113"/>
                  </a:lnTo>
                  <a:lnTo>
                    <a:pt x="8" y="112"/>
                  </a:lnTo>
                  <a:lnTo>
                    <a:pt x="16" y="111"/>
                  </a:lnTo>
                  <a:close/>
                  <a:moveTo>
                    <a:pt x="16" y="94"/>
                  </a:moveTo>
                  <a:lnTo>
                    <a:pt x="16" y="98"/>
                  </a:lnTo>
                  <a:lnTo>
                    <a:pt x="2" y="100"/>
                  </a:lnTo>
                  <a:lnTo>
                    <a:pt x="2" y="96"/>
                  </a:lnTo>
                  <a:lnTo>
                    <a:pt x="16" y="94"/>
                  </a:lnTo>
                  <a:close/>
                  <a:moveTo>
                    <a:pt x="12" y="0"/>
                  </a:moveTo>
                  <a:lnTo>
                    <a:pt x="13" y="5"/>
                  </a:lnTo>
                  <a:lnTo>
                    <a:pt x="0" y="7"/>
                  </a:lnTo>
                  <a:lnTo>
                    <a:pt x="0" y="3"/>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0" name="Freeform 141"/>
            <p:cNvSpPr>
              <a:spLocks noEditPoints="1"/>
            </p:cNvSpPr>
            <p:nvPr/>
          </p:nvSpPr>
          <p:spPr bwMode="auto">
            <a:xfrm>
              <a:off x="6242050" y="6043613"/>
              <a:ext cx="41275" cy="625475"/>
            </a:xfrm>
            <a:custGeom>
              <a:avLst/>
              <a:gdLst/>
              <a:ahLst/>
              <a:cxnLst>
                <a:cxn ang="0">
                  <a:pos x="26" y="382"/>
                </a:cxn>
                <a:cxn ang="0">
                  <a:pos x="26" y="393"/>
                </a:cxn>
                <a:cxn ang="0">
                  <a:pos x="13" y="394"/>
                </a:cxn>
                <a:cxn ang="0">
                  <a:pos x="13" y="382"/>
                </a:cxn>
                <a:cxn ang="0">
                  <a:pos x="26" y="382"/>
                </a:cxn>
                <a:cxn ang="0">
                  <a:pos x="22" y="280"/>
                </a:cxn>
                <a:cxn ang="0">
                  <a:pos x="23" y="309"/>
                </a:cxn>
                <a:cxn ang="0">
                  <a:pos x="10" y="310"/>
                </a:cxn>
                <a:cxn ang="0">
                  <a:pos x="9" y="283"/>
                </a:cxn>
                <a:cxn ang="0">
                  <a:pos x="22" y="280"/>
                </a:cxn>
                <a:cxn ang="0">
                  <a:pos x="22" y="262"/>
                </a:cxn>
                <a:cxn ang="0">
                  <a:pos x="22" y="268"/>
                </a:cxn>
                <a:cxn ang="0">
                  <a:pos x="18" y="268"/>
                </a:cxn>
                <a:cxn ang="0">
                  <a:pos x="9" y="270"/>
                </a:cxn>
                <a:cxn ang="0">
                  <a:pos x="9" y="263"/>
                </a:cxn>
                <a:cxn ang="0">
                  <a:pos x="22" y="262"/>
                </a:cxn>
                <a:cxn ang="0">
                  <a:pos x="21" y="215"/>
                </a:cxn>
                <a:cxn ang="0">
                  <a:pos x="21" y="220"/>
                </a:cxn>
                <a:cxn ang="0">
                  <a:pos x="15" y="224"/>
                </a:cxn>
                <a:cxn ang="0">
                  <a:pos x="8" y="232"/>
                </a:cxn>
                <a:cxn ang="0">
                  <a:pos x="8" y="226"/>
                </a:cxn>
                <a:cxn ang="0">
                  <a:pos x="11" y="223"/>
                </a:cxn>
                <a:cxn ang="0">
                  <a:pos x="21" y="215"/>
                </a:cxn>
                <a:cxn ang="0">
                  <a:pos x="19" y="190"/>
                </a:cxn>
                <a:cxn ang="0">
                  <a:pos x="19" y="194"/>
                </a:cxn>
                <a:cxn ang="0">
                  <a:pos x="8" y="195"/>
                </a:cxn>
                <a:cxn ang="0">
                  <a:pos x="6" y="195"/>
                </a:cxn>
                <a:cxn ang="0">
                  <a:pos x="6" y="191"/>
                </a:cxn>
                <a:cxn ang="0">
                  <a:pos x="19" y="190"/>
                </a:cxn>
                <a:cxn ang="0">
                  <a:pos x="5" y="141"/>
                </a:cxn>
                <a:cxn ang="0">
                  <a:pos x="18" y="151"/>
                </a:cxn>
                <a:cxn ang="0">
                  <a:pos x="18" y="157"/>
                </a:cxn>
                <a:cxn ang="0">
                  <a:pos x="8" y="149"/>
                </a:cxn>
                <a:cxn ang="0">
                  <a:pos x="5" y="148"/>
                </a:cxn>
                <a:cxn ang="0">
                  <a:pos x="5" y="141"/>
                </a:cxn>
                <a:cxn ang="0">
                  <a:pos x="17" y="110"/>
                </a:cxn>
                <a:cxn ang="0">
                  <a:pos x="17" y="115"/>
                </a:cxn>
                <a:cxn ang="0">
                  <a:pos x="4" y="118"/>
                </a:cxn>
                <a:cxn ang="0">
                  <a:pos x="4" y="114"/>
                </a:cxn>
                <a:cxn ang="0">
                  <a:pos x="17" y="110"/>
                </a:cxn>
                <a:cxn ang="0">
                  <a:pos x="17" y="94"/>
                </a:cxn>
                <a:cxn ang="0">
                  <a:pos x="17" y="98"/>
                </a:cxn>
                <a:cxn ang="0">
                  <a:pos x="4" y="101"/>
                </a:cxn>
                <a:cxn ang="0">
                  <a:pos x="4" y="97"/>
                </a:cxn>
                <a:cxn ang="0">
                  <a:pos x="14" y="94"/>
                </a:cxn>
                <a:cxn ang="0">
                  <a:pos x="17" y="94"/>
                </a:cxn>
                <a:cxn ang="0">
                  <a:pos x="13" y="0"/>
                </a:cxn>
                <a:cxn ang="0">
                  <a:pos x="14" y="4"/>
                </a:cxn>
                <a:cxn ang="0">
                  <a:pos x="1" y="8"/>
                </a:cxn>
                <a:cxn ang="0">
                  <a:pos x="0" y="3"/>
                </a:cxn>
                <a:cxn ang="0">
                  <a:pos x="13" y="0"/>
                </a:cxn>
              </a:cxnLst>
              <a:rect l="0" t="0" r="r" b="b"/>
              <a:pathLst>
                <a:path w="26" h="394">
                  <a:moveTo>
                    <a:pt x="26" y="382"/>
                  </a:moveTo>
                  <a:lnTo>
                    <a:pt x="26" y="393"/>
                  </a:lnTo>
                  <a:lnTo>
                    <a:pt x="13" y="394"/>
                  </a:lnTo>
                  <a:lnTo>
                    <a:pt x="13" y="382"/>
                  </a:lnTo>
                  <a:lnTo>
                    <a:pt x="26" y="382"/>
                  </a:lnTo>
                  <a:close/>
                  <a:moveTo>
                    <a:pt x="22" y="280"/>
                  </a:moveTo>
                  <a:lnTo>
                    <a:pt x="23" y="309"/>
                  </a:lnTo>
                  <a:lnTo>
                    <a:pt x="10" y="310"/>
                  </a:lnTo>
                  <a:lnTo>
                    <a:pt x="9" y="283"/>
                  </a:lnTo>
                  <a:lnTo>
                    <a:pt x="22" y="280"/>
                  </a:lnTo>
                  <a:close/>
                  <a:moveTo>
                    <a:pt x="22" y="262"/>
                  </a:moveTo>
                  <a:lnTo>
                    <a:pt x="22" y="268"/>
                  </a:lnTo>
                  <a:lnTo>
                    <a:pt x="18" y="268"/>
                  </a:lnTo>
                  <a:lnTo>
                    <a:pt x="9" y="270"/>
                  </a:lnTo>
                  <a:lnTo>
                    <a:pt x="9" y="263"/>
                  </a:lnTo>
                  <a:lnTo>
                    <a:pt x="22" y="262"/>
                  </a:lnTo>
                  <a:close/>
                  <a:moveTo>
                    <a:pt x="21" y="215"/>
                  </a:moveTo>
                  <a:lnTo>
                    <a:pt x="21" y="220"/>
                  </a:lnTo>
                  <a:lnTo>
                    <a:pt x="15" y="224"/>
                  </a:lnTo>
                  <a:lnTo>
                    <a:pt x="8" y="232"/>
                  </a:lnTo>
                  <a:lnTo>
                    <a:pt x="8" y="226"/>
                  </a:lnTo>
                  <a:lnTo>
                    <a:pt x="11" y="223"/>
                  </a:lnTo>
                  <a:lnTo>
                    <a:pt x="21" y="215"/>
                  </a:lnTo>
                  <a:close/>
                  <a:moveTo>
                    <a:pt x="19" y="190"/>
                  </a:moveTo>
                  <a:lnTo>
                    <a:pt x="19" y="194"/>
                  </a:lnTo>
                  <a:lnTo>
                    <a:pt x="8" y="195"/>
                  </a:lnTo>
                  <a:lnTo>
                    <a:pt x="6" y="195"/>
                  </a:lnTo>
                  <a:lnTo>
                    <a:pt x="6" y="191"/>
                  </a:lnTo>
                  <a:lnTo>
                    <a:pt x="19" y="190"/>
                  </a:lnTo>
                  <a:close/>
                  <a:moveTo>
                    <a:pt x="5" y="141"/>
                  </a:moveTo>
                  <a:lnTo>
                    <a:pt x="18" y="151"/>
                  </a:lnTo>
                  <a:lnTo>
                    <a:pt x="18" y="157"/>
                  </a:lnTo>
                  <a:lnTo>
                    <a:pt x="8" y="149"/>
                  </a:lnTo>
                  <a:lnTo>
                    <a:pt x="5" y="148"/>
                  </a:lnTo>
                  <a:lnTo>
                    <a:pt x="5" y="141"/>
                  </a:lnTo>
                  <a:close/>
                  <a:moveTo>
                    <a:pt x="17" y="110"/>
                  </a:moveTo>
                  <a:lnTo>
                    <a:pt x="17" y="115"/>
                  </a:lnTo>
                  <a:lnTo>
                    <a:pt x="4" y="118"/>
                  </a:lnTo>
                  <a:lnTo>
                    <a:pt x="4" y="114"/>
                  </a:lnTo>
                  <a:lnTo>
                    <a:pt x="17" y="110"/>
                  </a:lnTo>
                  <a:close/>
                  <a:moveTo>
                    <a:pt x="17" y="94"/>
                  </a:moveTo>
                  <a:lnTo>
                    <a:pt x="17" y="98"/>
                  </a:lnTo>
                  <a:lnTo>
                    <a:pt x="4" y="101"/>
                  </a:lnTo>
                  <a:lnTo>
                    <a:pt x="4" y="97"/>
                  </a:lnTo>
                  <a:lnTo>
                    <a:pt x="14" y="94"/>
                  </a:lnTo>
                  <a:lnTo>
                    <a:pt x="17" y="94"/>
                  </a:lnTo>
                  <a:close/>
                  <a:moveTo>
                    <a:pt x="13" y="0"/>
                  </a:moveTo>
                  <a:lnTo>
                    <a:pt x="14" y="4"/>
                  </a:lnTo>
                  <a:lnTo>
                    <a:pt x="1" y="8"/>
                  </a:lnTo>
                  <a:lnTo>
                    <a:pt x="0" y="3"/>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1" name="Freeform 142"/>
            <p:cNvSpPr>
              <a:spLocks noEditPoints="1"/>
            </p:cNvSpPr>
            <p:nvPr/>
          </p:nvSpPr>
          <p:spPr bwMode="auto">
            <a:xfrm>
              <a:off x="6262688" y="6037263"/>
              <a:ext cx="41275" cy="630238"/>
            </a:xfrm>
            <a:custGeom>
              <a:avLst/>
              <a:gdLst/>
              <a:ahLst/>
              <a:cxnLst>
                <a:cxn ang="0">
                  <a:pos x="26" y="386"/>
                </a:cxn>
                <a:cxn ang="0">
                  <a:pos x="26" y="395"/>
                </a:cxn>
                <a:cxn ang="0">
                  <a:pos x="13" y="397"/>
                </a:cxn>
                <a:cxn ang="0">
                  <a:pos x="13" y="386"/>
                </a:cxn>
                <a:cxn ang="0">
                  <a:pos x="26" y="386"/>
                </a:cxn>
                <a:cxn ang="0">
                  <a:pos x="22" y="283"/>
                </a:cxn>
                <a:cxn ang="0">
                  <a:pos x="23" y="312"/>
                </a:cxn>
                <a:cxn ang="0">
                  <a:pos x="10" y="313"/>
                </a:cxn>
                <a:cxn ang="0">
                  <a:pos x="9" y="284"/>
                </a:cxn>
                <a:cxn ang="0">
                  <a:pos x="22" y="283"/>
                </a:cxn>
                <a:cxn ang="0">
                  <a:pos x="22" y="264"/>
                </a:cxn>
                <a:cxn ang="0">
                  <a:pos x="22" y="270"/>
                </a:cxn>
                <a:cxn ang="0">
                  <a:pos x="9" y="272"/>
                </a:cxn>
                <a:cxn ang="0">
                  <a:pos x="9" y="266"/>
                </a:cxn>
                <a:cxn ang="0">
                  <a:pos x="22" y="264"/>
                </a:cxn>
                <a:cxn ang="0">
                  <a:pos x="20" y="206"/>
                </a:cxn>
                <a:cxn ang="0">
                  <a:pos x="20" y="212"/>
                </a:cxn>
                <a:cxn ang="0">
                  <a:pos x="8" y="224"/>
                </a:cxn>
                <a:cxn ang="0">
                  <a:pos x="8" y="219"/>
                </a:cxn>
                <a:cxn ang="0">
                  <a:pos x="20" y="206"/>
                </a:cxn>
                <a:cxn ang="0">
                  <a:pos x="20" y="191"/>
                </a:cxn>
                <a:cxn ang="0">
                  <a:pos x="20" y="195"/>
                </a:cxn>
                <a:cxn ang="0">
                  <a:pos x="6" y="198"/>
                </a:cxn>
                <a:cxn ang="0">
                  <a:pos x="6" y="194"/>
                </a:cxn>
                <a:cxn ang="0">
                  <a:pos x="16" y="192"/>
                </a:cxn>
                <a:cxn ang="0">
                  <a:pos x="20" y="191"/>
                </a:cxn>
                <a:cxn ang="0">
                  <a:pos x="5" y="155"/>
                </a:cxn>
                <a:cxn ang="0">
                  <a:pos x="13" y="160"/>
                </a:cxn>
                <a:cxn ang="0">
                  <a:pos x="18" y="164"/>
                </a:cxn>
                <a:cxn ang="0">
                  <a:pos x="18" y="170"/>
                </a:cxn>
                <a:cxn ang="0">
                  <a:pos x="5" y="161"/>
                </a:cxn>
                <a:cxn ang="0">
                  <a:pos x="5" y="155"/>
                </a:cxn>
                <a:cxn ang="0">
                  <a:pos x="17" y="110"/>
                </a:cxn>
                <a:cxn ang="0">
                  <a:pos x="17" y="115"/>
                </a:cxn>
                <a:cxn ang="0">
                  <a:pos x="4" y="119"/>
                </a:cxn>
                <a:cxn ang="0">
                  <a:pos x="4" y="114"/>
                </a:cxn>
                <a:cxn ang="0">
                  <a:pos x="5" y="114"/>
                </a:cxn>
                <a:cxn ang="0">
                  <a:pos x="17" y="110"/>
                </a:cxn>
                <a:cxn ang="0">
                  <a:pos x="17" y="94"/>
                </a:cxn>
                <a:cxn ang="0">
                  <a:pos x="17" y="98"/>
                </a:cxn>
                <a:cxn ang="0">
                  <a:pos x="8" y="101"/>
                </a:cxn>
                <a:cxn ang="0">
                  <a:pos x="4" y="102"/>
                </a:cxn>
                <a:cxn ang="0">
                  <a:pos x="4" y="98"/>
                </a:cxn>
                <a:cxn ang="0">
                  <a:pos x="12" y="96"/>
                </a:cxn>
                <a:cxn ang="0">
                  <a:pos x="17" y="94"/>
                </a:cxn>
                <a:cxn ang="0">
                  <a:pos x="13" y="0"/>
                </a:cxn>
                <a:cxn ang="0">
                  <a:pos x="13" y="4"/>
                </a:cxn>
                <a:cxn ang="0">
                  <a:pos x="6" y="7"/>
                </a:cxn>
                <a:cxn ang="0">
                  <a:pos x="1" y="8"/>
                </a:cxn>
                <a:cxn ang="0">
                  <a:pos x="0" y="4"/>
                </a:cxn>
                <a:cxn ang="0">
                  <a:pos x="4" y="3"/>
                </a:cxn>
                <a:cxn ang="0">
                  <a:pos x="13" y="0"/>
                </a:cxn>
              </a:cxnLst>
              <a:rect l="0" t="0" r="r" b="b"/>
              <a:pathLst>
                <a:path w="26" h="397">
                  <a:moveTo>
                    <a:pt x="26" y="386"/>
                  </a:moveTo>
                  <a:lnTo>
                    <a:pt x="26" y="395"/>
                  </a:lnTo>
                  <a:lnTo>
                    <a:pt x="13" y="397"/>
                  </a:lnTo>
                  <a:lnTo>
                    <a:pt x="13" y="386"/>
                  </a:lnTo>
                  <a:lnTo>
                    <a:pt x="26" y="386"/>
                  </a:lnTo>
                  <a:close/>
                  <a:moveTo>
                    <a:pt x="22" y="283"/>
                  </a:moveTo>
                  <a:lnTo>
                    <a:pt x="23" y="312"/>
                  </a:lnTo>
                  <a:lnTo>
                    <a:pt x="10" y="313"/>
                  </a:lnTo>
                  <a:lnTo>
                    <a:pt x="9" y="284"/>
                  </a:lnTo>
                  <a:lnTo>
                    <a:pt x="22" y="283"/>
                  </a:lnTo>
                  <a:close/>
                  <a:moveTo>
                    <a:pt x="22" y="264"/>
                  </a:moveTo>
                  <a:lnTo>
                    <a:pt x="22" y="270"/>
                  </a:lnTo>
                  <a:lnTo>
                    <a:pt x="9" y="272"/>
                  </a:lnTo>
                  <a:lnTo>
                    <a:pt x="9" y="266"/>
                  </a:lnTo>
                  <a:lnTo>
                    <a:pt x="22" y="264"/>
                  </a:lnTo>
                  <a:close/>
                  <a:moveTo>
                    <a:pt x="20" y="206"/>
                  </a:moveTo>
                  <a:lnTo>
                    <a:pt x="20" y="212"/>
                  </a:lnTo>
                  <a:lnTo>
                    <a:pt x="8" y="224"/>
                  </a:lnTo>
                  <a:lnTo>
                    <a:pt x="8" y="219"/>
                  </a:lnTo>
                  <a:lnTo>
                    <a:pt x="20" y="206"/>
                  </a:lnTo>
                  <a:close/>
                  <a:moveTo>
                    <a:pt x="20" y="191"/>
                  </a:moveTo>
                  <a:lnTo>
                    <a:pt x="20" y="195"/>
                  </a:lnTo>
                  <a:lnTo>
                    <a:pt x="6" y="198"/>
                  </a:lnTo>
                  <a:lnTo>
                    <a:pt x="6" y="194"/>
                  </a:lnTo>
                  <a:lnTo>
                    <a:pt x="16" y="192"/>
                  </a:lnTo>
                  <a:lnTo>
                    <a:pt x="20" y="191"/>
                  </a:lnTo>
                  <a:close/>
                  <a:moveTo>
                    <a:pt x="5" y="155"/>
                  </a:moveTo>
                  <a:lnTo>
                    <a:pt x="13" y="160"/>
                  </a:lnTo>
                  <a:lnTo>
                    <a:pt x="18" y="164"/>
                  </a:lnTo>
                  <a:lnTo>
                    <a:pt x="18" y="170"/>
                  </a:lnTo>
                  <a:lnTo>
                    <a:pt x="5" y="161"/>
                  </a:lnTo>
                  <a:lnTo>
                    <a:pt x="5" y="155"/>
                  </a:lnTo>
                  <a:close/>
                  <a:moveTo>
                    <a:pt x="17" y="110"/>
                  </a:moveTo>
                  <a:lnTo>
                    <a:pt x="17" y="115"/>
                  </a:lnTo>
                  <a:lnTo>
                    <a:pt x="4" y="119"/>
                  </a:lnTo>
                  <a:lnTo>
                    <a:pt x="4" y="114"/>
                  </a:lnTo>
                  <a:lnTo>
                    <a:pt x="5" y="114"/>
                  </a:lnTo>
                  <a:lnTo>
                    <a:pt x="17" y="110"/>
                  </a:lnTo>
                  <a:close/>
                  <a:moveTo>
                    <a:pt x="17" y="94"/>
                  </a:moveTo>
                  <a:lnTo>
                    <a:pt x="17" y="98"/>
                  </a:lnTo>
                  <a:lnTo>
                    <a:pt x="8" y="101"/>
                  </a:lnTo>
                  <a:lnTo>
                    <a:pt x="4" y="102"/>
                  </a:lnTo>
                  <a:lnTo>
                    <a:pt x="4" y="98"/>
                  </a:lnTo>
                  <a:lnTo>
                    <a:pt x="12" y="96"/>
                  </a:lnTo>
                  <a:lnTo>
                    <a:pt x="17" y="94"/>
                  </a:lnTo>
                  <a:close/>
                  <a:moveTo>
                    <a:pt x="13" y="0"/>
                  </a:moveTo>
                  <a:lnTo>
                    <a:pt x="13" y="4"/>
                  </a:lnTo>
                  <a:lnTo>
                    <a:pt x="6" y="7"/>
                  </a:lnTo>
                  <a:lnTo>
                    <a:pt x="1" y="8"/>
                  </a:lnTo>
                  <a:lnTo>
                    <a:pt x="0" y="4"/>
                  </a:lnTo>
                  <a:lnTo>
                    <a:pt x="4" y="3"/>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2" name="Freeform 143"/>
            <p:cNvSpPr>
              <a:spLocks noEditPoints="1"/>
            </p:cNvSpPr>
            <p:nvPr/>
          </p:nvSpPr>
          <p:spPr bwMode="auto">
            <a:xfrm>
              <a:off x="6283325" y="6029325"/>
              <a:ext cx="41275" cy="635000"/>
            </a:xfrm>
            <a:custGeom>
              <a:avLst/>
              <a:gdLst/>
              <a:ahLst/>
              <a:cxnLst>
                <a:cxn ang="0">
                  <a:pos x="22" y="285"/>
                </a:cxn>
                <a:cxn ang="0">
                  <a:pos x="24" y="328"/>
                </a:cxn>
                <a:cxn ang="0">
                  <a:pos x="24" y="330"/>
                </a:cxn>
                <a:cxn ang="0">
                  <a:pos x="21" y="356"/>
                </a:cxn>
                <a:cxn ang="0">
                  <a:pos x="20" y="374"/>
                </a:cxn>
                <a:cxn ang="0">
                  <a:pos x="17" y="391"/>
                </a:cxn>
                <a:cxn ang="0">
                  <a:pos x="18" y="391"/>
                </a:cxn>
                <a:cxn ang="0">
                  <a:pos x="26" y="390"/>
                </a:cxn>
                <a:cxn ang="0">
                  <a:pos x="26" y="400"/>
                </a:cxn>
                <a:cxn ang="0">
                  <a:pos x="13" y="400"/>
                </a:cxn>
                <a:cxn ang="0">
                  <a:pos x="13" y="390"/>
                </a:cxn>
                <a:cxn ang="0">
                  <a:pos x="16" y="372"/>
                </a:cxn>
                <a:cxn ang="0">
                  <a:pos x="17" y="355"/>
                </a:cxn>
                <a:cxn ang="0">
                  <a:pos x="20" y="328"/>
                </a:cxn>
                <a:cxn ang="0">
                  <a:pos x="21" y="317"/>
                </a:cxn>
                <a:cxn ang="0">
                  <a:pos x="10" y="317"/>
                </a:cxn>
                <a:cxn ang="0">
                  <a:pos x="9" y="288"/>
                </a:cxn>
                <a:cxn ang="0">
                  <a:pos x="22" y="285"/>
                </a:cxn>
                <a:cxn ang="0">
                  <a:pos x="22" y="267"/>
                </a:cxn>
                <a:cxn ang="0">
                  <a:pos x="22" y="272"/>
                </a:cxn>
                <a:cxn ang="0">
                  <a:pos x="9" y="275"/>
                </a:cxn>
                <a:cxn ang="0">
                  <a:pos x="9" y="269"/>
                </a:cxn>
                <a:cxn ang="0">
                  <a:pos x="22" y="267"/>
                </a:cxn>
                <a:cxn ang="0">
                  <a:pos x="20" y="199"/>
                </a:cxn>
                <a:cxn ang="0">
                  <a:pos x="20" y="204"/>
                </a:cxn>
                <a:cxn ang="0">
                  <a:pos x="7" y="217"/>
                </a:cxn>
                <a:cxn ang="0">
                  <a:pos x="7" y="211"/>
                </a:cxn>
                <a:cxn ang="0">
                  <a:pos x="20" y="199"/>
                </a:cxn>
                <a:cxn ang="0">
                  <a:pos x="20" y="194"/>
                </a:cxn>
                <a:cxn ang="0">
                  <a:pos x="20" y="197"/>
                </a:cxn>
                <a:cxn ang="0">
                  <a:pos x="16" y="199"/>
                </a:cxn>
                <a:cxn ang="0">
                  <a:pos x="9" y="200"/>
                </a:cxn>
                <a:cxn ang="0">
                  <a:pos x="7" y="200"/>
                </a:cxn>
                <a:cxn ang="0">
                  <a:pos x="7" y="196"/>
                </a:cxn>
                <a:cxn ang="0">
                  <a:pos x="12" y="195"/>
                </a:cxn>
                <a:cxn ang="0">
                  <a:pos x="16" y="195"/>
                </a:cxn>
                <a:cxn ang="0">
                  <a:pos x="20" y="194"/>
                </a:cxn>
                <a:cxn ang="0">
                  <a:pos x="5" y="169"/>
                </a:cxn>
                <a:cxn ang="0">
                  <a:pos x="16" y="177"/>
                </a:cxn>
                <a:cxn ang="0">
                  <a:pos x="18" y="179"/>
                </a:cxn>
                <a:cxn ang="0">
                  <a:pos x="20" y="184"/>
                </a:cxn>
                <a:cxn ang="0">
                  <a:pos x="5" y="175"/>
                </a:cxn>
                <a:cxn ang="0">
                  <a:pos x="5" y="169"/>
                </a:cxn>
                <a:cxn ang="0">
                  <a:pos x="17" y="112"/>
                </a:cxn>
                <a:cxn ang="0">
                  <a:pos x="17" y="118"/>
                </a:cxn>
                <a:cxn ang="0">
                  <a:pos x="4" y="120"/>
                </a:cxn>
                <a:cxn ang="0">
                  <a:pos x="4" y="115"/>
                </a:cxn>
                <a:cxn ang="0">
                  <a:pos x="14" y="112"/>
                </a:cxn>
                <a:cxn ang="0">
                  <a:pos x="17" y="112"/>
                </a:cxn>
                <a:cxn ang="0">
                  <a:pos x="17" y="95"/>
                </a:cxn>
                <a:cxn ang="0">
                  <a:pos x="17" y="101"/>
                </a:cxn>
                <a:cxn ang="0">
                  <a:pos x="14" y="101"/>
                </a:cxn>
                <a:cxn ang="0">
                  <a:pos x="5" y="103"/>
                </a:cxn>
                <a:cxn ang="0">
                  <a:pos x="4" y="103"/>
                </a:cxn>
                <a:cxn ang="0">
                  <a:pos x="4" y="99"/>
                </a:cxn>
                <a:cxn ang="0">
                  <a:pos x="8" y="98"/>
                </a:cxn>
                <a:cxn ang="0">
                  <a:pos x="17" y="95"/>
                </a:cxn>
                <a:cxn ang="0">
                  <a:pos x="13" y="0"/>
                </a:cxn>
                <a:cxn ang="0">
                  <a:pos x="13" y="5"/>
                </a:cxn>
                <a:cxn ang="0">
                  <a:pos x="0" y="9"/>
                </a:cxn>
                <a:cxn ang="0">
                  <a:pos x="0" y="5"/>
                </a:cxn>
                <a:cxn ang="0">
                  <a:pos x="13" y="0"/>
                </a:cxn>
              </a:cxnLst>
              <a:rect l="0" t="0" r="r" b="b"/>
              <a:pathLst>
                <a:path w="26" h="400">
                  <a:moveTo>
                    <a:pt x="22" y="285"/>
                  </a:moveTo>
                  <a:lnTo>
                    <a:pt x="24" y="328"/>
                  </a:lnTo>
                  <a:lnTo>
                    <a:pt x="24" y="330"/>
                  </a:lnTo>
                  <a:lnTo>
                    <a:pt x="21" y="356"/>
                  </a:lnTo>
                  <a:lnTo>
                    <a:pt x="20" y="374"/>
                  </a:lnTo>
                  <a:lnTo>
                    <a:pt x="17" y="391"/>
                  </a:lnTo>
                  <a:lnTo>
                    <a:pt x="18" y="391"/>
                  </a:lnTo>
                  <a:lnTo>
                    <a:pt x="26" y="390"/>
                  </a:lnTo>
                  <a:lnTo>
                    <a:pt x="26" y="400"/>
                  </a:lnTo>
                  <a:lnTo>
                    <a:pt x="13" y="400"/>
                  </a:lnTo>
                  <a:lnTo>
                    <a:pt x="13" y="390"/>
                  </a:lnTo>
                  <a:lnTo>
                    <a:pt x="16" y="372"/>
                  </a:lnTo>
                  <a:lnTo>
                    <a:pt x="17" y="355"/>
                  </a:lnTo>
                  <a:lnTo>
                    <a:pt x="20" y="328"/>
                  </a:lnTo>
                  <a:lnTo>
                    <a:pt x="21" y="317"/>
                  </a:lnTo>
                  <a:lnTo>
                    <a:pt x="10" y="317"/>
                  </a:lnTo>
                  <a:lnTo>
                    <a:pt x="9" y="288"/>
                  </a:lnTo>
                  <a:lnTo>
                    <a:pt x="22" y="285"/>
                  </a:lnTo>
                  <a:close/>
                  <a:moveTo>
                    <a:pt x="22" y="267"/>
                  </a:moveTo>
                  <a:lnTo>
                    <a:pt x="22" y="272"/>
                  </a:lnTo>
                  <a:lnTo>
                    <a:pt x="9" y="275"/>
                  </a:lnTo>
                  <a:lnTo>
                    <a:pt x="9" y="269"/>
                  </a:lnTo>
                  <a:lnTo>
                    <a:pt x="22" y="267"/>
                  </a:lnTo>
                  <a:close/>
                  <a:moveTo>
                    <a:pt x="20" y="199"/>
                  </a:moveTo>
                  <a:lnTo>
                    <a:pt x="20" y="204"/>
                  </a:lnTo>
                  <a:lnTo>
                    <a:pt x="7" y="217"/>
                  </a:lnTo>
                  <a:lnTo>
                    <a:pt x="7" y="211"/>
                  </a:lnTo>
                  <a:lnTo>
                    <a:pt x="20" y="199"/>
                  </a:lnTo>
                  <a:close/>
                  <a:moveTo>
                    <a:pt x="20" y="194"/>
                  </a:moveTo>
                  <a:lnTo>
                    <a:pt x="20" y="197"/>
                  </a:lnTo>
                  <a:lnTo>
                    <a:pt x="16" y="199"/>
                  </a:lnTo>
                  <a:lnTo>
                    <a:pt x="9" y="200"/>
                  </a:lnTo>
                  <a:lnTo>
                    <a:pt x="7" y="200"/>
                  </a:lnTo>
                  <a:lnTo>
                    <a:pt x="7" y="196"/>
                  </a:lnTo>
                  <a:lnTo>
                    <a:pt x="12" y="195"/>
                  </a:lnTo>
                  <a:lnTo>
                    <a:pt x="16" y="195"/>
                  </a:lnTo>
                  <a:lnTo>
                    <a:pt x="20" y="194"/>
                  </a:lnTo>
                  <a:close/>
                  <a:moveTo>
                    <a:pt x="5" y="169"/>
                  </a:moveTo>
                  <a:lnTo>
                    <a:pt x="16" y="177"/>
                  </a:lnTo>
                  <a:lnTo>
                    <a:pt x="18" y="179"/>
                  </a:lnTo>
                  <a:lnTo>
                    <a:pt x="20" y="184"/>
                  </a:lnTo>
                  <a:lnTo>
                    <a:pt x="5" y="175"/>
                  </a:lnTo>
                  <a:lnTo>
                    <a:pt x="5" y="169"/>
                  </a:lnTo>
                  <a:close/>
                  <a:moveTo>
                    <a:pt x="17" y="112"/>
                  </a:moveTo>
                  <a:lnTo>
                    <a:pt x="17" y="118"/>
                  </a:lnTo>
                  <a:lnTo>
                    <a:pt x="4" y="120"/>
                  </a:lnTo>
                  <a:lnTo>
                    <a:pt x="4" y="115"/>
                  </a:lnTo>
                  <a:lnTo>
                    <a:pt x="14" y="112"/>
                  </a:lnTo>
                  <a:lnTo>
                    <a:pt x="17" y="112"/>
                  </a:lnTo>
                  <a:close/>
                  <a:moveTo>
                    <a:pt x="17" y="95"/>
                  </a:moveTo>
                  <a:lnTo>
                    <a:pt x="17" y="101"/>
                  </a:lnTo>
                  <a:lnTo>
                    <a:pt x="14" y="101"/>
                  </a:lnTo>
                  <a:lnTo>
                    <a:pt x="5" y="103"/>
                  </a:lnTo>
                  <a:lnTo>
                    <a:pt x="4" y="103"/>
                  </a:lnTo>
                  <a:lnTo>
                    <a:pt x="4" y="99"/>
                  </a:lnTo>
                  <a:lnTo>
                    <a:pt x="8" y="98"/>
                  </a:lnTo>
                  <a:lnTo>
                    <a:pt x="17" y="95"/>
                  </a:lnTo>
                  <a:close/>
                  <a:moveTo>
                    <a:pt x="13" y="0"/>
                  </a:moveTo>
                  <a:lnTo>
                    <a:pt x="13" y="5"/>
                  </a:lnTo>
                  <a:lnTo>
                    <a:pt x="0" y="9"/>
                  </a:lnTo>
                  <a:lnTo>
                    <a:pt x="0" y="5"/>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3" name="Freeform 144"/>
            <p:cNvSpPr>
              <a:spLocks noEditPoints="1"/>
            </p:cNvSpPr>
            <p:nvPr/>
          </p:nvSpPr>
          <p:spPr bwMode="auto">
            <a:xfrm>
              <a:off x="6303963" y="6022975"/>
              <a:ext cx="41275" cy="641350"/>
            </a:xfrm>
            <a:custGeom>
              <a:avLst/>
              <a:gdLst/>
              <a:ahLst/>
              <a:cxnLst>
                <a:cxn ang="0">
                  <a:pos x="26" y="403"/>
                </a:cxn>
                <a:cxn ang="0">
                  <a:pos x="13" y="404"/>
                </a:cxn>
                <a:cxn ang="0">
                  <a:pos x="22" y="393"/>
                </a:cxn>
                <a:cxn ang="0">
                  <a:pos x="18" y="173"/>
                </a:cxn>
                <a:cxn ang="0">
                  <a:pos x="20" y="213"/>
                </a:cxn>
                <a:cxn ang="0">
                  <a:pos x="17" y="247"/>
                </a:cxn>
                <a:cxn ang="0">
                  <a:pos x="22" y="268"/>
                </a:cxn>
                <a:cxn ang="0">
                  <a:pos x="16" y="275"/>
                </a:cxn>
                <a:cxn ang="0">
                  <a:pos x="22" y="288"/>
                </a:cxn>
                <a:cxn ang="0">
                  <a:pos x="13" y="306"/>
                </a:cxn>
                <a:cxn ang="0">
                  <a:pos x="11" y="332"/>
                </a:cxn>
                <a:cxn ang="0">
                  <a:pos x="11" y="289"/>
                </a:cxn>
                <a:cxn ang="0">
                  <a:pos x="9" y="276"/>
                </a:cxn>
                <a:cxn ang="0">
                  <a:pos x="12" y="271"/>
                </a:cxn>
                <a:cxn ang="0">
                  <a:pos x="13" y="246"/>
                </a:cxn>
                <a:cxn ang="0">
                  <a:pos x="16" y="212"/>
                </a:cxn>
                <a:cxn ang="0">
                  <a:pos x="17" y="200"/>
                </a:cxn>
                <a:cxn ang="0">
                  <a:pos x="13" y="201"/>
                </a:cxn>
                <a:cxn ang="0">
                  <a:pos x="7" y="203"/>
                </a:cxn>
                <a:cxn ang="0">
                  <a:pos x="7" y="201"/>
                </a:cxn>
                <a:cxn ang="0">
                  <a:pos x="9" y="198"/>
                </a:cxn>
                <a:cxn ang="0">
                  <a:pos x="15" y="194"/>
                </a:cxn>
                <a:cxn ang="0">
                  <a:pos x="5" y="183"/>
                </a:cxn>
                <a:cxn ang="0">
                  <a:pos x="18" y="178"/>
                </a:cxn>
                <a:cxn ang="0">
                  <a:pos x="17" y="112"/>
                </a:cxn>
                <a:cxn ang="0">
                  <a:pos x="15" y="119"/>
                </a:cxn>
                <a:cxn ang="0">
                  <a:pos x="4" y="116"/>
                </a:cxn>
                <a:cxn ang="0">
                  <a:pos x="17" y="112"/>
                </a:cxn>
                <a:cxn ang="0">
                  <a:pos x="17" y="101"/>
                </a:cxn>
                <a:cxn ang="0">
                  <a:pos x="4" y="99"/>
                </a:cxn>
                <a:cxn ang="0">
                  <a:pos x="16" y="97"/>
                </a:cxn>
                <a:cxn ang="0">
                  <a:pos x="13" y="4"/>
                </a:cxn>
                <a:cxn ang="0">
                  <a:pos x="0" y="4"/>
                </a:cxn>
              </a:cxnLst>
              <a:rect l="0" t="0" r="r" b="b"/>
              <a:pathLst>
                <a:path w="26" h="404">
                  <a:moveTo>
                    <a:pt x="25" y="393"/>
                  </a:moveTo>
                  <a:lnTo>
                    <a:pt x="26" y="403"/>
                  </a:lnTo>
                  <a:lnTo>
                    <a:pt x="22" y="403"/>
                  </a:lnTo>
                  <a:lnTo>
                    <a:pt x="13" y="404"/>
                  </a:lnTo>
                  <a:lnTo>
                    <a:pt x="13" y="394"/>
                  </a:lnTo>
                  <a:lnTo>
                    <a:pt x="22" y="393"/>
                  </a:lnTo>
                  <a:lnTo>
                    <a:pt x="25" y="393"/>
                  </a:lnTo>
                  <a:close/>
                  <a:moveTo>
                    <a:pt x="18" y="173"/>
                  </a:moveTo>
                  <a:lnTo>
                    <a:pt x="20" y="212"/>
                  </a:lnTo>
                  <a:lnTo>
                    <a:pt x="20" y="213"/>
                  </a:lnTo>
                  <a:lnTo>
                    <a:pt x="18" y="228"/>
                  </a:lnTo>
                  <a:lnTo>
                    <a:pt x="17" y="247"/>
                  </a:lnTo>
                  <a:lnTo>
                    <a:pt x="16" y="270"/>
                  </a:lnTo>
                  <a:lnTo>
                    <a:pt x="22" y="268"/>
                  </a:lnTo>
                  <a:lnTo>
                    <a:pt x="22" y="273"/>
                  </a:lnTo>
                  <a:lnTo>
                    <a:pt x="16" y="275"/>
                  </a:lnTo>
                  <a:lnTo>
                    <a:pt x="15" y="289"/>
                  </a:lnTo>
                  <a:lnTo>
                    <a:pt x="22" y="288"/>
                  </a:lnTo>
                  <a:lnTo>
                    <a:pt x="22" y="304"/>
                  </a:lnTo>
                  <a:lnTo>
                    <a:pt x="13" y="306"/>
                  </a:lnTo>
                  <a:lnTo>
                    <a:pt x="12" y="311"/>
                  </a:lnTo>
                  <a:lnTo>
                    <a:pt x="11" y="332"/>
                  </a:lnTo>
                  <a:lnTo>
                    <a:pt x="9" y="289"/>
                  </a:lnTo>
                  <a:lnTo>
                    <a:pt x="11" y="289"/>
                  </a:lnTo>
                  <a:lnTo>
                    <a:pt x="12" y="276"/>
                  </a:lnTo>
                  <a:lnTo>
                    <a:pt x="9" y="276"/>
                  </a:lnTo>
                  <a:lnTo>
                    <a:pt x="9" y="271"/>
                  </a:lnTo>
                  <a:lnTo>
                    <a:pt x="12" y="271"/>
                  </a:lnTo>
                  <a:lnTo>
                    <a:pt x="12" y="268"/>
                  </a:lnTo>
                  <a:lnTo>
                    <a:pt x="13" y="246"/>
                  </a:lnTo>
                  <a:lnTo>
                    <a:pt x="15" y="226"/>
                  </a:lnTo>
                  <a:lnTo>
                    <a:pt x="16" y="212"/>
                  </a:lnTo>
                  <a:lnTo>
                    <a:pt x="17" y="204"/>
                  </a:lnTo>
                  <a:lnTo>
                    <a:pt x="17" y="200"/>
                  </a:lnTo>
                  <a:lnTo>
                    <a:pt x="13" y="200"/>
                  </a:lnTo>
                  <a:lnTo>
                    <a:pt x="13" y="201"/>
                  </a:lnTo>
                  <a:lnTo>
                    <a:pt x="7" y="208"/>
                  </a:lnTo>
                  <a:lnTo>
                    <a:pt x="7" y="203"/>
                  </a:lnTo>
                  <a:lnTo>
                    <a:pt x="8" y="201"/>
                  </a:lnTo>
                  <a:lnTo>
                    <a:pt x="7" y="201"/>
                  </a:lnTo>
                  <a:lnTo>
                    <a:pt x="7" y="198"/>
                  </a:lnTo>
                  <a:lnTo>
                    <a:pt x="9" y="198"/>
                  </a:lnTo>
                  <a:lnTo>
                    <a:pt x="12" y="196"/>
                  </a:lnTo>
                  <a:lnTo>
                    <a:pt x="15" y="194"/>
                  </a:lnTo>
                  <a:lnTo>
                    <a:pt x="7" y="188"/>
                  </a:lnTo>
                  <a:lnTo>
                    <a:pt x="5" y="183"/>
                  </a:lnTo>
                  <a:lnTo>
                    <a:pt x="17" y="191"/>
                  </a:lnTo>
                  <a:lnTo>
                    <a:pt x="18" y="178"/>
                  </a:lnTo>
                  <a:lnTo>
                    <a:pt x="18" y="173"/>
                  </a:lnTo>
                  <a:close/>
                  <a:moveTo>
                    <a:pt x="17" y="112"/>
                  </a:moveTo>
                  <a:lnTo>
                    <a:pt x="17" y="118"/>
                  </a:lnTo>
                  <a:lnTo>
                    <a:pt x="15" y="119"/>
                  </a:lnTo>
                  <a:lnTo>
                    <a:pt x="4" y="122"/>
                  </a:lnTo>
                  <a:lnTo>
                    <a:pt x="4" y="116"/>
                  </a:lnTo>
                  <a:lnTo>
                    <a:pt x="13" y="114"/>
                  </a:lnTo>
                  <a:lnTo>
                    <a:pt x="17" y="112"/>
                  </a:lnTo>
                  <a:close/>
                  <a:moveTo>
                    <a:pt x="16" y="97"/>
                  </a:moveTo>
                  <a:lnTo>
                    <a:pt x="17" y="101"/>
                  </a:lnTo>
                  <a:lnTo>
                    <a:pt x="4" y="105"/>
                  </a:lnTo>
                  <a:lnTo>
                    <a:pt x="4" y="99"/>
                  </a:lnTo>
                  <a:lnTo>
                    <a:pt x="11" y="98"/>
                  </a:lnTo>
                  <a:lnTo>
                    <a:pt x="16" y="97"/>
                  </a:lnTo>
                  <a:close/>
                  <a:moveTo>
                    <a:pt x="13" y="0"/>
                  </a:moveTo>
                  <a:lnTo>
                    <a:pt x="13" y="4"/>
                  </a:lnTo>
                  <a:lnTo>
                    <a:pt x="0" y="9"/>
                  </a:lnTo>
                  <a:lnTo>
                    <a:pt x="0" y="4"/>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4" name="Freeform 145"/>
            <p:cNvSpPr>
              <a:spLocks noEditPoints="1"/>
            </p:cNvSpPr>
            <p:nvPr/>
          </p:nvSpPr>
          <p:spPr bwMode="auto">
            <a:xfrm>
              <a:off x="6324600" y="6016625"/>
              <a:ext cx="41275" cy="646113"/>
            </a:xfrm>
            <a:custGeom>
              <a:avLst/>
              <a:gdLst/>
              <a:ahLst/>
              <a:cxnLst>
                <a:cxn ang="0">
                  <a:pos x="25" y="394"/>
                </a:cxn>
                <a:cxn ang="0">
                  <a:pos x="26" y="404"/>
                </a:cxn>
                <a:cxn ang="0">
                  <a:pos x="13" y="407"/>
                </a:cxn>
                <a:cxn ang="0">
                  <a:pos x="12" y="397"/>
                </a:cxn>
                <a:cxn ang="0">
                  <a:pos x="25" y="394"/>
                </a:cxn>
                <a:cxn ang="0">
                  <a:pos x="23" y="288"/>
                </a:cxn>
                <a:cxn ang="0">
                  <a:pos x="23" y="305"/>
                </a:cxn>
                <a:cxn ang="0">
                  <a:pos x="9" y="308"/>
                </a:cxn>
                <a:cxn ang="0">
                  <a:pos x="9" y="292"/>
                </a:cxn>
                <a:cxn ang="0">
                  <a:pos x="23" y="288"/>
                </a:cxn>
                <a:cxn ang="0">
                  <a:pos x="21" y="270"/>
                </a:cxn>
                <a:cxn ang="0">
                  <a:pos x="23" y="276"/>
                </a:cxn>
                <a:cxn ang="0">
                  <a:pos x="9" y="277"/>
                </a:cxn>
                <a:cxn ang="0">
                  <a:pos x="9" y="272"/>
                </a:cxn>
                <a:cxn ang="0">
                  <a:pos x="21" y="270"/>
                </a:cxn>
                <a:cxn ang="0">
                  <a:pos x="15" y="59"/>
                </a:cxn>
                <a:cxn ang="0">
                  <a:pos x="16" y="93"/>
                </a:cxn>
                <a:cxn ang="0">
                  <a:pos x="16" y="101"/>
                </a:cxn>
                <a:cxn ang="0">
                  <a:pos x="15" y="113"/>
                </a:cxn>
                <a:cxn ang="0">
                  <a:pos x="17" y="111"/>
                </a:cxn>
                <a:cxn ang="0">
                  <a:pos x="17" y="116"/>
                </a:cxn>
                <a:cxn ang="0">
                  <a:pos x="15" y="118"/>
                </a:cxn>
                <a:cxn ang="0">
                  <a:pos x="15" y="119"/>
                </a:cxn>
                <a:cxn ang="0">
                  <a:pos x="13" y="131"/>
                </a:cxn>
                <a:cxn ang="0">
                  <a:pos x="11" y="165"/>
                </a:cxn>
                <a:cxn ang="0">
                  <a:pos x="9" y="183"/>
                </a:cxn>
                <a:cxn ang="0">
                  <a:pos x="9" y="190"/>
                </a:cxn>
                <a:cxn ang="0">
                  <a:pos x="11" y="188"/>
                </a:cxn>
                <a:cxn ang="0">
                  <a:pos x="19" y="179"/>
                </a:cxn>
                <a:cxn ang="0">
                  <a:pos x="19" y="185"/>
                </a:cxn>
                <a:cxn ang="0">
                  <a:pos x="15" y="190"/>
                </a:cxn>
                <a:cxn ang="0">
                  <a:pos x="9" y="196"/>
                </a:cxn>
                <a:cxn ang="0">
                  <a:pos x="8" y="198"/>
                </a:cxn>
                <a:cxn ang="0">
                  <a:pos x="9" y="198"/>
                </a:cxn>
                <a:cxn ang="0">
                  <a:pos x="20" y="195"/>
                </a:cxn>
                <a:cxn ang="0">
                  <a:pos x="20" y="199"/>
                </a:cxn>
                <a:cxn ang="0">
                  <a:pos x="15" y="200"/>
                </a:cxn>
                <a:cxn ang="0">
                  <a:pos x="20" y="204"/>
                </a:cxn>
                <a:cxn ang="0">
                  <a:pos x="20" y="211"/>
                </a:cxn>
                <a:cxn ang="0">
                  <a:pos x="8" y="203"/>
                </a:cxn>
                <a:cxn ang="0">
                  <a:pos x="8" y="209"/>
                </a:cxn>
                <a:cxn ang="0">
                  <a:pos x="7" y="216"/>
                </a:cxn>
                <a:cxn ang="0">
                  <a:pos x="5" y="177"/>
                </a:cxn>
                <a:cxn ang="0">
                  <a:pos x="7" y="164"/>
                </a:cxn>
                <a:cxn ang="0">
                  <a:pos x="9" y="130"/>
                </a:cxn>
                <a:cxn ang="0">
                  <a:pos x="11" y="119"/>
                </a:cxn>
                <a:cxn ang="0">
                  <a:pos x="5" y="120"/>
                </a:cxn>
                <a:cxn ang="0">
                  <a:pos x="4" y="122"/>
                </a:cxn>
                <a:cxn ang="0">
                  <a:pos x="4" y="116"/>
                </a:cxn>
                <a:cxn ang="0">
                  <a:pos x="11" y="114"/>
                </a:cxn>
                <a:cxn ang="0">
                  <a:pos x="12" y="102"/>
                </a:cxn>
                <a:cxn ang="0">
                  <a:pos x="4" y="105"/>
                </a:cxn>
                <a:cxn ang="0">
                  <a:pos x="3" y="101"/>
                </a:cxn>
                <a:cxn ang="0">
                  <a:pos x="12" y="98"/>
                </a:cxn>
                <a:cxn ang="0">
                  <a:pos x="13" y="80"/>
                </a:cxn>
                <a:cxn ang="0">
                  <a:pos x="15" y="59"/>
                </a:cxn>
                <a:cxn ang="0">
                  <a:pos x="13" y="0"/>
                </a:cxn>
                <a:cxn ang="0">
                  <a:pos x="13" y="4"/>
                </a:cxn>
                <a:cxn ang="0">
                  <a:pos x="0" y="8"/>
                </a:cxn>
                <a:cxn ang="0">
                  <a:pos x="0" y="4"/>
                </a:cxn>
                <a:cxn ang="0">
                  <a:pos x="13" y="0"/>
                </a:cxn>
              </a:cxnLst>
              <a:rect l="0" t="0" r="r" b="b"/>
              <a:pathLst>
                <a:path w="26" h="407">
                  <a:moveTo>
                    <a:pt x="25" y="394"/>
                  </a:moveTo>
                  <a:lnTo>
                    <a:pt x="26" y="404"/>
                  </a:lnTo>
                  <a:lnTo>
                    <a:pt x="13" y="407"/>
                  </a:lnTo>
                  <a:lnTo>
                    <a:pt x="12" y="397"/>
                  </a:lnTo>
                  <a:lnTo>
                    <a:pt x="25" y="394"/>
                  </a:lnTo>
                  <a:close/>
                  <a:moveTo>
                    <a:pt x="23" y="288"/>
                  </a:moveTo>
                  <a:lnTo>
                    <a:pt x="23" y="305"/>
                  </a:lnTo>
                  <a:lnTo>
                    <a:pt x="9" y="308"/>
                  </a:lnTo>
                  <a:lnTo>
                    <a:pt x="9" y="292"/>
                  </a:lnTo>
                  <a:lnTo>
                    <a:pt x="23" y="288"/>
                  </a:lnTo>
                  <a:close/>
                  <a:moveTo>
                    <a:pt x="21" y="270"/>
                  </a:moveTo>
                  <a:lnTo>
                    <a:pt x="23" y="276"/>
                  </a:lnTo>
                  <a:lnTo>
                    <a:pt x="9" y="277"/>
                  </a:lnTo>
                  <a:lnTo>
                    <a:pt x="9" y="272"/>
                  </a:lnTo>
                  <a:lnTo>
                    <a:pt x="21" y="270"/>
                  </a:lnTo>
                  <a:close/>
                  <a:moveTo>
                    <a:pt x="15" y="59"/>
                  </a:moveTo>
                  <a:lnTo>
                    <a:pt x="16" y="93"/>
                  </a:lnTo>
                  <a:lnTo>
                    <a:pt x="16" y="101"/>
                  </a:lnTo>
                  <a:lnTo>
                    <a:pt x="15" y="113"/>
                  </a:lnTo>
                  <a:lnTo>
                    <a:pt x="17" y="111"/>
                  </a:lnTo>
                  <a:lnTo>
                    <a:pt x="17" y="116"/>
                  </a:lnTo>
                  <a:lnTo>
                    <a:pt x="15" y="118"/>
                  </a:lnTo>
                  <a:lnTo>
                    <a:pt x="15" y="119"/>
                  </a:lnTo>
                  <a:lnTo>
                    <a:pt x="13" y="131"/>
                  </a:lnTo>
                  <a:lnTo>
                    <a:pt x="11" y="165"/>
                  </a:lnTo>
                  <a:lnTo>
                    <a:pt x="9" y="183"/>
                  </a:lnTo>
                  <a:lnTo>
                    <a:pt x="9" y="190"/>
                  </a:lnTo>
                  <a:lnTo>
                    <a:pt x="11" y="188"/>
                  </a:lnTo>
                  <a:lnTo>
                    <a:pt x="19" y="179"/>
                  </a:lnTo>
                  <a:lnTo>
                    <a:pt x="19" y="185"/>
                  </a:lnTo>
                  <a:lnTo>
                    <a:pt x="15" y="190"/>
                  </a:lnTo>
                  <a:lnTo>
                    <a:pt x="9" y="196"/>
                  </a:lnTo>
                  <a:lnTo>
                    <a:pt x="8" y="198"/>
                  </a:lnTo>
                  <a:lnTo>
                    <a:pt x="9" y="198"/>
                  </a:lnTo>
                  <a:lnTo>
                    <a:pt x="20" y="195"/>
                  </a:lnTo>
                  <a:lnTo>
                    <a:pt x="20" y="199"/>
                  </a:lnTo>
                  <a:lnTo>
                    <a:pt x="15" y="200"/>
                  </a:lnTo>
                  <a:lnTo>
                    <a:pt x="20" y="204"/>
                  </a:lnTo>
                  <a:lnTo>
                    <a:pt x="20" y="211"/>
                  </a:lnTo>
                  <a:lnTo>
                    <a:pt x="8" y="203"/>
                  </a:lnTo>
                  <a:lnTo>
                    <a:pt x="8" y="209"/>
                  </a:lnTo>
                  <a:lnTo>
                    <a:pt x="7" y="216"/>
                  </a:lnTo>
                  <a:lnTo>
                    <a:pt x="5" y="177"/>
                  </a:lnTo>
                  <a:lnTo>
                    <a:pt x="7" y="164"/>
                  </a:lnTo>
                  <a:lnTo>
                    <a:pt x="9" y="130"/>
                  </a:lnTo>
                  <a:lnTo>
                    <a:pt x="11" y="119"/>
                  </a:lnTo>
                  <a:lnTo>
                    <a:pt x="5" y="120"/>
                  </a:lnTo>
                  <a:lnTo>
                    <a:pt x="4" y="122"/>
                  </a:lnTo>
                  <a:lnTo>
                    <a:pt x="4" y="116"/>
                  </a:lnTo>
                  <a:lnTo>
                    <a:pt x="11" y="114"/>
                  </a:lnTo>
                  <a:lnTo>
                    <a:pt x="12" y="102"/>
                  </a:lnTo>
                  <a:lnTo>
                    <a:pt x="4" y="105"/>
                  </a:lnTo>
                  <a:lnTo>
                    <a:pt x="3" y="101"/>
                  </a:lnTo>
                  <a:lnTo>
                    <a:pt x="12" y="98"/>
                  </a:lnTo>
                  <a:lnTo>
                    <a:pt x="13" y="80"/>
                  </a:lnTo>
                  <a:lnTo>
                    <a:pt x="15" y="59"/>
                  </a:lnTo>
                  <a:close/>
                  <a:moveTo>
                    <a:pt x="13" y="0"/>
                  </a:moveTo>
                  <a:lnTo>
                    <a:pt x="13" y="4"/>
                  </a:lnTo>
                  <a:lnTo>
                    <a:pt x="0" y="8"/>
                  </a:lnTo>
                  <a:lnTo>
                    <a:pt x="0" y="4"/>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5" name="Freeform 146"/>
            <p:cNvSpPr>
              <a:spLocks noEditPoints="1"/>
            </p:cNvSpPr>
            <p:nvPr/>
          </p:nvSpPr>
          <p:spPr bwMode="auto">
            <a:xfrm>
              <a:off x="6345238" y="5935663"/>
              <a:ext cx="42863" cy="722313"/>
            </a:xfrm>
            <a:custGeom>
              <a:avLst/>
              <a:gdLst/>
              <a:ahLst/>
              <a:cxnLst>
                <a:cxn ang="0">
                  <a:pos x="25" y="442"/>
                </a:cxn>
                <a:cxn ang="0">
                  <a:pos x="27" y="454"/>
                </a:cxn>
                <a:cxn ang="0">
                  <a:pos x="15" y="455"/>
                </a:cxn>
                <a:cxn ang="0">
                  <a:pos x="13" y="455"/>
                </a:cxn>
                <a:cxn ang="0">
                  <a:pos x="12" y="445"/>
                </a:cxn>
                <a:cxn ang="0">
                  <a:pos x="25" y="442"/>
                </a:cxn>
                <a:cxn ang="0">
                  <a:pos x="23" y="336"/>
                </a:cxn>
                <a:cxn ang="0">
                  <a:pos x="23" y="353"/>
                </a:cxn>
                <a:cxn ang="0">
                  <a:pos x="10" y="356"/>
                </a:cxn>
                <a:cxn ang="0">
                  <a:pos x="10" y="339"/>
                </a:cxn>
                <a:cxn ang="0">
                  <a:pos x="23" y="336"/>
                </a:cxn>
                <a:cxn ang="0">
                  <a:pos x="21" y="318"/>
                </a:cxn>
                <a:cxn ang="0">
                  <a:pos x="23" y="323"/>
                </a:cxn>
                <a:cxn ang="0">
                  <a:pos x="10" y="327"/>
                </a:cxn>
                <a:cxn ang="0">
                  <a:pos x="8" y="321"/>
                </a:cxn>
                <a:cxn ang="0">
                  <a:pos x="19" y="319"/>
                </a:cxn>
                <a:cxn ang="0">
                  <a:pos x="21" y="318"/>
                </a:cxn>
                <a:cxn ang="0">
                  <a:pos x="7" y="255"/>
                </a:cxn>
                <a:cxn ang="0">
                  <a:pos x="20" y="263"/>
                </a:cxn>
                <a:cxn ang="0">
                  <a:pos x="20" y="270"/>
                </a:cxn>
                <a:cxn ang="0">
                  <a:pos x="17" y="268"/>
                </a:cxn>
                <a:cxn ang="0">
                  <a:pos x="7" y="262"/>
                </a:cxn>
                <a:cxn ang="0">
                  <a:pos x="7" y="255"/>
                </a:cxn>
                <a:cxn ang="0">
                  <a:pos x="20" y="242"/>
                </a:cxn>
                <a:cxn ang="0">
                  <a:pos x="20" y="246"/>
                </a:cxn>
                <a:cxn ang="0">
                  <a:pos x="12" y="249"/>
                </a:cxn>
                <a:cxn ang="0">
                  <a:pos x="7" y="250"/>
                </a:cxn>
                <a:cxn ang="0">
                  <a:pos x="7" y="246"/>
                </a:cxn>
                <a:cxn ang="0">
                  <a:pos x="17" y="243"/>
                </a:cxn>
                <a:cxn ang="0">
                  <a:pos x="20" y="242"/>
                </a:cxn>
                <a:cxn ang="0">
                  <a:pos x="19" y="216"/>
                </a:cxn>
                <a:cxn ang="0">
                  <a:pos x="19" y="221"/>
                </a:cxn>
                <a:cxn ang="0">
                  <a:pos x="6" y="236"/>
                </a:cxn>
                <a:cxn ang="0">
                  <a:pos x="6" y="230"/>
                </a:cxn>
                <a:cxn ang="0">
                  <a:pos x="17" y="217"/>
                </a:cxn>
                <a:cxn ang="0">
                  <a:pos x="19" y="216"/>
                </a:cxn>
                <a:cxn ang="0">
                  <a:pos x="17" y="158"/>
                </a:cxn>
                <a:cxn ang="0">
                  <a:pos x="17" y="164"/>
                </a:cxn>
                <a:cxn ang="0">
                  <a:pos x="4" y="167"/>
                </a:cxn>
                <a:cxn ang="0">
                  <a:pos x="4" y="162"/>
                </a:cxn>
                <a:cxn ang="0">
                  <a:pos x="17" y="158"/>
                </a:cxn>
                <a:cxn ang="0">
                  <a:pos x="16" y="143"/>
                </a:cxn>
                <a:cxn ang="0">
                  <a:pos x="16" y="147"/>
                </a:cxn>
                <a:cxn ang="0">
                  <a:pos x="3" y="152"/>
                </a:cxn>
                <a:cxn ang="0">
                  <a:pos x="3" y="148"/>
                </a:cxn>
                <a:cxn ang="0">
                  <a:pos x="16" y="143"/>
                </a:cxn>
                <a:cxn ang="0">
                  <a:pos x="12" y="0"/>
                </a:cxn>
                <a:cxn ang="0">
                  <a:pos x="13" y="29"/>
                </a:cxn>
                <a:cxn ang="0">
                  <a:pos x="11" y="47"/>
                </a:cxn>
                <a:cxn ang="0">
                  <a:pos x="13" y="46"/>
                </a:cxn>
                <a:cxn ang="0">
                  <a:pos x="13" y="50"/>
                </a:cxn>
                <a:cxn ang="0">
                  <a:pos x="11" y="51"/>
                </a:cxn>
                <a:cxn ang="0">
                  <a:pos x="11" y="57"/>
                </a:cxn>
                <a:cxn ang="0">
                  <a:pos x="4" y="132"/>
                </a:cxn>
                <a:cxn ang="0">
                  <a:pos x="3" y="144"/>
                </a:cxn>
                <a:cxn ang="0">
                  <a:pos x="2" y="109"/>
                </a:cxn>
                <a:cxn ang="0">
                  <a:pos x="7" y="56"/>
                </a:cxn>
                <a:cxn ang="0">
                  <a:pos x="7" y="52"/>
                </a:cxn>
                <a:cxn ang="0">
                  <a:pos x="0" y="55"/>
                </a:cxn>
                <a:cxn ang="0">
                  <a:pos x="0" y="51"/>
                </a:cxn>
                <a:cxn ang="0">
                  <a:pos x="7" y="48"/>
                </a:cxn>
                <a:cxn ang="0">
                  <a:pos x="11" y="9"/>
                </a:cxn>
                <a:cxn ang="0">
                  <a:pos x="12" y="0"/>
                </a:cxn>
              </a:cxnLst>
              <a:rect l="0" t="0" r="r" b="b"/>
              <a:pathLst>
                <a:path w="27" h="455">
                  <a:moveTo>
                    <a:pt x="25" y="442"/>
                  </a:moveTo>
                  <a:lnTo>
                    <a:pt x="27" y="454"/>
                  </a:lnTo>
                  <a:lnTo>
                    <a:pt x="15" y="455"/>
                  </a:lnTo>
                  <a:lnTo>
                    <a:pt x="13" y="455"/>
                  </a:lnTo>
                  <a:lnTo>
                    <a:pt x="12" y="445"/>
                  </a:lnTo>
                  <a:lnTo>
                    <a:pt x="25" y="442"/>
                  </a:lnTo>
                  <a:close/>
                  <a:moveTo>
                    <a:pt x="23" y="336"/>
                  </a:moveTo>
                  <a:lnTo>
                    <a:pt x="23" y="353"/>
                  </a:lnTo>
                  <a:lnTo>
                    <a:pt x="10" y="356"/>
                  </a:lnTo>
                  <a:lnTo>
                    <a:pt x="10" y="339"/>
                  </a:lnTo>
                  <a:lnTo>
                    <a:pt x="23" y="336"/>
                  </a:lnTo>
                  <a:close/>
                  <a:moveTo>
                    <a:pt x="21" y="318"/>
                  </a:moveTo>
                  <a:lnTo>
                    <a:pt x="23" y="323"/>
                  </a:lnTo>
                  <a:lnTo>
                    <a:pt x="10" y="327"/>
                  </a:lnTo>
                  <a:lnTo>
                    <a:pt x="8" y="321"/>
                  </a:lnTo>
                  <a:lnTo>
                    <a:pt x="19" y="319"/>
                  </a:lnTo>
                  <a:lnTo>
                    <a:pt x="21" y="318"/>
                  </a:lnTo>
                  <a:close/>
                  <a:moveTo>
                    <a:pt x="7" y="255"/>
                  </a:moveTo>
                  <a:lnTo>
                    <a:pt x="20" y="263"/>
                  </a:lnTo>
                  <a:lnTo>
                    <a:pt x="20" y="270"/>
                  </a:lnTo>
                  <a:lnTo>
                    <a:pt x="17" y="268"/>
                  </a:lnTo>
                  <a:lnTo>
                    <a:pt x="7" y="262"/>
                  </a:lnTo>
                  <a:lnTo>
                    <a:pt x="7" y="255"/>
                  </a:lnTo>
                  <a:close/>
                  <a:moveTo>
                    <a:pt x="20" y="242"/>
                  </a:moveTo>
                  <a:lnTo>
                    <a:pt x="20" y="246"/>
                  </a:lnTo>
                  <a:lnTo>
                    <a:pt x="12" y="249"/>
                  </a:lnTo>
                  <a:lnTo>
                    <a:pt x="7" y="250"/>
                  </a:lnTo>
                  <a:lnTo>
                    <a:pt x="7" y="246"/>
                  </a:lnTo>
                  <a:lnTo>
                    <a:pt x="17" y="243"/>
                  </a:lnTo>
                  <a:lnTo>
                    <a:pt x="20" y="242"/>
                  </a:lnTo>
                  <a:close/>
                  <a:moveTo>
                    <a:pt x="19" y="216"/>
                  </a:moveTo>
                  <a:lnTo>
                    <a:pt x="19" y="221"/>
                  </a:lnTo>
                  <a:lnTo>
                    <a:pt x="6" y="236"/>
                  </a:lnTo>
                  <a:lnTo>
                    <a:pt x="6" y="230"/>
                  </a:lnTo>
                  <a:lnTo>
                    <a:pt x="17" y="217"/>
                  </a:lnTo>
                  <a:lnTo>
                    <a:pt x="19" y="216"/>
                  </a:lnTo>
                  <a:close/>
                  <a:moveTo>
                    <a:pt x="17" y="158"/>
                  </a:moveTo>
                  <a:lnTo>
                    <a:pt x="17" y="164"/>
                  </a:lnTo>
                  <a:lnTo>
                    <a:pt x="4" y="167"/>
                  </a:lnTo>
                  <a:lnTo>
                    <a:pt x="4" y="162"/>
                  </a:lnTo>
                  <a:lnTo>
                    <a:pt x="17" y="158"/>
                  </a:lnTo>
                  <a:close/>
                  <a:moveTo>
                    <a:pt x="16" y="143"/>
                  </a:moveTo>
                  <a:lnTo>
                    <a:pt x="16" y="147"/>
                  </a:lnTo>
                  <a:lnTo>
                    <a:pt x="3" y="152"/>
                  </a:lnTo>
                  <a:lnTo>
                    <a:pt x="3" y="148"/>
                  </a:lnTo>
                  <a:lnTo>
                    <a:pt x="16" y="143"/>
                  </a:lnTo>
                  <a:close/>
                  <a:moveTo>
                    <a:pt x="12" y="0"/>
                  </a:moveTo>
                  <a:lnTo>
                    <a:pt x="13" y="29"/>
                  </a:lnTo>
                  <a:lnTo>
                    <a:pt x="11" y="47"/>
                  </a:lnTo>
                  <a:lnTo>
                    <a:pt x="13" y="46"/>
                  </a:lnTo>
                  <a:lnTo>
                    <a:pt x="13" y="50"/>
                  </a:lnTo>
                  <a:lnTo>
                    <a:pt x="11" y="51"/>
                  </a:lnTo>
                  <a:lnTo>
                    <a:pt x="11" y="57"/>
                  </a:lnTo>
                  <a:lnTo>
                    <a:pt x="4" y="132"/>
                  </a:lnTo>
                  <a:lnTo>
                    <a:pt x="3" y="144"/>
                  </a:lnTo>
                  <a:lnTo>
                    <a:pt x="2" y="109"/>
                  </a:lnTo>
                  <a:lnTo>
                    <a:pt x="7" y="56"/>
                  </a:lnTo>
                  <a:lnTo>
                    <a:pt x="7" y="52"/>
                  </a:lnTo>
                  <a:lnTo>
                    <a:pt x="0" y="55"/>
                  </a:lnTo>
                  <a:lnTo>
                    <a:pt x="0" y="51"/>
                  </a:lnTo>
                  <a:lnTo>
                    <a:pt x="7" y="48"/>
                  </a:lnTo>
                  <a:lnTo>
                    <a:pt x="11" y="9"/>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6" name="Freeform 147"/>
            <p:cNvSpPr>
              <a:spLocks noEditPoints="1"/>
            </p:cNvSpPr>
            <p:nvPr/>
          </p:nvSpPr>
          <p:spPr bwMode="auto">
            <a:xfrm>
              <a:off x="6364288" y="5894388"/>
              <a:ext cx="44450" cy="762000"/>
            </a:xfrm>
            <a:custGeom>
              <a:avLst/>
              <a:gdLst/>
              <a:ahLst/>
              <a:cxnLst>
                <a:cxn ang="0">
                  <a:pos x="26" y="467"/>
                </a:cxn>
                <a:cxn ang="0">
                  <a:pos x="28" y="476"/>
                </a:cxn>
                <a:cxn ang="0">
                  <a:pos x="19" y="479"/>
                </a:cxn>
                <a:cxn ang="0">
                  <a:pos x="15" y="480"/>
                </a:cxn>
                <a:cxn ang="0">
                  <a:pos x="13" y="468"/>
                </a:cxn>
                <a:cxn ang="0">
                  <a:pos x="26" y="467"/>
                </a:cxn>
                <a:cxn ang="0">
                  <a:pos x="24" y="358"/>
                </a:cxn>
                <a:cxn ang="0">
                  <a:pos x="24" y="377"/>
                </a:cxn>
                <a:cxn ang="0">
                  <a:pos x="11" y="379"/>
                </a:cxn>
                <a:cxn ang="0">
                  <a:pos x="11" y="362"/>
                </a:cxn>
                <a:cxn ang="0">
                  <a:pos x="24" y="358"/>
                </a:cxn>
                <a:cxn ang="0">
                  <a:pos x="23" y="341"/>
                </a:cxn>
                <a:cxn ang="0">
                  <a:pos x="23" y="347"/>
                </a:cxn>
                <a:cxn ang="0">
                  <a:pos x="16" y="348"/>
                </a:cxn>
                <a:cxn ang="0">
                  <a:pos x="11" y="349"/>
                </a:cxn>
                <a:cxn ang="0">
                  <a:pos x="9" y="344"/>
                </a:cxn>
                <a:cxn ang="0">
                  <a:pos x="23" y="341"/>
                </a:cxn>
                <a:cxn ang="0">
                  <a:pos x="8" y="289"/>
                </a:cxn>
                <a:cxn ang="0">
                  <a:pos x="21" y="298"/>
                </a:cxn>
                <a:cxn ang="0">
                  <a:pos x="21" y="305"/>
                </a:cxn>
                <a:cxn ang="0">
                  <a:pos x="8" y="296"/>
                </a:cxn>
                <a:cxn ang="0">
                  <a:pos x="8" y="289"/>
                </a:cxn>
                <a:cxn ang="0">
                  <a:pos x="21" y="264"/>
                </a:cxn>
                <a:cxn ang="0">
                  <a:pos x="21" y="268"/>
                </a:cxn>
                <a:cxn ang="0">
                  <a:pos x="11" y="271"/>
                </a:cxn>
                <a:cxn ang="0">
                  <a:pos x="8" y="272"/>
                </a:cxn>
                <a:cxn ang="0">
                  <a:pos x="8" y="268"/>
                </a:cxn>
                <a:cxn ang="0">
                  <a:pos x="19" y="264"/>
                </a:cxn>
                <a:cxn ang="0">
                  <a:pos x="21" y="264"/>
                </a:cxn>
                <a:cxn ang="0">
                  <a:pos x="20" y="226"/>
                </a:cxn>
                <a:cxn ang="0">
                  <a:pos x="20" y="233"/>
                </a:cxn>
                <a:cxn ang="0">
                  <a:pos x="9" y="245"/>
                </a:cxn>
                <a:cxn ang="0">
                  <a:pos x="7" y="247"/>
                </a:cxn>
                <a:cxn ang="0">
                  <a:pos x="7" y="242"/>
                </a:cxn>
                <a:cxn ang="0">
                  <a:pos x="20" y="226"/>
                </a:cxn>
                <a:cxn ang="0">
                  <a:pos x="19" y="179"/>
                </a:cxn>
                <a:cxn ang="0">
                  <a:pos x="19" y="186"/>
                </a:cxn>
                <a:cxn ang="0">
                  <a:pos x="5" y="190"/>
                </a:cxn>
                <a:cxn ang="0">
                  <a:pos x="5" y="184"/>
                </a:cxn>
                <a:cxn ang="0">
                  <a:pos x="19" y="179"/>
                </a:cxn>
                <a:cxn ang="0">
                  <a:pos x="17" y="163"/>
                </a:cxn>
                <a:cxn ang="0">
                  <a:pos x="17" y="167"/>
                </a:cxn>
                <a:cxn ang="0">
                  <a:pos x="4" y="173"/>
                </a:cxn>
                <a:cxn ang="0">
                  <a:pos x="4" y="169"/>
                </a:cxn>
                <a:cxn ang="0">
                  <a:pos x="12" y="166"/>
                </a:cxn>
                <a:cxn ang="0">
                  <a:pos x="17" y="163"/>
                </a:cxn>
                <a:cxn ang="0">
                  <a:pos x="15" y="65"/>
                </a:cxn>
                <a:cxn ang="0">
                  <a:pos x="15" y="69"/>
                </a:cxn>
                <a:cxn ang="0">
                  <a:pos x="1" y="76"/>
                </a:cxn>
                <a:cxn ang="0">
                  <a:pos x="1" y="72"/>
                </a:cxn>
                <a:cxn ang="0">
                  <a:pos x="15" y="65"/>
                </a:cxn>
                <a:cxn ang="0">
                  <a:pos x="7" y="0"/>
                </a:cxn>
                <a:cxn ang="0">
                  <a:pos x="1" y="55"/>
                </a:cxn>
                <a:cxn ang="0">
                  <a:pos x="0" y="26"/>
                </a:cxn>
                <a:cxn ang="0">
                  <a:pos x="3" y="2"/>
                </a:cxn>
                <a:cxn ang="0">
                  <a:pos x="5" y="1"/>
                </a:cxn>
                <a:cxn ang="0">
                  <a:pos x="7" y="0"/>
                </a:cxn>
              </a:cxnLst>
              <a:rect l="0" t="0" r="r" b="b"/>
              <a:pathLst>
                <a:path w="28" h="480">
                  <a:moveTo>
                    <a:pt x="26" y="467"/>
                  </a:moveTo>
                  <a:lnTo>
                    <a:pt x="28" y="476"/>
                  </a:lnTo>
                  <a:lnTo>
                    <a:pt x="19" y="479"/>
                  </a:lnTo>
                  <a:lnTo>
                    <a:pt x="15" y="480"/>
                  </a:lnTo>
                  <a:lnTo>
                    <a:pt x="13" y="468"/>
                  </a:lnTo>
                  <a:lnTo>
                    <a:pt x="26" y="467"/>
                  </a:lnTo>
                  <a:close/>
                  <a:moveTo>
                    <a:pt x="24" y="358"/>
                  </a:moveTo>
                  <a:lnTo>
                    <a:pt x="24" y="377"/>
                  </a:lnTo>
                  <a:lnTo>
                    <a:pt x="11" y="379"/>
                  </a:lnTo>
                  <a:lnTo>
                    <a:pt x="11" y="362"/>
                  </a:lnTo>
                  <a:lnTo>
                    <a:pt x="24" y="358"/>
                  </a:lnTo>
                  <a:close/>
                  <a:moveTo>
                    <a:pt x="23" y="341"/>
                  </a:moveTo>
                  <a:lnTo>
                    <a:pt x="23" y="347"/>
                  </a:lnTo>
                  <a:lnTo>
                    <a:pt x="16" y="348"/>
                  </a:lnTo>
                  <a:lnTo>
                    <a:pt x="11" y="349"/>
                  </a:lnTo>
                  <a:lnTo>
                    <a:pt x="9" y="344"/>
                  </a:lnTo>
                  <a:lnTo>
                    <a:pt x="23" y="341"/>
                  </a:lnTo>
                  <a:close/>
                  <a:moveTo>
                    <a:pt x="8" y="289"/>
                  </a:moveTo>
                  <a:lnTo>
                    <a:pt x="21" y="298"/>
                  </a:lnTo>
                  <a:lnTo>
                    <a:pt x="21" y="305"/>
                  </a:lnTo>
                  <a:lnTo>
                    <a:pt x="8" y="296"/>
                  </a:lnTo>
                  <a:lnTo>
                    <a:pt x="8" y="289"/>
                  </a:lnTo>
                  <a:close/>
                  <a:moveTo>
                    <a:pt x="21" y="264"/>
                  </a:moveTo>
                  <a:lnTo>
                    <a:pt x="21" y="268"/>
                  </a:lnTo>
                  <a:lnTo>
                    <a:pt x="11" y="271"/>
                  </a:lnTo>
                  <a:lnTo>
                    <a:pt x="8" y="272"/>
                  </a:lnTo>
                  <a:lnTo>
                    <a:pt x="8" y="268"/>
                  </a:lnTo>
                  <a:lnTo>
                    <a:pt x="19" y="264"/>
                  </a:lnTo>
                  <a:lnTo>
                    <a:pt x="21" y="264"/>
                  </a:lnTo>
                  <a:close/>
                  <a:moveTo>
                    <a:pt x="20" y="226"/>
                  </a:moveTo>
                  <a:lnTo>
                    <a:pt x="20" y="233"/>
                  </a:lnTo>
                  <a:lnTo>
                    <a:pt x="9" y="245"/>
                  </a:lnTo>
                  <a:lnTo>
                    <a:pt x="7" y="247"/>
                  </a:lnTo>
                  <a:lnTo>
                    <a:pt x="7" y="242"/>
                  </a:lnTo>
                  <a:lnTo>
                    <a:pt x="20" y="226"/>
                  </a:lnTo>
                  <a:close/>
                  <a:moveTo>
                    <a:pt x="19" y="179"/>
                  </a:moveTo>
                  <a:lnTo>
                    <a:pt x="19" y="186"/>
                  </a:lnTo>
                  <a:lnTo>
                    <a:pt x="5" y="190"/>
                  </a:lnTo>
                  <a:lnTo>
                    <a:pt x="5" y="184"/>
                  </a:lnTo>
                  <a:lnTo>
                    <a:pt x="19" y="179"/>
                  </a:lnTo>
                  <a:close/>
                  <a:moveTo>
                    <a:pt x="17" y="163"/>
                  </a:moveTo>
                  <a:lnTo>
                    <a:pt x="17" y="167"/>
                  </a:lnTo>
                  <a:lnTo>
                    <a:pt x="4" y="173"/>
                  </a:lnTo>
                  <a:lnTo>
                    <a:pt x="4" y="169"/>
                  </a:lnTo>
                  <a:lnTo>
                    <a:pt x="12" y="166"/>
                  </a:lnTo>
                  <a:lnTo>
                    <a:pt x="17" y="163"/>
                  </a:lnTo>
                  <a:close/>
                  <a:moveTo>
                    <a:pt x="15" y="65"/>
                  </a:moveTo>
                  <a:lnTo>
                    <a:pt x="15" y="69"/>
                  </a:lnTo>
                  <a:lnTo>
                    <a:pt x="1" y="76"/>
                  </a:lnTo>
                  <a:lnTo>
                    <a:pt x="1" y="72"/>
                  </a:lnTo>
                  <a:lnTo>
                    <a:pt x="15" y="65"/>
                  </a:lnTo>
                  <a:close/>
                  <a:moveTo>
                    <a:pt x="7" y="0"/>
                  </a:moveTo>
                  <a:lnTo>
                    <a:pt x="1" y="55"/>
                  </a:lnTo>
                  <a:lnTo>
                    <a:pt x="0" y="26"/>
                  </a:lnTo>
                  <a:lnTo>
                    <a:pt x="3" y="2"/>
                  </a:lnTo>
                  <a:lnTo>
                    <a:pt x="5" y="1"/>
                  </a:lnTo>
                  <a:lnTo>
                    <a:pt x="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7" name="Freeform 148"/>
            <p:cNvSpPr>
              <a:spLocks noEditPoints="1"/>
            </p:cNvSpPr>
            <p:nvPr/>
          </p:nvSpPr>
          <p:spPr bwMode="auto">
            <a:xfrm>
              <a:off x="6389688" y="5984875"/>
              <a:ext cx="39688" cy="665163"/>
            </a:xfrm>
            <a:custGeom>
              <a:avLst/>
              <a:gdLst/>
              <a:ahLst/>
              <a:cxnLst>
                <a:cxn ang="0">
                  <a:pos x="25" y="406"/>
                </a:cxn>
                <a:cxn ang="0">
                  <a:pos x="25" y="415"/>
                </a:cxn>
                <a:cxn ang="0">
                  <a:pos x="13" y="419"/>
                </a:cxn>
                <a:cxn ang="0">
                  <a:pos x="12" y="409"/>
                </a:cxn>
                <a:cxn ang="0">
                  <a:pos x="16" y="409"/>
                </a:cxn>
                <a:cxn ang="0">
                  <a:pos x="25" y="406"/>
                </a:cxn>
                <a:cxn ang="0">
                  <a:pos x="22" y="297"/>
                </a:cxn>
                <a:cxn ang="0">
                  <a:pos x="22" y="316"/>
                </a:cxn>
                <a:cxn ang="0">
                  <a:pos x="9" y="320"/>
                </a:cxn>
                <a:cxn ang="0">
                  <a:pos x="9" y="301"/>
                </a:cxn>
                <a:cxn ang="0">
                  <a:pos x="22" y="297"/>
                </a:cxn>
                <a:cxn ang="0">
                  <a:pos x="21" y="280"/>
                </a:cxn>
                <a:cxn ang="0">
                  <a:pos x="21" y="286"/>
                </a:cxn>
                <a:cxn ang="0">
                  <a:pos x="13" y="288"/>
                </a:cxn>
                <a:cxn ang="0">
                  <a:pos x="8" y="290"/>
                </a:cxn>
                <a:cxn ang="0">
                  <a:pos x="8" y="284"/>
                </a:cxn>
                <a:cxn ang="0">
                  <a:pos x="21" y="280"/>
                </a:cxn>
                <a:cxn ang="0">
                  <a:pos x="7" y="242"/>
                </a:cxn>
                <a:cxn ang="0">
                  <a:pos x="13" y="246"/>
                </a:cxn>
                <a:cxn ang="0">
                  <a:pos x="21" y="250"/>
                </a:cxn>
                <a:cxn ang="0">
                  <a:pos x="21" y="257"/>
                </a:cxn>
                <a:cxn ang="0">
                  <a:pos x="8" y="249"/>
                </a:cxn>
                <a:cxn ang="0">
                  <a:pos x="7" y="242"/>
                </a:cxn>
                <a:cxn ang="0">
                  <a:pos x="18" y="202"/>
                </a:cxn>
                <a:cxn ang="0">
                  <a:pos x="18" y="206"/>
                </a:cxn>
                <a:cxn ang="0">
                  <a:pos x="8" y="210"/>
                </a:cxn>
                <a:cxn ang="0">
                  <a:pos x="7" y="210"/>
                </a:cxn>
                <a:cxn ang="0">
                  <a:pos x="7" y="206"/>
                </a:cxn>
                <a:cxn ang="0">
                  <a:pos x="16" y="203"/>
                </a:cxn>
                <a:cxn ang="0">
                  <a:pos x="18" y="202"/>
                </a:cxn>
                <a:cxn ang="0">
                  <a:pos x="17" y="152"/>
                </a:cxn>
                <a:cxn ang="0">
                  <a:pos x="17" y="159"/>
                </a:cxn>
                <a:cxn ang="0">
                  <a:pos x="12" y="165"/>
                </a:cxn>
                <a:cxn ang="0">
                  <a:pos x="5" y="173"/>
                </a:cxn>
                <a:cxn ang="0">
                  <a:pos x="5" y="168"/>
                </a:cxn>
                <a:cxn ang="0">
                  <a:pos x="8" y="164"/>
                </a:cxn>
                <a:cxn ang="0">
                  <a:pos x="17" y="152"/>
                </a:cxn>
                <a:cxn ang="0">
                  <a:pos x="16" y="117"/>
                </a:cxn>
                <a:cxn ang="0">
                  <a:pos x="17" y="123"/>
                </a:cxn>
                <a:cxn ang="0">
                  <a:pos x="7" y="127"/>
                </a:cxn>
                <a:cxn ang="0">
                  <a:pos x="4" y="129"/>
                </a:cxn>
                <a:cxn ang="0">
                  <a:pos x="4" y="122"/>
                </a:cxn>
                <a:cxn ang="0">
                  <a:pos x="7" y="121"/>
                </a:cxn>
                <a:cxn ang="0">
                  <a:pos x="16" y="117"/>
                </a:cxn>
                <a:cxn ang="0">
                  <a:pos x="16" y="100"/>
                </a:cxn>
                <a:cxn ang="0">
                  <a:pos x="16" y="104"/>
                </a:cxn>
                <a:cxn ang="0">
                  <a:pos x="3" y="109"/>
                </a:cxn>
                <a:cxn ang="0">
                  <a:pos x="3" y="106"/>
                </a:cxn>
                <a:cxn ang="0">
                  <a:pos x="16" y="100"/>
                </a:cxn>
                <a:cxn ang="0">
                  <a:pos x="13" y="0"/>
                </a:cxn>
                <a:cxn ang="0">
                  <a:pos x="13" y="6"/>
                </a:cxn>
                <a:cxn ang="0">
                  <a:pos x="0" y="12"/>
                </a:cxn>
                <a:cxn ang="0">
                  <a:pos x="0" y="8"/>
                </a:cxn>
                <a:cxn ang="0">
                  <a:pos x="4" y="6"/>
                </a:cxn>
                <a:cxn ang="0">
                  <a:pos x="13" y="0"/>
                </a:cxn>
              </a:cxnLst>
              <a:rect l="0" t="0" r="r" b="b"/>
              <a:pathLst>
                <a:path w="25" h="419">
                  <a:moveTo>
                    <a:pt x="25" y="406"/>
                  </a:moveTo>
                  <a:lnTo>
                    <a:pt x="25" y="415"/>
                  </a:lnTo>
                  <a:lnTo>
                    <a:pt x="13" y="419"/>
                  </a:lnTo>
                  <a:lnTo>
                    <a:pt x="12" y="409"/>
                  </a:lnTo>
                  <a:lnTo>
                    <a:pt x="16" y="409"/>
                  </a:lnTo>
                  <a:lnTo>
                    <a:pt x="25" y="406"/>
                  </a:lnTo>
                  <a:close/>
                  <a:moveTo>
                    <a:pt x="22" y="297"/>
                  </a:moveTo>
                  <a:lnTo>
                    <a:pt x="22" y="316"/>
                  </a:lnTo>
                  <a:lnTo>
                    <a:pt x="9" y="320"/>
                  </a:lnTo>
                  <a:lnTo>
                    <a:pt x="9" y="301"/>
                  </a:lnTo>
                  <a:lnTo>
                    <a:pt x="22" y="297"/>
                  </a:lnTo>
                  <a:close/>
                  <a:moveTo>
                    <a:pt x="21" y="280"/>
                  </a:moveTo>
                  <a:lnTo>
                    <a:pt x="21" y="286"/>
                  </a:lnTo>
                  <a:lnTo>
                    <a:pt x="13" y="288"/>
                  </a:lnTo>
                  <a:lnTo>
                    <a:pt x="8" y="290"/>
                  </a:lnTo>
                  <a:lnTo>
                    <a:pt x="8" y="284"/>
                  </a:lnTo>
                  <a:lnTo>
                    <a:pt x="21" y="280"/>
                  </a:lnTo>
                  <a:close/>
                  <a:moveTo>
                    <a:pt x="7" y="242"/>
                  </a:moveTo>
                  <a:lnTo>
                    <a:pt x="13" y="246"/>
                  </a:lnTo>
                  <a:lnTo>
                    <a:pt x="21" y="250"/>
                  </a:lnTo>
                  <a:lnTo>
                    <a:pt x="21" y="257"/>
                  </a:lnTo>
                  <a:lnTo>
                    <a:pt x="8" y="249"/>
                  </a:lnTo>
                  <a:lnTo>
                    <a:pt x="7" y="242"/>
                  </a:lnTo>
                  <a:close/>
                  <a:moveTo>
                    <a:pt x="18" y="202"/>
                  </a:moveTo>
                  <a:lnTo>
                    <a:pt x="18" y="206"/>
                  </a:lnTo>
                  <a:lnTo>
                    <a:pt x="8" y="210"/>
                  </a:lnTo>
                  <a:lnTo>
                    <a:pt x="7" y="210"/>
                  </a:lnTo>
                  <a:lnTo>
                    <a:pt x="7" y="206"/>
                  </a:lnTo>
                  <a:lnTo>
                    <a:pt x="16" y="203"/>
                  </a:lnTo>
                  <a:lnTo>
                    <a:pt x="18" y="202"/>
                  </a:lnTo>
                  <a:close/>
                  <a:moveTo>
                    <a:pt x="17" y="152"/>
                  </a:moveTo>
                  <a:lnTo>
                    <a:pt x="17" y="159"/>
                  </a:lnTo>
                  <a:lnTo>
                    <a:pt x="12" y="165"/>
                  </a:lnTo>
                  <a:lnTo>
                    <a:pt x="5" y="173"/>
                  </a:lnTo>
                  <a:lnTo>
                    <a:pt x="5" y="168"/>
                  </a:lnTo>
                  <a:lnTo>
                    <a:pt x="8" y="164"/>
                  </a:lnTo>
                  <a:lnTo>
                    <a:pt x="17" y="152"/>
                  </a:lnTo>
                  <a:close/>
                  <a:moveTo>
                    <a:pt x="16" y="117"/>
                  </a:moveTo>
                  <a:lnTo>
                    <a:pt x="17" y="123"/>
                  </a:lnTo>
                  <a:lnTo>
                    <a:pt x="7" y="127"/>
                  </a:lnTo>
                  <a:lnTo>
                    <a:pt x="4" y="129"/>
                  </a:lnTo>
                  <a:lnTo>
                    <a:pt x="4" y="122"/>
                  </a:lnTo>
                  <a:lnTo>
                    <a:pt x="7" y="121"/>
                  </a:lnTo>
                  <a:lnTo>
                    <a:pt x="16" y="117"/>
                  </a:lnTo>
                  <a:close/>
                  <a:moveTo>
                    <a:pt x="16" y="100"/>
                  </a:moveTo>
                  <a:lnTo>
                    <a:pt x="16" y="104"/>
                  </a:lnTo>
                  <a:lnTo>
                    <a:pt x="3" y="109"/>
                  </a:lnTo>
                  <a:lnTo>
                    <a:pt x="3" y="106"/>
                  </a:lnTo>
                  <a:lnTo>
                    <a:pt x="16" y="100"/>
                  </a:lnTo>
                  <a:close/>
                  <a:moveTo>
                    <a:pt x="13" y="0"/>
                  </a:moveTo>
                  <a:lnTo>
                    <a:pt x="13" y="6"/>
                  </a:lnTo>
                  <a:lnTo>
                    <a:pt x="0" y="12"/>
                  </a:lnTo>
                  <a:lnTo>
                    <a:pt x="0" y="8"/>
                  </a:lnTo>
                  <a:lnTo>
                    <a:pt x="4" y="6"/>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8" name="Freeform 149"/>
            <p:cNvSpPr>
              <a:spLocks noEditPoints="1"/>
            </p:cNvSpPr>
            <p:nvPr/>
          </p:nvSpPr>
          <p:spPr bwMode="auto">
            <a:xfrm>
              <a:off x="6410325" y="5975350"/>
              <a:ext cx="39688" cy="668338"/>
            </a:xfrm>
            <a:custGeom>
              <a:avLst/>
              <a:gdLst/>
              <a:ahLst/>
              <a:cxnLst>
                <a:cxn ang="0">
                  <a:pos x="25" y="408"/>
                </a:cxn>
                <a:cxn ang="0">
                  <a:pos x="25" y="417"/>
                </a:cxn>
                <a:cxn ang="0">
                  <a:pos x="18" y="420"/>
                </a:cxn>
                <a:cxn ang="0">
                  <a:pos x="13" y="421"/>
                </a:cxn>
                <a:cxn ang="0">
                  <a:pos x="12" y="412"/>
                </a:cxn>
                <a:cxn ang="0">
                  <a:pos x="25" y="408"/>
                </a:cxn>
                <a:cxn ang="0">
                  <a:pos x="22" y="300"/>
                </a:cxn>
                <a:cxn ang="0">
                  <a:pos x="22" y="318"/>
                </a:cxn>
                <a:cxn ang="0">
                  <a:pos x="9" y="322"/>
                </a:cxn>
                <a:cxn ang="0">
                  <a:pos x="9" y="303"/>
                </a:cxn>
                <a:cxn ang="0">
                  <a:pos x="22" y="300"/>
                </a:cxn>
                <a:cxn ang="0">
                  <a:pos x="21" y="280"/>
                </a:cxn>
                <a:cxn ang="0">
                  <a:pos x="21" y="285"/>
                </a:cxn>
                <a:cxn ang="0">
                  <a:pos x="12" y="290"/>
                </a:cxn>
                <a:cxn ang="0">
                  <a:pos x="8" y="292"/>
                </a:cxn>
                <a:cxn ang="0">
                  <a:pos x="8" y="286"/>
                </a:cxn>
                <a:cxn ang="0">
                  <a:pos x="13" y="285"/>
                </a:cxn>
                <a:cxn ang="0">
                  <a:pos x="18" y="283"/>
                </a:cxn>
                <a:cxn ang="0">
                  <a:pos x="21" y="280"/>
                </a:cxn>
                <a:cxn ang="0">
                  <a:pos x="8" y="256"/>
                </a:cxn>
                <a:cxn ang="0">
                  <a:pos x="16" y="262"/>
                </a:cxn>
                <a:cxn ang="0">
                  <a:pos x="21" y="264"/>
                </a:cxn>
                <a:cxn ang="0">
                  <a:pos x="21" y="271"/>
                </a:cxn>
                <a:cxn ang="0">
                  <a:pos x="8" y="263"/>
                </a:cxn>
                <a:cxn ang="0">
                  <a:pos x="8" y="256"/>
                </a:cxn>
                <a:cxn ang="0">
                  <a:pos x="18" y="203"/>
                </a:cxn>
                <a:cxn ang="0">
                  <a:pos x="18" y="207"/>
                </a:cxn>
                <a:cxn ang="0">
                  <a:pos x="8" y="211"/>
                </a:cxn>
                <a:cxn ang="0">
                  <a:pos x="7" y="212"/>
                </a:cxn>
                <a:cxn ang="0">
                  <a:pos x="5" y="208"/>
                </a:cxn>
                <a:cxn ang="0">
                  <a:pos x="18" y="203"/>
                </a:cxn>
                <a:cxn ang="0">
                  <a:pos x="17" y="142"/>
                </a:cxn>
                <a:cxn ang="0">
                  <a:pos x="17" y="148"/>
                </a:cxn>
                <a:cxn ang="0">
                  <a:pos x="4" y="163"/>
                </a:cxn>
                <a:cxn ang="0">
                  <a:pos x="4" y="158"/>
                </a:cxn>
                <a:cxn ang="0">
                  <a:pos x="17" y="142"/>
                </a:cxn>
                <a:cxn ang="0">
                  <a:pos x="16" y="118"/>
                </a:cxn>
                <a:cxn ang="0">
                  <a:pos x="16" y="124"/>
                </a:cxn>
                <a:cxn ang="0">
                  <a:pos x="4" y="129"/>
                </a:cxn>
                <a:cxn ang="0">
                  <a:pos x="3" y="123"/>
                </a:cxn>
                <a:cxn ang="0">
                  <a:pos x="16" y="118"/>
                </a:cxn>
                <a:cxn ang="0">
                  <a:pos x="16" y="101"/>
                </a:cxn>
                <a:cxn ang="0">
                  <a:pos x="16" y="104"/>
                </a:cxn>
                <a:cxn ang="0">
                  <a:pos x="3" y="110"/>
                </a:cxn>
                <a:cxn ang="0">
                  <a:pos x="3" y="106"/>
                </a:cxn>
                <a:cxn ang="0">
                  <a:pos x="16" y="101"/>
                </a:cxn>
                <a:cxn ang="0">
                  <a:pos x="12" y="0"/>
                </a:cxn>
                <a:cxn ang="0">
                  <a:pos x="13" y="5"/>
                </a:cxn>
                <a:cxn ang="0">
                  <a:pos x="0" y="12"/>
                </a:cxn>
                <a:cxn ang="0">
                  <a:pos x="0" y="6"/>
                </a:cxn>
                <a:cxn ang="0">
                  <a:pos x="12" y="0"/>
                </a:cxn>
              </a:cxnLst>
              <a:rect l="0" t="0" r="r" b="b"/>
              <a:pathLst>
                <a:path w="25" h="421">
                  <a:moveTo>
                    <a:pt x="25" y="408"/>
                  </a:moveTo>
                  <a:lnTo>
                    <a:pt x="25" y="417"/>
                  </a:lnTo>
                  <a:lnTo>
                    <a:pt x="18" y="420"/>
                  </a:lnTo>
                  <a:lnTo>
                    <a:pt x="13" y="421"/>
                  </a:lnTo>
                  <a:lnTo>
                    <a:pt x="12" y="412"/>
                  </a:lnTo>
                  <a:lnTo>
                    <a:pt x="25" y="408"/>
                  </a:lnTo>
                  <a:close/>
                  <a:moveTo>
                    <a:pt x="22" y="300"/>
                  </a:moveTo>
                  <a:lnTo>
                    <a:pt x="22" y="318"/>
                  </a:lnTo>
                  <a:lnTo>
                    <a:pt x="9" y="322"/>
                  </a:lnTo>
                  <a:lnTo>
                    <a:pt x="9" y="303"/>
                  </a:lnTo>
                  <a:lnTo>
                    <a:pt x="22" y="300"/>
                  </a:lnTo>
                  <a:close/>
                  <a:moveTo>
                    <a:pt x="21" y="280"/>
                  </a:moveTo>
                  <a:lnTo>
                    <a:pt x="21" y="285"/>
                  </a:lnTo>
                  <a:lnTo>
                    <a:pt x="12" y="290"/>
                  </a:lnTo>
                  <a:lnTo>
                    <a:pt x="8" y="292"/>
                  </a:lnTo>
                  <a:lnTo>
                    <a:pt x="8" y="286"/>
                  </a:lnTo>
                  <a:lnTo>
                    <a:pt x="13" y="285"/>
                  </a:lnTo>
                  <a:lnTo>
                    <a:pt x="18" y="283"/>
                  </a:lnTo>
                  <a:lnTo>
                    <a:pt x="21" y="280"/>
                  </a:lnTo>
                  <a:close/>
                  <a:moveTo>
                    <a:pt x="8" y="256"/>
                  </a:moveTo>
                  <a:lnTo>
                    <a:pt x="16" y="262"/>
                  </a:lnTo>
                  <a:lnTo>
                    <a:pt x="21" y="264"/>
                  </a:lnTo>
                  <a:lnTo>
                    <a:pt x="21" y="271"/>
                  </a:lnTo>
                  <a:lnTo>
                    <a:pt x="8" y="263"/>
                  </a:lnTo>
                  <a:lnTo>
                    <a:pt x="8" y="256"/>
                  </a:lnTo>
                  <a:close/>
                  <a:moveTo>
                    <a:pt x="18" y="203"/>
                  </a:moveTo>
                  <a:lnTo>
                    <a:pt x="18" y="207"/>
                  </a:lnTo>
                  <a:lnTo>
                    <a:pt x="8" y="211"/>
                  </a:lnTo>
                  <a:lnTo>
                    <a:pt x="7" y="212"/>
                  </a:lnTo>
                  <a:lnTo>
                    <a:pt x="5" y="208"/>
                  </a:lnTo>
                  <a:lnTo>
                    <a:pt x="18" y="203"/>
                  </a:lnTo>
                  <a:close/>
                  <a:moveTo>
                    <a:pt x="17" y="142"/>
                  </a:moveTo>
                  <a:lnTo>
                    <a:pt x="17" y="148"/>
                  </a:lnTo>
                  <a:lnTo>
                    <a:pt x="4" y="163"/>
                  </a:lnTo>
                  <a:lnTo>
                    <a:pt x="4" y="158"/>
                  </a:lnTo>
                  <a:lnTo>
                    <a:pt x="17" y="142"/>
                  </a:lnTo>
                  <a:close/>
                  <a:moveTo>
                    <a:pt x="16" y="118"/>
                  </a:moveTo>
                  <a:lnTo>
                    <a:pt x="16" y="124"/>
                  </a:lnTo>
                  <a:lnTo>
                    <a:pt x="4" y="129"/>
                  </a:lnTo>
                  <a:lnTo>
                    <a:pt x="3" y="123"/>
                  </a:lnTo>
                  <a:lnTo>
                    <a:pt x="16" y="118"/>
                  </a:lnTo>
                  <a:close/>
                  <a:moveTo>
                    <a:pt x="16" y="101"/>
                  </a:moveTo>
                  <a:lnTo>
                    <a:pt x="16" y="104"/>
                  </a:lnTo>
                  <a:lnTo>
                    <a:pt x="3" y="110"/>
                  </a:lnTo>
                  <a:lnTo>
                    <a:pt x="3" y="106"/>
                  </a:lnTo>
                  <a:lnTo>
                    <a:pt x="16" y="101"/>
                  </a:lnTo>
                  <a:close/>
                  <a:moveTo>
                    <a:pt x="12" y="0"/>
                  </a:moveTo>
                  <a:lnTo>
                    <a:pt x="13" y="5"/>
                  </a:lnTo>
                  <a:lnTo>
                    <a:pt x="0" y="12"/>
                  </a:lnTo>
                  <a:lnTo>
                    <a:pt x="0" y="6"/>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Freeform 150"/>
            <p:cNvSpPr>
              <a:spLocks noEditPoints="1"/>
            </p:cNvSpPr>
            <p:nvPr/>
          </p:nvSpPr>
          <p:spPr bwMode="auto">
            <a:xfrm>
              <a:off x="6429375" y="5962650"/>
              <a:ext cx="41275" cy="674688"/>
            </a:xfrm>
            <a:custGeom>
              <a:avLst/>
              <a:gdLst/>
              <a:ahLst/>
              <a:cxnLst>
                <a:cxn ang="0">
                  <a:pos x="26" y="399"/>
                </a:cxn>
                <a:cxn ang="0">
                  <a:pos x="26" y="421"/>
                </a:cxn>
                <a:cxn ang="0">
                  <a:pos x="13" y="425"/>
                </a:cxn>
                <a:cxn ang="0">
                  <a:pos x="13" y="416"/>
                </a:cxn>
                <a:cxn ang="0">
                  <a:pos x="24" y="414"/>
                </a:cxn>
                <a:cxn ang="0">
                  <a:pos x="25" y="408"/>
                </a:cxn>
                <a:cxn ang="0">
                  <a:pos x="26" y="399"/>
                </a:cxn>
                <a:cxn ang="0">
                  <a:pos x="24" y="304"/>
                </a:cxn>
                <a:cxn ang="0">
                  <a:pos x="24" y="321"/>
                </a:cxn>
                <a:cxn ang="0">
                  <a:pos x="10" y="326"/>
                </a:cxn>
                <a:cxn ang="0">
                  <a:pos x="10" y="308"/>
                </a:cxn>
                <a:cxn ang="0">
                  <a:pos x="24" y="304"/>
                </a:cxn>
                <a:cxn ang="0">
                  <a:pos x="22" y="271"/>
                </a:cxn>
                <a:cxn ang="0">
                  <a:pos x="22" y="281"/>
                </a:cxn>
                <a:cxn ang="0">
                  <a:pos x="20" y="285"/>
                </a:cxn>
                <a:cxn ang="0">
                  <a:pos x="10" y="293"/>
                </a:cxn>
                <a:cxn ang="0">
                  <a:pos x="9" y="293"/>
                </a:cxn>
                <a:cxn ang="0">
                  <a:pos x="9" y="288"/>
                </a:cxn>
                <a:cxn ang="0">
                  <a:pos x="14" y="283"/>
                </a:cxn>
                <a:cxn ang="0">
                  <a:pos x="9" y="279"/>
                </a:cxn>
                <a:cxn ang="0">
                  <a:pos x="9" y="272"/>
                </a:cxn>
                <a:cxn ang="0">
                  <a:pos x="18" y="279"/>
                </a:cxn>
                <a:cxn ang="0">
                  <a:pos x="20" y="277"/>
                </a:cxn>
                <a:cxn ang="0">
                  <a:pos x="21" y="275"/>
                </a:cxn>
                <a:cxn ang="0">
                  <a:pos x="21" y="274"/>
                </a:cxn>
                <a:cxn ang="0">
                  <a:pos x="22" y="271"/>
                </a:cxn>
                <a:cxn ang="0">
                  <a:pos x="20" y="205"/>
                </a:cxn>
                <a:cxn ang="0">
                  <a:pos x="20" y="208"/>
                </a:cxn>
                <a:cxn ang="0">
                  <a:pos x="6" y="215"/>
                </a:cxn>
                <a:cxn ang="0">
                  <a:pos x="6" y="211"/>
                </a:cxn>
                <a:cxn ang="0">
                  <a:pos x="20" y="205"/>
                </a:cxn>
                <a:cxn ang="0">
                  <a:pos x="18" y="136"/>
                </a:cxn>
                <a:cxn ang="0">
                  <a:pos x="18" y="140"/>
                </a:cxn>
                <a:cxn ang="0">
                  <a:pos x="5" y="156"/>
                </a:cxn>
                <a:cxn ang="0">
                  <a:pos x="5" y="150"/>
                </a:cxn>
                <a:cxn ang="0">
                  <a:pos x="18" y="136"/>
                </a:cxn>
                <a:cxn ang="0">
                  <a:pos x="17" y="120"/>
                </a:cxn>
                <a:cxn ang="0">
                  <a:pos x="17" y="127"/>
                </a:cxn>
                <a:cxn ang="0">
                  <a:pos x="13" y="128"/>
                </a:cxn>
                <a:cxn ang="0">
                  <a:pos x="4" y="132"/>
                </a:cxn>
                <a:cxn ang="0">
                  <a:pos x="4" y="126"/>
                </a:cxn>
                <a:cxn ang="0">
                  <a:pos x="13" y="122"/>
                </a:cxn>
                <a:cxn ang="0">
                  <a:pos x="17" y="120"/>
                </a:cxn>
                <a:cxn ang="0">
                  <a:pos x="17" y="102"/>
                </a:cxn>
                <a:cxn ang="0">
                  <a:pos x="17" y="106"/>
                </a:cxn>
                <a:cxn ang="0">
                  <a:pos x="4" y="112"/>
                </a:cxn>
                <a:cxn ang="0">
                  <a:pos x="4" y="109"/>
                </a:cxn>
                <a:cxn ang="0">
                  <a:pos x="17" y="102"/>
                </a:cxn>
                <a:cxn ang="0">
                  <a:pos x="13" y="0"/>
                </a:cxn>
                <a:cxn ang="0">
                  <a:pos x="13" y="5"/>
                </a:cxn>
                <a:cxn ang="0">
                  <a:pos x="1" y="13"/>
                </a:cxn>
                <a:cxn ang="0">
                  <a:pos x="0" y="8"/>
                </a:cxn>
                <a:cxn ang="0">
                  <a:pos x="13" y="0"/>
                </a:cxn>
              </a:cxnLst>
              <a:rect l="0" t="0" r="r" b="b"/>
              <a:pathLst>
                <a:path w="26" h="425">
                  <a:moveTo>
                    <a:pt x="26" y="399"/>
                  </a:moveTo>
                  <a:lnTo>
                    <a:pt x="26" y="421"/>
                  </a:lnTo>
                  <a:lnTo>
                    <a:pt x="13" y="425"/>
                  </a:lnTo>
                  <a:lnTo>
                    <a:pt x="13" y="416"/>
                  </a:lnTo>
                  <a:lnTo>
                    <a:pt x="24" y="414"/>
                  </a:lnTo>
                  <a:lnTo>
                    <a:pt x="25" y="408"/>
                  </a:lnTo>
                  <a:lnTo>
                    <a:pt x="26" y="399"/>
                  </a:lnTo>
                  <a:close/>
                  <a:moveTo>
                    <a:pt x="24" y="304"/>
                  </a:moveTo>
                  <a:lnTo>
                    <a:pt x="24" y="321"/>
                  </a:lnTo>
                  <a:lnTo>
                    <a:pt x="10" y="326"/>
                  </a:lnTo>
                  <a:lnTo>
                    <a:pt x="10" y="308"/>
                  </a:lnTo>
                  <a:lnTo>
                    <a:pt x="24" y="304"/>
                  </a:lnTo>
                  <a:close/>
                  <a:moveTo>
                    <a:pt x="22" y="271"/>
                  </a:moveTo>
                  <a:lnTo>
                    <a:pt x="22" y="281"/>
                  </a:lnTo>
                  <a:lnTo>
                    <a:pt x="20" y="285"/>
                  </a:lnTo>
                  <a:lnTo>
                    <a:pt x="10" y="293"/>
                  </a:lnTo>
                  <a:lnTo>
                    <a:pt x="9" y="293"/>
                  </a:lnTo>
                  <a:lnTo>
                    <a:pt x="9" y="288"/>
                  </a:lnTo>
                  <a:lnTo>
                    <a:pt x="14" y="283"/>
                  </a:lnTo>
                  <a:lnTo>
                    <a:pt x="9" y="279"/>
                  </a:lnTo>
                  <a:lnTo>
                    <a:pt x="9" y="272"/>
                  </a:lnTo>
                  <a:lnTo>
                    <a:pt x="18" y="279"/>
                  </a:lnTo>
                  <a:lnTo>
                    <a:pt x="20" y="277"/>
                  </a:lnTo>
                  <a:lnTo>
                    <a:pt x="21" y="275"/>
                  </a:lnTo>
                  <a:lnTo>
                    <a:pt x="21" y="274"/>
                  </a:lnTo>
                  <a:lnTo>
                    <a:pt x="22" y="271"/>
                  </a:lnTo>
                  <a:close/>
                  <a:moveTo>
                    <a:pt x="20" y="205"/>
                  </a:moveTo>
                  <a:lnTo>
                    <a:pt x="20" y="208"/>
                  </a:lnTo>
                  <a:lnTo>
                    <a:pt x="6" y="215"/>
                  </a:lnTo>
                  <a:lnTo>
                    <a:pt x="6" y="211"/>
                  </a:lnTo>
                  <a:lnTo>
                    <a:pt x="20" y="205"/>
                  </a:lnTo>
                  <a:close/>
                  <a:moveTo>
                    <a:pt x="18" y="136"/>
                  </a:moveTo>
                  <a:lnTo>
                    <a:pt x="18" y="140"/>
                  </a:lnTo>
                  <a:lnTo>
                    <a:pt x="5" y="156"/>
                  </a:lnTo>
                  <a:lnTo>
                    <a:pt x="5" y="150"/>
                  </a:lnTo>
                  <a:lnTo>
                    <a:pt x="18" y="136"/>
                  </a:lnTo>
                  <a:close/>
                  <a:moveTo>
                    <a:pt x="17" y="120"/>
                  </a:moveTo>
                  <a:lnTo>
                    <a:pt x="17" y="127"/>
                  </a:lnTo>
                  <a:lnTo>
                    <a:pt x="13" y="128"/>
                  </a:lnTo>
                  <a:lnTo>
                    <a:pt x="4" y="132"/>
                  </a:lnTo>
                  <a:lnTo>
                    <a:pt x="4" y="126"/>
                  </a:lnTo>
                  <a:lnTo>
                    <a:pt x="13" y="122"/>
                  </a:lnTo>
                  <a:lnTo>
                    <a:pt x="17" y="120"/>
                  </a:lnTo>
                  <a:close/>
                  <a:moveTo>
                    <a:pt x="17" y="102"/>
                  </a:moveTo>
                  <a:lnTo>
                    <a:pt x="17" y="106"/>
                  </a:lnTo>
                  <a:lnTo>
                    <a:pt x="4" y="112"/>
                  </a:lnTo>
                  <a:lnTo>
                    <a:pt x="4" y="109"/>
                  </a:lnTo>
                  <a:lnTo>
                    <a:pt x="17" y="102"/>
                  </a:lnTo>
                  <a:close/>
                  <a:moveTo>
                    <a:pt x="13" y="0"/>
                  </a:moveTo>
                  <a:lnTo>
                    <a:pt x="13" y="5"/>
                  </a:lnTo>
                  <a:lnTo>
                    <a:pt x="1" y="13"/>
                  </a:lnTo>
                  <a:lnTo>
                    <a:pt x="0" y="8"/>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0" name="Freeform 151"/>
            <p:cNvSpPr>
              <a:spLocks noEditPoints="1"/>
            </p:cNvSpPr>
            <p:nvPr/>
          </p:nvSpPr>
          <p:spPr bwMode="auto">
            <a:xfrm>
              <a:off x="6450013" y="5951538"/>
              <a:ext cx="41275" cy="679450"/>
            </a:xfrm>
            <a:custGeom>
              <a:avLst/>
              <a:gdLst/>
              <a:ahLst/>
              <a:cxnLst>
                <a:cxn ang="0">
                  <a:pos x="21" y="267"/>
                </a:cxn>
                <a:cxn ang="0">
                  <a:pos x="24" y="330"/>
                </a:cxn>
                <a:cxn ang="0">
                  <a:pos x="22" y="342"/>
                </a:cxn>
                <a:cxn ang="0">
                  <a:pos x="21" y="353"/>
                </a:cxn>
                <a:cxn ang="0">
                  <a:pos x="20" y="375"/>
                </a:cxn>
                <a:cxn ang="0">
                  <a:pos x="18" y="384"/>
                </a:cxn>
                <a:cxn ang="0">
                  <a:pos x="17" y="394"/>
                </a:cxn>
                <a:cxn ang="0">
                  <a:pos x="16" y="417"/>
                </a:cxn>
                <a:cxn ang="0">
                  <a:pos x="16" y="419"/>
                </a:cxn>
                <a:cxn ang="0">
                  <a:pos x="26" y="414"/>
                </a:cxn>
                <a:cxn ang="0">
                  <a:pos x="26" y="423"/>
                </a:cxn>
                <a:cxn ang="0">
                  <a:pos x="13" y="428"/>
                </a:cxn>
                <a:cxn ang="0">
                  <a:pos x="13" y="393"/>
                </a:cxn>
                <a:cxn ang="0">
                  <a:pos x="15" y="383"/>
                </a:cxn>
                <a:cxn ang="0">
                  <a:pos x="16" y="373"/>
                </a:cxn>
                <a:cxn ang="0">
                  <a:pos x="17" y="351"/>
                </a:cxn>
                <a:cxn ang="0">
                  <a:pos x="20" y="329"/>
                </a:cxn>
                <a:cxn ang="0">
                  <a:pos x="20" y="325"/>
                </a:cxn>
                <a:cxn ang="0">
                  <a:pos x="11" y="328"/>
                </a:cxn>
                <a:cxn ang="0">
                  <a:pos x="11" y="311"/>
                </a:cxn>
                <a:cxn ang="0">
                  <a:pos x="18" y="308"/>
                </a:cxn>
                <a:cxn ang="0">
                  <a:pos x="21" y="267"/>
                </a:cxn>
                <a:cxn ang="0">
                  <a:pos x="18" y="165"/>
                </a:cxn>
                <a:cxn ang="0">
                  <a:pos x="20" y="220"/>
                </a:cxn>
                <a:cxn ang="0">
                  <a:pos x="17" y="262"/>
                </a:cxn>
                <a:cxn ang="0">
                  <a:pos x="17" y="267"/>
                </a:cxn>
                <a:cxn ang="0">
                  <a:pos x="15" y="278"/>
                </a:cxn>
                <a:cxn ang="0">
                  <a:pos x="13" y="282"/>
                </a:cxn>
                <a:cxn ang="0">
                  <a:pos x="9" y="288"/>
                </a:cxn>
                <a:cxn ang="0">
                  <a:pos x="9" y="277"/>
                </a:cxn>
                <a:cxn ang="0">
                  <a:pos x="11" y="274"/>
                </a:cxn>
                <a:cxn ang="0">
                  <a:pos x="11" y="270"/>
                </a:cxn>
                <a:cxn ang="0">
                  <a:pos x="12" y="260"/>
                </a:cxn>
                <a:cxn ang="0">
                  <a:pos x="15" y="212"/>
                </a:cxn>
                <a:cxn ang="0">
                  <a:pos x="7" y="215"/>
                </a:cxn>
                <a:cxn ang="0">
                  <a:pos x="7" y="212"/>
                </a:cxn>
                <a:cxn ang="0">
                  <a:pos x="16" y="209"/>
                </a:cxn>
                <a:cxn ang="0">
                  <a:pos x="16" y="203"/>
                </a:cxn>
                <a:cxn ang="0">
                  <a:pos x="18" y="165"/>
                </a:cxn>
                <a:cxn ang="0">
                  <a:pos x="12" y="125"/>
                </a:cxn>
                <a:cxn ang="0">
                  <a:pos x="17" y="126"/>
                </a:cxn>
                <a:cxn ang="0">
                  <a:pos x="17" y="138"/>
                </a:cxn>
                <a:cxn ang="0">
                  <a:pos x="17" y="137"/>
                </a:cxn>
                <a:cxn ang="0">
                  <a:pos x="15" y="135"/>
                </a:cxn>
                <a:cxn ang="0">
                  <a:pos x="5" y="147"/>
                </a:cxn>
                <a:cxn ang="0">
                  <a:pos x="5" y="143"/>
                </a:cxn>
                <a:cxn ang="0">
                  <a:pos x="12" y="134"/>
                </a:cxn>
                <a:cxn ang="0">
                  <a:pos x="8" y="133"/>
                </a:cxn>
                <a:cxn ang="0">
                  <a:pos x="4" y="134"/>
                </a:cxn>
                <a:cxn ang="0">
                  <a:pos x="4" y="127"/>
                </a:cxn>
                <a:cxn ang="0">
                  <a:pos x="12" y="125"/>
                </a:cxn>
                <a:cxn ang="0">
                  <a:pos x="17" y="102"/>
                </a:cxn>
                <a:cxn ang="0">
                  <a:pos x="17" y="106"/>
                </a:cxn>
                <a:cxn ang="0">
                  <a:pos x="4" y="113"/>
                </a:cxn>
                <a:cxn ang="0">
                  <a:pos x="4" y="109"/>
                </a:cxn>
                <a:cxn ang="0">
                  <a:pos x="17" y="102"/>
                </a:cxn>
                <a:cxn ang="0">
                  <a:pos x="13" y="0"/>
                </a:cxn>
                <a:cxn ang="0">
                  <a:pos x="13" y="4"/>
                </a:cxn>
                <a:cxn ang="0">
                  <a:pos x="0" y="12"/>
                </a:cxn>
                <a:cxn ang="0">
                  <a:pos x="0" y="7"/>
                </a:cxn>
                <a:cxn ang="0">
                  <a:pos x="13" y="0"/>
                </a:cxn>
              </a:cxnLst>
              <a:rect l="0" t="0" r="r" b="b"/>
              <a:pathLst>
                <a:path w="26" h="428">
                  <a:moveTo>
                    <a:pt x="21" y="267"/>
                  </a:moveTo>
                  <a:lnTo>
                    <a:pt x="24" y="330"/>
                  </a:lnTo>
                  <a:lnTo>
                    <a:pt x="22" y="342"/>
                  </a:lnTo>
                  <a:lnTo>
                    <a:pt x="21" y="353"/>
                  </a:lnTo>
                  <a:lnTo>
                    <a:pt x="20" y="375"/>
                  </a:lnTo>
                  <a:lnTo>
                    <a:pt x="18" y="384"/>
                  </a:lnTo>
                  <a:lnTo>
                    <a:pt x="17" y="394"/>
                  </a:lnTo>
                  <a:lnTo>
                    <a:pt x="16" y="417"/>
                  </a:lnTo>
                  <a:lnTo>
                    <a:pt x="16" y="419"/>
                  </a:lnTo>
                  <a:lnTo>
                    <a:pt x="26" y="414"/>
                  </a:lnTo>
                  <a:lnTo>
                    <a:pt x="26" y="423"/>
                  </a:lnTo>
                  <a:lnTo>
                    <a:pt x="13" y="428"/>
                  </a:lnTo>
                  <a:lnTo>
                    <a:pt x="13" y="393"/>
                  </a:lnTo>
                  <a:lnTo>
                    <a:pt x="15" y="383"/>
                  </a:lnTo>
                  <a:lnTo>
                    <a:pt x="16" y="373"/>
                  </a:lnTo>
                  <a:lnTo>
                    <a:pt x="17" y="351"/>
                  </a:lnTo>
                  <a:lnTo>
                    <a:pt x="20" y="329"/>
                  </a:lnTo>
                  <a:lnTo>
                    <a:pt x="20" y="325"/>
                  </a:lnTo>
                  <a:lnTo>
                    <a:pt x="11" y="328"/>
                  </a:lnTo>
                  <a:lnTo>
                    <a:pt x="11" y="311"/>
                  </a:lnTo>
                  <a:lnTo>
                    <a:pt x="18" y="308"/>
                  </a:lnTo>
                  <a:lnTo>
                    <a:pt x="21" y="267"/>
                  </a:lnTo>
                  <a:close/>
                  <a:moveTo>
                    <a:pt x="18" y="165"/>
                  </a:moveTo>
                  <a:lnTo>
                    <a:pt x="20" y="220"/>
                  </a:lnTo>
                  <a:lnTo>
                    <a:pt x="17" y="262"/>
                  </a:lnTo>
                  <a:lnTo>
                    <a:pt x="17" y="267"/>
                  </a:lnTo>
                  <a:lnTo>
                    <a:pt x="15" y="278"/>
                  </a:lnTo>
                  <a:lnTo>
                    <a:pt x="13" y="282"/>
                  </a:lnTo>
                  <a:lnTo>
                    <a:pt x="9" y="288"/>
                  </a:lnTo>
                  <a:lnTo>
                    <a:pt x="9" y="277"/>
                  </a:lnTo>
                  <a:lnTo>
                    <a:pt x="11" y="274"/>
                  </a:lnTo>
                  <a:lnTo>
                    <a:pt x="11" y="270"/>
                  </a:lnTo>
                  <a:lnTo>
                    <a:pt x="12" y="260"/>
                  </a:lnTo>
                  <a:lnTo>
                    <a:pt x="15" y="212"/>
                  </a:lnTo>
                  <a:lnTo>
                    <a:pt x="7" y="215"/>
                  </a:lnTo>
                  <a:lnTo>
                    <a:pt x="7" y="212"/>
                  </a:lnTo>
                  <a:lnTo>
                    <a:pt x="16" y="209"/>
                  </a:lnTo>
                  <a:lnTo>
                    <a:pt x="16" y="203"/>
                  </a:lnTo>
                  <a:lnTo>
                    <a:pt x="18" y="165"/>
                  </a:lnTo>
                  <a:close/>
                  <a:moveTo>
                    <a:pt x="12" y="125"/>
                  </a:moveTo>
                  <a:lnTo>
                    <a:pt x="17" y="126"/>
                  </a:lnTo>
                  <a:lnTo>
                    <a:pt x="17" y="138"/>
                  </a:lnTo>
                  <a:lnTo>
                    <a:pt x="17" y="137"/>
                  </a:lnTo>
                  <a:lnTo>
                    <a:pt x="15" y="135"/>
                  </a:lnTo>
                  <a:lnTo>
                    <a:pt x="5" y="147"/>
                  </a:lnTo>
                  <a:lnTo>
                    <a:pt x="5" y="143"/>
                  </a:lnTo>
                  <a:lnTo>
                    <a:pt x="12" y="134"/>
                  </a:lnTo>
                  <a:lnTo>
                    <a:pt x="8" y="133"/>
                  </a:lnTo>
                  <a:lnTo>
                    <a:pt x="4" y="134"/>
                  </a:lnTo>
                  <a:lnTo>
                    <a:pt x="4" y="127"/>
                  </a:lnTo>
                  <a:lnTo>
                    <a:pt x="12" y="125"/>
                  </a:lnTo>
                  <a:close/>
                  <a:moveTo>
                    <a:pt x="17" y="102"/>
                  </a:moveTo>
                  <a:lnTo>
                    <a:pt x="17" y="106"/>
                  </a:lnTo>
                  <a:lnTo>
                    <a:pt x="4" y="113"/>
                  </a:lnTo>
                  <a:lnTo>
                    <a:pt x="4" y="109"/>
                  </a:lnTo>
                  <a:lnTo>
                    <a:pt x="17" y="102"/>
                  </a:lnTo>
                  <a:close/>
                  <a:moveTo>
                    <a:pt x="13" y="0"/>
                  </a:moveTo>
                  <a:lnTo>
                    <a:pt x="13" y="4"/>
                  </a:lnTo>
                  <a:lnTo>
                    <a:pt x="0" y="12"/>
                  </a:lnTo>
                  <a:lnTo>
                    <a:pt x="0" y="7"/>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1" name="Freeform 152"/>
            <p:cNvSpPr>
              <a:spLocks noEditPoints="1"/>
            </p:cNvSpPr>
            <p:nvPr/>
          </p:nvSpPr>
          <p:spPr bwMode="auto">
            <a:xfrm>
              <a:off x="6470650" y="5938838"/>
              <a:ext cx="41275" cy="684213"/>
            </a:xfrm>
            <a:custGeom>
              <a:avLst/>
              <a:gdLst/>
              <a:ahLst/>
              <a:cxnLst>
                <a:cxn ang="0">
                  <a:pos x="26" y="415"/>
                </a:cxn>
                <a:cxn ang="0">
                  <a:pos x="26" y="425"/>
                </a:cxn>
                <a:cxn ang="0">
                  <a:pos x="17" y="430"/>
                </a:cxn>
                <a:cxn ang="0">
                  <a:pos x="13" y="431"/>
                </a:cxn>
                <a:cxn ang="0">
                  <a:pos x="13" y="422"/>
                </a:cxn>
                <a:cxn ang="0">
                  <a:pos x="26" y="415"/>
                </a:cxn>
                <a:cxn ang="0">
                  <a:pos x="4" y="134"/>
                </a:cxn>
                <a:cxn ang="0">
                  <a:pos x="7" y="134"/>
                </a:cxn>
                <a:cxn ang="0">
                  <a:pos x="12" y="141"/>
                </a:cxn>
                <a:cxn ang="0">
                  <a:pos x="13" y="151"/>
                </a:cxn>
                <a:cxn ang="0">
                  <a:pos x="8" y="213"/>
                </a:cxn>
                <a:cxn ang="0">
                  <a:pos x="8" y="214"/>
                </a:cxn>
                <a:cxn ang="0">
                  <a:pos x="11" y="213"/>
                </a:cxn>
                <a:cxn ang="0">
                  <a:pos x="12" y="213"/>
                </a:cxn>
                <a:cxn ang="0">
                  <a:pos x="13" y="211"/>
                </a:cxn>
                <a:cxn ang="0">
                  <a:pos x="19" y="152"/>
                </a:cxn>
                <a:cxn ang="0">
                  <a:pos x="24" y="319"/>
                </a:cxn>
                <a:cxn ang="0">
                  <a:pos x="23" y="321"/>
                </a:cxn>
                <a:cxn ang="0">
                  <a:pos x="17" y="329"/>
                </a:cxn>
                <a:cxn ang="0">
                  <a:pos x="13" y="332"/>
                </a:cxn>
                <a:cxn ang="0">
                  <a:pos x="11" y="332"/>
                </a:cxn>
                <a:cxn ang="0">
                  <a:pos x="11" y="338"/>
                </a:cxn>
                <a:cxn ang="0">
                  <a:pos x="9" y="274"/>
                </a:cxn>
                <a:cxn ang="0">
                  <a:pos x="13" y="217"/>
                </a:cxn>
                <a:cxn ang="0">
                  <a:pos x="12" y="217"/>
                </a:cxn>
                <a:cxn ang="0">
                  <a:pos x="9" y="218"/>
                </a:cxn>
                <a:cxn ang="0">
                  <a:pos x="8" y="218"/>
                </a:cxn>
                <a:cxn ang="0">
                  <a:pos x="7" y="228"/>
                </a:cxn>
                <a:cxn ang="0">
                  <a:pos x="5" y="172"/>
                </a:cxn>
                <a:cxn ang="0">
                  <a:pos x="7" y="155"/>
                </a:cxn>
                <a:cxn ang="0">
                  <a:pos x="7" y="151"/>
                </a:cxn>
                <a:cxn ang="0">
                  <a:pos x="5" y="147"/>
                </a:cxn>
                <a:cxn ang="0">
                  <a:pos x="4" y="146"/>
                </a:cxn>
                <a:cxn ang="0">
                  <a:pos x="4" y="134"/>
                </a:cxn>
                <a:cxn ang="0">
                  <a:pos x="16" y="103"/>
                </a:cxn>
                <a:cxn ang="0">
                  <a:pos x="17" y="108"/>
                </a:cxn>
                <a:cxn ang="0">
                  <a:pos x="4" y="114"/>
                </a:cxn>
                <a:cxn ang="0">
                  <a:pos x="4" y="110"/>
                </a:cxn>
                <a:cxn ang="0">
                  <a:pos x="16" y="103"/>
                </a:cxn>
                <a:cxn ang="0">
                  <a:pos x="13" y="0"/>
                </a:cxn>
                <a:cxn ang="0">
                  <a:pos x="13" y="4"/>
                </a:cxn>
                <a:cxn ang="0">
                  <a:pos x="5" y="10"/>
                </a:cxn>
                <a:cxn ang="0">
                  <a:pos x="0" y="12"/>
                </a:cxn>
                <a:cxn ang="0">
                  <a:pos x="0" y="8"/>
                </a:cxn>
                <a:cxn ang="0">
                  <a:pos x="3" y="7"/>
                </a:cxn>
                <a:cxn ang="0">
                  <a:pos x="13" y="0"/>
                </a:cxn>
              </a:cxnLst>
              <a:rect l="0" t="0" r="r" b="b"/>
              <a:pathLst>
                <a:path w="26" h="431">
                  <a:moveTo>
                    <a:pt x="26" y="415"/>
                  </a:moveTo>
                  <a:lnTo>
                    <a:pt x="26" y="425"/>
                  </a:lnTo>
                  <a:lnTo>
                    <a:pt x="17" y="430"/>
                  </a:lnTo>
                  <a:lnTo>
                    <a:pt x="13" y="431"/>
                  </a:lnTo>
                  <a:lnTo>
                    <a:pt x="13" y="422"/>
                  </a:lnTo>
                  <a:lnTo>
                    <a:pt x="26" y="415"/>
                  </a:lnTo>
                  <a:close/>
                  <a:moveTo>
                    <a:pt x="4" y="134"/>
                  </a:moveTo>
                  <a:lnTo>
                    <a:pt x="7" y="134"/>
                  </a:lnTo>
                  <a:lnTo>
                    <a:pt x="12" y="141"/>
                  </a:lnTo>
                  <a:lnTo>
                    <a:pt x="13" y="151"/>
                  </a:lnTo>
                  <a:lnTo>
                    <a:pt x="8" y="213"/>
                  </a:lnTo>
                  <a:lnTo>
                    <a:pt x="8" y="214"/>
                  </a:lnTo>
                  <a:lnTo>
                    <a:pt x="11" y="213"/>
                  </a:lnTo>
                  <a:lnTo>
                    <a:pt x="12" y="213"/>
                  </a:lnTo>
                  <a:lnTo>
                    <a:pt x="13" y="211"/>
                  </a:lnTo>
                  <a:lnTo>
                    <a:pt x="19" y="152"/>
                  </a:lnTo>
                  <a:lnTo>
                    <a:pt x="24" y="319"/>
                  </a:lnTo>
                  <a:lnTo>
                    <a:pt x="23" y="321"/>
                  </a:lnTo>
                  <a:lnTo>
                    <a:pt x="17" y="329"/>
                  </a:lnTo>
                  <a:lnTo>
                    <a:pt x="13" y="332"/>
                  </a:lnTo>
                  <a:lnTo>
                    <a:pt x="11" y="332"/>
                  </a:lnTo>
                  <a:lnTo>
                    <a:pt x="11" y="338"/>
                  </a:lnTo>
                  <a:lnTo>
                    <a:pt x="9" y="274"/>
                  </a:lnTo>
                  <a:lnTo>
                    <a:pt x="13" y="217"/>
                  </a:lnTo>
                  <a:lnTo>
                    <a:pt x="12" y="217"/>
                  </a:lnTo>
                  <a:lnTo>
                    <a:pt x="9" y="218"/>
                  </a:lnTo>
                  <a:lnTo>
                    <a:pt x="8" y="218"/>
                  </a:lnTo>
                  <a:lnTo>
                    <a:pt x="7" y="228"/>
                  </a:lnTo>
                  <a:lnTo>
                    <a:pt x="5" y="172"/>
                  </a:lnTo>
                  <a:lnTo>
                    <a:pt x="7" y="155"/>
                  </a:lnTo>
                  <a:lnTo>
                    <a:pt x="7" y="151"/>
                  </a:lnTo>
                  <a:lnTo>
                    <a:pt x="5" y="147"/>
                  </a:lnTo>
                  <a:lnTo>
                    <a:pt x="4" y="146"/>
                  </a:lnTo>
                  <a:lnTo>
                    <a:pt x="4" y="134"/>
                  </a:lnTo>
                  <a:close/>
                  <a:moveTo>
                    <a:pt x="16" y="103"/>
                  </a:moveTo>
                  <a:lnTo>
                    <a:pt x="17" y="108"/>
                  </a:lnTo>
                  <a:lnTo>
                    <a:pt x="4" y="114"/>
                  </a:lnTo>
                  <a:lnTo>
                    <a:pt x="4" y="110"/>
                  </a:lnTo>
                  <a:lnTo>
                    <a:pt x="16" y="103"/>
                  </a:lnTo>
                  <a:close/>
                  <a:moveTo>
                    <a:pt x="13" y="0"/>
                  </a:moveTo>
                  <a:lnTo>
                    <a:pt x="13" y="4"/>
                  </a:lnTo>
                  <a:lnTo>
                    <a:pt x="5" y="10"/>
                  </a:lnTo>
                  <a:lnTo>
                    <a:pt x="0" y="12"/>
                  </a:lnTo>
                  <a:lnTo>
                    <a:pt x="0" y="8"/>
                  </a:lnTo>
                  <a:lnTo>
                    <a:pt x="3" y="7"/>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2" name="Freeform 153"/>
            <p:cNvSpPr>
              <a:spLocks noEditPoints="1"/>
            </p:cNvSpPr>
            <p:nvPr/>
          </p:nvSpPr>
          <p:spPr bwMode="auto">
            <a:xfrm>
              <a:off x="6491288" y="5927725"/>
              <a:ext cx="42863" cy="685800"/>
            </a:xfrm>
            <a:custGeom>
              <a:avLst/>
              <a:gdLst/>
              <a:ahLst/>
              <a:cxnLst>
                <a:cxn ang="0">
                  <a:pos x="27" y="415"/>
                </a:cxn>
                <a:cxn ang="0">
                  <a:pos x="27" y="426"/>
                </a:cxn>
                <a:cxn ang="0">
                  <a:pos x="13" y="432"/>
                </a:cxn>
                <a:cxn ang="0">
                  <a:pos x="13" y="422"/>
                </a:cxn>
                <a:cxn ang="0">
                  <a:pos x="17" y="420"/>
                </a:cxn>
                <a:cxn ang="0">
                  <a:pos x="27" y="415"/>
                </a:cxn>
                <a:cxn ang="0">
                  <a:pos x="15" y="40"/>
                </a:cxn>
                <a:cxn ang="0">
                  <a:pos x="20" y="199"/>
                </a:cxn>
                <a:cxn ang="0">
                  <a:pos x="19" y="208"/>
                </a:cxn>
                <a:cxn ang="0">
                  <a:pos x="20" y="206"/>
                </a:cxn>
                <a:cxn ang="0">
                  <a:pos x="20" y="210"/>
                </a:cxn>
                <a:cxn ang="0">
                  <a:pos x="19" y="212"/>
                </a:cxn>
                <a:cxn ang="0">
                  <a:pos x="11" y="319"/>
                </a:cxn>
                <a:cxn ang="0">
                  <a:pos x="23" y="313"/>
                </a:cxn>
                <a:cxn ang="0">
                  <a:pos x="23" y="316"/>
                </a:cxn>
                <a:cxn ang="0">
                  <a:pos x="20" y="319"/>
                </a:cxn>
                <a:cxn ang="0">
                  <a:pos x="17" y="320"/>
                </a:cxn>
                <a:cxn ang="0">
                  <a:pos x="13" y="322"/>
                </a:cxn>
                <a:cxn ang="0">
                  <a:pos x="11" y="324"/>
                </a:cxn>
                <a:cxn ang="0">
                  <a:pos x="11" y="326"/>
                </a:cxn>
                <a:cxn ang="0">
                  <a:pos x="6" y="159"/>
                </a:cxn>
                <a:cxn ang="0">
                  <a:pos x="8" y="121"/>
                </a:cxn>
                <a:cxn ang="0">
                  <a:pos x="8" y="112"/>
                </a:cxn>
                <a:cxn ang="0">
                  <a:pos x="4" y="115"/>
                </a:cxn>
                <a:cxn ang="0">
                  <a:pos x="3" y="110"/>
                </a:cxn>
                <a:cxn ang="0">
                  <a:pos x="10" y="107"/>
                </a:cxn>
                <a:cxn ang="0">
                  <a:pos x="15" y="40"/>
                </a:cxn>
                <a:cxn ang="0">
                  <a:pos x="13" y="0"/>
                </a:cxn>
                <a:cxn ang="0">
                  <a:pos x="13" y="4"/>
                </a:cxn>
                <a:cxn ang="0">
                  <a:pos x="0" y="11"/>
                </a:cxn>
                <a:cxn ang="0">
                  <a:pos x="0" y="7"/>
                </a:cxn>
                <a:cxn ang="0">
                  <a:pos x="13" y="0"/>
                </a:cxn>
              </a:cxnLst>
              <a:rect l="0" t="0" r="r" b="b"/>
              <a:pathLst>
                <a:path w="27" h="432">
                  <a:moveTo>
                    <a:pt x="27" y="415"/>
                  </a:moveTo>
                  <a:lnTo>
                    <a:pt x="27" y="426"/>
                  </a:lnTo>
                  <a:lnTo>
                    <a:pt x="13" y="432"/>
                  </a:lnTo>
                  <a:lnTo>
                    <a:pt x="13" y="422"/>
                  </a:lnTo>
                  <a:lnTo>
                    <a:pt x="17" y="420"/>
                  </a:lnTo>
                  <a:lnTo>
                    <a:pt x="27" y="415"/>
                  </a:lnTo>
                  <a:close/>
                  <a:moveTo>
                    <a:pt x="15" y="40"/>
                  </a:moveTo>
                  <a:lnTo>
                    <a:pt x="20" y="199"/>
                  </a:lnTo>
                  <a:lnTo>
                    <a:pt x="19" y="208"/>
                  </a:lnTo>
                  <a:lnTo>
                    <a:pt x="20" y="206"/>
                  </a:lnTo>
                  <a:lnTo>
                    <a:pt x="20" y="210"/>
                  </a:lnTo>
                  <a:lnTo>
                    <a:pt x="19" y="212"/>
                  </a:lnTo>
                  <a:lnTo>
                    <a:pt x="11" y="319"/>
                  </a:lnTo>
                  <a:lnTo>
                    <a:pt x="23" y="313"/>
                  </a:lnTo>
                  <a:lnTo>
                    <a:pt x="23" y="316"/>
                  </a:lnTo>
                  <a:lnTo>
                    <a:pt x="20" y="319"/>
                  </a:lnTo>
                  <a:lnTo>
                    <a:pt x="17" y="320"/>
                  </a:lnTo>
                  <a:lnTo>
                    <a:pt x="13" y="322"/>
                  </a:lnTo>
                  <a:lnTo>
                    <a:pt x="11" y="324"/>
                  </a:lnTo>
                  <a:lnTo>
                    <a:pt x="11" y="326"/>
                  </a:lnTo>
                  <a:lnTo>
                    <a:pt x="6" y="159"/>
                  </a:lnTo>
                  <a:lnTo>
                    <a:pt x="8" y="121"/>
                  </a:lnTo>
                  <a:lnTo>
                    <a:pt x="8" y="112"/>
                  </a:lnTo>
                  <a:lnTo>
                    <a:pt x="4" y="115"/>
                  </a:lnTo>
                  <a:lnTo>
                    <a:pt x="3" y="110"/>
                  </a:lnTo>
                  <a:lnTo>
                    <a:pt x="10" y="107"/>
                  </a:lnTo>
                  <a:lnTo>
                    <a:pt x="15" y="40"/>
                  </a:lnTo>
                  <a:close/>
                  <a:moveTo>
                    <a:pt x="13" y="0"/>
                  </a:moveTo>
                  <a:lnTo>
                    <a:pt x="13" y="4"/>
                  </a:lnTo>
                  <a:lnTo>
                    <a:pt x="0" y="11"/>
                  </a:lnTo>
                  <a:lnTo>
                    <a:pt x="0" y="7"/>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 name="Freeform 154"/>
            <p:cNvSpPr>
              <a:spLocks noEditPoints="1"/>
            </p:cNvSpPr>
            <p:nvPr/>
          </p:nvSpPr>
          <p:spPr bwMode="auto">
            <a:xfrm>
              <a:off x="6511925" y="5819775"/>
              <a:ext cx="42863" cy="784225"/>
            </a:xfrm>
            <a:custGeom>
              <a:avLst/>
              <a:gdLst/>
              <a:ahLst/>
              <a:cxnLst>
                <a:cxn ang="0">
                  <a:pos x="25" y="473"/>
                </a:cxn>
                <a:cxn ang="0">
                  <a:pos x="27" y="487"/>
                </a:cxn>
                <a:cxn ang="0">
                  <a:pos x="14" y="494"/>
                </a:cxn>
                <a:cxn ang="0">
                  <a:pos x="14" y="483"/>
                </a:cxn>
                <a:cxn ang="0">
                  <a:pos x="24" y="475"/>
                </a:cxn>
                <a:cxn ang="0">
                  <a:pos x="25" y="473"/>
                </a:cxn>
                <a:cxn ang="0">
                  <a:pos x="23" y="371"/>
                </a:cxn>
                <a:cxn ang="0">
                  <a:pos x="23" y="377"/>
                </a:cxn>
                <a:cxn ang="0">
                  <a:pos x="15" y="382"/>
                </a:cxn>
                <a:cxn ang="0">
                  <a:pos x="10" y="384"/>
                </a:cxn>
                <a:cxn ang="0">
                  <a:pos x="10" y="381"/>
                </a:cxn>
                <a:cxn ang="0">
                  <a:pos x="11" y="381"/>
                </a:cxn>
                <a:cxn ang="0">
                  <a:pos x="23" y="371"/>
                </a:cxn>
                <a:cxn ang="0">
                  <a:pos x="20" y="265"/>
                </a:cxn>
                <a:cxn ang="0">
                  <a:pos x="20" y="271"/>
                </a:cxn>
                <a:cxn ang="0">
                  <a:pos x="7" y="278"/>
                </a:cxn>
                <a:cxn ang="0">
                  <a:pos x="7" y="274"/>
                </a:cxn>
                <a:cxn ang="0">
                  <a:pos x="20" y="265"/>
                </a:cxn>
                <a:cxn ang="0">
                  <a:pos x="11" y="0"/>
                </a:cxn>
                <a:cxn ang="0">
                  <a:pos x="16" y="150"/>
                </a:cxn>
                <a:cxn ang="0">
                  <a:pos x="15" y="163"/>
                </a:cxn>
                <a:cxn ang="0">
                  <a:pos x="16" y="162"/>
                </a:cxn>
                <a:cxn ang="0">
                  <a:pos x="16" y="166"/>
                </a:cxn>
                <a:cxn ang="0">
                  <a:pos x="14" y="168"/>
                </a:cxn>
                <a:cxn ang="0">
                  <a:pos x="14" y="175"/>
                </a:cxn>
                <a:cxn ang="0">
                  <a:pos x="12" y="183"/>
                </a:cxn>
                <a:cxn ang="0">
                  <a:pos x="10" y="229"/>
                </a:cxn>
                <a:cxn ang="0">
                  <a:pos x="7" y="267"/>
                </a:cxn>
                <a:cxn ang="0">
                  <a:pos x="2" y="108"/>
                </a:cxn>
                <a:cxn ang="0">
                  <a:pos x="4" y="69"/>
                </a:cxn>
                <a:cxn ang="0">
                  <a:pos x="0" y="72"/>
                </a:cxn>
                <a:cxn ang="0">
                  <a:pos x="0" y="68"/>
                </a:cxn>
                <a:cxn ang="0">
                  <a:pos x="6" y="65"/>
                </a:cxn>
                <a:cxn ang="0">
                  <a:pos x="11" y="0"/>
                </a:cxn>
              </a:cxnLst>
              <a:rect l="0" t="0" r="r" b="b"/>
              <a:pathLst>
                <a:path w="27" h="494">
                  <a:moveTo>
                    <a:pt x="25" y="473"/>
                  </a:moveTo>
                  <a:lnTo>
                    <a:pt x="27" y="487"/>
                  </a:lnTo>
                  <a:lnTo>
                    <a:pt x="14" y="494"/>
                  </a:lnTo>
                  <a:lnTo>
                    <a:pt x="14" y="483"/>
                  </a:lnTo>
                  <a:lnTo>
                    <a:pt x="24" y="475"/>
                  </a:lnTo>
                  <a:lnTo>
                    <a:pt x="25" y="473"/>
                  </a:lnTo>
                  <a:close/>
                  <a:moveTo>
                    <a:pt x="23" y="371"/>
                  </a:moveTo>
                  <a:lnTo>
                    <a:pt x="23" y="377"/>
                  </a:lnTo>
                  <a:lnTo>
                    <a:pt x="15" y="382"/>
                  </a:lnTo>
                  <a:lnTo>
                    <a:pt x="10" y="384"/>
                  </a:lnTo>
                  <a:lnTo>
                    <a:pt x="10" y="381"/>
                  </a:lnTo>
                  <a:lnTo>
                    <a:pt x="11" y="381"/>
                  </a:lnTo>
                  <a:lnTo>
                    <a:pt x="23" y="371"/>
                  </a:lnTo>
                  <a:close/>
                  <a:moveTo>
                    <a:pt x="20" y="265"/>
                  </a:moveTo>
                  <a:lnTo>
                    <a:pt x="20" y="271"/>
                  </a:lnTo>
                  <a:lnTo>
                    <a:pt x="7" y="278"/>
                  </a:lnTo>
                  <a:lnTo>
                    <a:pt x="7" y="274"/>
                  </a:lnTo>
                  <a:lnTo>
                    <a:pt x="20" y="265"/>
                  </a:lnTo>
                  <a:close/>
                  <a:moveTo>
                    <a:pt x="11" y="0"/>
                  </a:moveTo>
                  <a:lnTo>
                    <a:pt x="16" y="150"/>
                  </a:lnTo>
                  <a:lnTo>
                    <a:pt x="15" y="163"/>
                  </a:lnTo>
                  <a:lnTo>
                    <a:pt x="16" y="162"/>
                  </a:lnTo>
                  <a:lnTo>
                    <a:pt x="16" y="166"/>
                  </a:lnTo>
                  <a:lnTo>
                    <a:pt x="14" y="168"/>
                  </a:lnTo>
                  <a:lnTo>
                    <a:pt x="14" y="175"/>
                  </a:lnTo>
                  <a:lnTo>
                    <a:pt x="12" y="183"/>
                  </a:lnTo>
                  <a:lnTo>
                    <a:pt x="10" y="229"/>
                  </a:lnTo>
                  <a:lnTo>
                    <a:pt x="7" y="267"/>
                  </a:lnTo>
                  <a:lnTo>
                    <a:pt x="2" y="108"/>
                  </a:lnTo>
                  <a:lnTo>
                    <a:pt x="4" y="69"/>
                  </a:lnTo>
                  <a:lnTo>
                    <a:pt x="0" y="72"/>
                  </a:lnTo>
                  <a:lnTo>
                    <a:pt x="0" y="68"/>
                  </a:lnTo>
                  <a:lnTo>
                    <a:pt x="6" y="65"/>
                  </a:lnTo>
                  <a:lnTo>
                    <a:pt x="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 name="Freeform 155"/>
            <p:cNvSpPr>
              <a:spLocks noEditPoints="1"/>
            </p:cNvSpPr>
            <p:nvPr/>
          </p:nvSpPr>
          <p:spPr bwMode="auto">
            <a:xfrm>
              <a:off x="6529388" y="5786438"/>
              <a:ext cx="46038" cy="806450"/>
            </a:xfrm>
            <a:custGeom>
              <a:avLst/>
              <a:gdLst/>
              <a:ahLst/>
              <a:cxnLst>
                <a:cxn ang="0">
                  <a:pos x="28" y="483"/>
                </a:cxn>
                <a:cxn ang="0">
                  <a:pos x="29" y="497"/>
                </a:cxn>
                <a:cxn ang="0">
                  <a:pos x="25" y="500"/>
                </a:cxn>
                <a:cxn ang="0">
                  <a:pos x="21" y="504"/>
                </a:cxn>
                <a:cxn ang="0">
                  <a:pos x="16" y="508"/>
                </a:cxn>
                <a:cxn ang="0">
                  <a:pos x="14" y="494"/>
                </a:cxn>
                <a:cxn ang="0">
                  <a:pos x="28" y="483"/>
                </a:cxn>
                <a:cxn ang="0">
                  <a:pos x="25" y="383"/>
                </a:cxn>
                <a:cxn ang="0">
                  <a:pos x="25" y="387"/>
                </a:cxn>
                <a:cxn ang="0">
                  <a:pos x="12" y="398"/>
                </a:cxn>
                <a:cxn ang="0">
                  <a:pos x="12" y="392"/>
                </a:cxn>
                <a:cxn ang="0">
                  <a:pos x="24" y="385"/>
                </a:cxn>
                <a:cxn ang="0">
                  <a:pos x="25" y="383"/>
                </a:cxn>
                <a:cxn ang="0">
                  <a:pos x="21" y="277"/>
                </a:cxn>
                <a:cxn ang="0">
                  <a:pos x="21" y="282"/>
                </a:cxn>
                <a:cxn ang="0">
                  <a:pos x="9" y="292"/>
                </a:cxn>
                <a:cxn ang="0">
                  <a:pos x="9" y="286"/>
                </a:cxn>
                <a:cxn ang="0">
                  <a:pos x="21" y="277"/>
                </a:cxn>
                <a:cxn ang="0">
                  <a:pos x="18" y="174"/>
                </a:cxn>
                <a:cxn ang="0">
                  <a:pos x="18" y="178"/>
                </a:cxn>
                <a:cxn ang="0">
                  <a:pos x="5" y="187"/>
                </a:cxn>
                <a:cxn ang="0">
                  <a:pos x="5" y="183"/>
                </a:cxn>
                <a:cxn ang="0">
                  <a:pos x="18" y="174"/>
                </a:cxn>
                <a:cxn ang="0">
                  <a:pos x="13" y="0"/>
                </a:cxn>
                <a:cxn ang="0">
                  <a:pos x="14" y="55"/>
                </a:cxn>
                <a:cxn ang="0">
                  <a:pos x="13" y="72"/>
                </a:cxn>
                <a:cxn ang="0">
                  <a:pos x="14" y="70"/>
                </a:cxn>
                <a:cxn ang="0">
                  <a:pos x="14" y="74"/>
                </a:cxn>
                <a:cxn ang="0">
                  <a:pos x="12" y="77"/>
                </a:cxn>
                <a:cxn ang="0">
                  <a:pos x="5" y="170"/>
                </a:cxn>
                <a:cxn ang="0">
                  <a:pos x="0" y="21"/>
                </a:cxn>
                <a:cxn ang="0">
                  <a:pos x="1" y="7"/>
                </a:cxn>
                <a:cxn ang="0">
                  <a:pos x="10" y="1"/>
                </a:cxn>
                <a:cxn ang="0">
                  <a:pos x="13" y="0"/>
                </a:cxn>
              </a:cxnLst>
              <a:rect l="0" t="0" r="r" b="b"/>
              <a:pathLst>
                <a:path w="29" h="508">
                  <a:moveTo>
                    <a:pt x="28" y="483"/>
                  </a:moveTo>
                  <a:lnTo>
                    <a:pt x="29" y="497"/>
                  </a:lnTo>
                  <a:lnTo>
                    <a:pt x="25" y="500"/>
                  </a:lnTo>
                  <a:lnTo>
                    <a:pt x="21" y="504"/>
                  </a:lnTo>
                  <a:lnTo>
                    <a:pt x="16" y="508"/>
                  </a:lnTo>
                  <a:lnTo>
                    <a:pt x="14" y="494"/>
                  </a:lnTo>
                  <a:lnTo>
                    <a:pt x="28" y="483"/>
                  </a:lnTo>
                  <a:close/>
                  <a:moveTo>
                    <a:pt x="25" y="383"/>
                  </a:moveTo>
                  <a:lnTo>
                    <a:pt x="25" y="387"/>
                  </a:lnTo>
                  <a:lnTo>
                    <a:pt x="12" y="398"/>
                  </a:lnTo>
                  <a:lnTo>
                    <a:pt x="12" y="392"/>
                  </a:lnTo>
                  <a:lnTo>
                    <a:pt x="24" y="385"/>
                  </a:lnTo>
                  <a:lnTo>
                    <a:pt x="25" y="383"/>
                  </a:lnTo>
                  <a:close/>
                  <a:moveTo>
                    <a:pt x="21" y="277"/>
                  </a:moveTo>
                  <a:lnTo>
                    <a:pt x="21" y="282"/>
                  </a:lnTo>
                  <a:lnTo>
                    <a:pt x="9" y="292"/>
                  </a:lnTo>
                  <a:lnTo>
                    <a:pt x="9" y="286"/>
                  </a:lnTo>
                  <a:lnTo>
                    <a:pt x="21" y="277"/>
                  </a:lnTo>
                  <a:close/>
                  <a:moveTo>
                    <a:pt x="18" y="174"/>
                  </a:moveTo>
                  <a:lnTo>
                    <a:pt x="18" y="178"/>
                  </a:lnTo>
                  <a:lnTo>
                    <a:pt x="5" y="187"/>
                  </a:lnTo>
                  <a:lnTo>
                    <a:pt x="5" y="183"/>
                  </a:lnTo>
                  <a:lnTo>
                    <a:pt x="18" y="174"/>
                  </a:lnTo>
                  <a:close/>
                  <a:moveTo>
                    <a:pt x="13" y="0"/>
                  </a:moveTo>
                  <a:lnTo>
                    <a:pt x="14" y="55"/>
                  </a:lnTo>
                  <a:lnTo>
                    <a:pt x="13" y="72"/>
                  </a:lnTo>
                  <a:lnTo>
                    <a:pt x="14" y="70"/>
                  </a:lnTo>
                  <a:lnTo>
                    <a:pt x="14" y="74"/>
                  </a:lnTo>
                  <a:lnTo>
                    <a:pt x="12" y="77"/>
                  </a:lnTo>
                  <a:lnTo>
                    <a:pt x="5" y="170"/>
                  </a:lnTo>
                  <a:lnTo>
                    <a:pt x="0" y="21"/>
                  </a:lnTo>
                  <a:lnTo>
                    <a:pt x="1" y="7"/>
                  </a:lnTo>
                  <a:lnTo>
                    <a:pt x="10" y="1"/>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 name="Freeform 156"/>
            <p:cNvSpPr>
              <a:spLocks noEditPoints="1"/>
            </p:cNvSpPr>
            <p:nvPr/>
          </p:nvSpPr>
          <p:spPr bwMode="auto">
            <a:xfrm>
              <a:off x="6551613" y="5775325"/>
              <a:ext cx="44450" cy="800100"/>
            </a:xfrm>
            <a:custGeom>
              <a:avLst/>
              <a:gdLst/>
              <a:ahLst/>
              <a:cxnLst>
                <a:cxn ang="0">
                  <a:pos x="28" y="478"/>
                </a:cxn>
                <a:cxn ang="0">
                  <a:pos x="28" y="492"/>
                </a:cxn>
                <a:cxn ang="0">
                  <a:pos x="24" y="498"/>
                </a:cxn>
                <a:cxn ang="0">
                  <a:pos x="18" y="503"/>
                </a:cxn>
                <a:cxn ang="0">
                  <a:pos x="16" y="504"/>
                </a:cxn>
                <a:cxn ang="0">
                  <a:pos x="15" y="490"/>
                </a:cxn>
                <a:cxn ang="0">
                  <a:pos x="28" y="478"/>
                </a:cxn>
                <a:cxn ang="0">
                  <a:pos x="25" y="378"/>
                </a:cxn>
                <a:cxn ang="0">
                  <a:pos x="25" y="384"/>
                </a:cxn>
                <a:cxn ang="0">
                  <a:pos x="14" y="393"/>
                </a:cxn>
                <a:cxn ang="0">
                  <a:pos x="12" y="394"/>
                </a:cxn>
                <a:cxn ang="0">
                  <a:pos x="12" y="389"/>
                </a:cxn>
                <a:cxn ang="0">
                  <a:pos x="25" y="378"/>
                </a:cxn>
                <a:cxn ang="0">
                  <a:pos x="21" y="274"/>
                </a:cxn>
                <a:cxn ang="0">
                  <a:pos x="21" y="279"/>
                </a:cxn>
                <a:cxn ang="0">
                  <a:pos x="12" y="287"/>
                </a:cxn>
                <a:cxn ang="0">
                  <a:pos x="8" y="289"/>
                </a:cxn>
                <a:cxn ang="0">
                  <a:pos x="8" y="284"/>
                </a:cxn>
                <a:cxn ang="0">
                  <a:pos x="21" y="274"/>
                </a:cxn>
                <a:cxn ang="0">
                  <a:pos x="19" y="169"/>
                </a:cxn>
                <a:cxn ang="0">
                  <a:pos x="19" y="174"/>
                </a:cxn>
                <a:cxn ang="0">
                  <a:pos x="6" y="183"/>
                </a:cxn>
                <a:cxn ang="0">
                  <a:pos x="6" y="179"/>
                </a:cxn>
                <a:cxn ang="0">
                  <a:pos x="19" y="169"/>
                </a:cxn>
                <a:cxn ang="0">
                  <a:pos x="15" y="66"/>
                </a:cxn>
                <a:cxn ang="0">
                  <a:pos x="15" y="69"/>
                </a:cxn>
                <a:cxn ang="0">
                  <a:pos x="2" y="80"/>
                </a:cxn>
                <a:cxn ang="0">
                  <a:pos x="2" y="76"/>
                </a:cxn>
                <a:cxn ang="0">
                  <a:pos x="15" y="66"/>
                </a:cxn>
                <a:cxn ang="0">
                  <a:pos x="6" y="0"/>
                </a:cxn>
                <a:cxn ang="0">
                  <a:pos x="2" y="51"/>
                </a:cxn>
                <a:cxn ang="0">
                  <a:pos x="0" y="5"/>
                </a:cxn>
                <a:cxn ang="0">
                  <a:pos x="6" y="0"/>
                </a:cxn>
              </a:cxnLst>
              <a:rect l="0" t="0" r="r" b="b"/>
              <a:pathLst>
                <a:path w="28" h="504">
                  <a:moveTo>
                    <a:pt x="28" y="478"/>
                  </a:moveTo>
                  <a:lnTo>
                    <a:pt x="28" y="492"/>
                  </a:lnTo>
                  <a:lnTo>
                    <a:pt x="24" y="498"/>
                  </a:lnTo>
                  <a:lnTo>
                    <a:pt x="18" y="503"/>
                  </a:lnTo>
                  <a:lnTo>
                    <a:pt x="16" y="504"/>
                  </a:lnTo>
                  <a:lnTo>
                    <a:pt x="15" y="490"/>
                  </a:lnTo>
                  <a:lnTo>
                    <a:pt x="28" y="478"/>
                  </a:lnTo>
                  <a:close/>
                  <a:moveTo>
                    <a:pt x="25" y="378"/>
                  </a:moveTo>
                  <a:lnTo>
                    <a:pt x="25" y="384"/>
                  </a:lnTo>
                  <a:lnTo>
                    <a:pt x="14" y="393"/>
                  </a:lnTo>
                  <a:lnTo>
                    <a:pt x="12" y="394"/>
                  </a:lnTo>
                  <a:lnTo>
                    <a:pt x="12" y="389"/>
                  </a:lnTo>
                  <a:lnTo>
                    <a:pt x="25" y="378"/>
                  </a:lnTo>
                  <a:close/>
                  <a:moveTo>
                    <a:pt x="21" y="274"/>
                  </a:moveTo>
                  <a:lnTo>
                    <a:pt x="21" y="279"/>
                  </a:lnTo>
                  <a:lnTo>
                    <a:pt x="12" y="287"/>
                  </a:lnTo>
                  <a:lnTo>
                    <a:pt x="8" y="289"/>
                  </a:lnTo>
                  <a:lnTo>
                    <a:pt x="8" y="284"/>
                  </a:lnTo>
                  <a:lnTo>
                    <a:pt x="21" y="274"/>
                  </a:lnTo>
                  <a:close/>
                  <a:moveTo>
                    <a:pt x="19" y="169"/>
                  </a:moveTo>
                  <a:lnTo>
                    <a:pt x="19" y="174"/>
                  </a:lnTo>
                  <a:lnTo>
                    <a:pt x="6" y="183"/>
                  </a:lnTo>
                  <a:lnTo>
                    <a:pt x="6" y="179"/>
                  </a:lnTo>
                  <a:lnTo>
                    <a:pt x="19" y="169"/>
                  </a:lnTo>
                  <a:close/>
                  <a:moveTo>
                    <a:pt x="15" y="66"/>
                  </a:moveTo>
                  <a:lnTo>
                    <a:pt x="15" y="69"/>
                  </a:lnTo>
                  <a:lnTo>
                    <a:pt x="2" y="80"/>
                  </a:lnTo>
                  <a:lnTo>
                    <a:pt x="2" y="76"/>
                  </a:lnTo>
                  <a:lnTo>
                    <a:pt x="15" y="66"/>
                  </a:lnTo>
                  <a:close/>
                  <a:moveTo>
                    <a:pt x="6" y="0"/>
                  </a:moveTo>
                  <a:lnTo>
                    <a:pt x="2" y="51"/>
                  </a:lnTo>
                  <a:lnTo>
                    <a:pt x="0" y="5"/>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6" name="Freeform 157"/>
            <p:cNvSpPr>
              <a:spLocks noEditPoints="1"/>
            </p:cNvSpPr>
            <p:nvPr/>
          </p:nvSpPr>
          <p:spPr bwMode="auto">
            <a:xfrm>
              <a:off x="6575425" y="5862638"/>
              <a:ext cx="41275" cy="693738"/>
            </a:xfrm>
            <a:custGeom>
              <a:avLst/>
              <a:gdLst/>
              <a:ahLst/>
              <a:cxnLst>
                <a:cxn ang="0">
                  <a:pos x="26" y="411"/>
                </a:cxn>
                <a:cxn ang="0">
                  <a:pos x="26" y="423"/>
                </a:cxn>
                <a:cxn ang="0">
                  <a:pos x="25" y="426"/>
                </a:cxn>
                <a:cxn ang="0">
                  <a:pos x="13" y="437"/>
                </a:cxn>
                <a:cxn ang="0">
                  <a:pos x="13" y="423"/>
                </a:cxn>
                <a:cxn ang="0">
                  <a:pos x="21" y="416"/>
                </a:cxn>
                <a:cxn ang="0">
                  <a:pos x="26" y="411"/>
                </a:cxn>
                <a:cxn ang="0">
                  <a:pos x="22" y="313"/>
                </a:cxn>
                <a:cxn ang="0">
                  <a:pos x="22" y="317"/>
                </a:cxn>
                <a:cxn ang="0">
                  <a:pos x="10" y="329"/>
                </a:cxn>
                <a:cxn ang="0">
                  <a:pos x="10" y="323"/>
                </a:cxn>
                <a:cxn ang="0">
                  <a:pos x="22" y="313"/>
                </a:cxn>
                <a:cxn ang="0">
                  <a:pos x="20" y="208"/>
                </a:cxn>
                <a:cxn ang="0">
                  <a:pos x="20" y="212"/>
                </a:cxn>
                <a:cxn ang="0">
                  <a:pos x="6" y="224"/>
                </a:cxn>
                <a:cxn ang="0">
                  <a:pos x="6" y="219"/>
                </a:cxn>
                <a:cxn ang="0">
                  <a:pos x="20" y="208"/>
                </a:cxn>
                <a:cxn ang="0">
                  <a:pos x="16" y="103"/>
                </a:cxn>
                <a:cxn ang="0">
                  <a:pos x="16" y="109"/>
                </a:cxn>
                <a:cxn ang="0">
                  <a:pos x="13" y="111"/>
                </a:cxn>
                <a:cxn ang="0">
                  <a:pos x="4" y="119"/>
                </a:cxn>
                <a:cxn ang="0">
                  <a:pos x="4" y="114"/>
                </a:cxn>
                <a:cxn ang="0">
                  <a:pos x="9" y="110"/>
                </a:cxn>
                <a:cxn ang="0">
                  <a:pos x="16" y="103"/>
                </a:cxn>
                <a:cxn ang="0">
                  <a:pos x="13" y="0"/>
                </a:cxn>
                <a:cxn ang="0">
                  <a:pos x="13" y="5"/>
                </a:cxn>
                <a:cxn ang="0">
                  <a:pos x="0" y="14"/>
                </a:cxn>
                <a:cxn ang="0">
                  <a:pos x="0" y="11"/>
                </a:cxn>
                <a:cxn ang="0">
                  <a:pos x="13" y="0"/>
                </a:cxn>
              </a:cxnLst>
              <a:rect l="0" t="0" r="r" b="b"/>
              <a:pathLst>
                <a:path w="26" h="437">
                  <a:moveTo>
                    <a:pt x="26" y="411"/>
                  </a:moveTo>
                  <a:lnTo>
                    <a:pt x="26" y="423"/>
                  </a:lnTo>
                  <a:lnTo>
                    <a:pt x="25" y="426"/>
                  </a:lnTo>
                  <a:lnTo>
                    <a:pt x="13" y="437"/>
                  </a:lnTo>
                  <a:lnTo>
                    <a:pt x="13" y="423"/>
                  </a:lnTo>
                  <a:lnTo>
                    <a:pt x="21" y="416"/>
                  </a:lnTo>
                  <a:lnTo>
                    <a:pt x="26" y="411"/>
                  </a:lnTo>
                  <a:close/>
                  <a:moveTo>
                    <a:pt x="22" y="313"/>
                  </a:moveTo>
                  <a:lnTo>
                    <a:pt x="22" y="317"/>
                  </a:lnTo>
                  <a:lnTo>
                    <a:pt x="10" y="329"/>
                  </a:lnTo>
                  <a:lnTo>
                    <a:pt x="10" y="323"/>
                  </a:lnTo>
                  <a:lnTo>
                    <a:pt x="22" y="313"/>
                  </a:lnTo>
                  <a:close/>
                  <a:moveTo>
                    <a:pt x="20" y="208"/>
                  </a:moveTo>
                  <a:lnTo>
                    <a:pt x="20" y="212"/>
                  </a:lnTo>
                  <a:lnTo>
                    <a:pt x="6" y="224"/>
                  </a:lnTo>
                  <a:lnTo>
                    <a:pt x="6" y="219"/>
                  </a:lnTo>
                  <a:lnTo>
                    <a:pt x="20" y="208"/>
                  </a:lnTo>
                  <a:close/>
                  <a:moveTo>
                    <a:pt x="16" y="103"/>
                  </a:moveTo>
                  <a:lnTo>
                    <a:pt x="16" y="109"/>
                  </a:lnTo>
                  <a:lnTo>
                    <a:pt x="13" y="111"/>
                  </a:lnTo>
                  <a:lnTo>
                    <a:pt x="4" y="119"/>
                  </a:lnTo>
                  <a:lnTo>
                    <a:pt x="4" y="114"/>
                  </a:lnTo>
                  <a:lnTo>
                    <a:pt x="9" y="110"/>
                  </a:lnTo>
                  <a:lnTo>
                    <a:pt x="16" y="103"/>
                  </a:lnTo>
                  <a:close/>
                  <a:moveTo>
                    <a:pt x="13" y="0"/>
                  </a:moveTo>
                  <a:lnTo>
                    <a:pt x="13" y="5"/>
                  </a:lnTo>
                  <a:lnTo>
                    <a:pt x="0" y="14"/>
                  </a:lnTo>
                  <a:lnTo>
                    <a:pt x="0" y="11"/>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7" name="Freeform 158"/>
            <p:cNvSpPr>
              <a:spLocks noEditPoints="1"/>
            </p:cNvSpPr>
            <p:nvPr/>
          </p:nvSpPr>
          <p:spPr bwMode="auto">
            <a:xfrm>
              <a:off x="6596063" y="5846763"/>
              <a:ext cx="39688" cy="687388"/>
            </a:xfrm>
            <a:custGeom>
              <a:avLst/>
              <a:gdLst/>
              <a:ahLst/>
              <a:cxnLst>
                <a:cxn ang="0">
                  <a:pos x="25" y="407"/>
                </a:cxn>
                <a:cxn ang="0">
                  <a:pos x="25" y="415"/>
                </a:cxn>
                <a:cxn ang="0">
                  <a:pos x="16" y="429"/>
                </a:cxn>
                <a:cxn ang="0">
                  <a:pos x="13" y="433"/>
                </a:cxn>
                <a:cxn ang="0">
                  <a:pos x="13" y="421"/>
                </a:cxn>
                <a:cxn ang="0">
                  <a:pos x="21" y="411"/>
                </a:cxn>
                <a:cxn ang="0">
                  <a:pos x="25" y="407"/>
                </a:cxn>
                <a:cxn ang="0">
                  <a:pos x="22" y="310"/>
                </a:cxn>
                <a:cxn ang="0">
                  <a:pos x="22" y="314"/>
                </a:cxn>
                <a:cxn ang="0">
                  <a:pos x="14" y="323"/>
                </a:cxn>
                <a:cxn ang="0">
                  <a:pos x="9" y="327"/>
                </a:cxn>
                <a:cxn ang="0">
                  <a:pos x="9" y="323"/>
                </a:cxn>
                <a:cxn ang="0">
                  <a:pos x="22" y="310"/>
                </a:cxn>
                <a:cxn ang="0">
                  <a:pos x="20" y="206"/>
                </a:cxn>
                <a:cxn ang="0">
                  <a:pos x="20" y="210"/>
                </a:cxn>
                <a:cxn ang="0">
                  <a:pos x="13" y="217"/>
                </a:cxn>
                <a:cxn ang="0">
                  <a:pos x="7" y="222"/>
                </a:cxn>
                <a:cxn ang="0">
                  <a:pos x="7" y="218"/>
                </a:cxn>
                <a:cxn ang="0">
                  <a:pos x="11" y="216"/>
                </a:cxn>
                <a:cxn ang="0">
                  <a:pos x="20" y="206"/>
                </a:cxn>
                <a:cxn ang="0">
                  <a:pos x="16" y="102"/>
                </a:cxn>
                <a:cxn ang="0">
                  <a:pos x="16" y="107"/>
                </a:cxn>
                <a:cxn ang="0">
                  <a:pos x="3" y="119"/>
                </a:cxn>
                <a:cxn ang="0">
                  <a:pos x="3" y="113"/>
                </a:cxn>
                <a:cxn ang="0">
                  <a:pos x="16" y="102"/>
                </a:cxn>
                <a:cxn ang="0">
                  <a:pos x="13" y="0"/>
                </a:cxn>
                <a:cxn ang="0">
                  <a:pos x="13" y="5"/>
                </a:cxn>
                <a:cxn ang="0">
                  <a:pos x="0" y="15"/>
                </a:cxn>
                <a:cxn ang="0">
                  <a:pos x="0" y="10"/>
                </a:cxn>
                <a:cxn ang="0">
                  <a:pos x="13" y="0"/>
                </a:cxn>
              </a:cxnLst>
              <a:rect l="0" t="0" r="r" b="b"/>
              <a:pathLst>
                <a:path w="25" h="433">
                  <a:moveTo>
                    <a:pt x="25" y="407"/>
                  </a:moveTo>
                  <a:lnTo>
                    <a:pt x="25" y="415"/>
                  </a:lnTo>
                  <a:lnTo>
                    <a:pt x="16" y="429"/>
                  </a:lnTo>
                  <a:lnTo>
                    <a:pt x="13" y="433"/>
                  </a:lnTo>
                  <a:lnTo>
                    <a:pt x="13" y="421"/>
                  </a:lnTo>
                  <a:lnTo>
                    <a:pt x="21" y="411"/>
                  </a:lnTo>
                  <a:lnTo>
                    <a:pt x="25" y="407"/>
                  </a:lnTo>
                  <a:close/>
                  <a:moveTo>
                    <a:pt x="22" y="310"/>
                  </a:moveTo>
                  <a:lnTo>
                    <a:pt x="22" y="314"/>
                  </a:lnTo>
                  <a:lnTo>
                    <a:pt x="14" y="323"/>
                  </a:lnTo>
                  <a:lnTo>
                    <a:pt x="9" y="327"/>
                  </a:lnTo>
                  <a:lnTo>
                    <a:pt x="9" y="323"/>
                  </a:lnTo>
                  <a:lnTo>
                    <a:pt x="22" y="310"/>
                  </a:lnTo>
                  <a:close/>
                  <a:moveTo>
                    <a:pt x="20" y="206"/>
                  </a:moveTo>
                  <a:lnTo>
                    <a:pt x="20" y="210"/>
                  </a:lnTo>
                  <a:lnTo>
                    <a:pt x="13" y="217"/>
                  </a:lnTo>
                  <a:lnTo>
                    <a:pt x="7" y="222"/>
                  </a:lnTo>
                  <a:lnTo>
                    <a:pt x="7" y="218"/>
                  </a:lnTo>
                  <a:lnTo>
                    <a:pt x="11" y="216"/>
                  </a:lnTo>
                  <a:lnTo>
                    <a:pt x="20" y="206"/>
                  </a:lnTo>
                  <a:close/>
                  <a:moveTo>
                    <a:pt x="16" y="102"/>
                  </a:moveTo>
                  <a:lnTo>
                    <a:pt x="16" y="107"/>
                  </a:lnTo>
                  <a:lnTo>
                    <a:pt x="3" y="119"/>
                  </a:lnTo>
                  <a:lnTo>
                    <a:pt x="3" y="113"/>
                  </a:lnTo>
                  <a:lnTo>
                    <a:pt x="16" y="102"/>
                  </a:lnTo>
                  <a:close/>
                  <a:moveTo>
                    <a:pt x="13" y="0"/>
                  </a:moveTo>
                  <a:lnTo>
                    <a:pt x="13" y="5"/>
                  </a:lnTo>
                  <a:lnTo>
                    <a:pt x="0" y="15"/>
                  </a:lnTo>
                  <a:lnTo>
                    <a:pt x="0" y="10"/>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8" name="Freeform 159"/>
            <p:cNvSpPr>
              <a:spLocks noEditPoints="1"/>
            </p:cNvSpPr>
            <p:nvPr/>
          </p:nvSpPr>
          <p:spPr bwMode="auto">
            <a:xfrm>
              <a:off x="6616700" y="5827713"/>
              <a:ext cx="39688" cy="677863"/>
            </a:xfrm>
            <a:custGeom>
              <a:avLst/>
              <a:gdLst/>
              <a:ahLst/>
              <a:cxnLst>
                <a:cxn ang="0">
                  <a:pos x="23" y="314"/>
                </a:cxn>
                <a:cxn ang="0">
                  <a:pos x="25" y="398"/>
                </a:cxn>
                <a:cxn ang="0">
                  <a:pos x="24" y="400"/>
                </a:cxn>
                <a:cxn ang="0">
                  <a:pos x="23" y="406"/>
                </a:cxn>
                <a:cxn ang="0">
                  <a:pos x="21" y="407"/>
                </a:cxn>
                <a:cxn ang="0">
                  <a:pos x="21" y="410"/>
                </a:cxn>
                <a:cxn ang="0">
                  <a:pos x="20" y="412"/>
                </a:cxn>
                <a:cxn ang="0">
                  <a:pos x="19" y="416"/>
                </a:cxn>
                <a:cxn ang="0">
                  <a:pos x="17" y="419"/>
                </a:cxn>
                <a:cxn ang="0">
                  <a:pos x="16" y="423"/>
                </a:cxn>
                <a:cxn ang="0">
                  <a:pos x="13" y="425"/>
                </a:cxn>
                <a:cxn ang="0">
                  <a:pos x="13" y="427"/>
                </a:cxn>
                <a:cxn ang="0">
                  <a:pos x="12" y="419"/>
                </a:cxn>
                <a:cxn ang="0">
                  <a:pos x="13" y="417"/>
                </a:cxn>
                <a:cxn ang="0">
                  <a:pos x="13" y="410"/>
                </a:cxn>
                <a:cxn ang="0">
                  <a:pos x="15" y="402"/>
                </a:cxn>
                <a:cxn ang="0">
                  <a:pos x="16" y="390"/>
                </a:cxn>
                <a:cxn ang="0">
                  <a:pos x="17" y="377"/>
                </a:cxn>
                <a:cxn ang="0">
                  <a:pos x="19" y="359"/>
                </a:cxn>
                <a:cxn ang="0">
                  <a:pos x="21" y="324"/>
                </a:cxn>
                <a:cxn ang="0">
                  <a:pos x="23" y="314"/>
                </a:cxn>
                <a:cxn ang="0">
                  <a:pos x="23" y="307"/>
                </a:cxn>
                <a:cxn ang="0">
                  <a:pos x="23" y="311"/>
                </a:cxn>
                <a:cxn ang="0">
                  <a:pos x="17" y="317"/>
                </a:cxn>
                <a:cxn ang="0">
                  <a:pos x="13" y="322"/>
                </a:cxn>
                <a:cxn ang="0">
                  <a:pos x="9" y="326"/>
                </a:cxn>
                <a:cxn ang="0">
                  <a:pos x="9" y="322"/>
                </a:cxn>
                <a:cxn ang="0">
                  <a:pos x="15" y="317"/>
                </a:cxn>
                <a:cxn ang="0">
                  <a:pos x="19" y="311"/>
                </a:cxn>
                <a:cxn ang="0">
                  <a:pos x="23" y="307"/>
                </a:cxn>
                <a:cxn ang="0">
                  <a:pos x="19" y="207"/>
                </a:cxn>
                <a:cxn ang="0">
                  <a:pos x="19" y="211"/>
                </a:cxn>
                <a:cxn ang="0">
                  <a:pos x="7" y="222"/>
                </a:cxn>
                <a:cxn ang="0">
                  <a:pos x="7" y="218"/>
                </a:cxn>
                <a:cxn ang="0">
                  <a:pos x="19" y="207"/>
                </a:cxn>
                <a:cxn ang="0">
                  <a:pos x="16" y="102"/>
                </a:cxn>
                <a:cxn ang="0">
                  <a:pos x="16" y="107"/>
                </a:cxn>
                <a:cxn ang="0">
                  <a:pos x="12" y="111"/>
                </a:cxn>
                <a:cxn ang="0">
                  <a:pos x="3" y="119"/>
                </a:cxn>
                <a:cxn ang="0">
                  <a:pos x="3" y="114"/>
                </a:cxn>
                <a:cxn ang="0">
                  <a:pos x="16" y="102"/>
                </a:cxn>
                <a:cxn ang="0">
                  <a:pos x="12" y="0"/>
                </a:cxn>
                <a:cxn ang="0">
                  <a:pos x="12" y="5"/>
                </a:cxn>
                <a:cxn ang="0">
                  <a:pos x="0" y="17"/>
                </a:cxn>
                <a:cxn ang="0">
                  <a:pos x="0" y="12"/>
                </a:cxn>
                <a:cxn ang="0">
                  <a:pos x="12" y="0"/>
                </a:cxn>
              </a:cxnLst>
              <a:rect l="0" t="0" r="r" b="b"/>
              <a:pathLst>
                <a:path w="25" h="427">
                  <a:moveTo>
                    <a:pt x="23" y="314"/>
                  </a:moveTo>
                  <a:lnTo>
                    <a:pt x="25" y="398"/>
                  </a:lnTo>
                  <a:lnTo>
                    <a:pt x="24" y="400"/>
                  </a:lnTo>
                  <a:lnTo>
                    <a:pt x="23" y="406"/>
                  </a:lnTo>
                  <a:lnTo>
                    <a:pt x="21" y="407"/>
                  </a:lnTo>
                  <a:lnTo>
                    <a:pt x="21" y="410"/>
                  </a:lnTo>
                  <a:lnTo>
                    <a:pt x="20" y="412"/>
                  </a:lnTo>
                  <a:lnTo>
                    <a:pt x="19" y="416"/>
                  </a:lnTo>
                  <a:lnTo>
                    <a:pt x="17" y="419"/>
                  </a:lnTo>
                  <a:lnTo>
                    <a:pt x="16" y="423"/>
                  </a:lnTo>
                  <a:lnTo>
                    <a:pt x="13" y="425"/>
                  </a:lnTo>
                  <a:lnTo>
                    <a:pt x="13" y="427"/>
                  </a:lnTo>
                  <a:lnTo>
                    <a:pt x="12" y="419"/>
                  </a:lnTo>
                  <a:lnTo>
                    <a:pt x="13" y="417"/>
                  </a:lnTo>
                  <a:lnTo>
                    <a:pt x="13" y="410"/>
                  </a:lnTo>
                  <a:lnTo>
                    <a:pt x="15" y="402"/>
                  </a:lnTo>
                  <a:lnTo>
                    <a:pt x="16" y="390"/>
                  </a:lnTo>
                  <a:lnTo>
                    <a:pt x="17" y="377"/>
                  </a:lnTo>
                  <a:lnTo>
                    <a:pt x="19" y="359"/>
                  </a:lnTo>
                  <a:lnTo>
                    <a:pt x="21" y="324"/>
                  </a:lnTo>
                  <a:lnTo>
                    <a:pt x="23" y="314"/>
                  </a:lnTo>
                  <a:close/>
                  <a:moveTo>
                    <a:pt x="23" y="307"/>
                  </a:moveTo>
                  <a:lnTo>
                    <a:pt x="23" y="311"/>
                  </a:lnTo>
                  <a:lnTo>
                    <a:pt x="17" y="317"/>
                  </a:lnTo>
                  <a:lnTo>
                    <a:pt x="13" y="322"/>
                  </a:lnTo>
                  <a:lnTo>
                    <a:pt x="9" y="326"/>
                  </a:lnTo>
                  <a:lnTo>
                    <a:pt x="9" y="322"/>
                  </a:lnTo>
                  <a:lnTo>
                    <a:pt x="15" y="317"/>
                  </a:lnTo>
                  <a:lnTo>
                    <a:pt x="19" y="311"/>
                  </a:lnTo>
                  <a:lnTo>
                    <a:pt x="23" y="307"/>
                  </a:lnTo>
                  <a:close/>
                  <a:moveTo>
                    <a:pt x="19" y="207"/>
                  </a:moveTo>
                  <a:lnTo>
                    <a:pt x="19" y="211"/>
                  </a:lnTo>
                  <a:lnTo>
                    <a:pt x="7" y="222"/>
                  </a:lnTo>
                  <a:lnTo>
                    <a:pt x="7" y="218"/>
                  </a:lnTo>
                  <a:lnTo>
                    <a:pt x="19" y="207"/>
                  </a:lnTo>
                  <a:close/>
                  <a:moveTo>
                    <a:pt x="16" y="102"/>
                  </a:moveTo>
                  <a:lnTo>
                    <a:pt x="16" y="107"/>
                  </a:lnTo>
                  <a:lnTo>
                    <a:pt x="12" y="111"/>
                  </a:lnTo>
                  <a:lnTo>
                    <a:pt x="3" y="119"/>
                  </a:lnTo>
                  <a:lnTo>
                    <a:pt x="3" y="114"/>
                  </a:lnTo>
                  <a:lnTo>
                    <a:pt x="16" y="102"/>
                  </a:lnTo>
                  <a:close/>
                  <a:moveTo>
                    <a:pt x="12" y="0"/>
                  </a:moveTo>
                  <a:lnTo>
                    <a:pt x="12" y="5"/>
                  </a:lnTo>
                  <a:lnTo>
                    <a:pt x="0" y="17"/>
                  </a:lnTo>
                  <a:lnTo>
                    <a:pt x="0" y="12"/>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9" name="Freeform 160"/>
            <p:cNvSpPr>
              <a:spLocks noEditPoints="1"/>
            </p:cNvSpPr>
            <p:nvPr/>
          </p:nvSpPr>
          <p:spPr bwMode="auto">
            <a:xfrm>
              <a:off x="6635750" y="5808663"/>
              <a:ext cx="34925" cy="650875"/>
            </a:xfrm>
            <a:custGeom>
              <a:avLst/>
              <a:gdLst/>
              <a:ahLst/>
              <a:cxnLst>
                <a:cxn ang="0">
                  <a:pos x="20" y="204"/>
                </a:cxn>
                <a:cxn ang="0">
                  <a:pos x="22" y="310"/>
                </a:cxn>
                <a:cxn ang="0">
                  <a:pos x="21" y="329"/>
                </a:cxn>
                <a:cxn ang="0">
                  <a:pos x="20" y="340"/>
                </a:cxn>
                <a:cxn ang="0">
                  <a:pos x="17" y="374"/>
                </a:cxn>
                <a:cxn ang="0">
                  <a:pos x="16" y="393"/>
                </a:cxn>
                <a:cxn ang="0">
                  <a:pos x="14" y="402"/>
                </a:cxn>
                <a:cxn ang="0">
                  <a:pos x="14" y="405"/>
                </a:cxn>
                <a:cxn ang="0">
                  <a:pos x="13" y="410"/>
                </a:cxn>
                <a:cxn ang="0">
                  <a:pos x="11" y="326"/>
                </a:cxn>
                <a:cxn ang="0">
                  <a:pos x="11" y="319"/>
                </a:cxn>
                <a:cxn ang="0">
                  <a:pos x="12" y="318"/>
                </a:cxn>
                <a:cxn ang="0">
                  <a:pos x="13" y="287"/>
                </a:cxn>
                <a:cxn ang="0">
                  <a:pos x="18" y="212"/>
                </a:cxn>
                <a:cxn ang="0">
                  <a:pos x="20" y="209"/>
                </a:cxn>
                <a:cxn ang="0">
                  <a:pos x="7" y="223"/>
                </a:cxn>
                <a:cxn ang="0">
                  <a:pos x="7" y="219"/>
                </a:cxn>
                <a:cxn ang="0">
                  <a:pos x="14" y="211"/>
                </a:cxn>
                <a:cxn ang="0">
                  <a:pos x="16" y="208"/>
                </a:cxn>
                <a:cxn ang="0">
                  <a:pos x="18" y="207"/>
                </a:cxn>
                <a:cxn ang="0">
                  <a:pos x="20" y="204"/>
                </a:cxn>
                <a:cxn ang="0">
                  <a:pos x="17" y="102"/>
                </a:cxn>
                <a:cxn ang="0">
                  <a:pos x="17" y="106"/>
                </a:cxn>
                <a:cxn ang="0">
                  <a:pos x="4" y="119"/>
                </a:cxn>
                <a:cxn ang="0">
                  <a:pos x="4" y="114"/>
                </a:cxn>
                <a:cxn ang="0">
                  <a:pos x="17" y="102"/>
                </a:cxn>
                <a:cxn ang="0">
                  <a:pos x="13" y="0"/>
                </a:cxn>
                <a:cxn ang="0">
                  <a:pos x="13" y="4"/>
                </a:cxn>
                <a:cxn ang="0">
                  <a:pos x="0" y="17"/>
                </a:cxn>
                <a:cxn ang="0">
                  <a:pos x="0" y="12"/>
                </a:cxn>
                <a:cxn ang="0">
                  <a:pos x="13" y="0"/>
                </a:cxn>
              </a:cxnLst>
              <a:rect l="0" t="0" r="r" b="b"/>
              <a:pathLst>
                <a:path w="22" h="410">
                  <a:moveTo>
                    <a:pt x="20" y="204"/>
                  </a:moveTo>
                  <a:lnTo>
                    <a:pt x="22" y="310"/>
                  </a:lnTo>
                  <a:lnTo>
                    <a:pt x="21" y="329"/>
                  </a:lnTo>
                  <a:lnTo>
                    <a:pt x="20" y="340"/>
                  </a:lnTo>
                  <a:lnTo>
                    <a:pt x="17" y="374"/>
                  </a:lnTo>
                  <a:lnTo>
                    <a:pt x="16" y="393"/>
                  </a:lnTo>
                  <a:lnTo>
                    <a:pt x="14" y="402"/>
                  </a:lnTo>
                  <a:lnTo>
                    <a:pt x="14" y="405"/>
                  </a:lnTo>
                  <a:lnTo>
                    <a:pt x="13" y="410"/>
                  </a:lnTo>
                  <a:lnTo>
                    <a:pt x="11" y="326"/>
                  </a:lnTo>
                  <a:lnTo>
                    <a:pt x="11" y="319"/>
                  </a:lnTo>
                  <a:lnTo>
                    <a:pt x="12" y="318"/>
                  </a:lnTo>
                  <a:lnTo>
                    <a:pt x="13" y="287"/>
                  </a:lnTo>
                  <a:lnTo>
                    <a:pt x="18" y="212"/>
                  </a:lnTo>
                  <a:lnTo>
                    <a:pt x="20" y="209"/>
                  </a:lnTo>
                  <a:lnTo>
                    <a:pt x="7" y="223"/>
                  </a:lnTo>
                  <a:lnTo>
                    <a:pt x="7" y="219"/>
                  </a:lnTo>
                  <a:lnTo>
                    <a:pt x="14" y="211"/>
                  </a:lnTo>
                  <a:lnTo>
                    <a:pt x="16" y="208"/>
                  </a:lnTo>
                  <a:lnTo>
                    <a:pt x="18" y="207"/>
                  </a:lnTo>
                  <a:lnTo>
                    <a:pt x="20" y="204"/>
                  </a:lnTo>
                  <a:close/>
                  <a:moveTo>
                    <a:pt x="17" y="102"/>
                  </a:moveTo>
                  <a:lnTo>
                    <a:pt x="17" y="106"/>
                  </a:lnTo>
                  <a:lnTo>
                    <a:pt x="4" y="119"/>
                  </a:lnTo>
                  <a:lnTo>
                    <a:pt x="4" y="114"/>
                  </a:lnTo>
                  <a:lnTo>
                    <a:pt x="17" y="102"/>
                  </a:lnTo>
                  <a:close/>
                  <a:moveTo>
                    <a:pt x="13" y="0"/>
                  </a:moveTo>
                  <a:lnTo>
                    <a:pt x="13" y="4"/>
                  </a:lnTo>
                  <a:lnTo>
                    <a:pt x="0" y="17"/>
                  </a:lnTo>
                  <a:lnTo>
                    <a:pt x="0" y="12"/>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0" name="Freeform 161"/>
            <p:cNvSpPr>
              <a:spLocks noEditPoints="1"/>
            </p:cNvSpPr>
            <p:nvPr/>
          </p:nvSpPr>
          <p:spPr bwMode="auto">
            <a:xfrm>
              <a:off x="6656388" y="5789613"/>
              <a:ext cx="31750" cy="511175"/>
            </a:xfrm>
            <a:custGeom>
              <a:avLst/>
              <a:gdLst/>
              <a:ahLst/>
              <a:cxnLst>
                <a:cxn ang="0">
                  <a:pos x="16" y="88"/>
                </a:cxn>
                <a:cxn ang="0">
                  <a:pos x="20" y="203"/>
                </a:cxn>
                <a:cxn ang="0">
                  <a:pos x="17" y="228"/>
                </a:cxn>
                <a:cxn ang="0">
                  <a:pos x="12" y="303"/>
                </a:cxn>
                <a:cxn ang="0">
                  <a:pos x="9" y="322"/>
                </a:cxn>
                <a:cxn ang="0">
                  <a:pos x="7" y="216"/>
                </a:cxn>
                <a:cxn ang="0">
                  <a:pos x="8" y="197"/>
                </a:cxn>
                <a:cxn ang="0">
                  <a:pos x="9" y="176"/>
                </a:cxn>
                <a:cxn ang="0">
                  <a:pos x="15" y="110"/>
                </a:cxn>
                <a:cxn ang="0">
                  <a:pos x="15" y="108"/>
                </a:cxn>
                <a:cxn ang="0">
                  <a:pos x="4" y="118"/>
                </a:cxn>
                <a:cxn ang="0">
                  <a:pos x="4" y="114"/>
                </a:cxn>
                <a:cxn ang="0">
                  <a:pos x="15" y="104"/>
                </a:cxn>
                <a:cxn ang="0">
                  <a:pos x="16" y="88"/>
                </a:cxn>
                <a:cxn ang="0">
                  <a:pos x="13" y="0"/>
                </a:cxn>
                <a:cxn ang="0">
                  <a:pos x="13" y="3"/>
                </a:cxn>
                <a:cxn ang="0">
                  <a:pos x="0" y="16"/>
                </a:cxn>
                <a:cxn ang="0">
                  <a:pos x="0" y="12"/>
                </a:cxn>
                <a:cxn ang="0">
                  <a:pos x="13" y="0"/>
                </a:cxn>
              </a:cxnLst>
              <a:rect l="0" t="0" r="r" b="b"/>
              <a:pathLst>
                <a:path w="20" h="322">
                  <a:moveTo>
                    <a:pt x="16" y="88"/>
                  </a:moveTo>
                  <a:lnTo>
                    <a:pt x="20" y="203"/>
                  </a:lnTo>
                  <a:lnTo>
                    <a:pt x="17" y="228"/>
                  </a:lnTo>
                  <a:lnTo>
                    <a:pt x="12" y="303"/>
                  </a:lnTo>
                  <a:lnTo>
                    <a:pt x="9" y="322"/>
                  </a:lnTo>
                  <a:lnTo>
                    <a:pt x="7" y="216"/>
                  </a:lnTo>
                  <a:lnTo>
                    <a:pt x="8" y="197"/>
                  </a:lnTo>
                  <a:lnTo>
                    <a:pt x="9" y="176"/>
                  </a:lnTo>
                  <a:lnTo>
                    <a:pt x="15" y="110"/>
                  </a:lnTo>
                  <a:lnTo>
                    <a:pt x="15" y="108"/>
                  </a:lnTo>
                  <a:lnTo>
                    <a:pt x="4" y="118"/>
                  </a:lnTo>
                  <a:lnTo>
                    <a:pt x="4" y="114"/>
                  </a:lnTo>
                  <a:lnTo>
                    <a:pt x="15" y="104"/>
                  </a:lnTo>
                  <a:lnTo>
                    <a:pt x="16" y="88"/>
                  </a:lnTo>
                  <a:close/>
                  <a:moveTo>
                    <a:pt x="13" y="0"/>
                  </a:moveTo>
                  <a:lnTo>
                    <a:pt x="13" y="3"/>
                  </a:lnTo>
                  <a:lnTo>
                    <a:pt x="0" y="16"/>
                  </a:lnTo>
                  <a:lnTo>
                    <a:pt x="0" y="12"/>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1" name="Freeform 162"/>
            <p:cNvSpPr>
              <a:spLocks/>
            </p:cNvSpPr>
            <p:nvPr/>
          </p:nvSpPr>
          <p:spPr bwMode="auto">
            <a:xfrm>
              <a:off x="6677025" y="5738813"/>
              <a:ext cx="25400" cy="371475"/>
            </a:xfrm>
            <a:custGeom>
              <a:avLst/>
              <a:gdLst/>
              <a:ahLst/>
              <a:cxnLst>
                <a:cxn ang="0">
                  <a:pos x="12" y="0"/>
                </a:cxn>
                <a:cxn ang="0">
                  <a:pos x="16" y="107"/>
                </a:cxn>
                <a:cxn ang="0">
                  <a:pos x="12" y="147"/>
                </a:cxn>
                <a:cxn ang="0">
                  <a:pos x="9" y="187"/>
                </a:cxn>
                <a:cxn ang="0">
                  <a:pos x="8" y="213"/>
                </a:cxn>
                <a:cxn ang="0">
                  <a:pos x="7" y="234"/>
                </a:cxn>
                <a:cxn ang="0">
                  <a:pos x="3" y="119"/>
                </a:cxn>
                <a:cxn ang="0">
                  <a:pos x="9" y="26"/>
                </a:cxn>
                <a:cxn ang="0">
                  <a:pos x="0" y="35"/>
                </a:cxn>
                <a:cxn ang="0">
                  <a:pos x="0" y="32"/>
                </a:cxn>
                <a:cxn ang="0">
                  <a:pos x="11" y="22"/>
                </a:cxn>
                <a:cxn ang="0">
                  <a:pos x="12" y="0"/>
                </a:cxn>
              </a:cxnLst>
              <a:rect l="0" t="0" r="r" b="b"/>
              <a:pathLst>
                <a:path w="16" h="234">
                  <a:moveTo>
                    <a:pt x="12" y="0"/>
                  </a:moveTo>
                  <a:lnTo>
                    <a:pt x="16" y="107"/>
                  </a:lnTo>
                  <a:lnTo>
                    <a:pt x="12" y="147"/>
                  </a:lnTo>
                  <a:lnTo>
                    <a:pt x="9" y="187"/>
                  </a:lnTo>
                  <a:lnTo>
                    <a:pt x="8" y="213"/>
                  </a:lnTo>
                  <a:lnTo>
                    <a:pt x="7" y="234"/>
                  </a:lnTo>
                  <a:lnTo>
                    <a:pt x="3" y="119"/>
                  </a:lnTo>
                  <a:lnTo>
                    <a:pt x="9" y="26"/>
                  </a:lnTo>
                  <a:lnTo>
                    <a:pt x="0" y="35"/>
                  </a:lnTo>
                  <a:lnTo>
                    <a:pt x="0" y="32"/>
                  </a:lnTo>
                  <a:lnTo>
                    <a:pt x="11" y="22"/>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2" name="Freeform 163"/>
            <p:cNvSpPr>
              <a:spLocks/>
            </p:cNvSpPr>
            <p:nvPr/>
          </p:nvSpPr>
          <p:spPr bwMode="auto">
            <a:xfrm>
              <a:off x="6696075" y="5635625"/>
              <a:ext cx="20638" cy="273050"/>
            </a:xfrm>
            <a:custGeom>
              <a:avLst/>
              <a:gdLst/>
              <a:ahLst/>
              <a:cxnLst>
                <a:cxn ang="0">
                  <a:pos x="12" y="0"/>
                </a:cxn>
                <a:cxn ang="0">
                  <a:pos x="13" y="58"/>
                </a:cxn>
                <a:cxn ang="0">
                  <a:pos x="4" y="172"/>
                </a:cxn>
                <a:cxn ang="0">
                  <a:pos x="0" y="65"/>
                </a:cxn>
                <a:cxn ang="0">
                  <a:pos x="1" y="46"/>
                </a:cxn>
                <a:cxn ang="0">
                  <a:pos x="7" y="6"/>
                </a:cxn>
                <a:cxn ang="0">
                  <a:pos x="12" y="0"/>
                </a:cxn>
              </a:cxnLst>
              <a:rect l="0" t="0" r="r" b="b"/>
              <a:pathLst>
                <a:path w="13" h="172">
                  <a:moveTo>
                    <a:pt x="12" y="0"/>
                  </a:moveTo>
                  <a:lnTo>
                    <a:pt x="13" y="58"/>
                  </a:lnTo>
                  <a:lnTo>
                    <a:pt x="4" y="172"/>
                  </a:lnTo>
                  <a:lnTo>
                    <a:pt x="0" y="65"/>
                  </a:lnTo>
                  <a:lnTo>
                    <a:pt x="1" y="46"/>
                  </a:lnTo>
                  <a:lnTo>
                    <a:pt x="7" y="6"/>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3" name="Freeform 164"/>
            <p:cNvSpPr>
              <a:spLocks/>
            </p:cNvSpPr>
            <p:nvPr/>
          </p:nvSpPr>
          <p:spPr bwMode="auto">
            <a:xfrm>
              <a:off x="6715125" y="5626100"/>
              <a:ext cx="9525" cy="101600"/>
            </a:xfrm>
            <a:custGeom>
              <a:avLst/>
              <a:gdLst/>
              <a:ahLst/>
              <a:cxnLst>
                <a:cxn ang="0">
                  <a:pos x="6" y="0"/>
                </a:cxn>
                <a:cxn ang="0">
                  <a:pos x="1" y="64"/>
                </a:cxn>
                <a:cxn ang="0">
                  <a:pos x="0" y="6"/>
                </a:cxn>
                <a:cxn ang="0">
                  <a:pos x="6" y="0"/>
                </a:cxn>
              </a:cxnLst>
              <a:rect l="0" t="0" r="r" b="b"/>
              <a:pathLst>
                <a:path w="6" h="64">
                  <a:moveTo>
                    <a:pt x="6" y="0"/>
                  </a:moveTo>
                  <a:lnTo>
                    <a:pt x="1" y="64"/>
                  </a:lnTo>
                  <a:lnTo>
                    <a:pt x="0" y="6"/>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4" name="Freeform 165"/>
            <p:cNvSpPr>
              <a:spLocks/>
            </p:cNvSpPr>
            <p:nvPr/>
          </p:nvSpPr>
          <p:spPr bwMode="auto">
            <a:xfrm>
              <a:off x="6002338" y="163513"/>
              <a:ext cx="993775" cy="6424613"/>
            </a:xfrm>
            <a:custGeom>
              <a:avLst/>
              <a:gdLst/>
              <a:ahLst/>
              <a:cxnLst>
                <a:cxn ang="0">
                  <a:pos x="314" y="0"/>
                </a:cxn>
                <a:cxn ang="0">
                  <a:pos x="350" y="3"/>
                </a:cxn>
                <a:cxn ang="0">
                  <a:pos x="367" y="4"/>
                </a:cxn>
                <a:cxn ang="0">
                  <a:pos x="386" y="7"/>
                </a:cxn>
                <a:cxn ang="0">
                  <a:pos x="403" y="10"/>
                </a:cxn>
                <a:cxn ang="0">
                  <a:pos x="419" y="14"/>
                </a:cxn>
                <a:cxn ang="0">
                  <a:pos x="436" y="16"/>
                </a:cxn>
                <a:cxn ang="0">
                  <a:pos x="452" y="21"/>
                </a:cxn>
                <a:cxn ang="0">
                  <a:pos x="467" y="25"/>
                </a:cxn>
                <a:cxn ang="0">
                  <a:pos x="496" y="36"/>
                </a:cxn>
                <a:cxn ang="0">
                  <a:pos x="522" y="49"/>
                </a:cxn>
                <a:cxn ang="0">
                  <a:pos x="558" y="68"/>
                </a:cxn>
                <a:cxn ang="0">
                  <a:pos x="568" y="76"/>
                </a:cxn>
                <a:cxn ang="0">
                  <a:pos x="587" y="92"/>
                </a:cxn>
                <a:cxn ang="0">
                  <a:pos x="595" y="100"/>
                </a:cxn>
                <a:cxn ang="0">
                  <a:pos x="608" y="116"/>
                </a:cxn>
                <a:cxn ang="0">
                  <a:pos x="613" y="125"/>
                </a:cxn>
                <a:cxn ang="0">
                  <a:pos x="618" y="133"/>
                </a:cxn>
                <a:cxn ang="0">
                  <a:pos x="622" y="142"/>
                </a:cxn>
                <a:cxn ang="0">
                  <a:pos x="625" y="150"/>
                </a:cxn>
                <a:cxn ang="0">
                  <a:pos x="626" y="159"/>
                </a:cxn>
                <a:cxn ang="0">
                  <a:pos x="626" y="167"/>
                </a:cxn>
                <a:cxn ang="0">
                  <a:pos x="417" y="4047"/>
                </a:cxn>
                <a:cxn ang="0">
                  <a:pos x="417" y="4036"/>
                </a:cxn>
                <a:cxn ang="0">
                  <a:pos x="412" y="4016"/>
                </a:cxn>
                <a:cxn ang="0">
                  <a:pos x="408" y="4004"/>
                </a:cxn>
                <a:cxn ang="0">
                  <a:pos x="395" y="3983"/>
                </a:cxn>
                <a:cxn ang="0">
                  <a:pos x="387" y="3974"/>
                </a:cxn>
                <a:cxn ang="0">
                  <a:pos x="369" y="3953"/>
                </a:cxn>
                <a:cxn ang="0">
                  <a:pos x="357" y="3944"/>
                </a:cxn>
                <a:cxn ang="0">
                  <a:pos x="345" y="3933"/>
                </a:cxn>
                <a:cxn ang="0">
                  <a:pos x="332" y="3924"/>
                </a:cxn>
                <a:cxn ang="0">
                  <a:pos x="319" y="3916"/>
                </a:cxn>
                <a:cxn ang="0">
                  <a:pos x="303" y="3907"/>
                </a:cxn>
                <a:cxn ang="0">
                  <a:pos x="289" y="3899"/>
                </a:cxn>
                <a:cxn ang="0">
                  <a:pos x="254" y="3883"/>
                </a:cxn>
                <a:cxn ang="0">
                  <a:pos x="218" y="3870"/>
                </a:cxn>
                <a:cxn ang="0">
                  <a:pos x="199" y="3865"/>
                </a:cxn>
                <a:cxn ang="0">
                  <a:pos x="180" y="3860"/>
                </a:cxn>
                <a:cxn ang="0">
                  <a:pos x="159" y="3855"/>
                </a:cxn>
                <a:cxn ang="0">
                  <a:pos x="117" y="3847"/>
                </a:cxn>
                <a:cxn ang="0">
                  <a:pos x="72" y="3841"/>
                </a:cxn>
                <a:cxn ang="0">
                  <a:pos x="49" y="3840"/>
                </a:cxn>
                <a:cxn ang="0">
                  <a:pos x="1" y="3840"/>
                </a:cxn>
                <a:cxn ang="0">
                  <a:pos x="0" y="3841"/>
                </a:cxn>
                <a:cxn ang="0">
                  <a:pos x="293" y="2"/>
                </a:cxn>
                <a:cxn ang="0">
                  <a:pos x="294" y="2"/>
                </a:cxn>
                <a:cxn ang="0">
                  <a:pos x="314" y="0"/>
                </a:cxn>
              </a:cxnLst>
              <a:rect l="0" t="0" r="r" b="b"/>
              <a:pathLst>
                <a:path w="626" h="4047">
                  <a:moveTo>
                    <a:pt x="314" y="0"/>
                  </a:moveTo>
                  <a:lnTo>
                    <a:pt x="350" y="3"/>
                  </a:lnTo>
                  <a:lnTo>
                    <a:pt x="367" y="4"/>
                  </a:lnTo>
                  <a:lnTo>
                    <a:pt x="386" y="7"/>
                  </a:lnTo>
                  <a:lnTo>
                    <a:pt x="403" y="10"/>
                  </a:lnTo>
                  <a:lnTo>
                    <a:pt x="419" y="14"/>
                  </a:lnTo>
                  <a:lnTo>
                    <a:pt x="436" y="16"/>
                  </a:lnTo>
                  <a:lnTo>
                    <a:pt x="452" y="21"/>
                  </a:lnTo>
                  <a:lnTo>
                    <a:pt x="467" y="25"/>
                  </a:lnTo>
                  <a:lnTo>
                    <a:pt x="496" y="36"/>
                  </a:lnTo>
                  <a:lnTo>
                    <a:pt x="522" y="49"/>
                  </a:lnTo>
                  <a:lnTo>
                    <a:pt x="558" y="68"/>
                  </a:lnTo>
                  <a:lnTo>
                    <a:pt x="568" y="76"/>
                  </a:lnTo>
                  <a:lnTo>
                    <a:pt x="587" y="92"/>
                  </a:lnTo>
                  <a:lnTo>
                    <a:pt x="595" y="100"/>
                  </a:lnTo>
                  <a:lnTo>
                    <a:pt x="608" y="116"/>
                  </a:lnTo>
                  <a:lnTo>
                    <a:pt x="613" y="125"/>
                  </a:lnTo>
                  <a:lnTo>
                    <a:pt x="618" y="133"/>
                  </a:lnTo>
                  <a:lnTo>
                    <a:pt x="622" y="142"/>
                  </a:lnTo>
                  <a:lnTo>
                    <a:pt x="625" y="150"/>
                  </a:lnTo>
                  <a:lnTo>
                    <a:pt x="626" y="159"/>
                  </a:lnTo>
                  <a:lnTo>
                    <a:pt x="626" y="167"/>
                  </a:lnTo>
                  <a:lnTo>
                    <a:pt x="417" y="4047"/>
                  </a:lnTo>
                  <a:lnTo>
                    <a:pt x="417" y="4036"/>
                  </a:lnTo>
                  <a:lnTo>
                    <a:pt x="412" y="4016"/>
                  </a:lnTo>
                  <a:lnTo>
                    <a:pt x="408" y="4004"/>
                  </a:lnTo>
                  <a:lnTo>
                    <a:pt x="395" y="3983"/>
                  </a:lnTo>
                  <a:lnTo>
                    <a:pt x="387" y="3974"/>
                  </a:lnTo>
                  <a:lnTo>
                    <a:pt x="369" y="3953"/>
                  </a:lnTo>
                  <a:lnTo>
                    <a:pt x="357" y="3944"/>
                  </a:lnTo>
                  <a:lnTo>
                    <a:pt x="345" y="3933"/>
                  </a:lnTo>
                  <a:lnTo>
                    <a:pt x="332" y="3924"/>
                  </a:lnTo>
                  <a:lnTo>
                    <a:pt x="319" y="3916"/>
                  </a:lnTo>
                  <a:lnTo>
                    <a:pt x="303" y="3907"/>
                  </a:lnTo>
                  <a:lnTo>
                    <a:pt x="289" y="3899"/>
                  </a:lnTo>
                  <a:lnTo>
                    <a:pt x="254" y="3883"/>
                  </a:lnTo>
                  <a:lnTo>
                    <a:pt x="218" y="3870"/>
                  </a:lnTo>
                  <a:lnTo>
                    <a:pt x="199" y="3865"/>
                  </a:lnTo>
                  <a:lnTo>
                    <a:pt x="180" y="3860"/>
                  </a:lnTo>
                  <a:lnTo>
                    <a:pt x="159" y="3855"/>
                  </a:lnTo>
                  <a:lnTo>
                    <a:pt x="117" y="3847"/>
                  </a:lnTo>
                  <a:lnTo>
                    <a:pt x="72" y="3841"/>
                  </a:lnTo>
                  <a:lnTo>
                    <a:pt x="49" y="3840"/>
                  </a:lnTo>
                  <a:lnTo>
                    <a:pt x="1" y="3840"/>
                  </a:lnTo>
                  <a:lnTo>
                    <a:pt x="0" y="3841"/>
                  </a:lnTo>
                  <a:lnTo>
                    <a:pt x="293" y="2"/>
                  </a:lnTo>
                  <a:lnTo>
                    <a:pt x="294" y="2"/>
                  </a:lnTo>
                  <a:lnTo>
                    <a:pt x="314" y="0"/>
                  </a:lnTo>
                  <a:close/>
                </a:path>
              </a:pathLst>
            </a:custGeom>
            <a:solidFill>
              <a:srgbClr val="D4D0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5" name="Freeform 166"/>
            <p:cNvSpPr>
              <a:spLocks/>
            </p:cNvSpPr>
            <p:nvPr/>
          </p:nvSpPr>
          <p:spPr bwMode="auto">
            <a:xfrm>
              <a:off x="5202238" y="26988"/>
              <a:ext cx="1851025" cy="6573838"/>
            </a:xfrm>
            <a:custGeom>
              <a:avLst/>
              <a:gdLst/>
              <a:ahLst/>
              <a:cxnLst>
                <a:cxn ang="0">
                  <a:pos x="643" y="0"/>
                </a:cxn>
                <a:cxn ang="0">
                  <a:pos x="678" y="1"/>
                </a:cxn>
                <a:cxn ang="0">
                  <a:pos x="714" y="5"/>
                </a:cxn>
                <a:cxn ang="0">
                  <a:pos x="749" y="9"/>
                </a:cxn>
                <a:cxn ang="0">
                  <a:pos x="787" y="17"/>
                </a:cxn>
                <a:cxn ang="0">
                  <a:pos x="844" y="30"/>
                </a:cxn>
                <a:cxn ang="0">
                  <a:pos x="883" y="42"/>
                </a:cxn>
                <a:cxn ang="0">
                  <a:pos x="921" y="55"/>
                </a:cxn>
                <a:cxn ang="0">
                  <a:pos x="957" y="68"/>
                </a:cxn>
                <a:cxn ang="0">
                  <a:pos x="990" y="82"/>
                </a:cxn>
                <a:cxn ang="0">
                  <a:pos x="1050" y="114"/>
                </a:cxn>
                <a:cxn ang="0">
                  <a:pos x="1076" y="131"/>
                </a:cxn>
                <a:cxn ang="0">
                  <a:pos x="1099" y="148"/>
                </a:cxn>
                <a:cxn ang="0">
                  <a:pos x="1128" y="175"/>
                </a:cxn>
                <a:cxn ang="0">
                  <a:pos x="1149" y="203"/>
                </a:cxn>
                <a:cxn ang="0">
                  <a:pos x="1158" y="221"/>
                </a:cxn>
                <a:cxn ang="0">
                  <a:pos x="1164" y="241"/>
                </a:cxn>
                <a:cxn ang="0">
                  <a:pos x="1166" y="259"/>
                </a:cxn>
                <a:cxn ang="0">
                  <a:pos x="966" y="4129"/>
                </a:cxn>
                <a:cxn ang="0">
                  <a:pos x="957" y="4094"/>
                </a:cxn>
                <a:cxn ang="0">
                  <a:pos x="945" y="4070"/>
                </a:cxn>
                <a:cxn ang="0">
                  <a:pos x="928" y="4048"/>
                </a:cxn>
                <a:cxn ang="0">
                  <a:pos x="907" y="4024"/>
                </a:cxn>
                <a:cxn ang="0">
                  <a:pos x="882" y="4002"/>
                </a:cxn>
                <a:cxn ang="0">
                  <a:pos x="822" y="3960"/>
                </a:cxn>
                <a:cxn ang="0">
                  <a:pos x="766" y="3930"/>
                </a:cxn>
                <a:cxn ang="0">
                  <a:pos x="726" y="3910"/>
                </a:cxn>
                <a:cxn ang="0">
                  <a:pos x="682" y="3893"/>
                </a:cxn>
                <a:cxn ang="0">
                  <a:pos x="638" y="3876"/>
                </a:cxn>
                <a:cxn ang="0">
                  <a:pos x="589" y="3862"/>
                </a:cxn>
                <a:cxn ang="0">
                  <a:pos x="539" y="3848"/>
                </a:cxn>
                <a:cxn ang="0">
                  <a:pos x="469" y="3833"/>
                </a:cxn>
                <a:cxn ang="0">
                  <a:pos x="423" y="3825"/>
                </a:cxn>
                <a:cxn ang="0">
                  <a:pos x="334" y="3817"/>
                </a:cxn>
                <a:cxn ang="0">
                  <a:pos x="232" y="3820"/>
                </a:cxn>
                <a:cxn ang="0">
                  <a:pos x="159" y="3832"/>
                </a:cxn>
                <a:cxn ang="0">
                  <a:pos x="112" y="3846"/>
                </a:cxn>
                <a:cxn ang="0">
                  <a:pos x="84" y="3858"/>
                </a:cxn>
                <a:cxn ang="0">
                  <a:pos x="40" y="3887"/>
                </a:cxn>
                <a:cxn ang="0">
                  <a:pos x="16" y="3914"/>
                </a:cxn>
                <a:cxn ang="0">
                  <a:pos x="6" y="3934"/>
                </a:cxn>
                <a:cxn ang="0">
                  <a:pos x="393" y="110"/>
                </a:cxn>
                <a:cxn ang="0">
                  <a:pos x="397" y="93"/>
                </a:cxn>
                <a:cxn ang="0">
                  <a:pos x="406" y="77"/>
                </a:cxn>
                <a:cxn ang="0">
                  <a:pos x="418" y="63"/>
                </a:cxn>
                <a:cxn ang="0">
                  <a:pos x="433" y="50"/>
                </a:cxn>
                <a:cxn ang="0">
                  <a:pos x="451" y="38"/>
                </a:cxn>
                <a:cxn ang="0">
                  <a:pos x="472" y="28"/>
                </a:cxn>
                <a:cxn ang="0">
                  <a:pos x="494" y="20"/>
                </a:cxn>
                <a:cxn ang="0">
                  <a:pos x="534" y="9"/>
                </a:cxn>
                <a:cxn ang="0">
                  <a:pos x="563" y="5"/>
                </a:cxn>
                <a:cxn ang="0">
                  <a:pos x="594" y="1"/>
                </a:cxn>
                <a:cxn ang="0">
                  <a:pos x="627" y="0"/>
                </a:cxn>
              </a:cxnLst>
              <a:rect l="0" t="0" r="r" b="b"/>
              <a:pathLst>
                <a:path w="1166" h="4141">
                  <a:moveTo>
                    <a:pt x="627" y="0"/>
                  </a:moveTo>
                  <a:lnTo>
                    <a:pt x="643" y="0"/>
                  </a:lnTo>
                  <a:lnTo>
                    <a:pt x="660" y="1"/>
                  </a:lnTo>
                  <a:lnTo>
                    <a:pt x="678" y="1"/>
                  </a:lnTo>
                  <a:lnTo>
                    <a:pt x="695" y="3"/>
                  </a:lnTo>
                  <a:lnTo>
                    <a:pt x="714" y="5"/>
                  </a:lnTo>
                  <a:lnTo>
                    <a:pt x="731" y="7"/>
                  </a:lnTo>
                  <a:lnTo>
                    <a:pt x="749" y="9"/>
                  </a:lnTo>
                  <a:lnTo>
                    <a:pt x="768" y="13"/>
                  </a:lnTo>
                  <a:lnTo>
                    <a:pt x="787" y="17"/>
                  </a:lnTo>
                  <a:lnTo>
                    <a:pt x="824" y="25"/>
                  </a:lnTo>
                  <a:lnTo>
                    <a:pt x="844" y="30"/>
                  </a:lnTo>
                  <a:lnTo>
                    <a:pt x="864" y="37"/>
                  </a:lnTo>
                  <a:lnTo>
                    <a:pt x="883" y="42"/>
                  </a:lnTo>
                  <a:lnTo>
                    <a:pt x="903" y="48"/>
                  </a:lnTo>
                  <a:lnTo>
                    <a:pt x="921" y="55"/>
                  </a:lnTo>
                  <a:lnTo>
                    <a:pt x="938" y="62"/>
                  </a:lnTo>
                  <a:lnTo>
                    <a:pt x="957" y="68"/>
                  </a:lnTo>
                  <a:lnTo>
                    <a:pt x="974" y="76"/>
                  </a:lnTo>
                  <a:lnTo>
                    <a:pt x="990" y="82"/>
                  </a:lnTo>
                  <a:lnTo>
                    <a:pt x="1021" y="98"/>
                  </a:lnTo>
                  <a:lnTo>
                    <a:pt x="1050" y="114"/>
                  </a:lnTo>
                  <a:lnTo>
                    <a:pt x="1063" y="123"/>
                  </a:lnTo>
                  <a:lnTo>
                    <a:pt x="1076" y="131"/>
                  </a:lnTo>
                  <a:lnTo>
                    <a:pt x="1088" y="140"/>
                  </a:lnTo>
                  <a:lnTo>
                    <a:pt x="1099" y="148"/>
                  </a:lnTo>
                  <a:lnTo>
                    <a:pt x="1109" y="157"/>
                  </a:lnTo>
                  <a:lnTo>
                    <a:pt x="1128" y="175"/>
                  </a:lnTo>
                  <a:lnTo>
                    <a:pt x="1136" y="185"/>
                  </a:lnTo>
                  <a:lnTo>
                    <a:pt x="1149" y="203"/>
                  </a:lnTo>
                  <a:lnTo>
                    <a:pt x="1154" y="212"/>
                  </a:lnTo>
                  <a:lnTo>
                    <a:pt x="1158" y="221"/>
                  </a:lnTo>
                  <a:lnTo>
                    <a:pt x="1162" y="232"/>
                  </a:lnTo>
                  <a:lnTo>
                    <a:pt x="1164" y="241"/>
                  </a:lnTo>
                  <a:lnTo>
                    <a:pt x="1166" y="250"/>
                  </a:lnTo>
                  <a:lnTo>
                    <a:pt x="1166" y="259"/>
                  </a:lnTo>
                  <a:lnTo>
                    <a:pt x="966" y="4141"/>
                  </a:lnTo>
                  <a:lnTo>
                    <a:pt x="966" y="4129"/>
                  </a:lnTo>
                  <a:lnTo>
                    <a:pt x="965" y="4117"/>
                  </a:lnTo>
                  <a:lnTo>
                    <a:pt x="957" y="4094"/>
                  </a:lnTo>
                  <a:lnTo>
                    <a:pt x="952" y="4082"/>
                  </a:lnTo>
                  <a:lnTo>
                    <a:pt x="945" y="4070"/>
                  </a:lnTo>
                  <a:lnTo>
                    <a:pt x="937" y="4058"/>
                  </a:lnTo>
                  <a:lnTo>
                    <a:pt x="928" y="4048"/>
                  </a:lnTo>
                  <a:lnTo>
                    <a:pt x="919" y="4036"/>
                  </a:lnTo>
                  <a:lnTo>
                    <a:pt x="907" y="4024"/>
                  </a:lnTo>
                  <a:lnTo>
                    <a:pt x="895" y="4014"/>
                  </a:lnTo>
                  <a:lnTo>
                    <a:pt x="882" y="4002"/>
                  </a:lnTo>
                  <a:lnTo>
                    <a:pt x="869" y="3992"/>
                  </a:lnTo>
                  <a:lnTo>
                    <a:pt x="822" y="3960"/>
                  </a:lnTo>
                  <a:lnTo>
                    <a:pt x="785" y="3939"/>
                  </a:lnTo>
                  <a:lnTo>
                    <a:pt x="766" y="3930"/>
                  </a:lnTo>
                  <a:lnTo>
                    <a:pt x="747" y="3921"/>
                  </a:lnTo>
                  <a:lnTo>
                    <a:pt x="726" y="3910"/>
                  </a:lnTo>
                  <a:lnTo>
                    <a:pt x="705" y="3903"/>
                  </a:lnTo>
                  <a:lnTo>
                    <a:pt x="682" y="3893"/>
                  </a:lnTo>
                  <a:lnTo>
                    <a:pt x="660" y="3886"/>
                  </a:lnTo>
                  <a:lnTo>
                    <a:pt x="638" y="3876"/>
                  </a:lnTo>
                  <a:lnTo>
                    <a:pt x="614" y="3870"/>
                  </a:lnTo>
                  <a:lnTo>
                    <a:pt x="589" y="3862"/>
                  </a:lnTo>
                  <a:lnTo>
                    <a:pt x="564" y="3855"/>
                  </a:lnTo>
                  <a:lnTo>
                    <a:pt x="539" y="3848"/>
                  </a:lnTo>
                  <a:lnTo>
                    <a:pt x="492" y="3837"/>
                  </a:lnTo>
                  <a:lnTo>
                    <a:pt x="469" y="3833"/>
                  </a:lnTo>
                  <a:lnTo>
                    <a:pt x="446" y="3829"/>
                  </a:lnTo>
                  <a:lnTo>
                    <a:pt x="423" y="3825"/>
                  </a:lnTo>
                  <a:lnTo>
                    <a:pt x="379" y="3820"/>
                  </a:lnTo>
                  <a:lnTo>
                    <a:pt x="334" y="3817"/>
                  </a:lnTo>
                  <a:lnTo>
                    <a:pt x="271" y="3817"/>
                  </a:lnTo>
                  <a:lnTo>
                    <a:pt x="232" y="3820"/>
                  </a:lnTo>
                  <a:lnTo>
                    <a:pt x="176" y="3828"/>
                  </a:lnTo>
                  <a:lnTo>
                    <a:pt x="159" y="3832"/>
                  </a:lnTo>
                  <a:lnTo>
                    <a:pt x="144" y="3836"/>
                  </a:lnTo>
                  <a:lnTo>
                    <a:pt x="112" y="3846"/>
                  </a:lnTo>
                  <a:lnTo>
                    <a:pt x="98" y="3851"/>
                  </a:lnTo>
                  <a:lnTo>
                    <a:pt x="84" y="3858"/>
                  </a:lnTo>
                  <a:lnTo>
                    <a:pt x="61" y="3871"/>
                  </a:lnTo>
                  <a:lnTo>
                    <a:pt x="40" y="3887"/>
                  </a:lnTo>
                  <a:lnTo>
                    <a:pt x="23" y="3904"/>
                  </a:lnTo>
                  <a:lnTo>
                    <a:pt x="16" y="3914"/>
                  </a:lnTo>
                  <a:lnTo>
                    <a:pt x="11" y="3923"/>
                  </a:lnTo>
                  <a:lnTo>
                    <a:pt x="6" y="3934"/>
                  </a:lnTo>
                  <a:lnTo>
                    <a:pt x="0" y="3955"/>
                  </a:lnTo>
                  <a:lnTo>
                    <a:pt x="393" y="110"/>
                  </a:lnTo>
                  <a:lnTo>
                    <a:pt x="395" y="102"/>
                  </a:lnTo>
                  <a:lnTo>
                    <a:pt x="397" y="93"/>
                  </a:lnTo>
                  <a:lnTo>
                    <a:pt x="401" y="85"/>
                  </a:lnTo>
                  <a:lnTo>
                    <a:pt x="406" y="77"/>
                  </a:lnTo>
                  <a:lnTo>
                    <a:pt x="412" y="71"/>
                  </a:lnTo>
                  <a:lnTo>
                    <a:pt x="418" y="63"/>
                  </a:lnTo>
                  <a:lnTo>
                    <a:pt x="425" y="56"/>
                  </a:lnTo>
                  <a:lnTo>
                    <a:pt x="433" y="50"/>
                  </a:lnTo>
                  <a:lnTo>
                    <a:pt x="442" y="45"/>
                  </a:lnTo>
                  <a:lnTo>
                    <a:pt x="451" y="38"/>
                  </a:lnTo>
                  <a:lnTo>
                    <a:pt x="460" y="33"/>
                  </a:lnTo>
                  <a:lnTo>
                    <a:pt x="472" y="28"/>
                  </a:lnTo>
                  <a:lnTo>
                    <a:pt x="483" y="24"/>
                  </a:lnTo>
                  <a:lnTo>
                    <a:pt x="494" y="20"/>
                  </a:lnTo>
                  <a:lnTo>
                    <a:pt x="521" y="12"/>
                  </a:lnTo>
                  <a:lnTo>
                    <a:pt x="534" y="9"/>
                  </a:lnTo>
                  <a:lnTo>
                    <a:pt x="548" y="7"/>
                  </a:lnTo>
                  <a:lnTo>
                    <a:pt x="563" y="5"/>
                  </a:lnTo>
                  <a:lnTo>
                    <a:pt x="578" y="3"/>
                  </a:lnTo>
                  <a:lnTo>
                    <a:pt x="594" y="1"/>
                  </a:lnTo>
                  <a:lnTo>
                    <a:pt x="610" y="1"/>
                  </a:lnTo>
                  <a:lnTo>
                    <a:pt x="627" y="0"/>
                  </a:lnTo>
                  <a:close/>
                </a:path>
              </a:pathLst>
            </a:custGeom>
            <a:gradFill>
              <a:gsLst>
                <a:gs pos="50000">
                  <a:schemeClr val="bg1">
                    <a:lumMod val="85000"/>
                  </a:schemeClr>
                </a:gs>
                <a:gs pos="100000">
                  <a:schemeClr val="bg1">
                    <a:lumMod val="65000"/>
                  </a:schemeClr>
                </a:gs>
              </a:gsLst>
              <a:lin ang="162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6" name="Freeform 167"/>
            <p:cNvSpPr>
              <a:spLocks/>
            </p:cNvSpPr>
            <p:nvPr/>
          </p:nvSpPr>
          <p:spPr bwMode="auto">
            <a:xfrm>
              <a:off x="5133975" y="0"/>
              <a:ext cx="1390650" cy="6291263"/>
            </a:xfrm>
            <a:custGeom>
              <a:avLst/>
              <a:gdLst/>
              <a:ahLst/>
              <a:cxnLst>
                <a:cxn ang="0">
                  <a:pos x="639" y="0"/>
                </a:cxn>
                <a:cxn ang="0">
                  <a:pos x="694" y="0"/>
                </a:cxn>
                <a:cxn ang="0">
                  <a:pos x="713" y="1"/>
                </a:cxn>
                <a:cxn ang="0">
                  <a:pos x="732" y="3"/>
                </a:cxn>
                <a:cxn ang="0">
                  <a:pos x="771" y="8"/>
                </a:cxn>
                <a:cxn ang="0">
                  <a:pos x="792" y="10"/>
                </a:cxn>
                <a:cxn ang="0">
                  <a:pos x="812" y="13"/>
                </a:cxn>
                <a:cxn ang="0">
                  <a:pos x="832" y="17"/>
                </a:cxn>
                <a:cxn ang="0">
                  <a:pos x="874" y="27"/>
                </a:cxn>
                <a:cxn ang="0">
                  <a:pos x="875" y="27"/>
                </a:cxn>
                <a:cxn ang="0">
                  <a:pos x="876" y="29"/>
                </a:cxn>
                <a:cxn ang="0">
                  <a:pos x="593" y="3849"/>
                </a:cxn>
                <a:cxn ang="0">
                  <a:pos x="593" y="3848"/>
                </a:cxn>
                <a:cxn ang="0">
                  <a:pos x="591" y="3846"/>
                </a:cxn>
                <a:cxn ang="0">
                  <a:pos x="590" y="3846"/>
                </a:cxn>
                <a:cxn ang="0">
                  <a:pos x="564" y="3840"/>
                </a:cxn>
                <a:cxn ang="0">
                  <a:pos x="539" y="3834"/>
                </a:cxn>
                <a:cxn ang="0">
                  <a:pos x="512" y="3829"/>
                </a:cxn>
                <a:cxn ang="0">
                  <a:pos x="462" y="3821"/>
                </a:cxn>
                <a:cxn ang="0">
                  <a:pos x="438" y="3819"/>
                </a:cxn>
                <a:cxn ang="0">
                  <a:pos x="414" y="3816"/>
                </a:cxn>
                <a:cxn ang="0">
                  <a:pos x="389" y="3815"/>
                </a:cxn>
                <a:cxn ang="0">
                  <a:pos x="342" y="3812"/>
                </a:cxn>
                <a:cxn ang="0">
                  <a:pos x="319" y="3812"/>
                </a:cxn>
                <a:cxn ang="0">
                  <a:pos x="275" y="3815"/>
                </a:cxn>
                <a:cxn ang="0">
                  <a:pos x="254" y="3816"/>
                </a:cxn>
                <a:cxn ang="0">
                  <a:pos x="233" y="3819"/>
                </a:cxn>
                <a:cxn ang="0">
                  <a:pos x="213" y="3821"/>
                </a:cxn>
                <a:cxn ang="0">
                  <a:pos x="193" y="3825"/>
                </a:cxn>
                <a:cxn ang="0">
                  <a:pos x="156" y="3833"/>
                </a:cxn>
                <a:cxn ang="0">
                  <a:pos x="122" y="3844"/>
                </a:cxn>
                <a:cxn ang="0">
                  <a:pos x="106" y="3850"/>
                </a:cxn>
                <a:cxn ang="0">
                  <a:pos x="92" y="3857"/>
                </a:cxn>
                <a:cxn ang="0">
                  <a:pos x="66" y="3872"/>
                </a:cxn>
                <a:cxn ang="0">
                  <a:pos x="54" y="3880"/>
                </a:cxn>
                <a:cxn ang="0">
                  <a:pos x="33" y="3899"/>
                </a:cxn>
                <a:cxn ang="0">
                  <a:pos x="25" y="3908"/>
                </a:cxn>
                <a:cxn ang="0">
                  <a:pos x="17" y="3918"/>
                </a:cxn>
                <a:cxn ang="0">
                  <a:pos x="10" y="3929"/>
                </a:cxn>
                <a:cxn ang="0">
                  <a:pos x="7" y="3940"/>
                </a:cxn>
                <a:cxn ang="0">
                  <a:pos x="3" y="3951"/>
                </a:cxn>
                <a:cxn ang="0">
                  <a:pos x="0" y="3963"/>
                </a:cxn>
                <a:cxn ang="0">
                  <a:pos x="402" y="120"/>
                </a:cxn>
                <a:cxn ang="0">
                  <a:pos x="403" y="111"/>
                </a:cxn>
                <a:cxn ang="0">
                  <a:pos x="406" y="102"/>
                </a:cxn>
                <a:cxn ang="0">
                  <a:pos x="410" y="93"/>
                </a:cxn>
                <a:cxn ang="0">
                  <a:pos x="415" y="85"/>
                </a:cxn>
                <a:cxn ang="0">
                  <a:pos x="422" y="76"/>
                </a:cxn>
                <a:cxn ang="0">
                  <a:pos x="428" y="68"/>
                </a:cxn>
                <a:cxn ang="0">
                  <a:pos x="436" y="62"/>
                </a:cxn>
                <a:cxn ang="0">
                  <a:pos x="444" y="54"/>
                </a:cxn>
                <a:cxn ang="0">
                  <a:pos x="455" y="47"/>
                </a:cxn>
                <a:cxn ang="0">
                  <a:pos x="464" y="42"/>
                </a:cxn>
                <a:cxn ang="0">
                  <a:pos x="476" y="35"/>
                </a:cxn>
                <a:cxn ang="0">
                  <a:pos x="499" y="25"/>
                </a:cxn>
                <a:cxn ang="0">
                  <a:pos x="512" y="21"/>
                </a:cxn>
                <a:cxn ang="0">
                  <a:pos x="541" y="13"/>
                </a:cxn>
                <a:cxn ang="0">
                  <a:pos x="556" y="10"/>
                </a:cxn>
                <a:cxn ang="0">
                  <a:pos x="572" y="7"/>
                </a:cxn>
                <a:cxn ang="0">
                  <a:pos x="587" y="5"/>
                </a:cxn>
                <a:cxn ang="0">
                  <a:pos x="603" y="3"/>
                </a:cxn>
                <a:cxn ang="0">
                  <a:pos x="621" y="1"/>
                </a:cxn>
                <a:cxn ang="0">
                  <a:pos x="639" y="0"/>
                </a:cxn>
              </a:cxnLst>
              <a:rect l="0" t="0" r="r" b="b"/>
              <a:pathLst>
                <a:path w="876" h="3963">
                  <a:moveTo>
                    <a:pt x="639" y="0"/>
                  </a:moveTo>
                  <a:lnTo>
                    <a:pt x="694" y="0"/>
                  </a:lnTo>
                  <a:lnTo>
                    <a:pt x="713" y="1"/>
                  </a:lnTo>
                  <a:lnTo>
                    <a:pt x="732" y="3"/>
                  </a:lnTo>
                  <a:lnTo>
                    <a:pt x="771" y="8"/>
                  </a:lnTo>
                  <a:lnTo>
                    <a:pt x="792" y="10"/>
                  </a:lnTo>
                  <a:lnTo>
                    <a:pt x="812" y="13"/>
                  </a:lnTo>
                  <a:lnTo>
                    <a:pt x="832" y="17"/>
                  </a:lnTo>
                  <a:lnTo>
                    <a:pt x="874" y="27"/>
                  </a:lnTo>
                  <a:lnTo>
                    <a:pt x="875" y="27"/>
                  </a:lnTo>
                  <a:lnTo>
                    <a:pt x="876" y="29"/>
                  </a:lnTo>
                  <a:lnTo>
                    <a:pt x="593" y="3849"/>
                  </a:lnTo>
                  <a:lnTo>
                    <a:pt x="593" y="3848"/>
                  </a:lnTo>
                  <a:lnTo>
                    <a:pt x="591" y="3846"/>
                  </a:lnTo>
                  <a:lnTo>
                    <a:pt x="590" y="3846"/>
                  </a:lnTo>
                  <a:lnTo>
                    <a:pt x="564" y="3840"/>
                  </a:lnTo>
                  <a:lnTo>
                    <a:pt x="539" y="3834"/>
                  </a:lnTo>
                  <a:lnTo>
                    <a:pt x="512" y="3829"/>
                  </a:lnTo>
                  <a:lnTo>
                    <a:pt x="462" y="3821"/>
                  </a:lnTo>
                  <a:lnTo>
                    <a:pt x="438" y="3819"/>
                  </a:lnTo>
                  <a:lnTo>
                    <a:pt x="414" y="3816"/>
                  </a:lnTo>
                  <a:lnTo>
                    <a:pt x="389" y="3815"/>
                  </a:lnTo>
                  <a:lnTo>
                    <a:pt x="342" y="3812"/>
                  </a:lnTo>
                  <a:lnTo>
                    <a:pt x="319" y="3812"/>
                  </a:lnTo>
                  <a:lnTo>
                    <a:pt x="275" y="3815"/>
                  </a:lnTo>
                  <a:lnTo>
                    <a:pt x="254" y="3816"/>
                  </a:lnTo>
                  <a:lnTo>
                    <a:pt x="233" y="3819"/>
                  </a:lnTo>
                  <a:lnTo>
                    <a:pt x="213" y="3821"/>
                  </a:lnTo>
                  <a:lnTo>
                    <a:pt x="193" y="3825"/>
                  </a:lnTo>
                  <a:lnTo>
                    <a:pt x="156" y="3833"/>
                  </a:lnTo>
                  <a:lnTo>
                    <a:pt x="122" y="3844"/>
                  </a:lnTo>
                  <a:lnTo>
                    <a:pt x="106" y="3850"/>
                  </a:lnTo>
                  <a:lnTo>
                    <a:pt x="92" y="3857"/>
                  </a:lnTo>
                  <a:lnTo>
                    <a:pt x="66" y="3872"/>
                  </a:lnTo>
                  <a:lnTo>
                    <a:pt x="54" y="3880"/>
                  </a:lnTo>
                  <a:lnTo>
                    <a:pt x="33" y="3899"/>
                  </a:lnTo>
                  <a:lnTo>
                    <a:pt x="25" y="3908"/>
                  </a:lnTo>
                  <a:lnTo>
                    <a:pt x="17" y="3918"/>
                  </a:lnTo>
                  <a:lnTo>
                    <a:pt x="10" y="3929"/>
                  </a:lnTo>
                  <a:lnTo>
                    <a:pt x="7" y="3940"/>
                  </a:lnTo>
                  <a:lnTo>
                    <a:pt x="3" y="3951"/>
                  </a:lnTo>
                  <a:lnTo>
                    <a:pt x="0" y="3963"/>
                  </a:lnTo>
                  <a:lnTo>
                    <a:pt x="402" y="120"/>
                  </a:lnTo>
                  <a:lnTo>
                    <a:pt x="403" y="111"/>
                  </a:lnTo>
                  <a:lnTo>
                    <a:pt x="406" y="102"/>
                  </a:lnTo>
                  <a:lnTo>
                    <a:pt x="410" y="93"/>
                  </a:lnTo>
                  <a:lnTo>
                    <a:pt x="415" y="85"/>
                  </a:lnTo>
                  <a:lnTo>
                    <a:pt x="422" y="76"/>
                  </a:lnTo>
                  <a:lnTo>
                    <a:pt x="428" y="68"/>
                  </a:lnTo>
                  <a:lnTo>
                    <a:pt x="436" y="62"/>
                  </a:lnTo>
                  <a:lnTo>
                    <a:pt x="444" y="54"/>
                  </a:lnTo>
                  <a:lnTo>
                    <a:pt x="455" y="47"/>
                  </a:lnTo>
                  <a:lnTo>
                    <a:pt x="464" y="42"/>
                  </a:lnTo>
                  <a:lnTo>
                    <a:pt x="476" y="35"/>
                  </a:lnTo>
                  <a:lnTo>
                    <a:pt x="499" y="25"/>
                  </a:lnTo>
                  <a:lnTo>
                    <a:pt x="512" y="21"/>
                  </a:lnTo>
                  <a:lnTo>
                    <a:pt x="541" y="13"/>
                  </a:lnTo>
                  <a:lnTo>
                    <a:pt x="556" y="10"/>
                  </a:lnTo>
                  <a:lnTo>
                    <a:pt x="572" y="7"/>
                  </a:lnTo>
                  <a:lnTo>
                    <a:pt x="587" y="5"/>
                  </a:lnTo>
                  <a:lnTo>
                    <a:pt x="603" y="3"/>
                  </a:lnTo>
                  <a:lnTo>
                    <a:pt x="621" y="1"/>
                  </a:lnTo>
                  <a:lnTo>
                    <a:pt x="639" y="0"/>
                  </a:lnTo>
                  <a:close/>
                </a:path>
              </a:pathLst>
            </a:custGeom>
            <a:gradFill flip="none" rotWithShape="1">
              <a:gsLst>
                <a:gs pos="50000">
                  <a:schemeClr val="bg1"/>
                </a:gs>
                <a:gs pos="100000">
                  <a:srgbClr val="E5E4E4">
                    <a:shade val="100000"/>
                    <a:satMod val="115000"/>
                  </a:srgbClr>
                </a:gs>
              </a:gsLst>
              <a:lin ang="16200000" scaled="1"/>
              <a:tileRect/>
            </a:gradFill>
            <a:ln w="0">
              <a:noFill/>
              <a:prstDash val="solid"/>
              <a:round/>
              <a:headEnd/>
              <a:tailEnd/>
            </a:ln>
            <a:effectLst>
              <a:outerShdw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7" name="Freeform 168"/>
            <p:cNvSpPr>
              <a:spLocks/>
            </p:cNvSpPr>
            <p:nvPr/>
          </p:nvSpPr>
          <p:spPr bwMode="auto">
            <a:xfrm>
              <a:off x="5133975" y="6053138"/>
              <a:ext cx="1601788" cy="804863"/>
            </a:xfrm>
            <a:custGeom>
              <a:avLst/>
              <a:gdLst/>
              <a:ahLst/>
              <a:cxnLst>
                <a:cxn ang="0">
                  <a:pos x="465" y="8"/>
                </a:cxn>
                <a:cxn ang="0">
                  <a:pos x="594" y="36"/>
                </a:cxn>
                <a:cxn ang="0">
                  <a:pos x="465" y="12"/>
                </a:cxn>
                <a:cxn ang="0">
                  <a:pos x="242" y="8"/>
                </a:cxn>
                <a:cxn ang="0">
                  <a:pos x="77" y="59"/>
                </a:cxn>
                <a:cxn ang="0">
                  <a:pos x="8" y="156"/>
                </a:cxn>
                <a:cxn ang="0">
                  <a:pos x="54" y="274"/>
                </a:cxn>
                <a:cxn ang="0">
                  <a:pos x="200" y="385"/>
                </a:cxn>
                <a:cxn ang="0">
                  <a:pos x="419" y="469"/>
                </a:cxn>
                <a:cxn ang="0">
                  <a:pos x="660" y="503"/>
                </a:cxn>
                <a:cxn ang="0">
                  <a:pos x="858" y="478"/>
                </a:cxn>
                <a:cxn ang="0">
                  <a:pos x="979" y="404"/>
                </a:cxn>
                <a:cxn ang="0">
                  <a:pos x="989" y="292"/>
                </a:cxn>
                <a:cxn ang="0">
                  <a:pos x="886" y="184"/>
                </a:cxn>
                <a:cxn ang="0">
                  <a:pos x="698" y="91"/>
                </a:cxn>
                <a:cxn ang="0">
                  <a:pos x="468" y="33"/>
                </a:cxn>
                <a:cxn ang="0">
                  <a:pos x="264" y="29"/>
                </a:cxn>
                <a:cxn ang="0">
                  <a:pos x="116" y="75"/>
                </a:cxn>
                <a:cxn ang="0">
                  <a:pos x="51" y="167"/>
                </a:cxn>
                <a:cxn ang="0">
                  <a:pos x="104" y="285"/>
                </a:cxn>
                <a:cxn ang="0">
                  <a:pos x="259" y="391"/>
                </a:cxn>
                <a:cxn ang="0">
                  <a:pos x="483" y="464"/>
                </a:cxn>
                <a:cxn ang="0">
                  <a:pos x="696" y="481"/>
                </a:cxn>
                <a:cxn ang="0">
                  <a:pos x="862" y="447"/>
                </a:cxn>
                <a:cxn ang="0">
                  <a:pos x="951" y="367"/>
                </a:cxn>
                <a:cxn ang="0">
                  <a:pos x="929" y="265"/>
                </a:cxn>
                <a:cxn ang="0">
                  <a:pos x="803" y="179"/>
                </a:cxn>
                <a:cxn ang="0">
                  <a:pos x="608" y="135"/>
                </a:cxn>
                <a:cxn ang="0">
                  <a:pos x="548" y="130"/>
                </a:cxn>
                <a:cxn ang="0">
                  <a:pos x="713" y="147"/>
                </a:cxn>
                <a:cxn ang="0">
                  <a:pos x="882" y="217"/>
                </a:cxn>
                <a:cxn ang="0">
                  <a:pos x="963" y="316"/>
                </a:cxn>
                <a:cxn ang="0">
                  <a:pos x="926" y="414"/>
                </a:cxn>
                <a:cxn ang="0">
                  <a:pos x="792" y="473"/>
                </a:cxn>
                <a:cxn ang="0">
                  <a:pos x="595" y="484"/>
                </a:cxn>
                <a:cxn ang="0">
                  <a:pos x="365" y="438"/>
                </a:cxn>
                <a:cxn ang="0">
                  <a:pos x="164" y="342"/>
                </a:cxn>
                <a:cxn ang="0">
                  <a:pos x="54" y="226"/>
                </a:cxn>
                <a:cxn ang="0">
                  <a:pos x="62" y="113"/>
                </a:cxn>
                <a:cxn ang="0">
                  <a:pos x="175" y="44"/>
                </a:cxn>
                <a:cxn ang="0">
                  <a:pos x="359" y="21"/>
                </a:cxn>
                <a:cxn ang="0">
                  <a:pos x="582" y="52"/>
                </a:cxn>
                <a:cxn ang="0">
                  <a:pos x="805" y="131"/>
                </a:cxn>
                <a:cxn ang="0">
                  <a:pos x="958" y="236"/>
                </a:cxn>
                <a:cxn ang="0">
                  <a:pos x="1009" y="351"/>
                </a:cxn>
                <a:cxn ang="0">
                  <a:pos x="938" y="451"/>
                </a:cxn>
                <a:cxn ang="0">
                  <a:pos x="771" y="502"/>
                </a:cxn>
                <a:cxn ang="0">
                  <a:pos x="544" y="498"/>
                </a:cxn>
                <a:cxn ang="0">
                  <a:pos x="298" y="435"/>
                </a:cxn>
                <a:cxn ang="0">
                  <a:pos x="109" y="334"/>
                </a:cxn>
                <a:cxn ang="0">
                  <a:pos x="9" y="215"/>
                </a:cxn>
                <a:cxn ang="0">
                  <a:pos x="21" y="101"/>
                </a:cxn>
                <a:cxn ang="0">
                  <a:pos x="145" y="24"/>
                </a:cxn>
              </a:cxnLst>
              <a:rect l="0" t="0" r="r" b="b"/>
              <a:pathLst>
                <a:path w="1009" h="507">
                  <a:moveTo>
                    <a:pt x="290" y="0"/>
                  </a:moveTo>
                  <a:lnTo>
                    <a:pt x="346" y="0"/>
                  </a:lnTo>
                  <a:lnTo>
                    <a:pt x="405" y="3"/>
                  </a:lnTo>
                  <a:lnTo>
                    <a:pt x="465" y="8"/>
                  </a:lnTo>
                  <a:lnTo>
                    <a:pt x="527" y="19"/>
                  </a:lnTo>
                  <a:lnTo>
                    <a:pt x="590" y="33"/>
                  </a:lnTo>
                  <a:lnTo>
                    <a:pt x="593" y="35"/>
                  </a:lnTo>
                  <a:lnTo>
                    <a:pt x="594" y="36"/>
                  </a:lnTo>
                  <a:lnTo>
                    <a:pt x="593" y="37"/>
                  </a:lnTo>
                  <a:lnTo>
                    <a:pt x="589" y="37"/>
                  </a:lnTo>
                  <a:lnTo>
                    <a:pt x="527" y="23"/>
                  </a:lnTo>
                  <a:lnTo>
                    <a:pt x="465" y="12"/>
                  </a:lnTo>
                  <a:lnTo>
                    <a:pt x="406" y="7"/>
                  </a:lnTo>
                  <a:lnTo>
                    <a:pt x="348" y="3"/>
                  </a:lnTo>
                  <a:lnTo>
                    <a:pt x="293" y="4"/>
                  </a:lnTo>
                  <a:lnTo>
                    <a:pt x="242" y="8"/>
                  </a:lnTo>
                  <a:lnTo>
                    <a:pt x="194" y="16"/>
                  </a:lnTo>
                  <a:lnTo>
                    <a:pt x="150" y="28"/>
                  </a:lnTo>
                  <a:lnTo>
                    <a:pt x="112" y="42"/>
                  </a:lnTo>
                  <a:lnTo>
                    <a:pt x="77" y="59"/>
                  </a:lnTo>
                  <a:lnTo>
                    <a:pt x="50" y="79"/>
                  </a:lnTo>
                  <a:lnTo>
                    <a:pt x="29" y="103"/>
                  </a:lnTo>
                  <a:lnTo>
                    <a:pt x="14" y="129"/>
                  </a:lnTo>
                  <a:lnTo>
                    <a:pt x="8" y="156"/>
                  </a:lnTo>
                  <a:lnTo>
                    <a:pt x="9" y="186"/>
                  </a:lnTo>
                  <a:lnTo>
                    <a:pt x="17" y="215"/>
                  </a:lnTo>
                  <a:lnTo>
                    <a:pt x="33" y="245"/>
                  </a:lnTo>
                  <a:lnTo>
                    <a:pt x="54" y="274"/>
                  </a:lnTo>
                  <a:lnTo>
                    <a:pt x="83" y="304"/>
                  </a:lnTo>
                  <a:lnTo>
                    <a:pt x="116" y="332"/>
                  </a:lnTo>
                  <a:lnTo>
                    <a:pt x="155" y="359"/>
                  </a:lnTo>
                  <a:lnTo>
                    <a:pt x="200" y="385"/>
                  </a:lnTo>
                  <a:lnTo>
                    <a:pt x="248" y="410"/>
                  </a:lnTo>
                  <a:lnTo>
                    <a:pt x="302" y="433"/>
                  </a:lnTo>
                  <a:lnTo>
                    <a:pt x="359" y="452"/>
                  </a:lnTo>
                  <a:lnTo>
                    <a:pt x="419" y="469"/>
                  </a:lnTo>
                  <a:lnTo>
                    <a:pt x="481" y="484"/>
                  </a:lnTo>
                  <a:lnTo>
                    <a:pt x="543" y="494"/>
                  </a:lnTo>
                  <a:lnTo>
                    <a:pt x="602" y="499"/>
                  </a:lnTo>
                  <a:lnTo>
                    <a:pt x="660" y="503"/>
                  </a:lnTo>
                  <a:lnTo>
                    <a:pt x="715" y="502"/>
                  </a:lnTo>
                  <a:lnTo>
                    <a:pt x="766" y="498"/>
                  </a:lnTo>
                  <a:lnTo>
                    <a:pt x="813" y="490"/>
                  </a:lnTo>
                  <a:lnTo>
                    <a:pt x="858" y="478"/>
                  </a:lnTo>
                  <a:lnTo>
                    <a:pt x="896" y="464"/>
                  </a:lnTo>
                  <a:lnTo>
                    <a:pt x="930" y="447"/>
                  </a:lnTo>
                  <a:lnTo>
                    <a:pt x="958" y="427"/>
                  </a:lnTo>
                  <a:lnTo>
                    <a:pt x="979" y="404"/>
                  </a:lnTo>
                  <a:lnTo>
                    <a:pt x="993" y="378"/>
                  </a:lnTo>
                  <a:lnTo>
                    <a:pt x="1000" y="349"/>
                  </a:lnTo>
                  <a:lnTo>
                    <a:pt x="999" y="321"/>
                  </a:lnTo>
                  <a:lnTo>
                    <a:pt x="989" y="292"/>
                  </a:lnTo>
                  <a:lnTo>
                    <a:pt x="974" y="265"/>
                  </a:lnTo>
                  <a:lnTo>
                    <a:pt x="950" y="236"/>
                  </a:lnTo>
                  <a:lnTo>
                    <a:pt x="921" y="210"/>
                  </a:lnTo>
                  <a:lnTo>
                    <a:pt x="886" y="184"/>
                  </a:lnTo>
                  <a:lnTo>
                    <a:pt x="846" y="159"/>
                  </a:lnTo>
                  <a:lnTo>
                    <a:pt x="800" y="134"/>
                  </a:lnTo>
                  <a:lnTo>
                    <a:pt x="752" y="112"/>
                  </a:lnTo>
                  <a:lnTo>
                    <a:pt x="698" y="91"/>
                  </a:lnTo>
                  <a:lnTo>
                    <a:pt x="641" y="73"/>
                  </a:lnTo>
                  <a:lnTo>
                    <a:pt x="581" y="55"/>
                  </a:lnTo>
                  <a:lnTo>
                    <a:pt x="524" y="42"/>
                  </a:lnTo>
                  <a:lnTo>
                    <a:pt x="468" y="33"/>
                  </a:lnTo>
                  <a:lnTo>
                    <a:pt x="414" y="28"/>
                  </a:lnTo>
                  <a:lnTo>
                    <a:pt x="361" y="25"/>
                  </a:lnTo>
                  <a:lnTo>
                    <a:pt x="311" y="25"/>
                  </a:lnTo>
                  <a:lnTo>
                    <a:pt x="264" y="29"/>
                  </a:lnTo>
                  <a:lnTo>
                    <a:pt x="221" y="37"/>
                  </a:lnTo>
                  <a:lnTo>
                    <a:pt x="181" y="48"/>
                  </a:lnTo>
                  <a:lnTo>
                    <a:pt x="146" y="59"/>
                  </a:lnTo>
                  <a:lnTo>
                    <a:pt x="116" y="75"/>
                  </a:lnTo>
                  <a:lnTo>
                    <a:pt x="91" y="95"/>
                  </a:lnTo>
                  <a:lnTo>
                    <a:pt x="71" y="116"/>
                  </a:lnTo>
                  <a:lnTo>
                    <a:pt x="58" y="139"/>
                  </a:lnTo>
                  <a:lnTo>
                    <a:pt x="51" y="167"/>
                  </a:lnTo>
                  <a:lnTo>
                    <a:pt x="53" y="196"/>
                  </a:lnTo>
                  <a:lnTo>
                    <a:pt x="63" y="226"/>
                  </a:lnTo>
                  <a:lnTo>
                    <a:pt x="79" y="254"/>
                  </a:lnTo>
                  <a:lnTo>
                    <a:pt x="104" y="285"/>
                  </a:lnTo>
                  <a:lnTo>
                    <a:pt x="134" y="313"/>
                  </a:lnTo>
                  <a:lnTo>
                    <a:pt x="169" y="341"/>
                  </a:lnTo>
                  <a:lnTo>
                    <a:pt x="212" y="367"/>
                  </a:lnTo>
                  <a:lnTo>
                    <a:pt x="259" y="391"/>
                  </a:lnTo>
                  <a:lnTo>
                    <a:pt x="311" y="414"/>
                  </a:lnTo>
                  <a:lnTo>
                    <a:pt x="367" y="434"/>
                  </a:lnTo>
                  <a:lnTo>
                    <a:pt x="427" y="451"/>
                  </a:lnTo>
                  <a:lnTo>
                    <a:pt x="483" y="464"/>
                  </a:lnTo>
                  <a:lnTo>
                    <a:pt x="540" y="473"/>
                  </a:lnTo>
                  <a:lnTo>
                    <a:pt x="594" y="478"/>
                  </a:lnTo>
                  <a:lnTo>
                    <a:pt x="646" y="481"/>
                  </a:lnTo>
                  <a:lnTo>
                    <a:pt x="696" y="481"/>
                  </a:lnTo>
                  <a:lnTo>
                    <a:pt x="744" y="477"/>
                  </a:lnTo>
                  <a:lnTo>
                    <a:pt x="787" y="469"/>
                  </a:lnTo>
                  <a:lnTo>
                    <a:pt x="826" y="459"/>
                  </a:lnTo>
                  <a:lnTo>
                    <a:pt x="862" y="447"/>
                  </a:lnTo>
                  <a:lnTo>
                    <a:pt x="893" y="431"/>
                  </a:lnTo>
                  <a:lnTo>
                    <a:pt x="918" y="412"/>
                  </a:lnTo>
                  <a:lnTo>
                    <a:pt x="938" y="391"/>
                  </a:lnTo>
                  <a:lnTo>
                    <a:pt x="951" y="367"/>
                  </a:lnTo>
                  <a:lnTo>
                    <a:pt x="957" y="342"/>
                  </a:lnTo>
                  <a:lnTo>
                    <a:pt x="955" y="316"/>
                  </a:lnTo>
                  <a:lnTo>
                    <a:pt x="945" y="290"/>
                  </a:lnTo>
                  <a:lnTo>
                    <a:pt x="929" y="265"/>
                  </a:lnTo>
                  <a:lnTo>
                    <a:pt x="905" y="241"/>
                  </a:lnTo>
                  <a:lnTo>
                    <a:pt x="876" y="219"/>
                  </a:lnTo>
                  <a:lnTo>
                    <a:pt x="842" y="198"/>
                  </a:lnTo>
                  <a:lnTo>
                    <a:pt x="803" y="179"/>
                  </a:lnTo>
                  <a:lnTo>
                    <a:pt x="759" y="163"/>
                  </a:lnTo>
                  <a:lnTo>
                    <a:pt x="712" y="150"/>
                  </a:lnTo>
                  <a:lnTo>
                    <a:pt x="662" y="141"/>
                  </a:lnTo>
                  <a:lnTo>
                    <a:pt x="608" y="135"/>
                  </a:lnTo>
                  <a:lnTo>
                    <a:pt x="553" y="134"/>
                  </a:lnTo>
                  <a:lnTo>
                    <a:pt x="551" y="134"/>
                  </a:lnTo>
                  <a:lnTo>
                    <a:pt x="548" y="133"/>
                  </a:lnTo>
                  <a:lnTo>
                    <a:pt x="548" y="130"/>
                  </a:lnTo>
                  <a:lnTo>
                    <a:pt x="549" y="130"/>
                  </a:lnTo>
                  <a:lnTo>
                    <a:pt x="607" y="131"/>
                  </a:lnTo>
                  <a:lnTo>
                    <a:pt x="661" y="137"/>
                  </a:lnTo>
                  <a:lnTo>
                    <a:pt x="713" y="147"/>
                  </a:lnTo>
                  <a:lnTo>
                    <a:pt x="762" y="160"/>
                  </a:lnTo>
                  <a:lnTo>
                    <a:pt x="807" y="176"/>
                  </a:lnTo>
                  <a:lnTo>
                    <a:pt x="846" y="196"/>
                  </a:lnTo>
                  <a:lnTo>
                    <a:pt x="882" y="217"/>
                  </a:lnTo>
                  <a:lnTo>
                    <a:pt x="912" y="240"/>
                  </a:lnTo>
                  <a:lnTo>
                    <a:pt x="935" y="265"/>
                  </a:lnTo>
                  <a:lnTo>
                    <a:pt x="953" y="290"/>
                  </a:lnTo>
                  <a:lnTo>
                    <a:pt x="963" y="316"/>
                  </a:lnTo>
                  <a:lnTo>
                    <a:pt x="964" y="342"/>
                  </a:lnTo>
                  <a:lnTo>
                    <a:pt x="959" y="368"/>
                  </a:lnTo>
                  <a:lnTo>
                    <a:pt x="946" y="393"/>
                  </a:lnTo>
                  <a:lnTo>
                    <a:pt x="926" y="414"/>
                  </a:lnTo>
                  <a:lnTo>
                    <a:pt x="900" y="434"/>
                  </a:lnTo>
                  <a:lnTo>
                    <a:pt x="868" y="450"/>
                  </a:lnTo>
                  <a:lnTo>
                    <a:pt x="833" y="463"/>
                  </a:lnTo>
                  <a:lnTo>
                    <a:pt x="792" y="473"/>
                  </a:lnTo>
                  <a:lnTo>
                    <a:pt x="748" y="481"/>
                  </a:lnTo>
                  <a:lnTo>
                    <a:pt x="699" y="485"/>
                  </a:lnTo>
                  <a:lnTo>
                    <a:pt x="649" y="485"/>
                  </a:lnTo>
                  <a:lnTo>
                    <a:pt x="595" y="484"/>
                  </a:lnTo>
                  <a:lnTo>
                    <a:pt x="540" y="477"/>
                  </a:lnTo>
                  <a:lnTo>
                    <a:pt x="483" y="468"/>
                  </a:lnTo>
                  <a:lnTo>
                    <a:pt x="426" y="455"/>
                  </a:lnTo>
                  <a:lnTo>
                    <a:pt x="365" y="438"/>
                  </a:lnTo>
                  <a:lnTo>
                    <a:pt x="307" y="417"/>
                  </a:lnTo>
                  <a:lnTo>
                    <a:pt x="255" y="393"/>
                  </a:lnTo>
                  <a:lnTo>
                    <a:pt x="206" y="368"/>
                  </a:lnTo>
                  <a:lnTo>
                    <a:pt x="164" y="342"/>
                  </a:lnTo>
                  <a:lnTo>
                    <a:pt x="126" y="315"/>
                  </a:lnTo>
                  <a:lnTo>
                    <a:pt x="96" y="285"/>
                  </a:lnTo>
                  <a:lnTo>
                    <a:pt x="71" y="256"/>
                  </a:lnTo>
                  <a:lnTo>
                    <a:pt x="54" y="226"/>
                  </a:lnTo>
                  <a:lnTo>
                    <a:pt x="45" y="196"/>
                  </a:lnTo>
                  <a:lnTo>
                    <a:pt x="42" y="167"/>
                  </a:lnTo>
                  <a:lnTo>
                    <a:pt x="49" y="138"/>
                  </a:lnTo>
                  <a:lnTo>
                    <a:pt x="62" y="113"/>
                  </a:lnTo>
                  <a:lnTo>
                    <a:pt x="81" y="92"/>
                  </a:lnTo>
                  <a:lnTo>
                    <a:pt x="108" y="73"/>
                  </a:lnTo>
                  <a:lnTo>
                    <a:pt x="139" y="57"/>
                  </a:lnTo>
                  <a:lnTo>
                    <a:pt x="175" y="44"/>
                  </a:lnTo>
                  <a:lnTo>
                    <a:pt x="215" y="33"/>
                  </a:lnTo>
                  <a:lnTo>
                    <a:pt x="260" y="27"/>
                  </a:lnTo>
                  <a:lnTo>
                    <a:pt x="309" y="23"/>
                  </a:lnTo>
                  <a:lnTo>
                    <a:pt x="359" y="21"/>
                  </a:lnTo>
                  <a:lnTo>
                    <a:pt x="413" y="24"/>
                  </a:lnTo>
                  <a:lnTo>
                    <a:pt x="468" y="29"/>
                  </a:lnTo>
                  <a:lnTo>
                    <a:pt x="524" y="38"/>
                  </a:lnTo>
                  <a:lnTo>
                    <a:pt x="582" y="52"/>
                  </a:lnTo>
                  <a:lnTo>
                    <a:pt x="642" y="69"/>
                  </a:lnTo>
                  <a:lnTo>
                    <a:pt x="702" y="88"/>
                  </a:lnTo>
                  <a:lnTo>
                    <a:pt x="755" y="109"/>
                  </a:lnTo>
                  <a:lnTo>
                    <a:pt x="805" y="131"/>
                  </a:lnTo>
                  <a:lnTo>
                    <a:pt x="851" y="156"/>
                  </a:lnTo>
                  <a:lnTo>
                    <a:pt x="893" y="182"/>
                  </a:lnTo>
                  <a:lnTo>
                    <a:pt x="929" y="209"/>
                  </a:lnTo>
                  <a:lnTo>
                    <a:pt x="958" y="236"/>
                  </a:lnTo>
                  <a:lnTo>
                    <a:pt x="981" y="265"/>
                  </a:lnTo>
                  <a:lnTo>
                    <a:pt x="999" y="294"/>
                  </a:lnTo>
                  <a:lnTo>
                    <a:pt x="1008" y="323"/>
                  </a:lnTo>
                  <a:lnTo>
                    <a:pt x="1009" y="351"/>
                  </a:lnTo>
                  <a:lnTo>
                    <a:pt x="1002" y="380"/>
                  </a:lnTo>
                  <a:lnTo>
                    <a:pt x="988" y="406"/>
                  </a:lnTo>
                  <a:lnTo>
                    <a:pt x="966" y="431"/>
                  </a:lnTo>
                  <a:lnTo>
                    <a:pt x="938" y="451"/>
                  </a:lnTo>
                  <a:lnTo>
                    <a:pt x="904" y="469"/>
                  </a:lnTo>
                  <a:lnTo>
                    <a:pt x="865" y="484"/>
                  </a:lnTo>
                  <a:lnTo>
                    <a:pt x="820" y="494"/>
                  </a:lnTo>
                  <a:lnTo>
                    <a:pt x="771" y="502"/>
                  </a:lnTo>
                  <a:lnTo>
                    <a:pt x="719" y="507"/>
                  </a:lnTo>
                  <a:lnTo>
                    <a:pt x="662" y="507"/>
                  </a:lnTo>
                  <a:lnTo>
                    <a:pt x="603" y="505"/>
                  </a:lnTo>
                  <a:lnTo>
                    <a:pt x="544" y="498"/>
                  </a:lnTo>
                  <a:lnTo>
                    <a:pt x="481" y="487"/>
                  </a:lnTo>
                  <a:lnTo>
                    <a:pt x="418" y="473"/>
                  </a:lnTo>
                  <a:lnTo>
                    <a:pt x="356" y="456"/>
                  </a:lnTo>
                  <a:lnTo>
                    <a:pt x="298" y="435"/>
                  </a:lnTo>
                  <a:lnTo>
                    <a:pt x="244" y="413"/>
                  </a:lnTo>
                  <a:lnTo>
                    <a:pt x="194" y="388"/>
                  </a:lnTo>
                  <a:lnTo>
                    <a:pt x="150" y="362"/>
                  </a:lnTo>
                  <a:lnTo>
                    <a:pt x="109" y="334"/>
                  </a:lnTo>
                  <a:lnTo>
                    <a:pt x="75" y="304"/>
                  </a:lnTo>
                  <a:lnTo>
                    <a:pt x="46" y="275"/>
                  </a:lnTo>
                  <a:lnTo>
                    <a:pt x="25" y="245"/>
                  </a:lnTo>
                  <a:lnTo>
                    <a:pt x="9" y="215"/>
                  </a:lnTo>
                  <a:lnTo>
                    <a:pt x="0" y="185"/>
                  </a:lnTo>
                  <a:lnTo>
                    <a:pt x="0" y="156"/>
                  </a:lnTo>
                  <a:lnTo>
                    <a:pt x="7" y="127"/>
                  </a:lnTo>
                  <a:lnTo>
                    <a:pt x="21" y="101"/>
                  </a:lnTo>
                  <a:lnTo>
                    <a:pt x="43" y="76"/>
                  </a:lnTo>
                  <a:lnTo>
                    <a:pt x="71" y="57"/>
                  </a:lnTo>
                  <a:lnTo>
                    <a:pt x="105" y="38"/>
                  </a:lnTo>
                  <a:lnTo>
                    <a:pt x="145" y="24"/>
                  </a:lnTo>
                  <a:lnTo>
                    <a:pt x="189" y="14"/>
                  </a:lnTo>
                  <a:lnTo>
                    <a:pt x="238" y="6"/>
                  </a:lnTo>
                  <a:lnTo>
                    <a:pt x="290" y="0"/>
                  </a:lnTo>
                  <a:close/>
                </a:path>
              </a:pathLst>
            </a:custGeom>
            <a:solidFill>
              <a:srgbClr val="EFE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8" name="Freeform 169"/>
            <p:cNvSpPr>
              <a:spLocks/>
            </p:cNvSpPr>
            <p:nvPr/>
          </p:nvSpPr>
          <p:spPr bwMode="auto">
            <a:xfrm>
              <a:off x="6065838" y="58738"/>
              <a:ext cx="463550" cy="6059488"/>
            </a:xfrm>
            <a:custGeom>
              <a:avLst/>
              <a:gdLst/>
              <a:ahLst/>
              <a:cxnLst>
                <a:cxn ang="0">
                  <a:pos x="287" y="0"/>
                </a:cxn>
                <a:cxn ang="0">
                  <a:pos x="289" y="0"/>
                </a:cxn>
                <a:cxn ang="0">
                  <a:pos x="292" y="2"/>
                </a:cxn>
                <a:cxn ang="0">
                  <a:pos x="292" y="4"/>
                </a:cxn>
                <a:cxn ang="0">
                  <a:pos x="8" y="3814"/>
                </a:cxn>
                <a:cxn ang="0">
                  <a:pos x="6" y="3817"/>
                </a:cxn>
                <a:cxn ang="0">
                  <a:pos x="2" y="3817"/>
                </a:cxn>
                <a:cxn ang="0">
                  <a:pos x="0" y="3816"/>
                </a:cxn>
                <a:cxn ang="0">
                  <a:pos x="0" y="3813"/>
                </a:cxn>
                <a:cxn ang="0">
                  <a:pos x="285" y="4"/>
                </a:cxn>
                <a:cxn ang="0">
                  <a:pos x="285" y="1"/>
                </a:cxn>
                <a:cxn ang="0">
                  <a:pos x="287" y="0"/>
                </a:cxn>
              </a:cxnLst>
              <a:rect l="0" t="0" r="r" b="b"/>
              <a:pathLst>
                <a:path w="292" h="3817">
                  <a:moveTo>
                    <a:pt x="287" y="0"/>
                  </a:moveTo>
                  <a:lnTo>
                    <a:pt x="289" y="0"/>
                  </a:lnTo>
                  <a:lnTo>
                    <a:pt x="292" y="2"/>
                  </a:lnTo>
                  <a:lnTo>
                    <a:pt x="292" y="4"/>
                  </a:lnTo>
                  <a:lnTo>
                    <a:pt x="8" y="3814"/>
                  </a:lnTo>
                  <a:lnTo>
                    <a:pt x="6" y="3817"/>
                  </a:lnTo>
                  <a:lnTo>
                    <a:pt x="2" y="3817"/>
                  </a:lnTo>
                  <a:lnTo>
                    <a:pt x="0" y="3816"/>
                  </a:lnTo>
                  <a:lnTo>
                    <a:pt x="0" y="3813"/>
                  </a:lnTo>
                  <a:lnTo>
                    <a:pt x="285" y="4"/>
                  </a:lnTo>
                  <a:lnTo>
                    <a:pt x="285" y="1"/>
                  </a:lnTo>
                  <a:lnTo>
                    <a:pt x="287" y="0"/>
                  </a:lnTo>
                  <a:close/>
                </a:path>
              </a:pathLst>
            </a:custGeom>
            <a:solidFill>
              <a:srgbClr val="978D9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44" name="Group 172"/>
          <p:cNvGrpSpPr/>
          <p:nvPr/>
        </p:nvGrpSpPr>
        <p:grpSpPr>
          <a:xfrm>
            <a:off x="3427411" y="3200401"/>
            <a:ext cx="2784622" cy="2343860"/>
            <a:chOff x="4227585" y="2191326"/>
            <a:chExt cx="3733654" cy="3142674"/>
          </a:xfrm>
        </p:grpSpPr>
        <p:sp>
          <p:nvSpPr>
            <p:cNvPr id="345" name="Freeform 6"/>
            <p:cNvSpPr>
              <a:spLocks/>
            </p:cNvSpPr>
            <p:nvPr/>
          </p:nvSpPr>
          <p:spPr bwMode="auto">
            <a:xfrm>
              <a:off x="4252330" y="2642566"/>
              <a:ext cx="3708909" cy="2628114"/>
            </a:xfrm>
            <a:custGeom>
              <a:avLst/>
              <a:gdLst/>
              <a:ahLst/>
              <a:cxnLst>
                <a:cxn ang="0">
                  <a:pos x="3395" y="25"/>
                </a:cxn>
                <a:cxn ang="0">
                  <a:pos x="3440" y="34"/>
                </a:cxn>
                <a:cxn ang="0">
                  <a:pos x="3478" y="45"/>
                </a:cxn>
                <a:cxn ang="0">
                  <a:pos x="3508" y="51"/>
                </a:cxn>
                <a:cxn ang="0">
                  <a:pos x="3535" y="60"/>
                </a:cxn>
                <a:cxn ang="0">
                  <a:pos x="3559" y="66"/>
                </a:cxn>
                <a:cxn ang="0">
                  <a:pos x="3587" y="72"/>
                </a:cxn>
                <a:cxn ang="0">
                  <a:pos x="4000" y="241"/>
                </a:cxn>
                <a:cxn ang="0">
                  <a:pos x="4332" y="525"/>
                </a:cxn>
                <a:cxn ang="0">
                  <a:pos x="4359" y="557"/>
                </a:cxn>
                <a:cxn ang="0">
                  <a:pos x="4389" y="594"/>
                </a:cxn>
                <a:cxn ang="0">
                  <a:pos x="4415" y="626"/>
                </a:cxn>
                <a:cxn ang="0">
                  <a:pos x="4444" y="664"/>
                </a:cxn>
                <a:cxn ang="0">
                  <a:pos x="4466" y="694"/>
                </a:cxn>
                <a:cxn ang="0">
                  <a:pos x="4487" y="724"/>
                </a:cxn>
                <a:cxn ang="0">
                  <a:pos x="4510" y="760"/>
                </a:cxn>
                <a:cxn ang="0">
                  <a:pos x="4536" y="801"/>
                </a:cxn>
                <a:cxn ang="0">
                  <a:pos x="4555" y="835"/>
                </a:cxn>
                <a:cxn ang="0">
                  <a:pos x="4566" y="857"/>
                </a:cxn>
                <a:cxn ang="0">
                  <a:pos x="4581" y="880"/>
                </a:cxn>
                <a:cxn ang="0">
                  <a:pos x="4589" y="899"/>
                </a:cxn>
                <a:cxn ang="0">
                  <a:pos x="4600" y="921"/>
                </a:cxn>
                <a:cxn ang="0">
                  <a:pos x="4608" y="936"/>
                </a:cxn>
                <a:cxn ang="0">
                  <a:pos x="4681" y="1143"/>
                </a:cxn>
                <a:cxn ang="0">
                  <a:pos x="4744" y="1549"/>
                </a:cxn>
                <a:cxn ang="0">
                  <a:pos x="4762" y="1773"/>
                </a:cxn>
                <a:cxn ang="0">
                  <a:pos x="4945" y="1955"/>
                </a:cxn>
                <a:cxn ang="0">
                  <a:pos x="5096" y="2237"/>
                </a:cxn>
                <a:cxn ang="0">
                  <a:pos x="4974" y="2517"/>
                </a:cxn>
                <a:cxn ang="0">
                  <a:pos x="4732" y="2703"/>
                </a:cxn>
                <a:cxn ang="0">
                  <a:pos x="4555" y="2794"/>
                </a:cxn>
                <a:cxn ang="0">
                  <a:pos x="4208" y="2953"/>
                </a:cxn>
                <a:cxn ang="0">
                  <a:pos x="4157" y="3044"/>
                </a:cxn>
                <a:cxn ang="0">
                  <a:pos x="4083" y="3119"/>
                </a:cxn>
                <a:cxn ang="0">
                  <a:pos x="3957" y="3123"/>
                </a:cxn>
                <a:cxn ang="0">
                  <a:pos x="3785" y="3076"/>
                </a:cxn>
                <a:cxn ang="0">
                  <a:pos x="3331" y="3215"/>
                </a:cxn>
                <a:cxn ang="0">
                  <a:pos x="3037" y="3312"/>
                </a:cxn>
                <a:cxn ang="0">
                  <a:pos x="2725" y="3376"/>
                </a:cxn>
                <a:cxn ang="0">
                  <a:pos x="2141" y="3493"/>
                </a:cxn>
                <a:cxn ang="0">
                  <a:pos x="1711" y="3579"/>
                </a:cxn>
                <a:cxn ang="0">
                  <a:pos x="1220" y="3598"/>
                </a:cxn>
                <a:cxn ang="0">
                  <a:pos x="939" y="3519"/>
                </a:cxn>
                <a:cxn ang="0">
                  <a:pos x="673" y="3341"/>
                </a:cxn>
                <a:cxn ang="0">
                  <a:pos x="330" y="3089"/>
                </a:cxn>
                <a:cxn ang="0">
                  <a:pos x="83" y="2876"/>
                </a:cxn>
                <a:cxn ang="0">
                  <a:pos x="0" y="2683"/>
                </a:cxn>
                <a:cxn ang="0">
                  <a:pos x="153" y="2427"/>
                </a:cxn>
                <a:cxn ang="0">
                  <a:pos x="579" y="2094"/>
                </a:cxn>
                <a:cxn ang="0">
                  <a:pos x="873" y="1899"/>
                </a:cxn>
                <a:cxn ang="0">
                  <a:pos x="1022" y="1297"/>
                </a:cxn>
                <a:cxn ang="0">
                  <a:pos x="1224" y="882"/>
                </a:cxn>
                <a:cxn ang="0">
                  <a:pos x="1575" y="517"/>
                </a:cxn>
                <a:cxn ang="0">
                  <a:pos x="1975" y="252"/>
                </a:cxn>
                <a:cxn ang="0">
                  <a:pos x="2418" y="85"/>
                </a:cxn>
                <a:cxn ang="0">
                  <a:pos x="2499" y="66"/>
                </a:cxn>
                <a:cxn ang="0">
                  <a:pos x="2622" y="42"/>
                </a:cxn>
                <a:cxn ang="0">
                  <a:pos x="2720" y="28"/>
                </a:cxn>
                <a:cxn ang="0">
                  <a:pos x="2899" y="6"/>
                </a:cxn>
              </a:cxnLst>
              <a:rect l="0" t="0" r="r" b="b"/>
              <a:pathLst>
                <a:path w="5096" h="3611">
                  <a:moveTo>
                    <a:pt x="3014" y="0"/>
                  </a:moveTo>
                  <a:lnTo>
                    <a:pt x="3125" y="2"/>
                  </a:lnTo>
                  <a:lnTo>
                    <a:pt x="3231" y="8"/>
                  </a:lnTo>
                  <a:lnTo>
                    <a:pt x="3280" y="8"/>
                  </a:lnTo>
                  <a:lnTo>
                    <a:pt x="3335" y="15"/>
                  </a:lnTo>
                  <a:lnTo>
                    <a:pt x="3395" y="25"/>
                  </a:lnTo>
                  <a:lnTo>
                    <a:pt x="3401" y="28"/>
                  </a:lnTo>
                  <a:lnTo>
                    <a:pt x="3410" y="28"/>
                  </a:lnTo>
                  <a:lnTo>
                    <a:pt x="3412" y="30"/>
                  </a:lnTo>
                  <a:lnTo>
                    <a:pt x="3418" y="30"/>
                  </a:lnTo>
                  <a:lnTo>
                    <a:pt x="3431" y="34"/>
                  </a:lnTo>
                  <a:lnTo>
                    <a:pt x="3440" y="34"/>
                  </a:lnTo>
                  <a:lnTo>
                    <a:pt x="3457" y="38"/>
                  </a:lnTo>
                  <a:lnTo>
                    <a:pt x="3461" y="40"/>
                  </a:lnTo>
                  <a:lnTo>
                    <a:pt x="3463" y="40"/>
                  </a:lnTo>
                  <a:lnTo>
                    <a:pt x="3469" y="42"/>
                  </a:lnTo>
                  <a:lnTo>
                    <a:pt x="3474" y="42"/>
                  </a:lnTo>
                  <a:lnTo>
                    <a:pt x="3478" y="45"/>
                  </a:lnTo>
                  <a:lnTo>
                    <a:pt x="3482" y="45"/>
                  </a:lnTo>
                  <a:lnTo>
                    <a:pt x="3487" y="47"/>
                  </a:lnTo>
                  <a:lnTo>
                    <a:pt x="3493" y="47"/>
                  </a:lnTo>
                  <a:lnTo>
                    <a:pt x="3499" y="49"/>
                  </a:lnTo>
                  <a:lnTo>
                    <a:pt x="3501" y="51"/>
                  </a:lnTo>
                  <a:lnTo>
                    <a:pt x="3508" y="51"/>
                  </a:lnTo>
                  <a:lnTo>
                    <a:pt x="3514" y="53"/>
                  </a:lnTo>
                  <a:lnTo>
                    <a:pt x="3518" y="55"/>
                  </a:lnTo>
                  <a:lnTo>
                    <a:pt x="3525" y="55"/>
                  </a:lnTo>
                  <a:lnTo>
                    <a:pt x="3529" y="57"/>
                  </a:lnTo>
                  <a:lnTo>
                    <a:pt x="3531" y="57"/>
                  </a:lnTo>
                  <a:lnTo>
                    <a:pt x="3535" y="60"/>
                  </a:lnTo>
                  <a:lnTo>
                    <a:pt x="3542" y="60"/>
                  </a:lnTo>
                  <a:lnTo>
                    <a:pt x="3546" y="62"/>
                  </a:lnTo>
                  <a:lnTo>
                    <a:pt x="3548" y="62"/>
                  </a:lnTo>
                  <a:lnTo>
                    <a:pt x="3550" y="64"/>
                  </a:lnTo>
                  <a:lnTo>
                    <a:pt x="3555" y="64"/>
                  </a:lnTo>
                  <a:lnTo>
                    <a:pt x="3559" y="66"/>
                  </a:lnTo>
                  <a:lnTo>
                    <a:pt x="3563" y="66"/>
                  </a:lnTo>
                  <a:lnTo>
                    <a:pt x="3565" y="68"/>
                  </a:lnTo>
                  <a:lnTo>
                    <a:pt x="3570" y="68"/>
                  </a:lnTo>
                  <a:lnTo>
                    <a:pt x="3574" y="70"/>
                  </a:lnTo>
                  <a:lnTo>
                    <a:pt x="3580" y="70"/>
                  </a:lnTo>
                  <a:lnTo>
                    <a:pt x="3587" y="72"/>
                  </a:lnTo>
                  <a:lnTo>
                    <a:pt x="3684" y="102"/>
                  </a:lnTo>
                  <a:lnTo>
                    <a:pt x="3776" y="137"/>
                  </a:lnTo>
                  <a:lnTo>
                    <a:pt x="3778" y="137"/>
                  </a:lnTo>
                  <a:lnTo>
                    <a:pt x="3861" y="171"/>
                  </a:lnTo>
                  <a:lnTo>
                    <a:pt x="3936" y="205"/>
                  </a:lnTo>
                  <a:lnTo>
                    <a:pt x="4000" y="241"/>
                  </a:lnTo>
                  <a:lnTo>
                    <a:pt x="4053" y="273"/>
                  </a:lnTo>
                  <a:lnTo>
                    <a:pt x="4095" y="305"/>
                  </a:lnTo>
                  <a:lnTo>
                    <a:pt x="4178" y="374"/>
                  </a:lnTo>
                  <a:lnTo>
                    <a:pt x="4251" y="442"/>
                  </a:lnTo>
                  <a:lnTo>
                    <a:pt x="4317" y="510"/>
                  </a:lnTo>
                  <a:lnTo>
                    <a:pt x="4332" y="525"/>
                  </a:lnTo>
                  <a:lnTo>
                    <a:pt x="4336" y="532"/>
                  </a:lnTo>
                  <a:lnTo>
                    <a:pt x="4340" y="536"/>
                  </a:lnTo>
                  <a:lnTo>
                    <a:pt x="4342" y="540"/>
                  </a:lnTo>
                  <a:lnTo>
                    <a:pt x="4346" y="542"/>
                  </a:lnTo>
                  <a:lnTo>
                    <a:pt x="4351" y="549"/>
                  </a:lnTo>
                  <a:lnTo>
                    <a:pt x="4359" y="557"/>
                  </a:lnTo>
                  <a:lnTo>
                    <a:pt x="4361" y="562"/>
                  </a:lnTo>
                  <a:lnTo>
                    <a:pt x="4366" y="564"/>
                  </a:lnTo>
                  <a:lnTo>
                    <a:pt x="4372" y="572"/>
                  </a:lnTo>
                  <a:lnTo>
                    <a:pt x="4381" y="583"/>
                  </a:lnTo>
                  <a:lnTo>
                    <a:pt x="4387" y="589"/>
                  </a:lnTo>
                  <a:lnTo>
                    <a:pt x="4389" y="594"/>
                  </a:lnTo>
                  <a:lnTo>
                    <a:pt x="4393" y="600"/>
                  </a:lnTo>
                  <a:lnTo>
                    <a:pt x="4398" y="604"/>
                  </a:lnTo>
                  <a:lnTo>
                    <a:pt x="4402" y="611"/>
                  </a:lnTo>
                  <a:lnTo>
                    <a:pt x="4406" y="615"/>
                  </a:lnTo>
                  <a:lnTo>
                    <a:pt x="4410" y="622"/>
                  </a:lnTo>
                  <a:lnTo>
                    <a:pt x="4415" y="626"/>
                  </a:lnTo>
                  <a:lnTo>
                    <a:pt x="4417" y="630"/>
                  </a:lnTo>
                  <a:lnTo>
                    <a:pt x="4421" y="632"/>
                  </a:lnTo>
                  <a:lnTo>
                    <a:pt x="4423" y="636"/>
                  </a:lnTo>
                  <a:lnTo>
                    <a:pt x="4432" y="649"/>
                  </a:lnTo>
                  <a:lnTo>
                    <a:pt x="4438" y="656"/>
                  </a:lnTo>
                  <a:lnTo>
                    <a:pt x="4444" y="664"/>
                  </a:lnTo>
                  <a:lnTo>
                    <a:pt x="4449" y="669"/>
                  </a:lnTo>
                  <a:lnTo>
                    <a:pt x="4451" y="675"/>
                  </a:lnTo>
                  <a:lnTo>
                    <a:pt x="4457" y="681"/>
                  </a:lnTo>
                  <a:lnTo>
                    <a:pt x="4459" y="686"/>
                  </a:lnTo>
                  <a:lnTo>
                    <a:pt x="4464" y="690"/>
                  </a:lnTo>
                  <a:lnTo>
                    <a:pt x="4466" y="694"/>
                  </a:lnTo>
                  <a:lnTo>
                    <a:pt x="4470" y="698"/>
                  </a:lnTo>
                  <a:lnTo>
                    <a:pt x="4472" y="705"/>
                  </a:lnTo>
                  <a:lnTo>
                    <a:pt x="4476" y="709"/>
                  </a:lnTo>
                  <a:lnTo>
                    <a:pt x="4478" y="713"/>
                  </a:lnTo>
                  <a:lnTo>
                    <a:pt x="4483" y="720"/>
                  </a:lnTo>
                  <a:lnTo>
                    <a:pt x="4487" y="724"/>
                  </a:lnTo>
                  <a:lnTo>
                    <a:pt x="4489" y="730"/>
                  </a:lnTo>
                  <a:lnTo>
                    <a:pt x="4493" y="735"/>
                  </a:lnTo>
                  <a:lnTo>
                    <a:pt x="4495" y="739"/>
                  </a:lnTo>
                  <a:lnTo>
                    <a:pt x="4500" y="743"/>
                  </a:lnTo>
                  <a:lnTo>
                    <a:pt x="4506" y="756"/>
                  </a:lnTo>
                  <a:lnTo>
                    <a:pt x="4510" y="760"/>
                  </a:lnTo>
                  <a:lnTo>
                    <a:pt x="4512" y="767"/>
                  </a:lnTo>
                  <a:lnTo>
                    <a:pt x="4517" y="771"/>
                  </a:lnTo>
                  <a:lnTo>
                    <a:pt x="4519" y="775"/>
                  </a:lnTo>
                  <a:lnTo>
                    <a:pt x="4527" y="788"/>
                  </a:lnTo>
                  <a:lnTo>
                    <a:pt x="4532" y="797"/>
                  </a:lnTo>
                  <a:lnTo>
                    <a:pt x="4536" y="801"/>
                  </a:lnTo>
                  <a:lnTo>
                    <a:pt x="4542" y="814"/>
                  </a:lnTo>
                  <a:lnTo>
                    <a:pt x="4544" y="816"/>
                  </a:lnTo>
                  <a:lnTo>
                    <a:pt x="4549" y="824"/>
                  </a:lnTo>
                  <a:lnTo>
                    <a:pt x="4551" y="827"/>
                  </a:lnTo>
                  <a:lnTo>
                    <a:pt x="4551" y="831"/>
                  </a:lnTo>
                  <a:lnTo>
                    <a:pt x="4555" y="835"/>
                  </a:lnTo>
                  <a:lnTo>
                    <a:pt x="4557" y="842"/>
                  </a:lnTo>
                  <a:lnTo>
                    <a:pt x="4559" y="844"/>
                  </a:lnTo>
                  <a:lnTo>
                    <a:pt x="4561" y="848"/>
                  </a:lnTo>
                  <a:lnTo>
                    <a:pt x="4564" y="850"/>
                  </a:lnTo>
                  <a:lnTo>
                    <a:pt x="4566" y="854"/>
                  </a:lnTo>
                  <a:lnTo>
                    <a:pt x="4566" y="857"/>
                  </a:lnTo>
                  <a:lnTo>
                    <a:pt x="4568" y="861"/>
                  </a:lnTo>
                  <a:lnTo>
                    <a:pt x="4570" y="863"/>
                  </a:lnTo>
                  <a:lnTo>
                    <a:pt x="4570" y="865"/>
                  </a:lnTo>
                  <a:lnTo>
                    <a:pt x="4576" y="872"/>
                  </a:lnTo>
                  <a:lnTo>
                    <a:pt x="4578" y="878"/>
                  </a:lnTo>
                  <a:lnTo>
                    <a:pt x="4581" y="880"/>
                  </a:lnTo>
                  <a:lnTo>
                    <a:pt x="4581" y="884"/>
                  </a:lnTo>
                  <a:lnTo>
                    <a:pt x="4583" y="886"/>
                  </a:lnTo>
                  <a:lnTo>
                    <a:pt x="4585" y="891"/>
                  </a:lnTo>
                  <a:lnTo>
                    <a:pt x="4587" y="893"/>
                  </a:lnTo>
                  <a:lnTo>
                    <a:pt x="4587" y="897"/>
                  </a:lnTo>
                  <a:lnTo>
                    <a:pt x="4589" y="899"/>
                  </a:lnTo>
                  <a:lnTo>
                    <a:pt x="4591" y="904"/>
                  </a:lnTo>
                  <a:lnTo>
                    <a:pt x="4591" y="906"/>
                  </a:lnTo>
                  <a:lnTo>
                    <a:pt x="4595" y="910"/>
                  </a:lnTo>
                  <a:lnTo>
                    <a:pt x="4598" y="914"/>
                  </a:lnTo>
                  <a:lnTo>
                    <a:pt x="4600" y="916"/>
                  </a:lnTo>
                  <a:lnTo>
                    <a:pt x="4600" y="921"/>
                  </a:lnTo>
                  <a:lnTo>
                    <a:pt x="4602" y="923"/>
                  </a:lnTo>
                  <a:lnTo>
                    <a:pt x="4602" y="927"/>
                  </a:lnTo>
                  <a:lnTo>
                    <a:pt x="4604" y="929"/>
                  </a:lnTo>
                  <a:lnTo>
                    <a:pt x="4606" y="933"/>
                  </a:lnTo>
                  <a:lnTo>
                    <a:pt x="4606" y="936"/>
                  </a:lnTo>
                  <a:lnTo>
                    <a:pt x="4608" y="936"/>
                  </a:lnTo>
                  <a:lnTo>
                    <a:pt x="4610" y="938"/>
                  </a:lnTo>
                  <a:lnTo>
                    <a:pt x="4610" y="942"/>
                  </a:lnTo>
                  <a:lnTo>
                    <a:pt x="4625" y="976"/>
                  </a:lnTo>
                  <a:lnTo>
                    <a:pt x="4644" y="1023"/>
                  </a:lnTo>
                  <a:lnTo>
                    <a:pt x="4661" y="1079"/>
                  </a:lnTo>
                  <a:lnTo>
                    <a:pt x="4681" y="1143"/>
                  </a:lnTo>
                  <a:lnTo>
                    <a:pt x="4698" y="1209"/>
                  </a:lnTo>
                  <a:lnTo>
                    <a:pt x="4715" y="1282"/>
                  </a:lnTo>
                  <a:lnTo>
                    <a:pt x="4727" y="1352"/>
                  </a:lnTo>
                  <a:lnTo>
                    <a:pt x="4738" y="1423"/>
                  </a:lnTo>
                  <a:lnTo>
                    <a:pt x="4744" y="1489"/>
                  </a:lnTo>
                  <a:lnTo>
                    <a:pt x="4744" y="1549"/>
                  </a:lnTo>
                  <a:lnTo>
                    <a:pt x="4742" y="1628"/>
                  </a:lnTo>
                  <a:lnTo>
                    <a:pt x="4742" y="1701"/>
                  </a:lnTo>
                  <a:lnTo>
                    <a:pt x="4744" y="1767"/>
                  </a:lnTo>
                  <a:lnTo>
                    <a:pt x="4757" y="1771"/>
                  </a:lnTo>
                  <a:lnTo>
                    <a:pt x="4759" y="1773"/>
                  </a:lnTo>
                  <a:lnTo>
                    <a:pt x="4762" y="1773"/>
                  </a:lnTo>
                  <a:lnTo>
                    <a:pt x="4774" y="1786"/>
                  </a:lnTo>
                  <a:lnTo>
                    <a:pt x="4791" y="1801"/>
                  </a:lnTo>
                  <a:lnTo>
                    <a:pt x="4810" y="1820"/>
                  </a:lnTo>
                  <a:lnTo>
                    <a:pt x="4836" y="1844"/>
                  </a:lnTo>
                  <a:lnTo>
                    <a:pt x="4917" y="1925"/>
                  </a:lnTo>
                  <a:lnTo>
                    <a:pt x="4945" y="1955"/>
                  </a:lnTo>
                  <a:lnTo>
                    <a:pt x="4970" y="1983"/>
                  </a:lnTo>
                  <a:lnTo>
                    <a:pt x="4994" y="2010"/>
                  </a:lnTo>
                  <a:lnTo>
                    <a:pt x="5038" y="2070"/>
                  </a:lnTo>
                  <a:lnTo>
                    <a:pt x="5068" y="2128"/>
                  </a:lnTo>
                  <a:lnTo>
                    <a:pt x="5087" y="2183"/>
                  </a:lnTo>
                  <a:lnTo>
                    <a:pt x="5096" y="2237"/>
                  </a:lnTo>
                  <a:lnTo>
                    <a:pt x="5094" y="2290"/>
                  </a:lnTo>
                  <a:lnTo>
                    <a:pt x="5083" y="2339"/>
                  </a:lnTo>
                  <a:lnTo>
                    <a:pt x="5064" y="2386"/>
                  </a:lnTo>
                  <a:lnTo>
                    <a:pt x="5038" y="2431"/>
                  </a:lnTo>
                  <a:lnTo>
                    <a:pt x="5008" y="2476"/>
                  </a:lnTo>
                  <a:lnTo>
                    <a:pt x="4974" y="2517"/>
                  </a:lnTo>
                  <a:lnTo>
                    <a:pt x="4936" y="2553"/>
                  </a:lnTo>
                  <a:lnTo>
                    <a:pt x="4896" y="2589"/>
                  </a:lnTo>
                  <a:lnTo>
                    <a:pt x="4853" y="2621"/>
                  </a:lnTo>
                  <a:lnTo>
                    <a:pt x="4810" y="2651"/>
                  </a:lnTo>
                  <a:lnTo>
                    <a:pt x="4770" y="2677"/>
                  </a:lnTo>
                  <a:lnTo>
                    <a:pt x="4732" y="2703"/>
                  </a:lnTo>
                  <a:lnTo>
                    <a:pt x="4696" y="2722"/>
                  </a:lnTo>
                  <a:lnTo>
                    <a:pt x="4664" y="2739"/>
                  </a:lnTo>
                  <a:lnTo>
                    <a:pt x="4636" y="2754"/>
                  </a:lnTo>
                  <a:lnTo>
                    <a:pt x="4617" y="2765"/>
                  </a:lnTo>
                  <a:lnTo>
                    <a:pt x="4583" y="2782"/>
                  </a:lnTo>
                  <a:lnTo>
                    <a:pt x="4555" y="2794"/>
                  </a:lnTo>
                  <a:lnTo>
                    <a:pt x="4521" y="2809"/>
                  </a:lnTo>
                  <a:lnTo>
                    <a:pt x="4485" y="2827"/>
                  </a:lnTo>
                  <a:lnTo>
                    <a:pt x="4446" y="2844"/>
                  </a:lnTo>
                  <a:lnTo>
                    <a:pt x="4374" y="2878"/>
                  </a:lnTo>
                  <a:lnTo>
                    <a:pt x="4344" y="2891"/>
                  </a:lnTo>
                  <a:lnTo>
                    <a:pt x="4208" y="2953"/>
                  </a:lnTo>
                  <a:lnTo>
                    <a:pt x="4197" y="2972"/>
                  </a:lnTo>
                  <a:lnTo>
                    <a:pt x="4189" y="2987"/>
                  </a:lnTo>
                  <a:lnTo>
                    <a:pt x="4183" y="2995"/>
                  </a:lnTo>
                  <a:lnTo>
                    <a:pt x="4178" y="3006"/>
                  </a:lnTo>
                  <a:lnTo>
                    <a:pt x="4168" y="3027"/>
                  </a:lnTo>
                  <a:lnTo>
                    <a:pt x="4157" y="3044"/>
                  </a:lnTo>
                  <a:lnTo>
                    <a:pt x="4146" y="3064"/>
                  </a:lnTo>
                  <a:lnTo>
                    <a:pt x="4138" y="3079"/>
                  </a:lnTo>
                  <a:lnTo>
                    <a:pt x="4129" y="3091"/>
                  </a:lnTo>
                  <a:lnTo>
                    <a:pt x="4119" y="3102"/>
                  </a:lnTo>
                  <a:lnTo>
                    <a:pt x="4104" y="3111"/>
                  </a:lnTo>
                  <a:lnTo>
                    <a:pt x="4083" y="3119"/>
                  </a:lnTo>
                  <a:lnTo>
                    <a:pt x="4051" y="3128"/>
                  </a:lnTo>
                  <a:lnTo>
                    <a:pt x="4048" y="3128"/>
                  </a:lnTo>
                  <a:lnTo>
                    <a:pt x="4048" y="3130"/>
                  </a:lnTo>
                  <a:lnTo>
                    <a:pt x="4023" y="3132"/>
                  </a:lnTo>
                  <a:lnTo>
                    <a:pt x="3991" y="3130"/>
                  </a:lnTo>
                  <a:lnTo>
                    <a:pt x="3957" y="3123"/>
                  </a:lnTo>
                  <a:lnTo>
                    <a:pt x="3921" y="3117"/>
                  </a:lnTo>
                  <a:lnTo>
                    <a:pt x="3885" y="3109"/>
                  </a:lnTo>
                  <a:lnTo>
                    <a:pt x="3851" y="3098"/>
                  </a:lnTo>
                  <a:lnTo>
                    <a:pt x="3823" y="3089"/>
                  </a:lnTo>
                  <a:lnTo>
                    <a:pt x="3799" y="3081"/>
                  </a:lnTo>
                  <a:lnTo>
                    <a:pt x="3785" y="3076"/>
                  </a:lnTo>
                  <a:lnTo>
                    <a:pt x="3778" y="3074"/>
                  </a:lnTo>
                  <a:lnTo>
                    <a:pt x="3676" y="3106"/>
                  </a:lnTo>
                  <a:lnTo>
                    <a:pt x="3580" y="3136"/>
                  </a:lnTo>
                  <a:lnTo>
                    <a:pt x="3489" y="3164"/>
                  </a:lnTo>
                  <a:lnTo>
                    <a:pt x="3406" y="3190"/>
                  </a:lnTo>
                  <a:lnTo>
                    <a:pt x="3331" y="3215"/>
                  </a:lnTo>
                  <a:lnTo>
                    <a:pt x="3263" y="3239"/>
                  </a:lnTo>
                  <a:lnTo>
                    <a:pt x="3116" y="3288"/>
                  </a:lnTo>
                  <a:lnTo>
                    <a:pt x="3086" y="3299"/>
                  </a:lnTo>
                  <a:lnTo>
                    <a:pt x="3069" y="3305"/>
                  </a:lnTo>
                  <a:lnTo>
                    <a:pt x="3057" y="3309"/>
                  </a:lnTo>
                  <a:lnTo>
                    <a:pt x="3037" y="3312"/>
                  </a:lnTo>
                  <a:lnTo>
                    <a:pt x="3008" y="3318"/>
                  </a:lnTo>
                  <a:lnTo>
                    <a:pt x="2967" y="3326"/>
                  </a:lnTo>
                  <a:lnTo>
                    <a:pt x="2918" y="3337"/>
                  </a:lnTo>
                  <a:lnTo>
                    <a:pt x="2861" y="3348"/>
                  </a:lnTo>
                  <a:lnTo>
                    <a:pt x="2795" y="3361"/>
                  </a:lnTo>
                  <a:lnTo>
                    <a:pt x="2725" y="3376"/>
                  </a:lnTo>
                  <a:lnTo>
                    <a:pt x="2648" y="3391"/>
                  </a:lnTo>
                  <a:lnTo>
                    <a:pt x="2567" y="3408"/>
                  </a:lnTo>
                  <a:lnTo>
                    <a:pt x="2484" y="3425"/>
                  </a:lnTo>
                  <a:lnTo>
                    <a:pt x="2399" y="3442"/>
                  </a:lnTo>
                  <a:lnTo>
                    <a:pt x="2312" y="3459"/>
                  </a:lnTo>
                  <a:lnTo>
                    <a:pt x="2141" y="3493"/>
                  </a:lnTo>
                  <a:lnTo>
                    <a:pt x="2058" y="3510"/>
                  </a:lnTo>
                  <a:lnTo>
                    <a:pt x="1977" y="3525"/>
                  </a:lnTo>
                  <a:lnTo>
                    <a:pt x="1903" y="3542"/>
                  </a:lnTo>
                  <a:lnTo>
                    <a:pt x="1833" y="3555"/>
                  </a:lnTo>
                  <a:lnTo>
                    <a:pt x="1769" y="3568"/>
                  </a:lnTo>
                  <a:lnTo>
                    <a:pt x="1711" y="3579"/>
                  </a:lnTo>
                  <a:lnTo>
                    <a:pt x="1662" y="3589"/>
                  </a:lnTo>
                  <a:lnTo>
                    <a:pt x="1567" y="3604"/>
                  </a:lnTo>
                  <a:lnTo>
                    <a:pt x="1473" y="3611"/>
                  </a:lnTo>
                  <a:lnTo>
                    <a:pt x="1384" y="3611"/>
                  </a:lnTo>
                  <a:lnTo>
                    <a:pt x="1298" y="3606"/>
                  </a:lnTo>
                  <a:lnTo>
                    <a:pt x="1220" y="3598"/>
                  </a:lnTo>
                  <a:lnTo>
                    <a:pt x="1147" y="3585"/>
                  </a:lnTo>
                  <a:lnTo>
                    <a:pt x="1086" y="3570"/>
                  </a:lnTo>
                  <a:lnTo>
                    <a:pt x="1032" y="3557"/>
                  </a:lnTo>
                  <a:lnTo>
                    <a:pt x="990" y="3542"/>
                  </a:lnTo>
                  <a:lnTo>
                    <a:pt x="960" y="3529"/>
                  </a:lnTo>
                  <a:lnTo>
                    <a:pt x="939" y="3519"/>
                  </a:lnTo>
                  <a:lnTo>
                    <a:pt x="911" y="3500"/>
                  </a:lnTo>
                  <a:lnTo>
                    <a:pt x="875" y="3478"/>
                  </a:lnTo>
                  <a:lnTo>
                    <a:pt x="830" y="3448"/>
                  </a:lnTo>
                  <a:lnTo>
                    <a:pt x="783" y="3416"/>
                  </a:lnTo>
                  <a:lnTo>
                    <a:pt x="730" y="3380"/>
                  </a:lnTo>
                  <a:lnTo>
                    <a:pt x="673" y="3341"/>
                  </a:lnTo>
                  <a:lnTo>
                    <a:pt x="615" y="3299"/>
                  </a:lnTo>
                  <a:lnTo>
                    <a:pt x="556" y="3258"/>
                  </a:lnTo>
                  <a:lnTo>
                    <a:pt x="496" y="3213"/>
                  </a:lnTo>
                  <a:lnTo>
                    <a:pt x="438" y="3170"/>
                  </a:lnTo>
                  <a:lnTo>
                    <a:pt x="383" y="3130"/>
                  </a:lnTo>
                  <a:lnTo>
                    <a:pt x="330" y="3089"/>
                  </a:lnTo>
                  <a:lnTo>
                    <a:pt x="281" y="3051"/>
                  </a:lnTo>
                  <a:lnTo>
                    <a:pt x="238" y="3017"/>
                  </a:lnTo>
                  <a:lnTo>
                    <a:pt x="187" y="2974"/>
                  </a:lnTo>
                  <a:lnTo>
                    <a:pt x="147" y="2938"/>
                  </a:lnTo>
                  <a:lnTo>
                    <a:pt x="111" y="2906"/>
                  </a:lnTo>
                  <a:lnTo>
                    <a:pt x="83" y="2876"/>
                  </a:lnTo>
                  <a:lnTo>
                    <a:pt x="62" y="2848"/>
                  </a:lnTo>
                  <a:lnTo>
                    <a:pt x="45" y="2822"/>
                  </a:lnTo>
                  <a:lnTo>
                    <a:pt x="30" y="2797"/>
                  </a:lnTo>
                  <a:lnTo>
                    <a:pt x="13" y="2745"/>
                  </a:lnTo>
                  <a:lnTo>
                    <a:pt x="6" y="2715"/>
                  </a:lnTo>
                  <a:lnTo>
                    <a:pt x="0" y="2683"/>
                  </a:lnTo>
                  <a:lnTo>
                    <a:pt x="0" y="2647"/>
                  </a:lnTo>
                  <a:lnTo>
                    <a:pt x="13" y="2609"/>
                  </a:lnTo>
                  <a:lnTo>
                    <a:pt x="36" y="2566"/>
                  </a:lnTo>
                  <a:lnTo>
                    <a:pt x="68" y="2521"/>
                  </a:lnTo>
                  <a:lnTo>
                    <a:pt x="106" y="2474"/>
                  </a:lnTo>
                  <a:lnTo>
                    <a:pt x="153" y="2427"/>
                  </a:lnTo>
                  <a:lnTo>
                    <a:pt x="206" y="2378"/>
                  </a:lnTo>
                  <a:lnTo>
                    <a:pt x="264" y="2329"/>
                  </a:lnTo>
                  <a:lnTo>
                    <a:pt x="324" y="2280"/>
                  </a:lnTo>
                  <a:lnTo>
                    <a:pt x="387" y="2230"/>
                  </a:lnTo>
                  <a:lnTo>
                    <a:pt x="515" y="2136"/>
                  </a:lnTo>
                  <a:lnTo>
                    <a:pt x="579" y="2094"/>
                  </a:lnTo>
                  <a:lnTo>
                    <a:pt x="641" y="2051"/>
                  </a:lnTo>
                  <a:lnTo>
                    <a:pt x="698" y="2012"/>
                  </a:lnTo>
                  <a:lnTo>
                    <a:pt x="751" y="1978"/>
                  </a:lnTo>
                  <a:lnTo>
                    <a:pt x="798" y="1946"/>
                  </a:lnTo>
                  <a:lnTo>
                    <a:pt x="841" y="1921"/>
                  </a:lnTo>
                  <a:lnTo>
                    <a:pt x="873" y="1899"/>
                  </a:lnTo>
                  <a:lnTo>
                    <a:pt x="888" y="1805"/>
                  </a:lnTo>
                  <a:lnTo>
                    <a:pt x="907" y="1707"/>
                  </a:lnTo>
                  <a:lnTo>
                    <a:pt x="932" y="1604"/>
                  </a:lnTo>
                  <a:lnTo>
                    <a:pt x="960" y="1500"/>
                  </a:lnTo>
                  <a:lnTo>
                    <a:pt x="990" y="1395"/>
                  </a:lnTo>
                  <a:lnTo>
                    <a:pt x="1022" y="1297"/>
                  </a:lnTo>
                  <a:lnTo>
                    <a:pt x="1054" y="1205"/>
                  </a:lnTo>
                  <a:lnTo>
                    <a:pt x="1086" y="1121"/>
                  </a:lnTo>
                  <a:lnTo>
                    <a:pt x="1117" y="1051"/>
                  </a:lnTo>
                  <a:lnTo>
                    <a:pt x="1145" y="1000"/>
                  </a:lnTo>
                  <a:lnTo>
                    <a:pt x="1181" y="944"/>
                  </a:lnTo>
                  <a:lnTo>
                    <a:pt x="1224" y="882"/>
                  </a:lnTo>
                  <a:lnTo>
                    <a:pt x="1271" y="820"/>
                  </a:lnTo>
                  <a:lnTo>
                    <a:pt x="1326" y="758"/>
                  </a:lnTo>
                  <a:lnTo>
                    <a:pt x="1384" y="694"/>
                  </a:lnTo>
                  <a:lnTo>
                    <a:pt x="1445" y="632"/>
                  </a:lnTo>
                  <a:lnTo>
                    <a:pt x="1509" y="572"/>
                  </a:lnTo>
                  <a:lnTo>
                    <a:pt x="1575" y="517"/>
                  </a:lnTo>
                  <a:lnTo>
                    <a:pt x="1641" y="466"/>
                  </a:lnTo>
                  <a:lnTo>
                    <a:pt x="1696" y="425"/>
                  </a:lnTo>
                  <a:lnTo>
                    <a:pt x="1758" y="382"/>
                  </a:lnTo>
                  <a:lnTo>
                    <a:pt x="1824" y="337"/>
                  </a:lnTo>
                  <a:lnTo>
                    <a:pt x="1897" y="295"/>
                  </a:lnTo>
                  <a:lnTo>
                    <a:pt x="1975" y="252"/>
                  </a:lnTo>
                  <a:lnTo>
                    <a:pt x="2065" y="211"/>
                  </a:lnTo>
                  <a:lnTo>
                    <a:pt x="2160" y="171"/>
                  </a:lnTo>
                  <a:lnTo>
                    <a:pt x="2267" y="134"/>
                  </a:lnTo>
                  <a:lnTo>
                    <a:pt x="2324" y="115"/>
                  </a:lnTo>
                  <a:lnTo>
                    <a:pt x="2373" y="98"/>
                  </a:lnTo>
                  <a:lnTo>
                    <a:pt x="2418" y="85"/>
                  </a:lnTo>
                  <a:lnTo>
                    <a:pt x="2441" y="79"/>
                  </a:lnTo>
                  <a:lnTo>
                    <a:pt x="2465" y="75"/>
                  </a:lnTo>
                  <a:lnTo>
                    <a:pt x="2471" y="72"/>
                  </a:lnTo>
                  <a:lnTo>
                    <a:pt x="2475" y="72"/>
                  </a:lnTo>
                  <a:lnTo>
                    <a:pt x="2480" y="70"/>
                  </a:lnTo>
                  <a:lnTo>
                    <a:pt x="2499" y="66"/>
                  </a:lnTo>
                  <a:lnTo>
                    <a:pt x="2516" y="62"/>
                  </a:lnTo>
                  <a:lnTo>
                    <a:pt x="2522" y="60"/>
                  </a:lnTo>
                  <a:lnTo>
                    <a:pt x="2529" y="60"/>
                  </a:lnTo>
                  <a:lnTo>
                    <a:pt x="2573" y="51"/>
                  </a:lnTo>
                  <a:lnTo>
                    <a:pt x="2576" y="51"/>
                  </a:lnTo>
                  <a:lnTo>
                    <a:pt x="2622" y="42"/>
                  </a:lnTo>
                  <a:lnTo>
                    <a:pt x="2629" y="40"/>
                  </a:lnTo>
                  <a:lnTo>
                    <a:pt x="2635" y="40"/>
                  </a:lnTo>
                  <a:lnTo>
                    <a:pt x="2669" y="34"/>
                  </a:lnTo>
                  <a:lnTo>
                    <a:pt x="2676" y="34"/>
                  </a:lnTo>
                  <a:lnTo>
                    <a:pt x="2682" y="32"/>
                  </a:lnTo>
                  <a:lnTo>
                    <a:pt x="2720" y="28"/>
                  </a:lnTo>
                  <a:lnTo>
                    <a:pt x="2727" y="28"/>
                  </a:lnTo>
                  <a:lnTo>
                    <a:pt x="2752" y="23"/>
                  </a:lnTo>
                  <a:lnTo>
                    <a:pt x="2763" y="21"/>
                  </a:lnTo>
                  <a:lnTo>
                    <a:pt x="2771" y="21"/>
                  </a:lnTo>
                  <a:lnTo>
                    <a:pt x="2782" y="19"/>
                  </a:lnTo>
                  <a:lnTo>
                    <a:pt x="2899" y="6"/>
                  </a:lnTo>
                  <a:lnTo>
                    <a:pt x="3014"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7"/>
            <p:cNvSpPr>
              <a:spLocks/>
            </p:cNvSpPr>
            <p:nvPr/>
          </p:nvSpPr>
          <p:spPr bwMode="auto">
            <a:xfrm>
              <a:off x="4227585" y="3398031"/>
              <a:ext cx="3677613" cy="1935969"/>
            </a:xfrm>
            <a:custGeom>
              <a:avLst/>
              <a:gdLst/>
              <a:ahLst/>
              <a:cxnLst>
                <a:cxn ang="0">
                  <a:pos x="2937" y="9"/>
                </a:cxn>
                <a:cxn ang="0">
                  <a:pos x="3308" y="49"/>
                </a:cxn>
                <a:cxn ang="0">
                  <a:pos x="3782" y="143"/>
                </a:cxn>
                <a:cxn ang="0">
                  <a:pos x="4106" y="229"/>
                </a:cxn>
                <a:cxn ang="0">
                  <a:pos x="4385" y="314"/>
                </a:cxn>
                <a:cxn ang="0">
                  <a:pos x="4604" y="389"/>
                </a:cxn>
                <a:cxn ang="0">
                  <a:pos x="4744" y="442"/>
                </a:cxn>
                <a:cxn ang="0">
                  <a:pos x="4796" y="462"/>
                </a:cxn>
                <a:cxn ang="0">
                  <a:pos x="4832" y="492"/>
                </a:cxn>
                <a:cxn ang="0">
                  <a:pos x="4910" y="566"/>
                </a:cxn>
                <a:cxn ang="0">
                  <a:pos x="4993" y="669"/>
                </a:cxn>
                <a:cxn ang="0">
                  <a:pos x="5047" y="829"/>
                </a:cxn>
                <a:cxn ang="0">
                  <a:pos x="5036" y="1049"/>
                </a:cxn>
                <a:cxn ang="0">
                  <a:pos x="4953" y="1235"/>
                </a:cxn>
                <a:cxn ang="0">
                  <a:pos x="4830" y="1383"/>
                </a:cxn>
                <a:cxn ang="0">
                  <a:pos x="4693" y="1496"/>
                </a:cxn>
                <a:cxn ang="0">
                  <a:pos x="4576" y="1573"/>
                </a:cxn>
                <a:cxn ang="0">
                  <a:pos x="4508" y="1615"/>
                </a:cxn>
                <a:cxn ang="0">
                  <a:pos x="4404" y="1669"/>
                </a:cxn>
                <a:cxn ang="0">
                  <a:pos x="4238" y="1750"/>
                </a:cxn>
                <a:cxn ang="0">
                  <a:pos x="3959" y="1887"/>
                </a:cxn>
                <a:cxn ang="0">
                  <a:pos x="3655" y="2032"/>
                </a:cxn>
                <a:cxn ang="0">
                  <a:pos x="3378" y="2165"/>
                </a:cxn>
                <a:cxn ang="0">
                  <a:pos x="3216" y="2241"/>
                </a:cxn>
                <a:cxn ang="0">
                  <a:pos x="3118" y="2286"/>
                </a:cxn>
                <a:cxn ang="0">
                  <a:pos x="3071" y="2303"/>
                </a:cxn>
                <a:cxn ang="0">
                  <a:pos x="2952" y="2333"/>
                </a:cxn>
                <a:cxn ang="0">
                  <a:pos x="2759" y="2380"/>
                </a:cxn>
                <a:cxn ang="0">
                  <a:pos x="2518" y="2438"/>
                </a:cxn>
                <a:cxn ang="0">
                  <a:pos x="2175" y="2521"/>
                </a:cxn>
                <a:cxn ang="0">
                  <a:pos x="1937" y="2577"/>
                </a:cxn>
                <a:cxn ang="0">
                  <a:pos x="1745" y="2624"/>
                </a:cxn>
                <a:cxn ang="0">
                  <a:pos x="1507" y="2660"/>
                </a:cxn>
                <a:cxn ang="0">
                  <a:pos x="1254" y="2645"/>
                </a:cxn>
                <a:cxn ang="0">
                  <a:pos x="1066" y="2596"/>
                </a:cxn>
                <a:cxn ang="0">
                  <a:pos x="975" y="2551"/>
                </a:cxn>
                <a:cxn ang="0">
                  <a:pos x="868" y="2481"/>
                </a:cxn>
                <a:cxn ang="0">
                  <a:pos x="711" y="2374"/>
                </a:cxn>
                <a:cxn ang="0">
                  <a:pos x="411" y="2154"/>
                </a:cxn>
                <a:cxn ang="0">
                  <a:pos x="257" y="2026"/>
                </a:cxn>
                <a:cxn ang="0">
                  <a:pos x="128" y="1904"/>
                </a:cxn>
                <a:cxn ang="0">
                  <a:pos x="38" y="1814"/>
                </a:cxn>
                <a:cxn ang="0">
                  <a:pos x="0" y="1729"/>
                </a:cxn>
                <a:cxn ang="0">
                  <a:pos x="17" y="1605"/>
                </a:cxn>
                <a:cxn ang="0">
                  <a:pos x="81" y="1457"/>
                </a:cxn>
                <a:cxn ang="0">
                  <a:pos x="206" y="1289"/>
                </a:cxn>
                <a:cxn ang="0">
                  <a:pos x="375" y="1103"/>
                </a:cxn>
                <a:cxn ang="0">
                  <a:pos x="562" y="919"/>
                </a:cxn>
                <a:cxn ang="0">
                  <a:pos x="739" y="757"/>
                </a:cxn>
                <a:cxn ang="0">
                  <a:pos x="877" y="637"/>
                </a:cxn>
                <a:cxn ang="0">
                  <a:pos x="928" y="596"/>
                </a:cxn>
                <a:cxn ang="0">
                  <a:pos x="1011" y="532"/>
                </a:cxn>
                <a:cxn ang="0">
                  <a:pos x="1164" y="430"/>
                </a:cxn>
                <a:cxn ang="0">
                  <a:pos x="1386" y="308"/>
                </a:cxn>
                <a:cxn ang="0">
                  <a:pos x="1675" y="186"/>
                </a:cxn>
                <a:cxn ang="0">
                  <a:pos x="2033" y="81"/>
                </a:cxn>
                <a:cxn ang="0">
                  <a:pos x="2454" y="13"/>
                </a:cxn>
              </a:cxnLst>
              <a:rect l="0" t="0" r="r" b="b"/>
              <a:pathLst>
                <a:path w="5053" h="2660">
                  <a:moveTo>
                    <a:pt x="2693" y="0"/>
                  </a:moveTo>
                  <a:lnTo>
                    <a:pt x="2814" y="2"/>
                  </a:lnTo>
                  <a:lnTo>
                    <a:pt x="2937" y="9"/>
                  </a:lnTo>
                  <a:lnTo>
                    <a:pt x="3061" y="19"/>
                  </a:lnTo>
                  <a:lnTo>
                    <a:pt x="3184" y="32"/>
                  </a:lnTo>
                  <a:lnTo>
                    <a:pt x="3308" y="49"/>
                  </a:lnTo>
                  <a:lnTo>
                    <a:pt x="3550" y="92"/>
                  </a:lnTo>
                  <a:lnTo>
                    <a:pt x="3667" y="118"/>
                  </a:lnTo>
                  <a:lnTo>
                    <a:pt x="3782" y="143"/>
                  </a:lnTo>
                  <a:lnTo>
                    <a:pt x="3895" y="171"/>
                  </a:lnTo>
                  <a:lnTo>
                    <a:pt x="4004" y="199"/>
                  </a:lnTo>
                  <a:lnTo>
                    <a:pt x="4106" y="229"/>
                  </a:lnTo>
                  <a:lnTo>
                    <a:pt x="4206" y="257"/>
                  </a:lnTo>
                  <a:lnTo>
                    <a:pt x="4297" y="286"/>
                  </a:lnTo>
                  <a:lnTo>
                    <a:pt x="4385" y="314"/>
                  </a:lnTo>
                  <a:lnTo>
                    <a:pt x="4466" y="340"/>
                  </a:lnTo>
                  <a:lnTo>
                    <a:pt x="4538" y="366"/>
                  </a:lnTo>
                  <a:lnTo>
                    <a:pt x="4604" y="389"/>
                  </a:lnTo>
                  <a:lnTo>
                    <a:pt x="4659" y="408"/>
                  </a:lnTo>
                  <a:lnTo>
                    <a:pt x="4706" y="427"/>
                  </a:lnTo>
                  <a:lnTo>
                    <a:pt x="4744" y="442"/>
                  </a:lnTo>
                  <a:lnTo>
                    <a:pt x="4772" y="453"/>
                  </a:lnTo>
                  <a:lnTo>
                    <a:pt x="4789" y="460"/>
                  </a:lnTo>
                  <a:lnTo>
                    <a:pt x="4796" y="462"/>
                  </a:lnTo>
                  <a:lnTo>
                    <a:pt x="4800" y="466"/>
                  </a:lnTo>
                  <a:lnTo>
                    <a:pt x="4813" y="474"/>
                  </a:lnTo>
                  <a:lnTo>
                    <a:pt x="4832" y="492"/>
                  </a:lnTo>
                  <a:lnTo>
                    <a:pt x="4855" y="511"/>
                  </a:lnTo>
                  <a:lnTo>
                    <a:pt x="4883" y="536"/>
                  </a:lnTo>
                  <a:lnTo>
                    <a:pt x="4910" y="566"/>
                  </a:lnTo>
                  <a:lnTo>
                    <a:pt x="4940" y="598"/>
                  </a:lnTo>
                  <a:lnTo>
                    <a:pt x="4968" y="633"/>
                  </a:lnTo>
                  <a:lnTo>
                    <a:pt x="4993" y="669"/>
                  </a:lnTo>
                  <a:lnTo>
                    <a:pt x="5013" y="707"/>
                  </a:lnTo>
                  <a:lnTo>
                    <a:pt x="5028" y="746"/>
                  </a:lnTo>
                  <a:lnTo>
                    <a:pt x="5047" y="829"/>
                  </a:lnTo>
                  <a:lnTo>
                    <a:pt x="5053" y="906"/>
                  </a:lnTo>
                  <a:lnTo>
                    <a:pt x="5049" y="981"/>
                  </a:lnTo>
                  <a:lnTo>
                    <a:pt x="5036" y="1049"/>
                  </a:lnTo>
                  <a:lnTo>
                    <a:pt x="5015" y="1115"/>
                  </a:lnTo>
                  <a:lnTo>
                    <a:pt x="4987" y="1177"/>
                  </a:lnTo>
                  <a:lnTo>
                    <a:pt x="4953" y="1235"/>
                  </a:lnTo>
                  <a:lnTo>
                    <a:pt x="4915" y="1289"/>
                  </a:lnTo>
                  <a:lnTo>
                    <a:pt x="4874" y="1338"/>
                  </a:lnTo>
                  <a:lnTo>
                    <a:pt x="4830" y="1383"/>
                  </a:lnTo>
                  <a:lnTo>
                    <a:pt x="4785" y="1425"/>
                  </a:lnTo>
                  <a:lnTo>
                    <a:pt x="4738" y="1462"/>
                  </a:lnTo>
                  <a:lnTo>
                    <a:pt x="4693" y="1496"/>
                  </a:lnTo>
                  <a:lnTo>
                    <a:pt x="4651" y="1526"/>
                  </a:lnTo>
                  <a:lnTo>
                    <a:pt x="4612" y="1551"/>
                  </a:lnTo>
                  <a:lnTo>
                    <a:pt x="4576" y="1573"/>
                  </a:lnTo>
                  <a:lnTo>
                    <a:pt x="4549" y="1590"/>
                  </a:lnTo>
                  <a:lnTo>
                    <a:pt x="4525" y="1605"/>
                  </a:lnTo>
                  <a:lnTo>
                    <a:pt x="4508" y="1615"/>
                  </a:lnTo>
                  <a:lnTo>
                    <a:pt x="4480" y="1628"/>
                  </a:lnTo>
                  <a:lnTo>
                    <a:pt x="4446" y="1647"/>
                  </a:lnTo>
                  <a:lnTo>
                    <a:pt x="4404" y="1669"/>
                  </a:lnTo>
                  <a:lnTo>
                    <a:pt x="4355" y="1692"/>
                  </a:lnTo>
                  <a:lnTo>
                    <a:pt x="4300" y="1720"/>
                  </a:lnTo>
                  <a:lnTo>
                    <a:pt x="4238" y="1750"/>
                  </a:lnTo>
                  <a:lnTo>
                    <a:pt x="4174" y="1782"/>
                  </a:lnTo>
                  <a:lnTo>
                    <a:pt x="4034" y="1850"/>
                  </a:lnTo>
                  <a:lnTo>
                    <a:pt x="3959" y="1887"/>
                  </a:lnTo>
                  <a:lnTo>
                    <a:pt x="3882" y="1923"/>
                  </a:lnTo>
                  <a:lnTo>
                    <a:pt x="3808" y="1959"/>
                  </a:lnTo>
                  <a:lnTo>
                    <a:pt x="3655" y="2032"/>
                  </a:lnTo>
                  <a:lnTo>
                    <a:pt x="3510" y="2100"/>
                  </a:lnTo>
                  <a:lnTo>
                    <a:pt x="3442" y="2132"/>
                  </a:lnTo>
                  <a:lnTo>
                    <a:pt x="3378" y="2165"/>
                  </a:lnTo>
                  <a:lnTo>
                    <a:pt x="3318" y="2192"/>
                  </a:lnTo>
                  <a:lnTo>
                    <a:pt x="3265" y="2218"/>
                  </a:lnTo>
                  <a:lnTo>
                    <a:pt x="3216" y="2241"/>
                  </a:lnTo>
                  <a:lnTo>
                    <a:pt x="3176" y="2261"/>
                  </a:lnTo>
                  <a:lnTo>
                    <a:pt x="3142" y="2276"/>
                  </a:lnTo>
                  <a:lnTo>
                    <a:pt x="3118" y="2286"/>
                  </a:lnTo>
                  <a:lnTo>
                    <a:pt x="3097" y="2297"/>
                  </a:lnTo>
                  <a:lnTo>
                    <a:pt x="3091" y="2299"/>
                  </a:lnTo>
                  <a:lnTo>
                    <a:pt x="3071" y="2303"/>
                  </a:lnTo>
                  <a:lnTo>
                    <a:pt x="3042" y="2310"/>
                  </a:lnTo>
                  <a:lnTo>
                    <a:pt x="3001" y="2321"/>
                  </a:lnTo>
                  <a:lnTo>
                    <a:pt x="2952" y="2333"/>
                  </a:lnTo>
                  <a:lnTo>
                    <a:pt x="2895" y="2346"/>
                  </a:lnTo>
                  <a:lnTo>
                    <a:pt x="2829" y="2363"/>
                  </a:lnTo>
                  <a:lnTo>
                    <a:pt x="2759" y="2380"/>
                  </a:lnTo>
                  <a:lnTo>
                    <a:pt x="2682" y="2397"/>
                  </a:lnTo>
                  <a:lnTo>
                    <a:pt x="2601" y="2417"/>
                  </a:lnTo>
                  <a:lnTo>
                    <a:pt x="2518" y="2438"/>
                  </a:lnTo>
                  <a:lnTo>
                    <a:pt x="2433" y="2459"/>
                  </a:lnTo>
                  <a:lnTo>
                    <a:pt x="2346" y="2479"/>
                  </a:lnTo>
                  <a:lnTo>
                    <a:pt x="2175" y="2521"/>
                  </a:lnTo>
                  <a:lnTo>
                    <a:pt x="2092" y="2541"/>
                  </a:lnTo>
                  <a:lnTo>
                    <a:pt x="2011" y="2560"/>
                  </a:lnTo>
                  <a:lnTo>
                    <a:pt x="1937" y="2577"/>
                  </a:lnTo>
                  <a:lnTo>
                    <a:pt x="1867" y="2594"/>
                  </a:lnTo>
                  <a:lnTo>
                    <a:pt x="1803" y="2609"/>
                  </a:lnTo>
                  <a:lnTo>
                    <a:pt x="1745" y="2624"/>
                  </a:lnTo>
                  <a:lnTo>
                    <a:pt x="1696" y="2635"/>
                  </a:lnTo>
                  <a:lnTo>
                    <a:pt x="1601" y="2652"/>
                  </a:lnTo>
                  <a:lnTo>
                    <a:pt x="1507" y="2660"/>
                  </a:lnTo>
                  <a:lnTo>
                    <a:pt x="1418" y="2660"/>
                  </a:lnTo>
                  <a:lnTo>
                    <a:pt x="1332" y="2656"/>
                  </a:lnTo>
                  <a:lnTo>
                    <a:pt x="1254" y="2645"/>
                  </a:lnTo>
                  <a:lnTo>
                    <a:pt x="1181" y="2630"/>
                  </a:lnTo>
                  <a:lnTo>
                    <a:pt x="1120" y="2613"/>
                  </a:lnTo>
                  <a:lnTo>
                    <a:pt x="1066" y="2596"/>
                  </a:lnTo>
                  <a:lnTo>
                    <a:pt x="1024" y="2579"/>
                  </a:lnTo>
                  <a:lnTo>
                    <a:pt x="994" y="2564"/>
                  </a:lnTo>
                  <a:lnTo>
                    <a:pt x="975" y="2551"/>
                  </a:lnTo>
                  <a:lnTo>
                    <a:pt x="947" y="2534"/>
                  </a:lnTo>
                  <a:lnTo>
                    <a:pt x="911" y="2511"/>
                  </a:lnTo>
                  <a:lnTo>
                    <a:pt x="868" y="2481"/>
                  </a:lnTo>
                  <a:lnTo>
                    <a:pt x="819" y="2449"/>
                  </a:lnTo>
                  <a:lnTo>
                    <a:pt x="766" y="2412"/>
                  </a:lnTo>
                  <a:lnTo>
                    <a:pt x="711" y="2374"/>
                  </a:lnTo>
                  <a:lnTo>
                    <a:pt x="592" y="2288"/>
                  </a:lnTo>
                  <a:lnTo>
                    <a:pt x="530" y="2244"/>
                  </a:lnTo>
                  <a:lnTo>
                    <a:pt x="411" y="2154"/>
                  </a:lnTo>
                  <a:lnTo>
                    <a:pt x="355" y="2109"/>
                  </a:lnTo>
                  <a:lnTo>
                    <a:pt x="304" y="2066"/>
                  </a:lnTo>
                  <a:lnTo>
                    <a:pt x="257" y="2026"/>
                  </a:lnTo>
                  <a:lnTo>
                    <a:pt x="217" y="1987"/>
                  </a:lnTo>
                  <a:lnTo>
                    <a:pt x="170" y="1942"/>
                  </a:lnTo>
                  <a:lnTo>
                    <a:pt x="128" y="1904"/>
                  </a:lnTo>
                  <a:lnTo>
                    <a:pt x="91" y="1870"/>
                  </a:lnTo>
                  <a:lnTo>
                    <a:pt x="62" y="1842"/>
                  </a:lnTo>
                  <a:lnTo>
                    <a:pt x="38" y="1814"/>
                  </a:lnTo>
                  <a:lnTo>
                    <a:pt x="19" y="1786"/>
                  </a:lnTo>
                  <a:lnTo>
                    <a:pt x="6" y="1759"/>
                  </a:lnTo>
                  <a:lnTo>
                    <a:pt x="0" y="1729"/>
                  </a:lnTo>
                  <a:lnTo>
                    <a:pt x="0" y="1694"/>
                  </a:lnTo>
                  <a:lnTo>
                    <a:pt x="4" y="1654"/>
                  </a:lnTo>
                  <a:lnTo>
                    <a:pt x="17" y="1605"/>
                  </a:lnTo>
                  <a:lnTo>
                    <a:pt x="34" y="1549"/>
                  </a:lnTo>
                  <a:lnTo>
                    <a:pt x="53" y="1506"/>
                  </a:lnTo>
                  <a:lnTo>
                    <a:pt x="81" y="1457"/>
                  </a:lnTo>
                  <a:lnTo>
                    <a:pt x="115" y="1404"/>
                  </a:lnTo>
                  <a:lnTo>
                    <a:pt x="157" y="1348"/>
                  </a:lnTo>
                  <a:lnTo>
                    <a:pt x="206" y="1289"/>
                  </a:lnTo>
                  <a:lnTo>
                    <a:pt x="257" y="1227"/>
                  </a:lnTo>
                  <a:lnTo>
                    <a:pt x="315" y="1165"/>
                  </a:lnTo>
                  <a:lnTo>
                    <a:pt x="375" y="1103"/>
                  </a:lnTo>
                  <a:lnTo>
                    <a:pt x="436" y="1039"/>
                  </a:lnTo>
                  <a:lnTo>
                    <a:pt x="498" y="979"/>
                  </a:lnTo>
                  <a:lnTo>
                    <a:pt x="562" y="919"/>
                  </a:lnTo>
                  <a:lnTo>
                    <a:pt x="624" y="861"/>
                  </a:lnTo>
                  <a:lnTo>
                    <a:pt x="681" y="806"/>
                  </a:lnTo>
                  <a:lnTo>
                    <a:pt x="739" y="757"/>
                  </a:lnTo>
                  <a:lnTo>
                    <a:pt x="790" y="712"/>
                  </a:lnTo>
                  <a:lnTo>
                    <a:pt x="836" y="671"/>
                  </a:lnTo>
                  <a:lnTo>
                    <a:pt x="877" y="637"/>
                  </a:lnTo>
                  <a:lnTo>
                    <a:pt x="911" y="611"/>
                  </a:lnTo>
                  <a:lnTo>
                    <a:pt x="915" y="607"/>
                  </a:lnTo>
                  <a:lnTo>
                    <a:pt x="928" y="596"/>
                  </a:lnTo>
                  <a:lnTo>
                    <a:pt x="947" y="581"/>
                  </a:lnTo>
                  <a:lnTo>
                    <a:pt x="975" y="558"/>
                  </a:lnTo>
                  <a:lnTo>
                    <a:pt x="1011" y="532"/>
                  </a:lnTo>
                  <a:lnTo>
                    <a:pt x="1054" y="500"/>
                  </a:lnTo>
                  <a:lnTo>
                    <a:pt x="1105" y="466"/>
                  </a:lnTo>
                  <a:lnTo>
                    <a:pt x="1164" y="430"/>
                  </a:lnTo>
                  <a:lnTo>
                    <a:pt x="1230" y="391"/>
                  </a:lnTo>
                  <a:lnTo>
                    <a:pt x="1305" y="351"/>
                  </a:lnTo>
                  <a:lnTo>
                    <a:pt x="1386" y="308"/>
                  </a:lnTo>
                  <a:lnTo>
                    <a:pt x="1475" y="267"/>
                  </a:lnTo>
                  <a:lnTo>
                    <a:pt x="1571" y="227"/>
                  </a:lnTo>
                  <a:lnTo>
                    <a:pt x="1675" y="186"/>
                  </a:lnTo>
                  <a:lnTo>
                    <a:pt x="1788" y="150"/>
                  </a:lnTo>
                  <a:lnTo>
                    <a:pt x="1907" y="113"/>
                  </a:lnTo>
                  <a:lnTo>
                    <a:pt x="2033" y="81"/>
                  </a:lnTo>
                  <a:lnTo>
                    <a:pt x="2167" y="54"/>
                  </a:lnTo>
                  <a:lnTo>
                    <a:pt x="2307" y="30"/>
                  </a:lnTo>
                  <a:lnTo>
                    <a:pt x="2454" y="13"/>
                  </a:lnTo>
                  <a:lnTo>
                    <a:pt x="2571" y="4"/>
                  </a:lnTo>
                  <a:lnTo>
                    <a:pt x="2693" y="0"/>
                  </a:lnTo>
                  <a:close/>
                </a:path>
              </a:pathLst>
            </a:custGeom>
            <a:gradFill flip="none" rotWithShape="1">
              <a:gsLst>
                <a:gs pos="0">
                  <a:srgbClr val="EFDF09">
                    <a:shade val="30000"/>
                    <a:satMod val="115000"/>
                  </a:srgbClr>
                </a:gs>
                <a:gs pos="50000">
                  <a:srgbClr val="EFDF09">
                    <a:shade val="67500"/>
                    <a:satMod val="115000"/>
                  </a:srgbClr>
                </a:gs>
                <a:gs pos="100000">
                  <a:srgbClr val="EFDF09">
                    <a:shade val="100000"/>
                    <a:satMod val="115000"/>
                  </a:srgbClr>
                </a:gs>
              </a:gsLst>
              <a:lin ang="108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8"/>
            <p:cNvSpPr>
              <a:spLocks/>
            </p:cNvSpPr>
            <p:nvPr/>
          </p:nvSpPr>
          <p:spPr bwMode="auto">
            <a:xfrm>
              <a:off x="4341850" y="3567610"/>
              <a:ext cx="2997840" cy="1662313"/>
            </a:xfrm>
            <a:custGeom>
              <a:avLst/>
              <a:gdLst/>
              <a:ahLst/>
              <a:cxnLst>
                <a:cxn ang="0">
                  <a:pos x="2442" y="2"/>
                </a:cxn>
                <a:cxn ang="0">
                  <a:pos x="2672" y="19"/>
                </a:cxn>
                <a:cxn ang="0">
                  <a:pos x="2902" y="51"/>
                </a:cxn>
                <a:cxn ang="0">
                  <a:pos x="3125" y="94"/>
                </a:cxn>
                <a:cxn ang="0">
                  <a:pos x="3338" y="143"/>
                </a:cxn>
                <a:cxn ang="0">
                  <a:pos x="3534" y="197"/>
                </a:cxn>
                <a:cxn ang="0">
                  <a:pos x="3710" y="250"/>
                </a:cxn>
                <a:cxn ang="0">
                  <a:pos x="3862" y="301"/>
                </a:cxn>
                <a:cxn ang="0">
                  <a:pos x="3983" y="344"/>
                </a:cxn>
                <a:cxn ang="0">
                  <a:pos x="4068" y="376"/>
                </a:cxn>
                <a:cxn ang="0">
                  <a:pos x="4113" y="393"/>
                </a:cxn>
                <a:cxn ang="0">
                  <a:pos x="2555" y="1867"/>
                </a:cxn>
                <a:cxn ang="0">
                  <a:pos x="2533" y="1876"/>
                </a:cxn>
                <a:cxn ang="0">
                  <a:pos x="2476" y="1899"/>
                </a:cxn>
                <a:cxn ang="0">
                  <a:pos x="2387" y="1934"/>
                </a:cxn>
                <a:cxn ang="0">
                  <a:pos x="2274" y="1979"/>
                </a:cxn>
                <a:cxn ang="0">
                  <a:pos x="2144" y="2028"/>
                </a:cxn>
                <a:cxn ang="0">
                  <a:pos x="1865" y="2130"/>
                </a:cxn>
                <a:cxn ang="0">
                  <a:pos x="1665" y="2199"/>
                </a:cxn>
                <a:cxn ang="0">
                  <a:pos x="1550" y="2235"/>
                </a:cxn>
                <a:cxn ang="0">
                  <a:pos x="1456" y="2261"/>
                </a:cxn>
                <a:cxn ang="0">
                  <a:pos x="1292" y="2284"/>
                </a:cxn>
                <a:cxn ang="0">
                  <a:pos x="1143" y="2280"/>
                </a:cxn>
                <a:cxn ang="0">
                  <a:pos x="1016" y="2258"/>
                </a:cxn>
                <a:cxn ang="0">
                  <a:pos x="916" y="2229"/>
                </a:cxn>
                <a:cxn ang="0">
                  <a:pos x="854" y="2201"/>
                </a:cxn>
                <a:cxn ang="0">
                  <a:pos x="809" y="2173"/>
                </a:cxn>
                <a:cxn ang="0">
                  <a:pos x="735" y="2122"/>
                </a:cxn>
                <a:cxn ang="0">
                  <a:pos x="639" y="2058"/>
                </a:cxn>
                <a:cxn ang="0">
                  <a:pos x="420" y="1899"/>
                </a:cxn>
                <a:cxn ang="0">
                  <a:pos x="315" y="1818"/>
                </a:cxn>
                <a:cxn ang="0">
                  <a:pos x="224" y="1739"/>
                </a:cxn>
                <a:cxn ang="0">
                  <a:pos x="143" y="1664"/>
                </a:cxn>
                <a:cxn ang="0">
                  <a:pos x="73" y="1598"/>
                </a:cxn>
                <a:cxn ang="0">
                  <a:pos x="26" y="1547"/>
                </a:cxn>
                <a:cxn ang="0">
                  <a:pos x="3" y="1494"/>
                </a:cxn>
                <a:cxn ang="0">
                  <a:pos x="3" y="1425"/>
                </a:cxn>
                <a:cxn ang="0">
                  <a:pos x="30" y="1329"/>
                </a:cxn>
                <a:cxn ang="0">
                  <a:pos x="73" y="1246"/>
                </a:cxn>
                <a:cxn ang="0">
                  <a:pos x="145" y="1145"/>
                </a:cxn>
                <a:cxn ang="0">
                  <a:pos x="239" y="1034"/>
                </a:cxn>
                <a:cxn ang="0">
                  <a:pos x="347" y="921"/>
                </a:cxn>
                <a:cxn ang="0">
                  <a:pos x="460" y="810"/>
                </a:cxn>
                <a:cxn ang="0">
                  <a:pos x="571" y="705"/>
                </a:cxn>
                <a:cxn ang="0">
                  <a:pos x="671" y="618"/>
                </a:cxn>
                <a:cxn ang="0">
                  <a:pos x="752" y="549"/>
                </a:cxn>
                <a:cxn ang="0">
                  <a:pos x="786" y="519"/>
                </a:cxn>
                <a:cxn ang="0">
                  <a:pos x="820" y="491"/>
                </a:cxn>
                <a:cxn ang="0">
                  <a:pos x="886" y="440"/>
                </a:cxn>
                <a:cxn ang="0">
                  <a:pos x="988" y="374"/>
                </a:cxn>
                <a:cxn ang="0">
                  <a:pos x="1120" y="299"/>
                </a:cxn>
                <a:cxn ang="0">
                  <a:pos x="1284" y="220"/>
                </a:cxn>
                <a:cxn ang="0">
                  <a:pos x="1482" y="145"/>
                </a:cxn>
                <a:cxn ang="0">
                  <a:pos x="1710" y="79"/>
                </a:cxn>
                <a:cxn ang="0">
                  <a:pos x="1967" y="28"/>
                </a:cxn>
                <a:cxn ang="0">
                  <a:pos x="2218" y="2"/>
                </a:cxn>
              </a:cxnLst>
              <a:rect l="0" t="0" r="r" b="b"/>
              <a:pathLst>
                <a:path w="4119" h="2284">
                  <a:moveTo>
                    <a:pt x="2329" y="0"/>
                  </a:moveTo>
                  <a:lnTo>
                    <a:pt x="2442" y="2"/>
                  </a:lnTo>
                  <a:lnTo>
                    <a:pt x="2557" y="9"/>
                  </a:lnTo>
                  <a:lnTo>
                    <a:pt x="2672" y="19"/>
                  </a:lnTo>
                  <a:lnTo>
                    <a:pt x="2787" y="34"/>
                  </a:lnTo>
                  <a:lnTo>
                    <a:pt x="2902" y="51"/>
                  </a:lnTo>
                  <a:lnTo>
                    <a:pt x="3014" y="71"/>
                  </a:lnTo>
                  <a:lnTo>
                    <a:pt x="3125" y="94"/>
                  </a:lnTo>
                  <a:lnTo>
                    <a:pt x="3234" y="118"/>
                  </a:lnTo>
                  <a:lnTo>
                    <a:pt x="3338" y="143"/>
                  </a:lnTo>
                  <a:lnTo>
                    <a:pt x="3438" y="171"/>
                  </a:lnTo>
                  <a:lnTo>
                    <a:pt x="3534" y="197"/>
                  </a:lnTo>
                  <a:lnTo>
                    <a:pt x="3625" y="224"/>
                  </a:lnTo>
                  <a:lnTo>
                    <a:pt x="3710" y="250"/>
                  </a:lnTo>
                  <a:lnTo>
                    <a:pt x="3789" y="276"/>
                  </a:lnTo>
                  <a:lnTo>
                    <a:pt x="3862" y="301"/>
                  </a:lnTo>
                  <a:lnTo>
                    <a:pt x="3928" y="323"/>
                  </a:lnTo>
                  <a:lnTo>
                    <a:pt x="3983" y="344"/>
                  </a:lnTo>
                  <a:lnTo>
                    <a:pt x="4030" y="361"/>
                  </a:lnTo>
                  <a:lnTo>
                    <a:pt x="4068" y="376"/>
                  </a:lnTo>
                  <a:lnTo>
                    <a:pt x="4096" y="387"/>
                  </a:lnTo>
                  <a:lnTo>
                    <a:pt x="4113" y="393"/>
                  </a:lnTo>
                  <a:lnTo>
                    <a:pt x="4119" y="395"/>
                  </a:lnTo>
                  <a:lnTo>
                    <a:pt x="2555" y="1867"/>
                  </a:lnTo>
                  <a:lnTo>
                    <a:pt x="2548" y="1870"/>
                  </a:lnTo>
                  <a:lnTo>
                    <a:pt x="2533" y="1876"/>
                  </a:lnTo>
                  <a:lnTo>
                    <a:pt x="2508" y="1887"/>
                  </a:lnTo>
                  <a:lnTo>
                    <a:pt x="2476" y="1899"/>
                  </a:lnTo>
                  <a:lnTo>
                    <a:pt x="2433" y="1914"/>
                  </a:lnTo>
                  <a:lnTo>
                    <a:pt x="2387" y="1934"/>
                  </a:lnTo>
                  <a:lnTo>
                    <a:pt x="2331" y="1955"/>
                  </a:lnTo>
                  <a:lnTo>
                    <a:pt x="2274" y="1979"/>
                  </a:lnTo>
                  <a:lnTo>
                    <a:pt x="2210" y="2002"/>
                  </a:lnTo>
                  <a:lnTo>
                    <a:pt x="2144" y="2028"/>
                  </a:lnTo>
                  <a:lnTo>
                    <a:pt x="2076" y="2053"/>
                  </a:lnTo>
                  <a:lnTo>
                    <a:pt x="1865" y="2130"/>
                  </a:lnTo>
                  <a:lnTo>
                    <a:pt x="1729" y="2177"/>
                  </a:lnTo>
                  <a:lnTo>
                    <a:pt x="1665" y="2199"/>
                  </a:lnTo>
                  <a:lnTo>
                    <a:pt x="1605" y="2218"/>
                  </a:lnTo>
                  <a:lnTo>
                    <a:pt x="1550" y="2235"/>
                  </a:lnTo>
                  <a:lnTo>
                    <a:pt x="1499" y="2250"/>
                  </a:lnTo>
                  <a:lnTo>
                    <a:pt x="1456" y="2261"/>
                  </a:lnTo>
                  <a:lnTo>
                    <a:pt x="1373" y="2276"/>
                  </a:lnTo>
                  <a:lnTo>
                    <a:pt x="1292" y="2284"/>
                  </a:lnTo>
                  <a:lnTo>
                    <a:pt x="1216" y="2284"/>
                  </a:lnTo>
                  <a:lnTo>
                    <a:pt x="1143" y="2280"/>
                  </a:lnTo>
                  <a:lnTo>
                    <a:pt x="1075" y="2269"/>
                  </a:lnTo>
                  <a:lnTo>
                    <a:pt x="1016" y="2258"/>
                  </a:lnTo>
                  <a:lnTo>
                    <a:pt x="960" y="2243"/>
                  </a:lnTo>
                  <a:lnTo>
                    <a:pt x="916" y="2229"/>
                  </a:lnTo>
                  <a:lnTo>
                    <a:pt x="880" y="2214"/>
                  </a:lnTo>
                  <a:lnTo>
                    <a:pt x="854" y="2201"/>
                  </a:lnTo>
                  <a:lnTo>
                    <a:pt x="835" y="2190"/>
                  </a:lnTo>
                  <a:lnTo>
                    <a:pt x="809" y="2173"/>
                  </a:lnTo>
                  <a:lnTo>
                    <a:pt x="775" y="2149"/>
                  </a:lnTo>
                  <a:lnTo>
                    <a:pt x="735" y="2122"/>
                  </a:lnTo>
                  <a:lnTo>
                    <a:pt x="688" y="2092"/>
                  </a:lnTo>
                  <a:lnTo>
                    <a:pt x="639" y="2058"/>
                  </a:lnTo>
                  <a:lnTo>
                    <a:pt x="586" y="2021"/>
                  </a:lnTo>
                  <a:lnTo>
                    <a:pt x="420" y="1899"/>
                  </a:lnTo>
                  <a:lnTo>
                    <a:pt x="367" y="1859"/>
                  </a:lnTo>
                  <a:lnTo>
                    <a:pt x="315" y="1818"/>
                  </a:lnTo>
                  <a:lnTo>
                    <a:pt x="266" y="1778"/>
                  </a:lnTo>
                  <a:lnTo>
                    <a:pt x="224" y="1739"/>
                  </a:lnTo>
                  <a:lnTo>
                    <a:pt x="186" y="1705"/>
                  </a:lnTo>
                  <a:lnTo>
                    <a:pt x="143" y="1664"/>
                  </a:lnTo>
                  <a:lnTo>
                    <a:pt x="105" y="1628"/>
                  </a:lnTo>
                  <a:lnTo>
                    <a:pt x="73" y="1598"/>
                  </a:lnTo>
                  <a:lnTo>
                    <a:pt x="45" y="1573"/>
                  </a:lnTo>
                  <a:lnTo>
                    <a:pt x="26" y="1547"/>
                  </a:lnTo>
                  <a:lnTo>
                    <a:pt x="11" y="1521"/>
                  </a:lnTo>
                  <a:lnTo>
                    <a:pt x="3" y="1494"/>
                  </a:lnTo>
                  <a:lnTo>
                    <a:pt x="0" y="1461"/>
                  </a:lnTo>
                  <a:lnTo>
                    <a:pt x="3" y="1425"/>
                  </a:lnTo>
                  <a:lnTo>
                    <a:pt x="13" y="1382"/>
                  </a:lnTo>
                  <a:lnTo>
                    <a:pt x="30" y="1329"/>
                  </a:lnTo>
                  <a:lnTo>
                    <a:pt x="47" y="1288"/>
                  </a:lnTo>
                  <a:lnTo>
                    <a:pt x="73" y="1246"/>
                  </a:lnTo>
                  <a:lnTo>
                    <a:pt x="105" y="1197"/>
                  </a:lnTo>
                  <a:lnTo>
                    <a:pt x="145" y="1145"/>
                  </a:lnTo>
                  <a:lnTo>
                    <a:pt x="190" y="1092"/>
                  </a:lnTo>
                  <a:lnTo>
                    <a:pt x="239" y="1034"/>
                  </a:lnTo>
                  <a:lnTo>
                    <a:pt x="292" y="979"/>
                  </a:lnTo>
                  <a:lnTo>
                    <a:pt x="347" y="921"/>
                  </a:lnTo>
                  <a:lnTo>
                    <a:pt x="403" y="865"/>
                  </a:lnTo>
                  <a:lnTo>
                    <a:pt x="460" y="810"/>
                  </a:lnTo>
                  <a:lnTo>
                    <a:pt x="516" y="756"/>
                  </a:lnTo>
                  <a:lnTo>
                    <a:pt x="571" y="705"/>
                  </a:lnTo>
                  <a:lnTo>
                    <a:pt x="622" y="658"/>
                  </a:lnTo>
                  <a:lnTo>
                    <a:pt x="671" y="618"/>
                  </a:lnTo>
                  <a:lnTo>
                    <a:pt x="713" y="579"/>
                  </a:lnTo>
                  <a:lnTo>
                    <a:pt x="752" y="549"/>
                  </a:lnTo>
                  <a:lnTo>
                    <a:pt x="782" y="524"/>
                  </a:lnTo>
                  <a:lnTo>
                    <a:pt x="786" y="519"/>
                  </a:lnTo>
                  <a:lnTo>
                    <a:pt x="799" y="509"/>
                  </a:lnTo>
                  <a:lnTo>
                    <a:pt x="820" y="491"/>
                  </a:lnTo>
                  <a:lnTo>
                    <a:pt x="850" y="468"/>
                  </a:lnTo>
                  <a:lnTo>
                    <a:pt x="886" y="440"/>
                  </a:lnTo>
                  <a:lnTo>
                    <a:pt x="933" y="410"/>
                  </a:lnTo>
                  <a:lnTo>
                    <a:pt x="988" y="374"/>
                  </a:lnTo>
                  <a:lnTo>
                    <a:pt x="1050" y="338"/>
                  </a:lnTo>
                  <a:lnTo>
                    <a:pt x="1120" y="299"/>
                  </a:lnTo>
                  <a:lnTo>
                    <a:pt x="1199" y="261"/>
                  </a:lnTo>
                  <a:lnTo>
                    <a:pt x="1284" y="220"/>
                  </a:lnTo>
                  <a:lnTo>
                    <a:pt x="1380" y="182"/>
                  </a:lnTo>
                  <a:lnTo>
                    <a:pt x="1482" y="145"/>
                  </a:lnTo>
                  <a:lnTo>
                    <a:pt x="1590" y="109"/>
                  </a:lnTo>
                  <a:lnTo>
                    <a:pt x="1710" y="79"/>
                  </a:lnTo>
                  <a:lnTo>
                    <a:pt x="1833" y="51"/>
                  </a:lnTo>
                  <a:lnTo>
                    <a:pt x="1967" y="28"/>
                  </a:lnTo>
                  <a:lnTo>
                    <a:pt x="2108" y="11"/>
                  </a:lnTo>
                  <a:lnTo>
                    <a:pt x="2218" y="2"/>
                  </a:lnTo>
                  <a:lnTo>
                    <a:pt x="2329" y="0"/>
                  </a:lnTo>
                  <a:close/>
                </a:path>
              </a:pathLst>
            </a:custGeom>
            <a:gradFill flip="none" rotWithShape="1">
              <a:gsLst>
                <a:gs pos="0">
                  <a:srgbClr val="FAF224">
                    <a:shade val="30000"/>
                    <a:satMod val="115000"/>
                    <a:alpha val="48000"/>
                  </a:srgbClr>
                </a:gs>
                <a:gs pos="50000">
                  <a:srgbClr val="FAF224">
                    <a:shade val="67500"/>
                    <a:satMod val="115000"/>
                  </a:srgbClr>
                </a:gs>
                <a:gs pos="100000">
                  <a:srgbClr val="FAF224">
                    <a:shade val="100000"/>
                    <a:satMod val="115000"/>
                  </a:srgbClr>
                </a:gs>
              </a:gsLst>
              <a:lin ang="135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9"/>
            <p:cNvSpPr>
              <a:spLocks/>
            </p:cNvSpPr>
            <p:nvPr/>
          </p:nvSpPr>
          <p:spPr bwMode="auto">
            <a:xfrm>
              <a:off x="4249419" y="3406037"/>
              <a:ext cx="3555341" cy="1344989"/>
            </a:xfrm>
            <a:custGeom>
              <a:avLst/>
              <a:gdLst/>
              <a:ahLst/>
              <a:cxnLst>
                <a:cxn ang="0">
                  <a:pos x="2918" y="8"/>
                </a:cxn>
                <a:cxn ang="0">
                  <a:pos x="3286" y="49"/>
                </a:cxn>
                <a:cxn ang="0">
                  <a:pos x="3644" y="115"/>
                </a:cxn>
                <a:cxn ang="0">
                  <a:pos x="3978" y="196"/>
                </a:cxn>
                <a:cxn ang="0">
                  <a:pos x="4272" y="284"/>
                </a:cxn>
                <a:cxn ang="0">
                  <a:pos x="4510" y="361"/>
                </a:cxn>
                <a:cxn ang="0">
                  <a:pos x="4678" y="423"/>
                </a:cxn>
                <a:cxn ang="0">
                  <a:pos x="4759" y="455"/>
                </a:cxn>
                <a:cxn ang="0">
                  <a:pos x="4778" y="468"/>
                </a:cxn>
                <a:cxn ang="0">
                  <a:pos x="4836" y="515"/>
                </a:cxn>
                <a:cxn ang="0">
                  <a:pos x="4838" y="523"/>
                </a:cxn>
                <a:cxn ang="0">
                  <a:pos x="4804" y="496"/>
                </a:cxn>
                <a:cxn ang="0">
                  <a:pos x="4753" y="476"/>
                </a:cxn>
                <a:cxn ang="0">
                  <a:pos x="4612" y="423"/>
                </a:cxn>
                <a:cxn ang="0">
                  <a:pos x="4395" y="348"/>
                </a:cxn>
                <a:cxn ang="0">
                  <a:pos x="4118" y="265"/>
                </a:cxn>
                <a:cxn ang="0">
                  <a:pos x="3797" y="179"/>
                </a:cxn>
                <a:cxn ang="0">
                  <a:pos x="3322" y="85"/>
                </a:cxn>
                <a:cxn ang="0">
                  <a:pos x="2954" y="45"/>
                </a:cxn>
                <a:cxn ang="0">
                  <a:pos x="2592" y="40"/>
                </a:cxn>
                <a:cxn ang="0">
                  <a:pos x="2173" y="94"/>
                </a:cxn>
                <a:cxn ang="0">
                  <a:pos x="1781" y="194"/>
                </a:cxn>
                <a:cxn ang="0">
                  <a:pos x="1462" y="320"/>
                </a:cxn>
                <a:cxn ang="0">
                  <a:pos x="1217" y="449"/>
                </a:cxn>
                <a:cxn ang="0">
                  <a:pos x="1049" y="557"/>
                </a:cxn>
                <a:cxn ang="0">
                  <a:pos x="958" y="630"/>
                </a:cxn>
                <a:cxn ang="0">
                  <a:pos x="906" y="671"/>
                </a:cxn>
                <a:cxn ang="0">
                  <a:pos x="768" y="790"/>
                </a:cxn>
                <a:cxn ang="0">
                  <a:pos x="591" y="951"/>
                </a:cxn>
                <a:cxn ang="0">
                  <a:pos x="347" y="1196"/>
                </a:cxn>
                <a:cxn ang="0">
                  <a:pos x="191" y="1378"/>
                </a:cxn>
                <a:cxn ang="0">
                  <a:pos x="87" y="1536"/>
                </a:cxn>
                <a:cxn ang="0">
                  <a:pos x="42" y="1677"/>
                </a:cxn>
                <a:cxn ang="0">
                  <a:pos x="47" y="1773"/>
                </a:cxn>
                <a:cxn ang="0">
                  <a:pos x="98" y="1848"/>
                </a:cxn>
                <a:cxn ang="0">
                  <a:pos x="30" y="1775"/>
                </a:cxn>
                <a:cxn ang="0">
                  <a:pos x="0" y="1701"/>
                </a:cxn>
                <a:cxn ang="0">
                  <a:pos x="17" y="1592"/>
                </a:cxn>
                <a:cxn ang="0">
                  <a:pos x="76" y="1448"/>
                </a:cxn>
                <a:cxn ang="0">
                  <a:pos x="202" y="1282"/>
                </a:cxn>
                <a:cxn ang="0">
                  <a:pos x="370" y="1096"/>
                </a:cxn>
                <a:cxn ang="0">
                  <a:pos x="617" y="854"/>
                </a:cxn>
                <a:cxn ang="0">
                  <a:pos x="783" y="707"/>
                </a:cxn>
                <a:cxn ang="0">
                  <a:pos x="902" y="607"/>
                </a:cxn>
                <a:cxn ang="0">
                  <a:pos x="966" y="555"/>
                </a:cxn>
                <a:cxn ang="0">
                  <a:pos x="1219" y="387"/>
                </a:cxn>
                <a:cxn ang="0">
                  <a:pos x="1464" y="265"/>
                </a:cxn>
                <a:cxn ang="0">
                  <a:pos x="1775" y="147"/>
                </a:cxn>
                <a:cxn ang="0">
                  <a:pos x="2150" y="53"/>
                </a:cxn>
                <a:cxn ang="0">
                  <a:pos x="2554" y="4"/>
                </a:cxn>
              </a:cxnLst>
              <a:rect l="0" t="0" r="r" b="b"/>
              <a:pathLst>
                <a:path w="4885" h="1848">
                  <a:moveTo>
                    <a:pt x="2673" y="0"/>
                  </a:moveTo>
                  <a:lnTo>
                    <a:pt x="2794" y="2"/>
                  </a:lnTo>
                  <a:lnTo>
                    <a:pt x="2918" y="8"/>
                  </a:lnTo>
                  <a:lnTo>
                    <a:pt x="3039" y="17"/>
                  </a:lnTo>
                  <a:lnTo>
                    <a:pt x="3163" y="32"/>
                  </a:lnTo>
                  <a:lnTo>
                    <a:pt x="3286" y="49"/>
                  </a:lnTo>
                  <a:lnTo>
                    <a:pt x="3408" y="68"/>
                  </a:lnTo>
                  <a:lnTo>
                    <a:pt x="3527" y="92"/>
                  </a:lnTo>
                  <a:lnTo>
                    <a:pt x="3644" y="115"/>
                  </a:lnTo>
                  <a:lnTo>
                    <a:pt x="3759" y="141"/>
                  </a:lnTo>
                  <a:lnTo>
                    <a:pt x="3869" y="169"/>
                  </a:lnTo>
                  <a:lnTo>
                    <a:pt x="3978" y="196"/>
                  </a:lnTo>
                  <a:lnTo>
                    <a:pt x="4080" y="226"/>
                  </a:lnTo>
                  <a:lnTo>
                    <a:pt x="4178" y="254"/>
                  </a:lnTo>
                  <a:lnTo>
                    <a:pt x="4272" y="284"/>
                  </a:lnTo>
                  <a:lnTo>
                    <a:pt x="4357" y="310"/>
                  </a:lnTo>
                  <a:lnTo>
                    <a:pt x="4438" y="337"/>
                  </a:lnTo>
                  <a:lnTo>
                    <a:pt x="4510" y="361"/>
                  </a:lnTo>
                  <a:lnTo>
                    <a:pt x="4574" y="384"/>
                  </a:lnTo>
                  <a:lnTo>
                    <a:pt x="4629" y="406"/>
                  </a:lnTo>
                  <a:lnTo>
                    <a:pt x="4678" y="423"/>
                  </a:lnTo>
                  <a:lnTo>
                    <a:pt x="4714" y="438"/>
                  </a:lnTo>
                  <a:lnTo>
                    <a:pt x="4742" y="449"/>
                  </a:lnTo>
                  <a:lnTo>
                    <a:pt x="4759" y="455"/>
                  </a:lnTo>
                  <a:lnTo>
                    <a:pt x="4766" y="457"/>
                  </a:lnTo>
                  <a:lnTo>
                    <a:pt x="4770" y="459"/>
                  </a:lnTo>
                  <a:lnTo>
                    <a:pt x="4778" y="468"/>
                  </a:lnTo>
                  <a:lnTo>
                    <a:pt x="4793" y="481"/>
                  </a:lnTo>
                  <a:lnTo>
                    <a:pt x="4812" y="496"/>
                  </a:lnTo>
                  <a:lnTo>
                    <a:pt x="4836" y="515"/>
                  </a:lnTo>
                  <a:lnTo>
                    <a:pt x="4885" y="564"/>
                  </a:lnTo>
                  <a:lnTo>
                    <a:pt x="4859" y="540"/>
                  </a:lnTo>
                  <a:lnTo>
                    <a:pt x="4838" y="523"/>
                  </a:lnTo>
                  <a:lnTo>
                    <a:pt x="4819" y="508"/>
                  </a:lnTo>
                  <a:lnTo>
                    <a:pt x="4808" y="500"/>
                  </a:lnTo>
                  <a:lnTo>
                    <a:pt x="4804" y="496"/>
                  </a:lnTo>
                  <a:lnTo>
                    <a:pt x="4797" y="493"/>
                  </a:lnTo>
                  <a:lnTo>
                    <a:pt x="4780" y="487"/>
                  </a:lnTo>
                  <a:lnTo>
                    <a:pt x="4753" y="476"/>
                  </a:lnTo>
                  <a:lnTo>
                    <a:pt x="4717" y="461"/>
                  </a:lnTo>
                  <a:lnTo>
                    <a:pt x="4668" y="444"/>
                  </a:lnTo>
                  <a:lnTo>
                    <a:pt x="4612" y="423"/>
                  </a:lnTo>
                  <a:lnTo>
                    <a:pt x="4548" y="399"/>
                  </a:lnTo>
                  <a:lnTo>
                    <a:pt x="4476" y="376"/>
                  </a:lnTo>
                  <a:lnTo>
                    <a:pt x="4395" y="348"/>
                  </a:lnTo>
                  <a:lnTo>
                    <a:pt x="4310" y="320"/>
                  </a:lnTo>
                  <a:lnTo>
                    <a:pt x="4216" y="293"/>
                  </a:lnTo>
                  <a:lnTo>
                    <a:pt x="4118" y="265"/>
                  </a:lnTo>
                  <a:lnTo>
                    <a:pt x="4016" y="235"/>
                  </a:lnTo>
                  <a:lnTo>
                    <a:pt x="3908" y="207"/>
                  </a:lnTo>
                  <a:lnTo>
                    <a:pt x="3797" y="179"/>
                  </a:lnTo>
                  <a:lnTo>
                    <a:pt x="3682" y="154"/>
                  </a:lnTo>
                  <a:lnTo>
                    <a:pt x="3565" y="128"/>
                  </a:lnTo>
                  <a:lnTo>
                    <a:pt x="3322" y="85"/>
                  </a:lnTo>
                  <a:lnTo>
                    <a:pt x="3201" y="68"/>
                  </a:lnTo>
                  <a:lnTo>
                    <a:pt x="3078" y="55"/>
                  </a:lnTo>
                  <a:lnTo>
                    <a:pt x="2954" y="45"/>
                  </a:lnTo>
                  <a:lnTo>
                    <a:pt x="2833" y="38"/>
                  </a:lnTo>
                  <a:lnTo>
                    <a:pt x="2711" y="36"/>
                  </a:lnTo>
                  <a:lnTo>
                    <a:pt x="2592" y="40"/>
                  </a:lnTo>
                  <a:lnTo>
                    <a:pt x="2475" y="49"/>
                  </a:lnTo>
                  <a:lnTo>
                    <a:pt x="2320" y="68"/>
                  </a:lnTo>
                  <a:lnTo>
                    <a:pt x="2173" y="94"/>
                  </a:lnTo>
                  <a:lnTo>
                    <a:pt x="2035" y="122"/>
                  </a:lnTo>
                  <a:lnTo>
                    <a:pt x="1905" y="156"/>
                  </a:lnTo>
                  <a:lnTo>
                    <a:pt x="1781" y="194"/>
                  </a:lnTo>
                  <a:lnTo>
                    <a:pt x="1666" y="235"/>
                  </a:lnTo>
                  <a:lnTo>
                    <a:pt x="1560" y="275"/>
                  </a:lnTo>
                  <a:lnTo>
                    <a:pt x="1462" y="320"/>
                  </a:lnTo>
                  <a:lnTo>
                    <a:pt x="1373" y="363"/>
                  </a:lnTo>
                  <a:lnTo>
                    <a:pt x="1292" y="406"/>
                  </a:lnTo>
                  <a:lnTo>
                    <a:pt x="1217" y="449"/>
                  </a:lnTo>
                  <a:lnTo>
                    <a:pt x="1153" y="487"/>
                  </a:lnTo>
                  <a:lnTo>
                    <a:pt x="1098" y="525"/>
                  </a:lnTo>
                  <a:lnTo>
                    <a:pt x="1049" y="557"/>
                  </a:lnTo>
                  <a:lnTo>
                    <a:pt x="1011" y="587"/>
                  </a:lnTo>
                  <a:lnTo>
                    <a:pt x="981" y="611"/>
                  </a:lnTo>
                  <a:lnTo>
                    <a:pt x="958" y="630"/>
                  </a:lnTo>
                  <a:lnTo>
                    <a:pt x="945" y="641"/>
                  </a:lnTo>
                  <a:lnTo>
                    <a:pt x="941" y="645"/>
                  </a:lnTo>
                  <a:lnTo>
                    <a:pt x="906" y="671"/>
                  </a:lnTo>
                  <a:lnTo>
                    <a:pt x="866" y="705"/>
                  </a:lnTo>
                  <a:lnTo>
                    <a:pt x="819" y="746"/>
                  </a:lnTo>
                  <a:lnTo>
                    <a:pt x="768" y="790"/>
                  </a:lnTo>
                  <a:lnTo>
                    <a:pt x="713" y="840"/>
                  </a:lnTo>
                  <a:lnTo>
                    <a:pt x="653" y="893"/>
                  </a:lnTo>
                  <a:lnTo>
                    <a:pt x="591" y="951"/>
                  </a:lnTo>
                  <a:lnTo>
                    <a:pt x="468" y="1070"/>
                  </a:lnTo>
                  <a:lnTo>
                    <a:pt x="406" y="1134"/>
                  </a:lnTo>
                  <a:lnTo>
                    <a:pt x="347" y="1196"/>
                  </a:lnTo>
                  <a:lnTo>
                    <a:pt x="291" y="1258"/>
                  </a:lnTo>
                  <a:lnTo>
                    <a:pt x="238" y="1318"/>
                  </a:lnTo>
                  <a:lnTo>
                    <a:pt x="191" y="1378"/>
                  </a:lnTo>
                  <a:lnTo>
                    <a:pt x="149" y="1434"/>
                  </a:lnTo>
                  <a:lnTo>
                    <a:pt x="115" y="1487"/>
                  </a:lnTo>
                  <a:lnTo>
                    <a:pt x="87" y="1536"/>
                  </a:lnTo>
                  <a:lnTo>
                    <a:pt x="68" y="1579"/>
                  </a:lnTo>
                  <a:lnTo>
                    <a:pt x="51" y="1632"/>
                  </a:lnTo>
                  <a:lnTo>
                    <a:pt x="42" y="1677"/>
                  </a:lnTo>
                  <a:lnTo>
                    <a:pt x="38" y="1713"/>
                  </a:lnTo>
                  <a:lnTo>
                    <a:pt x="40" y="1745"/>
                  </a:lnTo>
                  <a:lnTo>
                    <a:pt x="47" y="1773"/>
                  </a:lnTo>
                  <a:lnTo>
                    <a:pt x="59" y="1799"/>
                  </a:lnTo>
                  <a:lnTo>
                    <a:pt x="76" y="1822"/>
                  </a:lnTo>
                  <a:lnTo>
                    <a:pt x="98" y="1848"/>
                  </a:lnTo>
                  <a:lnTo>
                    <a:pt x="70" y="1822"/>
                  </a:lnTo>
                  <a:lnTo>
                    <a:pt x="49" y="1799"/>
                  </a:lnTo>
                  <a:lnTo>
                    <a:pt x="30" y="1775"/>
                  </a:lnTo>
                  <a:lnTo>
                    <a:pt x="15" y="1754"/>
                  </a:lnTo>
                  <a:lnTo>
                    <a:pt x="6" y="1728"/>
                  </a:lnTo>
                  <a:lnTo>
                    <a:pt x="0" y="1701"/>
                  </a:lnTo>
                  <a:lnTo>
                    <a:pt x="0" y="1671"/>
                  </a:lnTo>
                  <a:lnTo>
                    <a:pt x="6" y="1634"/>
                  </a:lnTo>
                  <a:lnTo>
                    <a:pt x="17" y="1592"/>
                  </a:lnTo>
                  <a:lnTo>
                    <a:pt x="32" y="1540"/>
                  </a:lnTo>
                  <a:lnTo>
                    <a:pt x="51" y="1498"/>
                  </a:lnTo>
                  <a:lnTo>
                    <a:pt x="76" y="1448"/>
                  </a:lnTo>
                  <a:lnTo>
                    <a:pt x="113" y="1395"/>
                  </a:lnTo>
                  <a:lnTo>
                    <a:pt x="153" y="1339"/>
                  </a:lnTo>
                  <a:lnTo>
                    <a:pt x="202" y="1282"/>
                  </a:lnTo>
                  <a:lnTo>
                    <a:pt x="253" y="1220"/>
                  </a:lnTo>
                  <a:lnTo>
                    <a:pt x="310" y="1158"/>
                  </a:lnTo>
                  <a:lnTo>
                    <a:pt x="370" y="1096"/>
                  </a:lnTo>
                  <a:lnTo>
                    <a:pt x="494" y="972"/>
                  </a:lnTo>
                  <a:lnTo>
                    <a:pt x="555" y="912"/>
                  </a:lnTo>
                  <a:lnTo>
                    <a:pt x="617" y="854"/>
                  </a:lnTo>
                  <a:lnTo>
                    <a:pt x="674" y="801"/>
                  </a:lnTo>
                  <a:lnTo>
                    <a:pt x="730" y="752"/>
                  </a:lnTo>
                  <a:lnTo>
                    <a:pt x="783" y="707"/>
                  </a:lnTo>
                  <a:lnTo>
                    <a:pt x="828" y="666"/>
                  </a:lnTo>
                  <a:lnTo>
                    <a:pt x="868" y="632"/>
                  </a:lnTo>
                  <a:lnTo>
                    <a:pt x="902" y="607"/>
                  </a:lnTo>
                  <a:lnTo>
                    <a:pt x="917" y="592"/>
                  </a:lnTo>
                  <a:lnTo>
                    <a:pt x="938" y="577"/>
                  </a:lnTo>
                  <a:lnTo>
                    <a:pt x="966" y="555"/>
                  </a:lnTo>
                  <a:lnTo>
                    <a:pt x="1000" y="528"/>
                  </a:lnTo>
                  <a:lnTo>
                    <a:pt x="1153" y="425"/>
                  </a:lnTo>
                  <a:lnTo>
                    <a:pt x="1219" y="387"/>
                  </a:lnTo>
                  <a:lnTo>
                    <a:pt x="1294" y="346"/>
                  </a:lnTo>
                  <a:lnTo>
                    <a:pt x="1375" y="305"/>
                  </a:lnTo>
                  <a:lnTo>
                    <a:pt x="1464" y="265"/>
                  </a:lnTo>
                  <a:lnTo>
                    <a:pt x="1560" y="224"/>
                  </a:lnTo>
                  <a:lnTo>
                    <a:pt x="1664" y="184"/>
                  </a:lnTo>
                  <a:lnTo>
                    <a:pt x="1775" y="147"/>
                  </a:lnTo>
                  <a:lnTo>
                    <a:pt x="1892" y="113"/>
                  </a:lnTo>
                  <a:lnTo>
                    <a:pt x="2018" y="81"/>
                  </a:lnTo>
                  <a:lnTo>
                    <a:pt x="2150" y="53"/>
                  </a:lnTo>
                  <a:lnTo>
                    <a:pt x="2290" y="30"/>
                  </a:lnTo>
                  <a:lnTo>
                    <a:pt x="2437" y="13"/>
                  </a:lnTo>
                  <a:lnTo>
                    <a:pt x="2554" y="4"/>
                  </a:lnTo>
                  <a:lnTo>
                    <a:pt x="2673"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10"/>
            <p:cNvSpPr>
              <a:spLocks noEditPoints="1"/>
            </p:cNvSpPr>
            <p:nvPr/>
          </p:nvSpPr>
          <p:spPr bwMode="auto">
            <a:xfrm>
              <a:off x="4247963" y="3780858"/>
              <a:ext cx="3432342" cy="1543680"/>
            </a:xfrm>
            <a:custGeom>
              <a:avLst/>
              <a:gdLst/>
              <a:ahLst/>
              <a:cxnLst>
                <a:cxn ang="0">
                  <a:pos x="781" y="192"/>
                </a:cxn>
                <a:cxn ang="0">
                  <a:pos x="544" y="412"/>
                </a:cxn>
                <a:cxn ang="0">
                  <a:pos x="253" y="722"/>
                </a:cxn>
                <a:cxn ang="0">
                  <a:pos x="102" y="938"/>
                </a:cxn>
                <a:cxn ang="0">
                  <a:pos x="49" y="1126"/>
                </a:cxn>
                <a:cxn ang="0">
                  <a:pos x="87" y="1243"/>
                </a:cxn>
                <a:cxn ang="0">
                  <a:pos x="217" y="1371"/>
                </a:cxn>
                <a:cxn ang="0">
                  <a:pos x="402" y="1538"/>
                </a:cxn>
                <a:cxn ang="0">
                  <a:pos x="693" y="1758"/>
                </a:cxn>
                <a:cxn ang="0">
                  <a:pos x="911" y="1908"/>
                </a:cxn>
                <a:cxn ang="0">
                  <a:pos x="1036" y="1989"/>
                </a:cxn>
                <a:cxn ang="0">
                  <a:pos x="1224" y="2055"/>
                </a:cxn>
                <a:cxn ang="0">
                  <a:pos x="1545" y="2085"/>
                </a:cxn>
                <a:cxn ang="0">
                  <a:pos x="1839" y="2034"/>
                </a:cxn>
                <a:cxn ang="0">
                  <a:pos x="2128" y="1965"/>
                </a:cxn>
                <a:cxn ang="0">
                  <a:pos x="2552" y="1863"/>
                </a:cxn>
                <a:cxn ang="0">
                  <a:pos x="2860" y="1788"/>
                </a:cxn>
                <a:cxn ang="0">
                  <a:pos x="3071" y="1735"/>
                </a:cxn>
                <a:cxn ang="0">
                  <a:pos x="3148" y="1711"/>
                </a:cxn>
                <a:cxn ang="0">
                  <a:pos x="3292" y="1643"/>
                </a:cxn>
                <a:cxn ang="0">
                  <a:pos x="3537" y="1527"/>
                </a:cxn>
                <a:cxn ang="0">
                  <a:pos x="4059" y="1277"/>
                </a:cxn>
                <a:cxn ang="0">
                  <a:pos x="4378" y="1121"/>
                </a:cxn>
                <a:cxn ang="0">
                  <a:pos x="4531" y="1045"/>
                </a:cxn>
                <a:cxn ang="0">
                  <a:pos x="4633" y="980"/>
                </a:cxn>
                <a:cxn ang="0">
                  <a:pos x="4627" y="991"/>
                </a:cxn>
                <a:cxn ang="0">
                  <a:pos x="4499" y="1072"/>
                </a:cxn>
                <a:cxn ang="0">
                  <a:pos x="4378" y="1136"/>
                </a:cxn>
                <a:cxn ang="0">
                  <a:pos x="4080" y="1282"/>
                </a:cxn>
                <a:cxn ang="0">
                  <a:pos x="3633" y="1498"/>
                </a:cxn>
                <a:cxn ang="0">
                  <a:pos x="3299" y="1656"/>
                </a:cxn>
                <a:cxn ang="0">
                  <a:pos x="3122" y="1739"/>
                </a:cxn>
                <a:cxn ang="0">
                  <a:pos x="3052" y="1767"/>
                </a:cxn>
                <a:cxn ang="0">
                  <a:pos x="2875" y="1809"/>
                </a:cxn>
                <a:cxn ang="0">
                  <a:pos x="2586" y="1880"/>
                </a:cxn>
                <a:cxn ang="0">
                  <a:pos x="2162" y="1983"/>
                </a:cxn>
                <a:cxn ang="0">
                  <a:pos x="1854" y="2055"/>
                </a:cxn>
                <a:cxn ang="0">
                  <a:pos x="1590" y="2113"/>
                </a:cxn>
                <a:cxn ang="0">
                  <a:pos x="1245" y="2106"/>
                </a:cxn>
                <a:cxn ang="0">
                  <a:pos x="1017" y="2040"/>
                </a:cxn>
                <a:cxn ang="0">
                  <a:pos x="904" y="1972"/>
                </a:cxn>
                <a:cxn ang="0">
                  <a:pos x="704" y="1837"/>
                </a:cxn>
                <a:cxn ang="0">
                  <a:pos x="466" y="1664"/>
                </a:cxn>
                <a:cxn ang="0">
                  <a:pos x="255" y="1491"/>
                </a:cxn>
                <a:cxn ang="0">
                  <a:pos x="91" y="1337"/>
                </a:cxn>
                <a:cxn ang="0">
                  <a:pos x="6" y="1226"/>
                </a:cxn>
                <a:cxn ang="0">
                  <a:pos x="17" y="1074"/>
                </a:cxn>
                <a:cxn ang="0">
                  <a:pos x="115" y="874"/>
                </a:cxn>
                <a:cxn ang="0">
                  <a:pos x="312" y="636"/>
                </a:cxn>
                <a:cxn ang="0">
                  <a:pos x="619" y="333"/>
                </a:cxn>
                <a:cxn ang="0">
                  <a:pos x="830" y="145"/>
                </a:cxn>
                <a:cxn ang="0">
                  <a:pos x="902" y="87"/>
                </a:cxn>
                <a:cxn ang="0">
                  <a:pos x="968" y="34"/>
                </a:cxn>
                <a:cxn ang="0">
                  <a:pos x="906" y="83"/>
                </a:cxn>
                <a:cxn ang="0">
                  <a:pos x="972" y="28"/>
                </a:cxn>
              </a:cxnLst>
              <a:rect l="0" t="0" r="r" b="b"/>
              <a:pathLst>
                <a:path w="4716" h="2121">
                  <a:moveTo>
                    <a:pt x="902" y="87"/>
                  </a:moveTo>
                  <a:lnTo>
                    <a:pt x="879" y="107"/>
                  </a:lnTo>
                  <a:lnTo>
                    <a:pt x="834" y="147"/>
                  </a:lnTo>
                  <a:lnTo>
                    <a:pt x="781" y="192"/>
                  </a:lnTo>
                  <a:lnTo>
                    <a:pt x="725" y="241"/>
                  </a:lnTo>
                  <a:lnTo>
                    <a:pt x="668" y="295"/>
                  </a:lnTo>
                  <a:lnTo>
                    <a:pt x="606" y="352"/>
                  </a:lnTo>
                  <a:lnTo>
                    <a:pt x="544" y="412"/>
                  </a:lnTo>
                  <a:lnTo>
                    <a:pt x="421" y="536"/>
                  </a:lnTo>
                  <a:lnTo>
                    <a:pt x="361" y="598"/>
                  </a:lnTo>
                  <a:lnTo>
                    <a:pt x="306" y="660"/>
                  </a:lnTo>
                  <a:lnTo>
                    <a:pt x="253" y="722"/>
                  </a:lnTo>
                  <a:lnTo>
                    <a:pt x="206" y="780"/>
                  </a:lnTo>
                  <a:lnTo>
                    <a:pt x="163" y="835"/>
                  </a:lnTo>
                  <a:lnTo>
                    <a:pt x="129" y="889"/>
                  </a:lnTo>
                  <a:lnTo>
                    <a:pt x="102" y="938"/>
                  </a:lnTo>
                  <a:lnTo>
                    <a:pt x="83" y="980"/>
                  </a:lnTo>
                  <a:lnTo>
                    <a:pt x="66" y="1036"/>
                  </a:lnTo>
                  <a:lnTo>
                    <a:pt x="53" y="1085"/>
                  </a:lnTo>
                  <a:lnTo>
                    <a:pt x="49" y="1126"/>
                  </a:lnTo>
                  <a:lnTo>
                    <a:pt x="49" y="1160"/>
                  </a:lnTo>
                  <a:lnTo>
                    <a:pt x="55" y="1190"/>
                  </a:lnTo>
                  <a:lnTo>
                    <a:pt x="68" y="1218"/>
                  </a:lnTo>
                  <a:lnTo>
                    <a:pt x="87" y="1243"/>
                  </a:lnTo>
                  <a:lnTo>
                    <a:pt x="110" y="1271"/>
                  </a:lnTo>
                  <a:lnTo>
                    <a:pt x="140" y="1301"/>
                  </a:lnTo>
                  <a:lnTo>
                    <a:pt x="176" y="1333"/>
                  </a:lnTo>
                  <a:lnTo>
                    <a:pt x="217" y="1371"/>
                  </a:lnTo>
                  <a:lnTo>
                    <a:pt x="264" y="1416"/>
                  </a:lnTo>
                  <a:lnTo>
                    <a:pt x="304" y="1455"/>
                  </a:lnTo>
                  <a:lnTo>
                    <a:pt x="351" y="1495"/>
                  </a:lnTo>
                  <a:lnTo>
                    <a:pt x="402" y="1538"/>
                  </a:lnTo>
                  <a:lnTo>
                    <a:pt x="457" y="1581"/>
                  </a:lnTo>
                  <a:lnTo>
                    <a:pt x="515" y="1626"/>
                  </a:lnTo>
                  <a:lnTo>
                    <a:pt x="634" y="1715"/>
                  </a:lnTo>
                  <a:lnTo>
                    <a:pt x="693" y="1758"/>
                  </a:lnTo>
                  <a:lnTo>
                    <a:pt x="753" y="1799"/>
                  </a:lnTo>
                  <a:lnTo>
                    <a:pt x="808" y="1839"/>
                  </a:lnTo>
                  <a:lnTo>
                    <a:pt x="862" y="1874"/>
                  </a:lnTo>
                  <a:lnTo>
                    <a:pt x="911" y="1908"/>
                  </a:lnTo>
                  <a:lnTo>
                    <a:pt x="953" y="1936"/>
                  </a:lnTo>
                  <a:lnTo>
                    <a:pt x="989" y="1959"/>
                  </a:lnTo>
                  <a:lnTo>
                    <a:pt x="1017" y="1976"/>
                  </a:lnTo>
                  <a:lnTo>
                    <a:pt x="1036" y="1989"/>
                  </a:lnTo>
                  <a:lnTo>
                    <a:pt x="1066" y="2004"/>
                  </a:lnTo>
                  <a:lnTo>
                    <a:pt x="1109" y="2021"/>
                  </a:lnTo>
                  <a:lnTo>
                    <a:pt x="1162" y="2038"/>
                  </a:lnTo>
                  <a:lnTo>
                    <a:pt x="1224" y="2055"/>
                  </a:lnTo>
                  <a:lnTo>
                    <a:pt x="1294" y="2070"/>
                  </a:lnTo>
                  <a:lnTo>
                    <a:pt x="1372" y="2081"/>
                  </a:lnTo>
                  <a:lnTo>
                    <a:pt x="1458" y="2085"/>
                  </a:lnTo>
                  <a:lnTo>
                    <a:pt x="1545" y="2085"/>
                  </a:lnTo>
                  <a:lnTo>
                    <a:pt x="1639" y="2077"/>
                  </a:lnTo>
                  <a:lnTo>
                    <a:pt x="1734" y="2059"/>
                  </a:lnTo>
                  <a:lnTo>
                    <a:pt x="1783" y="2049"/>
                  </a:lnTo>
                  <a:lnTo>
                    <a:pt x="1839" y="2034"/>
                  </a:lnTo>
                  <a:lnTo>
                    <a:pt x="1905" y="2019"/>
                  </a:lnTo>
                  <a:lnTo>
                    <a:pt x="1973" y="2002"/>
                  </a:lnTo>
                  <a:lnTo>
                    <a:pt x="2049" y="1985"/>
                  </a:lnTo>
                  <a:lnTo>
                    <a:pt x="2128" y="1965"/>
                  </a:lnTo>
                  <a:lnTo>
                    <a:pt x="2211" y="1946"/>
                  </a:lnTo>
                  <a:lnTo>
                    <a:pt x="2381" y="1903"/>
                  </a:lnTo>
                  <a:lnTo>
                    <a:pt x="2467" y="1884"/>
                  </a:lnTo>
                  <a:lnTo>
                    <a:pt x="2552" y="1863"/>
                  </a:lnTo>
                  <a:lnTo>
                    <a:pt x="2635" y="1842"/>
                  </a:lnTo>
                  <a:lnTo>
                    <a:pt x="2713" y="1822"/>
                  </a:lnTo>
                  <a:lnTo>
                    <a:pt x="2790" y="1805"/>
                  </a:lnTo>
                  <a:lnTo>
                    <a:pt x="2860" y="1788"/>
                  </a:lnTo>
                  <a:lnTo>
                    <a:pt x="2924" y="1771"/>
                  </a:lnTo>
                  <a:lnTo>
                    <a:pt x="2982" y="1758"/>
                  </a:lnTo>
                  <a:lnTo>
                    <a:pt x="3031" y="1745"/>
                  </a:lnTo>
                  <a:lnTo>
                    <a:pt x="3071" y="1735"/>
                  </a:lnTo>
                  <a:lnTo>
                    <a:pt x="3101" y="1728"/>
                  </a:lnTo>
                  <a:lnTo>
                    <a:pt x="3120" y="1724"/>
                  </a:lnTo>
                  <a:lnTo>
                    <a:pt x="3126" y="1722"/>
                  </a:lnTo>
                  <a:lnTo>
                    <a:pt x="3148" y="1711"/>
                  </a:lnTo>
                  <a:lnTo>
                    <a:pt x="3171" y="1701"/>
                  </a:lnTo>
                  <a:lnTo>
                    <a:pt x="3205" y="1686"/>
                  </a:lnTo>
                  <a:lnTo>
                    <a:pt x="3246" y="1666"/>
                  </a:lnTo>
                  <a:lnTo>
                    <a:pt x="3292" y="1643"/>
                  </a:lnTo>
                  <a:lnTo>
                    <a:pt x="3348" y="1617"/>
                  </a:lnTo>
                  <a:lnTo>
                    <a:pt x="3405" y="1589"/>
                  </a:lnTo>
                  <a:lnTo>
                    <a:pt x="3469" y="1559"/>
                  </a:lnTo>
                  <a:lnTo>
                    <a:pt x="3537" y="1527"/>
                  </a:lnTo>
                  <a:lnTo>
                    <a:pt x="3682" y="1459"/>
                  </a:lnTo>
                  <a:lnTo>
                    <a:pt x="3756" y="1423"/>
                  </a:lnTo>
                  <a:lnTo>
                    <a:pt x="3910" y="1350"/>
                  </a:lnTo>
                  <a:lnTo>
                    <a:pt x="4059" y="1277"/>
                  </a:lnTo>
                  <a:lnTo>
                    <a:pt x="4129" y="1243"/>
                  </a:lnTo>
                  <a:lnTo>
                    <a:pt x="4197" y="1211"/>
                  </a:lnTo>
                  <a:lnTo>
                    <a:pt x="4263" y="1179"/>
                  </a:lnTo>
                  <a:lnTo>
                    <a:pt x="4378" y="1121"/>
                  </a:lnTo>
                  <a:lnTo>
                    <a:pt x="4427" y="1098"/>
                  </a:lnTo>
                  <a:lnTo>
                    <a:pt x="4470" y="1077"/>
                  </a:lnTo>
                  <a:lnTo>
                    <a:pt x="4504" y="1057"/>
                  </a:lnTo>
                  <a:lnTo>
                    <a:pt x="4531" y="1045"/>
                  </a:lnTo>
                  <a:lnTo>
                    <a:pt x="4548" y="1034"/>
                  </a:lnTo>
                  <a:lnTo>
                    <a:pt x="4570" y="1021"/>
                  </a:lnTo>
                  <a:lnTo>
                    <a:pt x="4599" y="1002"/>
                  </a:lnTo>
                  <a:lnTo>
                    <a:pt x="4633" y="980"/>
                  </a:lnTo>
                  <a:lnTo>
                    <a:pt x="4674" y="957"/>
                  </a:lnTo>
                  <a:lnTo>
                    <a:pt x="4716" y="927"/>
                  </a:lnTo>
                  <a:lnTo>
                    <a:pt x="4670" y="961"/>
                  </a:lnTo>
                  <a:lnTo>
                    <a:pt x="4627" y="991"/>
                  </a:lnTo>
                  <a:lnTo>
                    <a:pt x="4587" y="1019"/>
                  </a:lnTo>
                  <a:lnTo>
                    <a:pt x="4550" y="1040"/>
                  </a:lnTo>
                  <a:lnTo>
                    <a:pt x="4521" y="1060"/>
                  </a:lnTo>
                  <a:lnTo>
                    <a:pt x="4499" y="1072"/>
                  </a:lnTo>
                  <a:lnTo>
                    <a:pt x="4482" y="1083"/>
                  </a:lnTo>
                  <a:lnTo>
                    <a:pt x="4455" y="1096"/>
                  </a:lnTo>
                  <a:lnTo>
                    <a:pt x="4421" y="1115"/>
                  </a:lnTo>
                  <a:lnTo>
                    <a:pt x="4378" y="1136"/>
                  </a:lnTo>
                  <a:lnTo>
                    <a:pt x="4329" y="1160"/>
                  </a:lnTo>
                  <a:lnTo>
                    <a:pt x="4214" y="1218"/>
                  </a:lnTo>
                  <a:lnTo>
                    <a:pt x="4148" y="1250"/>
                  </a:lnTo>
                  <a:lnTo>
                    <a:pt x="4080" y="1282"/>
                  </a:lnTo>
                  <a:lnTo>
                    <a:pt x="4010" y="1316"/>
                  </a:lnTo>
                  <a:lnTo>
                    <a:pt x="3861" y="1389"/>
                  </a:lnTo>
                  <a:lnTo>
                    <a:pt x="3708" y="1461"/>
                  </a:lnTo>
                  <a:lnTo>
                    <a:pt x="3633" y="1498"/>
                  </a:lnTo>
                  <a:lnTo>
                    <a:pt x="3488" y="1566"/>
                  </a:lnTo>
                  <a:lnTo>
                    <a:pt x="3420" y="1598"/>
                  </a:lnTo>
                  <a:lnTo>
                    <a:pt x="3356" y="1628"/>
                  </a:lnTo>
                  <a:lnTo>
                    <a:pt x="3299" y="1656"/>
                  </a:lnTo>
                  <a:lnTo>
                    <a:pt x="3243" y="1681"/>
                  </a:lnTo>
                  <a:lnTo>
                    <a:pt x="3197" y="1705"/>
                  </a:lnTo>
                  <a:lnTo>
                    <a:pt x="3156" y="1724"/>
                  </a:lnTo>
                  <a:lnTo>
                    <a:pt x="3122" y="1739"/>
                  </a:lnTo>
                  <a:lnTo>
                    <a:pt x="3099" y="1750"/>
                  </a:lnTo>
                  <a:lnTo>
                    <a:pt x="3077" y="1760"/>
                  </a:lnTo>
                  <a:lnTo>
                    <a:pt x="3071" y="1762"/>
                  </a:lnTo>
                  <a:lnTo>
                    <a:pt x="3052" y="1767"/>
                  </a:lnTo>
                  <a:lnTo>
                    <a:pt x="3022" y="1773"/>
                  </a:lnTo>
                  <a:lnTo>
                    <a:pt x="2982" y="1784"/>
                  </a:lnTo>
                  <a:lnTo>
                    <a:pt x="2933" y="1795"/>
                  </a:lnTo>
                  <a:lnTo>
                    <a:pt x="2875" y="1809"/>
                  </a:lnTo>
                  <a:lnTo>
                    <a:pt x="2811" y="1824"/>
                  </a:lnTo>
                  <a:lnTo>
                    <a:pt x="2741" y="1842"/>
                  </a:lnTo>
                  <a:lnTo>
                    <a:pt x="2665" y="1861"/>
                  </a:lnTo>
                  <a:lnTo>
                    <a:pt x="2586" y="1880"/>
                  </a:lnTo>
                  <a:lnTo>
                    <a:pt x="2503" y="1899"/>
                  </a:lnTo>
                  <a:lnTo>
                    <a:pt x="2332" y="1942"/>
                  </a:lnTo>
                  <a:lnTo>
                    <a:pt x="2245" y="1961"/>
                  </a:lnTo>
                  <a:lnTo>
                    <a:pt x="2162" y="1983"/>
                  </a:lnTo>
                  <a:lnTo>
                    <a:pt x="2079" y="2002"/>
                  </a:lnTo>
                  <a:lnTo>
                    <a:pt x="1998" y="2021"/>
                  </a:lnTo>
                  <a:lnTo>
                    <a:pt x="1924" y="2040"/>
                  </a:lnTo>
                  <a:lnTo>
                    <a:pt x="1854" y="2055"/>
                  </a:lnTo>
                  <a:lnTo>
                    <a:pt x="1790" y="2070"/>
                  </a:lnTo>
                  <a:lnTo>
                    <a:pt x="1734" y="2085"/>
                  </a:lnTo>
                  <a:lnTo>
                    <a:pt x="1685" y="2096"/>
                  </a:lnTo>
                  <a:lnTo>
                    <a:pt x="1590" y="2113"/>
                  </a:lnTo>
                  <a:lnTo>
                    <a:pt x="1496" y="2121"/>
                  </a:lnTo>
                  <a:lnTo>
                    <a:pt x="1407" y="2121"/>
                  </a:lnTo>
                  <a:lnTo>
                    <a:pt x="1324" y="2117"/>
                  </a:lnTo>
                  <a:lnTo>
                    <a:pt x="1245" y="2106"/>
                  </a:lnTo>
                  <a:lnTo>
                    <a:pt x="1175" y="2092"/>
                  </a:lnTo>
                  <a:lnTo>
                    <a:pt x="1111" y="2074"/>
                  </a:lnTo>
                  <a:lnTo>
                    <a:pt x="1060" y="2057"/>
                  </a:lnTo>
                  <a:lnTo>
                    <a:pt x="1017" y="2040"/>
                  </a:lnTo>
                  <a:lnTo>
                    <a:pt x="987" y="2025"/>
                  </a:lnTo>
                  <a:lnTo>
                    <a:pt x="968" y="2015"/>
                  </a:lnTo>
                  <a:lnTo>
                    <a:pt x="940" y="1995"/>
                  </a:lnTo>
                  <a:lnTo>
                    <a:pt x="904" y="1972"/>
                  </a:lnTo>
                  <a:lnTo>
                    <a:pt x="862" y="1944"/>
                  </a:lnTo>
                  <a:lnTo>
                    <a:pt x="813" y="1912"/>
                  </a:lnTo>
                  <a:lnTo>
                    <a:pt x="759" y="1876"/>
                  </a:lnTo>
                  <a:lnTo>
                    <a:pt x="704" y="1837"/>
                  </a:lnTo>
                  <a:lnTo>
                    <a:pt x="645" y="1797"/>
                  </a:lnTo>
                  <a:lnTo>
                    <a:pt x="585" y="1752"/>
                  </a:lnTo>
                  <a:lnTo>
                    <a:pt x="525" y="1709"/>
                  </a:lnTo>
                  <a:lnTo>
                    <a:pt x="466" y="1664"/>
                  </a:lnTo>
                  <a:lnTo>
                    <a:pt x="408" y="1619"/>
                  </a:lnTo>
                  <a:lnTo>
                    <a:pt x="353" y="1574"/>
                  </a:lnTo>
                  <a:lnTo>
                    <a:pt x="302" y="1532"/>
                  </a:lnTo>
                  <a:lnTo>
                    <a:pt x="255" y="1491"/>
                  </a:lnTo>
                  <a:lnTo>
                    <a:pt x="215" y="1453"/>
                  </a:lnTo>
                  <a:lnTo>
                    <a:pt x="168" y="1408"/>
                  </a:lnTo>
                  <a:lnTo>
                    <a:pt x="127" y="1369"/>
                  </a:lnTo>
                  <a:lnTo>
                    <a:pt x="91" y="1337"/>
                  </a:lnTo>
                  <a:lnTo>
                    <a:pt x="61" y="1307"/>
                  </a:lnTo>
                  <a:lnTo>
                    <a:pt x="38" y="1282"/>
                  </a:lnTo>
                  <a:lnTo>
                    <a:pt x="19" y="1254"/>
                  </a:lnTo>
                  <a:lnTo>
                    <a:pt x="6" y="1226"/>
                  </a:lnTo>
                  <a:lnTo>
                    <a:pt x="0" y="1196"/>
                  </a:lnTo>
                  <a:lnTo>
                    <a:pt x="0" y="1162"/>
                  </a:lnTo>
                  <a:lnTo>
                    <a:pt x="4" y="1121"/>
                  </a:lnTo>
                  <a:lnTo>
                    <a:pt x="17" y="1074"/>
                  </a:lnTo>
                  <a:lnTo>
                    <a:pt x="34" y="1019"/>
                  </a:lnTo>
                  <a:lnTo>
                    <a:pt x="53" y="976"/>
                  </a:lnTo>
                  <a:lnTo>
                    <a:pt x="78" y="927"/>
                  </a:lnTo>
                  <a:lnTo>
                    <a:pt x="115" y="874"/>
                  </a:lnTo>
                  <a:lnTo>
                    <a:pt x="155" y="818"/>
                  </a:lnTo>
                  <a:lnTo>
                    <a:pt x="204" y="758"/>
                  </a:lnTo>
                  <a:lnTo>
                    <a:pt x="255" y="698"/>
                  </a:lnTo>
                  <a:lnTo>
                    <a:pt x="312" y="636"/>
                  </a:lnTo>
                  <a:lnTo>
                    <a:pt x="372" y="575"/>
                  </a:lnTo>
                  <a:lnTo>
                    <a:pt x="434" y="510"/>
                  </a:lnTo>
                  <a:lnTo>
                    <a:pt x="557" y="391"/>
                  </a:lnTo>
                  <a:lnTo>
                    <a:pt x="619" y="333"/>
                  </a:lnTo>
                  <a:lnTo>
                    <a:pt x="676" y="280"/>
                  </a:lnTo>
                  <a:lnTo>
                    <a:pt x="732" y="231"/>
                  </a:lnTo>
                  <a:lnTo>
                    <a:pt x="785" y="186"/>
                  </a:lnTo>
                  <a:lnTo>
                    <a:pt x="830" y="145"/>
                  </a:lnTo>
                  <a:lnTo>
                    <a:pt x="870" y="111"/>
                  </a:lnTo>
                  <a:lnTo>
                    <a:pt x="902" y="87"/>
                  </a:lnTo>
                  <a:close/>
                  <a:moveTo>
                    <a:pt x="906" y="83"/>
                  </a:moveTo>
                  <a:lnTo>
                    <a:pt x="902" y="87"/>
                  </a:lnTo>
                  <a:lnTo>
                    <a:pt x="906" y="83"/>
                  </a:lnTo>
                  <a:close/>
                  <a:moveTo>
                    <a:pt x="1011" y="0"/>
                  </a:moveTo>
                  <a:lnTo>
                    <a:pt x="985" y="19"/>
                  </a:lnTo>
                  <a:lnTo>
                    <a:pt x="968" y="34"/>
                  </a:lnTo>
                  <a:lnTo>
                    <a:pt x="957" y="45"/>
                  </a:lnTo>
                  <a:lnTo>
                    <a:pt x="953" y="47"/>
                  </a:lnTo>
                  <a:lnTo>
                    <a:pt x="919" y="72"/>
                  </a:lnTo>
                  <a:lnTo>
                    <a:pt x="906" y="83"/>
                  </a:lnTo>
                  <a:lnTo>
                    <a:pt x="908" y="81"/>
                  </a:lnTo>
                  <a:lnTo>
                    <a:pt x="921" y="70"/>
                  </a:lnTo>
                  <a:lnTo>
                    <a:pt x="943" y="51"/>
                  </a:lnTo>
                  <a:lnTo>
                    <a:pt x="972" y="28"/>
                  </a:lnTo>
                  <a:lnTo>
                    <a:pt x="1011" y="0"/>
                  </a:lnTo>
                  <a:close/>
                </a:path>
              </a:pathLst>
            </a:custGeom>
            <a:solidFill>
              <a:srgbClr val="FAF11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11"/>
            <p:cNvSpPr>
              <a:spLocks/>
            </p:cNvSpPr>
            <p:nvPr/>
          </p:nvSpPr>
          <p:spPr bwMode="auto">
            <a:xfrm>
              <a:off x="5213036" y="3382747"/>
              <a:ext cx="2638303" cy="1933058"/>
            </a:xfrm>
            <a:custGeom>
              <a:avLst/>
              <a:gdLst/>
              <a:ahLst/>
              <a:cxnLst>
                <a:cxn ang="0">
                  <a:pos x="1751" y="30"/>
                </a:cxn>
                <a:cxn ang="0">
                  <a:pos x="2237" y="113"/>
                </a:cxn>
                <a:cxn ang="0">
                  <a:pos x="2677" y="224"/>
                </a:cxn>
                <a:cxn ang="0">
                  <a:pos x="3035" y="335"/>
                </a:cxn>
                <a:cxn ang="0">
                  <a:pos x="3278" y="423"/>
                </a:cxn>
                <a:cxn ang="0">
                  <a:pos x="3367" y="457"/>
                </a:cxn>
                <a:cxn ang="0">
                  <a:pos x="3427" y="506"/>
                </a:cxn>
                <a:cxn ang="0">
                  <a:pos x="3539" y="628"/>
                </a:cxn>
                <a:cxn ang="0">
                  <a:pos x="3618" y="825"/>
                </a:cxn>
                <a:cxn ang="0">
                  <a:pos x="3586" y="1113"/>
                </a:cxn>
                <a:cxn ang="0">
                  <a:pos x="3446" y="1335"/>
                </a:cxn>
                <a:cxn ang="0">
                  <a:pos x="3265" y="1493"/>
                </a:cxn>
                <a:cxn ang="0">
                  <a:pos x="3120" y="1587"/>
                </a:cxn>
                <a:cxn ang="0">
                  <a:pos x="3018" y="1643"/>
                </a:cxn>
                <a:cxn ang="0">
                  <a:pos x="2809" y="1745"/>
                </a:cxn>
                <a:cxn ang="0">
                  <a:pos x="2531" y="1882"/>
                </a:cxn>
                <a:cxn ang="0">
                  <a:pos x="2081" y="2096"/>
                </a:cxn>
                <a:cxn ang="0">
                  <a:pos x="1834" y="2213"/>
                </a:cxn>
                <a:cxn ang="0">
                  <a:pos x="1688" y="2282"/>
                </a:cxn>
                <a:cxn ang="0">
                  <a:pos x="1611" y="2305"/>
                </a:cxn>
                <a:cxn ang="0">
                  <a:pos x="1398" y="2359"/>
                </a:cxn>
                <a:cxn ang="0">
                  <a:pos x="1089" y="2433"/>
                </a:cxn>
                <a:cxn ang="0">
                  <a:pos x="664" y="2536"/>
                </a:cxn>
                <a:cxn ang="0">
                  <a:pos x="374" y="2604"/>
                </a:cxn>
                <a:cxn ang="0">
                  <a:pos x="85" y="2656"/>
                </a:cxn>
                <a:cxn ang="0">
                  <a:pos x="217" y="2630"/>
                </a:cxn>
                <a:cxn ang="0">
                  <a:pos x="457" y="2572"/>
                </a:cxn>
                <a:cxn ang="0">
                  <a:pos x="866" y="2474"/>
                </a:cxn>
                <a:cxn ang="0">
                  <a:pos x="1202" y="2393"/>
                </a:cxn>
                <a:cxn ang="0">
                  <a:pos x="1473" y="2329"/>
                </a:cxn>
                <a:cxn ang="0">
                  <a:pos x="1611" y="2295"/>
                </a:cxn>
                <a:cxn ang="0">
                  <a:pos x="1696" y="2256"/>
                </a:cxn>
                <a:cxn ang="0">
                  <a:pos x="1898" y="2160"/>
                </a:cxn>
                <a:cxn ang="0">
                  <a:pos x="2177" y="2027"/>
                </a:cxn>
                <a:cxn ang="0">
                  <a:pos x="2626" y="1812"/>
                </a:cxn>
                <a:cxn ang="0">
                  <a:pos x="2924" y="1664"/>
                </a:cxn>
                <a:cxn ang="0">
                  <a:pos x="3046" y="1600"/>
                </a:cxn>
                <a:cxn ang="0">
                  <a:pos x="3165" y="1527"/>
                </a:cxn>
                <a:cxn ang="0">
                  <a:pos x="3339" y="1399"/>
                </a:cxn>
                <a:cxn ang="0">
                  <a:pos x="3501" y="1213"/>
                </a:cxn>
                <a:cxn ang="0">
                  <a:pos x="3591" y="968"/>
                </a:cxn>
                <a:cxn ang="0">
                  <a:pos x="3556" y="707"/>
                </a:cxn>
                <a:cxn ang="0">
                  <a:pos x="3427" y="547"/>
                </a:cxn>
                <a:cxn ang="0">
                  <a:pos x="3331" y="468"/>
                </a:cxn>
                <a:cxn ang="0">
                  <a:pos x="3295" y="448"/>
                </a:cxn>
                <a:cxn ang="0">
                  <a:pos x="3129" y="387"/>
                </a:cxn>
                <a:cxn ang="0">
                  <a:pos x="2833" y="286"/>
                </a:cxn>
                <a:cxn ang="0">
                  <a:pos x="2441" y="173"/>
                </a:cxn>
                <a:cxn ang="0">
                  <a:pos x="1986" y="72"/>
                </a:cxn>
                <a:cxn ang="0">
                  <a:pos x="1502" y="8"/>
                </a:cxn>
              </a:cxnLst>
              <a:rect l="0" t="0" r="r" b="b"/>
              <a:pathLst>
                <a:path w="3625" h="2656">
                  <a:moveTo>
                    <a:pt x="1381" y="0"/>
                  </a:moveTo>
                  <a:lnTo>
                    <a:pt x="1505" y="4"/>
                  </a:lnTo>
                  <a:lnTo>
                    <a:pt x="1628" y="15"/>
                  </a:lnTo>
                  <a:lnTo>
                    <a:pt x="1751" y="30"/>
                  </a:lnTo>
                  <a:lnTo>
                    <a:pt x="1875" y="47"/>
                  </a:lnTo>
                  <a:lnTo>
                    <a:pt x="1998" y="66"/>
                  </a:lnTo>
                  <a:lnTo>
                    <a:pt x="2118" y="87"/>
                  </a:lnTo>
                  <a:lnTo>
                    <a:pt x="2237" y="113"/>
                  </a:lnTo>
                  <a:lnTo>
                    <a:pt x="2352" y="139"/>
                  </a:lnTo>
                  <a:lnTo>
                    <a:pt x="2465" y="166"/>
                  </a:lnTo>
                  <a:lnTo>
                    <a:pt x="2573" y="194"/>
                  </a:lnTo>
                  <a:lnTo>
                    <a:pt x="2677" y="224"/>
                  </a:lnTo>
                  <a:lnTo>
                    <a:pt x="2775" y="254"/>
                  </a:lnTo>
                  <a:lnTo>
                    <a:pt x="2869" y="282"/>
                  </a:lnTo>
                  <a:lnTo>
                    <a:pt x="2956" y="310"/>
                  </a:lnTo>
                  <a:lnTo>
                    <a:pt x="3035" y="335"/>
                  </a:lnTo>
                  <a:lnTo>
                    <a:pt x="3109" y="361"/>
                  </a:lnTo>
                  <a:lnTo>
                    <a:pt x="3173" y="384"/>
                  </a:lnTo>
                  <a:lnTo>
                    <a:pt x="3231" y="404"/>
                  </a:lnTo>
                  <a:lnTo>
                    <a:pt x="3278" y="423"/>
                  </a:lnTo>
                  <a:lnTo>
                    <a:pt x="3316" y="438"/>
                  </a:lnTo>
                  <a:lnTo>
                    <a:pt x="3344" y="448"/>
                  </a:lnTo>
                  <a:lnTo>
                    <a:pt x="3361" y="455"/>
                  </a:lnTo>
                  <a:lnTo>
                    <a:pt x="3367" y="457"/>
                  </a:lnTo>
                  <a:lnTo>
                    <a:pt x="3371" y="461"/>
                  </a:lnTo>
                  <a:lnTo>
                    <a:pt x="3384" y="470"/>
                  </a:lnTo>
                  <a:lnTo>
                    <a:pt x="3403" y="487"/>
                  </a:lnTo>
                  <a:lnTo>
                    <a:pt x="3427" y="506"/>
                  </a:lnTo>
                  <a:lnTo>
                    <a:pt x="3454" y="532"/>
                  </a:lnTo>
                  <a:lnTo>
                    <a:pt x="3482" y="562"/>
                  </a:lnTo>
                  <a:lnTo>
                    <a:pt x="3512" y="594"/>
                  </a:lnTo>
                  <a:lnTo>
                    <a:pt x="3539" y="628"/>
                  </a:lnTo>
                  <a:lnTo>
                    <a:pt x="3565" y="664"/>
                  </a:lnTo>
                  <a:lnTo>
                    <a:pt x="3584" y="703"/>
                  </a:lnTo>
                  <a:lnTo>
                    <a:pt x="3599" y="741"/>
                  </a:lnTo>
                  <a:lnTo>
                    <a:pt x="3618" y="825"/>
                  </a:lnTo>
                  <a:lnTo>
                    <a:pt x="3625" y="901"/>
                  </a:lnTo>
                  <a:lnTo>
                    <a:pt x="3620" y="976"/>
                  </a:lnTo>
                  <a:lnTo>
                    <a:pt x="3608" y="1047"/>
                  </a:lnTo>
                  <a:lnTo>
                    <a:pt x="3586" y="1113"/>
                  </a:lnTo>
                  <a:lnTo>
                    <a:pt x="3559" y="1175"/>
                  </a:lnTo>
                  <a:lnTo>
                    <a:pt x="3525" y="1233"/>
                  </a:lnTo>
                  <a:lnTo>
                    <a:pt x="3486" y="1286"/>
                  </a:lnTo>
                  <a:lnTo>
                    <a:pt x="3446" y="1335"/>
                  </a:lnTo>
                  <a:lnTo>
                    <a:pt x="3401" y="1380"/>
                  </a:lnTo>
                  <a:lnTo>
                    <a:pt x="3356" y="1423"/>
                  </a:lnTo>
                  <a:lnTo>
                    <a:pt x="3310" y="1459"/>
                  </a:lnTo>
                  <a:lnTo>
                    <a:pt x="3265" y="1493"/>
                  </a:lnTo>
                  <a:lnTo>
                    <a:pt x="3222" y="1521"/>
                  </a:lnTo>
                  <a:lnTo>
                    <a:pt x="3184" y="1547"/>
                  </a:lnTo>
                  <a:lnTo>
                    <a:pt x="3148" y="1568"/>
                  </a:lnTo>
                  <a:lnTo>
                    <a:pt x="3120" y="1587"/>
                  </a:lnTo>
                  <a:lnTo>
                    <a:pt x="3097" y="1600"/>
                  </a:lnTo>
                  <a:lnTo>
                    <a:pt x="3080" y="1611"/>
                  </a:lnTo>
                  <a:lnTo>
                    <a:pt x="3052" y="1624"/>
                  </a:lnTo>
                  <a:lnTo>
                    <a:pt x="3018" y="1643"/>
                  </a:lnTo>
                  <a:lnTo>
                    <a:pt x="2975" y="1664"/>
                  </a:lnTo>
                  <a:lnTo>
                    <a:pt x="2926" y="1688"/>
                  </a:lnTo>
                  <a:lnTo>
                    <a:pt x="2871" y="1715"/>
                  </a:lnTo>
                  <a:lnTo>
                    <a:pt x="2809" y="1745"/>
                  </a:lnTo>
                  <a:lnTo>
                    <a:pt x="2745" y="1777"/>
                  </a:lnTo>
                  <a:lnTo>
                    <a:pt x="2675" y="1812"/>
                  </a:lnTo>
                  <a:lnTo>
                    <a:pt x="2603" y="1846"/>
                  </a:lnTo>
                  <a:lnTo>
                    <a:pt x="2531" y="1882"/>
                  </a:lnTo>
                  <a:lnTo>
                    <a:pt x="2301" y="1991"/>
                  </a:lnTo>
                  <a:lnTo>
                    <a:pt x="2226" y="2027"/>
                  </a:lnTo>
                  <a:lnTo>
                    <a:pt x="2152" y="2062"/>
                  </a:lnTo>
                  <a:lnTo>
                    <a:pt x="2081" y="2096"/>
                  </a:lnTo>
                  <a:lnTo>
                    <a:pt x="2011" y="2128"/>
                  </a:lnTo>
                  <a:lnTo>
                    <a:pt x="1947" y="2160"/>
                  </a:lnTo>
                  <a:lnTo>
                    <a:pt x="1888" y="2188"/>
                  </a:lnTo>
                  <a:lnTo>
                    <a:pt x="1834" y="2213"/>
                  </a:lnTo>
                  <a:lnTo>
                    <a:pt x="1786" y="2237"/>
                  </a:lnTo>
                  <a:lnTo>
                    <a:pt x="1745" y="2256"/>
                  </a:lnTo>
                  <a:lnTo>
                    <a:pt x="1711" y="2271"/>
                  </a:lnTo>
                  <a:lnTo>
                    <a:pt x="1688" y="2282"/>
                  </a:lnTo>
                  <a:lnTo>
                    <a:pt x="1666" y="2292"/>
                  </a:lnTo>
                  <a:lnTo>
                    <a:pt x="1660" y="2295"/>
                  </a:lnTo>
                  <a:lnTo>
                    <a:pt x="1641" y="2299"/>
                  </a:lnTo>
                  <a:lnTo>
                    <a:pt x="1611" y="2305"/>
                  </a:lnTo>
                  <a:lnTo>
                    <a:pt x="1571" y="2316"/>
                  </a:lnTo>
                  <a:lnTo>
                    <a:pt x="1522" y="2329"/>
                  </a:lnTo>
                  <a:lnTo>
                    <a:pt x="1464" y="2342"/>
                  </a:lnTo>
                  <a:lnTo>
                    <a:pt x="1398" y="2359"/>
                  </a:lnTo>
                  <a:lnTo>
                    <a:pt x="1328" y="2376"/>
                  </a:lnTo>
                  <a:lnTo>
                    <a:pt x="1251" y="2393"/>
                  </a:lnTo>
                  <a:lnTo>
                    <a:pt x="1172" y="2412"/>
                  </a:lnTo>
                  <a:lnTo>
                    <a:pt x="1089" y="2433"/>
                  </a:lnTo>
                  <a:lnTo>
                    <a:pt x="1002" y="2455"/>
                  </a:lnTo>
                  <a:lnTo>
                    <a:pt x="917" y="2474"/>
                  </a:lnTo>
                  <a:lnTo>
                    <a:pt x="747" y="2517"/>
                  </a:lnTo>
                  <a:lnTo>
                    <a:pt x="664" y="2536"/>
                  </a:lnTo>
                  <a:lnTo>
                    <a:pt x="583" y="2555"/>
                  </a:lnTo>
                  <a:lnTo>
                    <a:pt x="508" y="2572"/>
                  </a:lnTo>
                  <a:lnTo>
                    <a:pt x="438" y="2589"/>
                  </a:lnTo>
                  <a:lnTo>
                    <a:pt x="374" y="2604"/>
                  </a:lnTo>
                  <a:lnTo>
                    <a:pt x="317" y="2619"/>
                  </a:lnTo>
                  <a:lnTo>
                    <a:pt x="268" y="2630"/>
                  </a:lnTo>
                  <a:lnTo>
                    <a:pt x="174" y="2647"/>
                  </a:lnTo>
                  <a:lnTo>
                    <a:pt x="85" y="2656"/>
                  </a:lnTo>
                  <a:lnTo>
                    <a:pt x="0" y="2656"/>
                  </a:lnTo>
                  <a:lnTo>
                    <a:pt x="70" y="2653"/>
                  </a:lnTo>
                  <a:lnTo>
                    <a:pt x="142" y="2645"/>
                  </a:lnTo>
                  <a:lnTo>
                    <a:pt x="217" y="2630"/>
                  </a:lnTo>
                  <a:lnTo>
                    <a:pt x="266" y="2619"/>
                  </a:lnTo>
                  <a:lnTo>
                    <a:pt x="323" y="2604"/>
                  </a:lnTo>
                  <a:lnTo>
                    <a:pt x="387" y="2589"/>
                  </a:lnTo>
                  <a:lnTo>
                    <a:pt x="457" y="2572"/>
                  </a:lnTo>
                  <a:lnTo>
                    <a:pt x="532" y="2555"/>
                  </a:lnTo>
                  <a:lnTo>
                    <a:pt x="613" y="2536"/>
                  </a:lnTo>
                  <a:lnTo>
                    <a:pt x="696" y="2517"/>
                  </a:lnTo>
                  <a:lnTo>
                    <a:pt x="866" y="2474"/>
                  </a:lnTo>
                  <a:lnTo>
                    <a:pt x="953" y="2455"/>
                  </a:lnTo>
                  <a:lnTo>
                    <a:pt x="1038" y="2433"/>
                  </a:lnTo>
                  <a:lnTo>
                    <a:pt x="1121" y="2412"/>
                  </a:lnTo>
                  <a:lnTo>
                    <a:pt x="1202" y="2393"/>
                  </a:lnTo>
                  <a:lnTo>
                    <a:pt x="1279" y="2376"/>
                  </a:lnTo>
                  <a:lnTo>
                    <a:pt x="1349" y="2359"/>
                  </a:lnTo>
                  <a:lnTo>
                    <a:pt x="1415" y="2342"/>
                  </a:lnTo>
                  <a:lnTo>
                    <a:pt x="1473" y="2329"/>
                  </a:lnTo>
                  <a:lnTo>
                    <a:pt x="1522" y="2316"/>
                  </a:lnTo>
                  <a:lnTo>
                    <a:pt x="1562" y="2305"/>
                  </a:lnTo>
                  <a:lnTo>
                    <a:pt x="1592" y="2299"/>
                  </a:lnTo>
                  <a:lnTo>
                    <a:pt x="1611" y="2295"/>
                  </a:lnTo>
                  <a:lnTo>
                    <a:pt x="1617" y="2292"/>
                  </a:lnTo>
                  <a:lnTo>
                    <a:pt x="1639" y="2282"/>
                  </a:lnTo>
                  <a:lnTo>
                    <a:pt x="1662" y="2271"/>
                  </a:lnTo>
                  <a:lnTo>
                    <a:pt x="1696" y="2256"/>
                  </a:lnTo>
                  <a:lnTo>
                    <a:pt x="1737" y="2237"/>
                  </a:lnTo>
                  <a:lnTo>
                    <a:pt x="1786" y="2213"/>
                  </a:lnTo>
                  <a:lnTo>
                    <a:pt x="1839" y="2188"/>
                  </a:lnTo>
                  <a:lnTo>
                    <a:pt x="1898" y="2160"/>
                  </a:lnTo>
                  <a:lnTo>
                    <a:pt x="1962" y="2128"/>
                  </a:lnTo>
                  <a:lnTo>
                    <a:pt x="2030" y="2096"/>
                  </a:lnTo>
                  <a:lnTo>
                    <a:pt x="2103" y="2062"/>
                  </a:lnTo>
                  <a:lnTo>
                    <a:pt x="2177" y="2027"/>
                  </a:lnTo>
                  <a:lnTo>
                    <a:pt x="2252" y="1991"/>
                  </a:lnTo>
                  <a:lnTo>
                    <a:pt x="2405" y="1918"/>
                  </a:lnTo>
                  <a:lnTo>
                    <a:pt x="2554" y="1846"/>
                  </a:lnTo>
                  <a:lnTo>
                    <a:pt x="2626" y="1812"/>
                  </a:lnTo>
                  <a:lnTo>
                    <a:pt x="2694" y="1777"/>
                  </a:lnTo>
                  <a:lnTo>
                    <a:pt x="2760" y="1745"/>
                  </a:lnTo>
                  <a:lnTo>
                    <a:pt x="2875" y="1688"/>
                  </a:lnTo>
                  <a:lnTo>
                    <a:pt x="2924" y="1664"/>
                  </a:lnTo>
                  <a:lnTo>
                    <a:pt x="2967" y="1643"/>
                  </a:lnTo>
                  <a:lnTo>
                    <a:pt x="3003" y="1624"/>
                  </a:lnTo>
                  <a:lnTo>
                    <a:pt x="3029" y="1611"/>
                  </a:lnTo>
                  <a:lnTo>
                    <a:pt x="3046" y="1600"/>
                  </a:lnTo>
                  <a:lnTo>
                    <a:pt x="3067" y="1587"/>
                  </a:lnTo>
                  <a:lnTo>
                    <a:pt x="3095" y="1570"/>
                  </a:lnTo>
                  <a:lnTo>
                    <a:pt x="3129" y="1551"/>
                  </a:lnTo>
                  <a:lnTo>
                    <a:pt x="3165" y="1527"/>
                  </a:lnTo>
                  <a:lnTo>
                    <a:pt x="3205" y="1502"/>
                  </a:lnTo>
                  <a:lnTo>
                    <a:pt x="3250" y="1470"/>
                  </a:lnTo>
                  <a:lnTo>
                    <a:pt x="3295" y="1436"/>
                  </a:lnTo>
                  <a:lnTo>
                    <a:pt x="3339" y="1399"/>
                  </a:lnTo>
                  <a:lnTo>
                    <a:pt x="3384" y="1359"/>
                  </a:lnTo>
                  <a:lnTo>
                    <a:pt x="3427" y="1314"/>
                  </a:lnTo>
                  <a:lnTo>
                    <a:pt x="3465" y="1265"/>
                  </a:lnTo>
                  <a:lnTo>
                    <a:pt x="3501" y="1213"/>
                  </a:lnTo>
                  <a:lnTo>
                    <a:pt x="3533" y="1158"/>
                  </a:lnTo>
                  <a:lnTo>
                    <a:pt x="3561" y="1098"/>
                  </a:lnTo>
                  <a:lnTo>
                    <a:pt x="3580" y="1034"/>
                  </a:lnTo>
                  <a:lnTo>
                    <a:pt x="3591" y="968"/>
                  </a:lnTo>
                  <a:lnTo>
                    <a:pt x="3593" y="897"/>
                  </a:lnTo>
                  <a:lnTo>
                    <a:pt x="3586" y="822"/>
                  </a:lnTo>
                  <a:lnTo>
                    <a:pt x="3569" y="743"/>
                  </a:lnTo>
                  <a:lnTo>
                    <a:pt x="3556" y="707"/>
                  </a:lnTo>
                  <a:lnTo>
                    <a:pt x="3537" y="673"/>
                  </a:lnTo>
                  <a:lnTo>
                    <a:pt x="3512" y="639"/>
                  </a:lnTo>
                  <a:lnTo>
                    <a:pt x="3486" y="607"/>
                  </a:lnTo>
                  <a:lnTo>
                    <a:pt x="3427" y="547"/>
                  </a:lnTo>
                  <a:lnTo>
                    <a:pt x="3399" y="521"/>
                  </a:lnTo>
                  <a:lnTo>
                    <a:pt x="3373" y="500"/>
                  </a:lnTo>
                  <a:lnTo>
                    <a:pt x="3350" y="483"/>
                  </a:lnTo>
                  <a:lnTo>
                    <a:pt x="3331" y="468"/>
                  </a:lnTo>
                  <a:lnTo>
                    <a:pt x="3320" y="459"/>
                  </a:lnTo>
                  <a:lnTo>
                    <a:pt x="3316" y="457"/>
                  </a:lnTo>
                  <a:lnTo>
                    <a:pt x="3310" y="455"/>
                  </a:lnTo>
                  <a:lnTo>
                    <a:pt x="3295" y="448"/>
                  </a:lnTo>
                  <a:lnTo>
                    <a:pt x="3267" y="438"/>
                  </a:lnTo>
                  <a:lnTo>
                    <a:pt x="3231" y="423"/>
                  </a:lnTo>
                  <a:lnTo>
                    <a:pt x="3184" y="406"/>
                  </a:lnTo>
                  <a:lnTo>
                    <a:pt x="3129" y="387"/>
                  </a:lnTo>
                  <a:lnTo>
                    <a:pt x="3067" y="363"/>
                  </a:lnTo>
                  <a:lnTo>
                    <a:pt x="2997" y="340"/>
                  </a:lnTo>
                  <a:lnTo>
                    <a:pt x="2918" y="314"/>
                  </a:lnTo>
                  <a:lnTo>
                    <a:pt x="2833" y="286"/>
                  </a:lnTo>
                  <a:lnTo>
                    <a:pt x="2743" y="258"/>
                  </a:lnTo>
                  <a:lnTo>
                    <a:pt x="2648" y="231"/>
                  </a:lnTo>
                  <a:lnTo>
                    <a:pt x="2545" y="201"/>
                  </a:lnTo>
                  <a:lnTo>
                    <a:pt x="2441" y="173"/>
                  </a:lnTo>
                  <a:lnTo>
                    <a:pt x="2330" y="145"/>
                  </a:lnTo>
                  <a:lnTo>
                    <a:pt x="2218" y="119"/>
                  </a:lnTo>
                  <a:lnTo>
                    <a:pt x="2103" y="96"/>
                  </a:lnTo>
                  <a:lnTo>
                    <a:pt x="1986" y="72"/>
                  </a:lnTo>
                  <a:lnTo>
                    <a:pt x="1866" y="51"/>
                  </a:lnTo>
                  <a:lnTo>
                    <a:pt x="1745" y="34"/>
                  </a:lnTo>
                  <a:lnTo>
                    <a:pt x="1624" y="19"/>
                  </a:lnTo>
                  <a:lnTo>
                    <a:pt x="1502" y="8"/>
                  </a:lnTo>
                  <a:lnTo>
                    <a:pt x="1381"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12"/>
            <p:cNvSpPr>
              <a:spLocks/>
            </p:cNvSpPr>
            <p:nvPr/>
          </p:nvSpPr>
          <p:spPr bwMode="auto">
            <a:xfrm>
              <a:off x="5092220" y="3467901"/>
              <a:ext cx="2799149" cy="1863188"/>
            </a:xfrm>
            <a:custGeom>
              <a:avLst/>
              <a:gdLst/>
              <a:ahLst/>
              <a:cxnLst>
                <a:cxn ang="0">
                  <a:pos x="2682" y="79"/>
                </a:cxn>
                <a:cxn ang="0">
                  <a:pos x="3088" y="193"/>
                </a:cxn>
                <a:cxn ang="0">
                  <a:pos x="3395" y="297"/>
                </a:cxn>
                <a:cxn ang="0">
                  <a:pos x="3567" y="361"/>
                </a:cxn>
                <a:cxn ang="0">
                  <a:pos x="3608" y="383"/>
                </a:cxn>
                <a:cxn ang="0">
                  <a:pos x="3705" y="472"/>
                </a:cxn>
                <a:cxn ang="0">
                  <a:pos x="3805" y="614"/>
                </a:cxn>
                <a:cxn ang="0">
                  <a:pos x="3842" y="887"/>
                </a:cxn>
                <a:cxn ang="0">
                  <a:pos x="3748" y="1141"/>
                </a:cxn>
                <a:cxn ang="0">
                  <a:pos x="3578" y="1329"/>
                </a:cxn>
                <a:cxn ang="0">
                  <a:pos x="3407" y="1453"/>
                </a:cxn>
                <a:cxn ang="0">
                  <a:pos x="3303" y="1517"/>
                </a:cxn>
                <a:cxn ang="0">
                  <a:pos x="3152" y="1594"/>
                </a:cxn>
                <a:cxn ang="0">
                  <a:pos x="2903" y="1716"/>
                </a:cxn>
                <a:cxn ang="0">
                  <a:pos x="2530" y="1895"/>
                </a:cxn>
                <a:cxn ang="0">
                  <a:pos x="2243" y="2032"/>
                </a:cxn>
                <a:cxn ang="0">
                  <a:pos x="2018" y="2139"/>
                </a:cxn>
                <a:cxn ang="0">
                  <a:pos x="1898" y="2195"/>
                </a:cxn>
                <a:cxn ang="0">
                  <a:pos x="1803" y="2218"/>
                </a:cxn>
                <a:cxn ang="0">
                  <a:pos x="1562" y="2278"/>
                </a:cxn>
                <a:cxn ang="0">
                  <a:pos x="1238" y="2357"/>
                </a:cxn>
                <a:cxn ang="0">
                  <a:pos x="900" y="2438"/>
                </a:cxn>
                <a:cxn ang="0">
                  <a:pos x="611" y="2507"/>
                </a:cxn>
                <a:cxn ang="0">
                  <a:pos x="319" y="2558"/>
                </a:cxn>
                <a:cxn ang="0">
                  <a:pos x="0" y="2528"/>
                </a:cxn>
                <a:cxn ang="0">
                  <a:pos x="347" y="2536"/>
                </a:cxn>
                <a:cxn ang="0">
                  <a:pos x="613" y="2479"/>
                </a:cxn>
                <a:cxn ang="0">
                  <a:pos x="919" y="2406"/>
                </a:cxn>
                <a:cxn ang="0">
                  <a:pos x="1262" y="2323"/>
                </a:cxn>
                <a:cxn ang="0">
                  <a:pos x="1634" y="2233"/>
                </a:cxn>
                <a:cxn ang="0">
                  <a:pos x="1811" y="2190"/>
                </a:cxn>
                <a:cxn ang="0">
                  <a:pos x="1881" y="2163"/>
                </a:cxn>
                <a:cxn ang="0">
                  <a:pos x="2058" y="2079"/>
                </a:cxn>
                <a:cxn ang="0">
                  <a:pos x="2320" y="1955"/>
                </a:cxn>
                <a:cxn ang="0">
                  <a:pos x="2620" y="1810"/>
                </a:cxn>
                <a:cxn ang="0">
                  <a:pos x="2909" y="1671"/>
                </a:cxn>
                <a:cxn ang="0">
                  <a:pos x="3139" y="1558"/>
                </a:cxn>
                <a:cxn ang="0">
                  <a:pos x="3258" y="1494"/>
                </a:cxn>
                <a:cxn ang="0">
                  <a:pos x="3384" y="1417"/>
                </a:cxn>
                <a:cxn ang="0">
                  <a:pos x="3563" y="1276"/>
                </a:cxn>
                <a:cxn ang="0">
                  <a:pos x="3720" y="1071"/>
                </a:cxn>
                <a:cxn ang="0">
                  <a:pos x="3784" y="799"/>
                </a:cxn>
                <a:cxn ang="0">
                  <a:pos x="3725" y="564"/>
                </a:cxn>
                <a:cxn ang="0">
                  <a:pos x="3614" y="432"/>
                </a:cxn>
                <a:cxn ang="0">
                  <a:pos x="3531" y="361"/>
                </a:cxn>
                <a:cxn ang="0">
                  <a:pos x="3478" y="338"/>
                </a:cxn>
                <a:cxn ang="0">
                  <a:pos x="3282" y="265"/>
                </a:cxn>
                <a:cxn ang="0">
                  <a:pos x="2869" y="135"/>
                </a:cxn>
                <a:cxn ang="0">
                  <a:pos x="2447" y="26"/>
                </a:cxn>
              </a:cxnLst>
              <a:rect l="0" t="0" r="r" b="b"/>
              <a:pathLst>
                <a:path w="3846" h="2560">
                  <a:moveTo>
                    <a:pt x="2333" y="0"/>
                  </a:moveTo>
                  <a:lnTo>
                    <a:pt x="2452" y="24"/>
                  </a:lnTo>
                  <a:lnTo>
                    <a:pt x="2569" y="52"/>
                  </a:lnTo>
                  <a:lnTo>
                    <a:pt x="2682" y="79"/>
                  </a:lnTo>
                  <a:lnTo>
                    <a:pt x="2790" y="107"/>
                  </a:lnTo>
                  <a:lnTo>
                    <a:pt x="2894" y="135"/>
                  </a:lnTo>
                  <a:lnTo>
                    <a:pt x="2995" y="165"/>
                  </a:lnTo>
                  <a:lnTo>
                    <a:pt x="3088" y="193"/>
                  </a:lnTo>
                  <a:lnTo>
                    <a:pt x="3175" y="220"/>
                  </a:lnTo>
                  <a:lnTo>
                    <a:pt x="3256" y="248"/>
                  </a:lnTo>
                  <a:lnTo>
                    <a:pt x="3331" y="274"/>
                  </a:lnTo>
                  <a:lnTo>
                    <a:pt x="3395" y="297"/>
                  </a:lnTo>
                  <a:lnTo>
                    <a:pt x="3452" y="317"/>
                  </a:lnTo>
                  <a:lnTo>
                    <a:pt x="3501" y="336"/>
                  </a:lnTo>
                  <a:lnTo>
                    <a:pt x="3539" y="351"/>
                  </a:lnTo>
                  <a:lnTo>
                    <a:pt x="3567" y="361"/>
                  </a:lnTo>
                  <a:lnTo>
                    <a:pt x="3584" y="368"/>
                  </a:lnTo>
                  <a:lnTo>
                    <a:pt x="3590" y="370"/>
                  </a:lnTo>
                  <a:lnTo>
                    <a:pt x="3595" y="374"/>
                  </a:lnTo>
                  <a:lnTo>
                    <a:pt x="3608" y="383"/>
                  </a:lnTo>
                  <a:lnTo>
                    <a:pt x="3627" y="398"/>
                  </a:lnTo>
                  <a:lnTo>
                    <a:pt x="3650" y="419"/>
                  </a:lnTo>
                  <a:lnTo>
                    <a:pt x="3676" y="445"/>
                  </a:lnTo>
                  <a:lnTo>
                    <a:pt x="3705" y="472"/>
                  </a:lnTo>
                  <a:lnTo>
                    <a:pt x="3733" y="505"/>
                  </a:lnTo>
                  <a:lnTo>
                    <a:pt x="3761" y="539"/>
                  </a:lnTo>
                  <a:lnTo>
                    <a:pt x="3786" y="575"/>
                  </a:lnTo>
                  <a:lnTo>
                    <a:pt x="3805" y="614"/>
                  </a:lnTo>
                  <a:lnTo>
                    <a:pt x="3820" y="652"/>
                  </a:lnTo>
                  <a:lnTo>
                    <a:pt x="3840" y="735"/>
                  </a:lnTo>
                  <a:lnTo>
                    <a:pt x="3846" y="812"/>
                  </a:lnTo>
                  <a:lnTo>
                    <a:pt x="3842" y="887"/>
                  </a:lnTo>
                  <a:lnTo>
                    <a:pt x="3829" y="955"/>
                  </a:lnTo>
                  <a:lnTo>
                    <a:pt x="3810" y="1022"/>
                  </a:lnTo>
                  <a:lnTo>
                    <a:pt x="3782" y="1084"/>
                  </a:lnTo>
                  <a:lnTo>
                    <a:pt x="3748" y="1141"/>
                  </a:lnTo>
                  <a:lnTo>
                    <a:pt x="3710" y="1193"/>
                  </a:lnTo>
                  <a:lnTo>
                    <a:pt x="3667" y="1244"/>
                  </a:lnTo>
                  <a:lnTo>
                    <a:pt x="3625" y="1289"/>
                  </a:lnTo>
                  <a:lnTo>
                    <a:pt x="3578" y="1329"/>
                  </a:lnTo>
                  <a:lnTo>
                    <a:pt x="3533" y="1366"/>
                  </a:lnTo>
                  <a:lnTo>
                    <a:pt x="3488" y="1400"/>
                  </a:lnTo>
                  <a:lnTo>
                    <a:pt x="3446" y="1430"/>
                  </a:lnTo>
                  <a:lnTo>
                    <a:pt x="3407" y="1453"/>
                  </a:lnTo>
                  <a:lnTo>
                    <a:pt x="3371" y="1475"/>
                  </a:lnTo>
                  <a:lnTo>
                    <a:pt x="3344" y="1494"/>
                  </a:lnTo>
                  <a:lnTo>
                    <a:pt x="3320" y="1507"/>
                  </a:lnTo>
                  <a:lnTo>
                    <a:pt x="3303" y="1517"/>
                  </a:lnTo>
                  <a:lnTo>
                    <a:pt x="3278" y="1530"/>
                  </a:lnTo>
                  <a:lnTo>
                    <a:pt x="3241" y="1549"/>
                  </a:lnTo>
                  <a:lnTo>
                    <a:pt x="3201" y="1571"/>
                  </a:lnTo>
                  <a:lnTo>
                    <a:pt x="3152" y="1594"/>
                  </a:lnTo>
                  <a:lnTo>
                    <a:pt x="3097" y="1622"/>
                  </a:lnTo>
                  <a:lnTo>
                    <a:pt x="3035" y="1652"/>
                  </a:lnTo>
                  <a:lnTo>
                    <a:pt x="2971" y="1684"/>
                  </a:lnTo>
                  <a:lnTo>
                    <a:pt x="2903" y="1716"/>
                  </a:lnTo>
                  <a:lnTo>
                    <a:pt x="2831" y="1750"/>
                  </a:lnTo>
                  <a:lnTo>
                    <a:pt x="2682" y="1823"/>
                  </a:lnTo>
                  <a:lnTo>
                    <a:pt x="2605" y="1859"/>
                  </a:lnTo>
                  <a:lnTo>
                    <a:pt x="2530" y="1895"/>
                  </a:lnTo>
                  <a:lnTo>
                    <a:pt x="2454" y="1932"/>
                  </a:lnTo>
                  <a:lnTo>
                    <a:pt x="2381" y="1966"/>
                  </a:lnTo>
                  <a:lnTo>
                    <a:pt x="2311" y="2000"/>
                  </a:lnTo>
                  <a:lnTo>
                    <a:pt x="2243" y="2032"/>
                  </a:lnTo>
                  <a:lnTo>
                    <a:pt x="2179" y="2062"/>
                  </a:lnTo>
                  <a:lnTo>
                    <a:pt x="2120" y="2090"/>
                  </a:lnTo>
                  <a:lnTo>
                    <a:pt x="2064" y="2116"/>
                  </a:lnTo>
                  <a:lnTo>
                    <a:pt x="2018" y="2139"/>
                  </a:lnTo>
                  <a:lnTo>
                    <a:pt x="1977" y="2158"/>
                  </a:lnTo>
                  <a:lnTo>
                    <a:pt x="1943" y="2173"/>
                  </a:lnTo>
                  <a:lnTo>
                    <a:pt x="1920" y="2184"/>
                  </a:lnTo>
                  <a:lnTo>
                    <a:pt x="1898" y="2195"/>
                  </a:lnTo>
                  <a:lnTo>
                    <a:pt x="1892" y="2197"/>
                  </a:lnTo>
                  <a:lnTo>
                    <a:pt x="1873" y="2201"/>
                  </a:lnTo>
                  <a:lnTo>
                    <a:pt x="1843" y="2207"/>
                  </a:lnTo>
                  <a:lnTo>
                    <a:pt x="1803" y="2218"/>
                  </a:lnTo>
                  <a:lnTo>
                    <a:pt x="1754" y="2231"/>
                  </a:lnTo>
                  <a:lnTo>
                    <a:pt x="1696" y="2244"/>
                  </a:lnTo>
                  <a:lnTo>
                    <a:pt x="1632" y="2261"/>
                  </a:lnTo>
                  <a:lnTo>
                    <a:pt x="1562" y="2278"/>
                  </a:lnTo>
                  <a:lnTo>
                    <a:pt x="1485" y="2295"/>
                  </a:lnTo>
                  <a:lnTo>
                    <a:pt x="1407" y="2314"/>
                  </a:lnTo>
                  <a:lnTo>
                    <a:pt x="1324" y="2336"/>
                  </a:lnTo>
                  <a:lnTo>
                    <a:pt x="1238" y="2357"/>
                  </a:lnTo>
                  <a:lnTo>
                    <a:pt x="1153" y="2376"/>
                  </a:lnTo>
                  <a:lnTo>
                    <a:pt x="1066" y="2398"/>
                  </a:lnTo>
                  <a:lnTo>
                    <a:pt x="983" y="2419"/>
                  </a:lnTo>
                  <a:lnTo>
                    <a:pt x="900" y="2438"/>
                  </a:lnTo>
                  <a:lnTo>
                    <a:pt x="819" y="2457"/>
                  </a:lnTo>
                  <a:lnTo>
                    <a:pt x="745" y="2474"/>
                  </a:lnTo>
                  <a:lnTo>
                    <a:pt x="674" y="2492"/>
                  </a:lnTo>
                  <a:lnTo>
                    <a:pt x="611" y="2507"/>
                  </a:lnTo>
                  <a:lnTo>
                    <a:pt x="555" y="2522"/>
                  </a:lnTo>
                  <a:lnTo>
                    <a:pt x="506" y="2532"/>
                  </a:lnTo>
                  <a:lnTo>
                    <a:pt x="410" y="2549"/>
                  </a:lnTo>
                  <a:lnTo>
                    <a:pt x="319" y="2558"/>
                  </a:lnTo>
                  <a:lnTo>
                    <a:pt x="232" y="2560"/>
                  </a:lnTo>
                  <a:lnTo>
                    <a:pt x="149" y="2554"/>
                  </a:lnTo>
                  <a:lnTo>
                    <a:pt x="70" y="2543"/>
                  </a:lnTo>
                  <a:lnTo>
                    <a:pt x="0" y="2528"/>
                  </a:lnTo>
                  <a:lnTo>
                    <a:pt x="78" y="2541"/>
                  </a:lnTo>
                  <a:lnTo>
                    <a:pt x="164" y="2547"/>
                  </a:lnTo>
                  <a:lnTo>
                    <a:pt x="253" y="2545"/>
                  </a:lnTo>
                  <a:lnTo>
                    <a:pt x="347" y="2536"/>
                  </a:lnTo>
                  <a:lnTo>
                    <a:pt x="442" y="2519"/>
                  </a:lnTo>
                  <a:lnTo>
                    <a:pt x="491" y="2509"/>
                  </a:lnTo>
                  <a:lnTo>
                    <a:pt x="549" y="2494"/>
                  </a:lnTo>
                  <a:lnTo>
                    <a:pt x="613" y="2479"/>
                  </a:lnTo>
                  <a:lnTo>
                    <a:pt x="683" y="2464"/>
                  </a:lnTo>
                  <a:lnTo>
                    <a:pt x="757" y="2445"/>
                  </a:lnTo>
                  <a:lnTo>
                    <a:pt x="836" y="2425"/>
                  </a:lnTo>
                  <a:lnTo>
                    <a:pt x="919" y="2406"/>
                  </a:lnTo>
                  <a:lnTo>
                    <a:pt x="1004" y="2385"/>
                  </a:lnTo>
                  <a:lnTo>
                    <a:pt x="1089" y="2366"/>
                  </a:lnTo>
                  <a:lnTo>
                    <a:pt x="1177" y="2344"/>
                  </a:lnTo>
                  <a:lnTo>
                    <a:pt x="1262" y="2323"/>
                  </a:lnTo>
                  <a:lnTo>
                    <a:pt x="1424" y="2284"/>
                  </a:lnTo>
                  <a:lnTo>
                    <a:pt x="1500" y="2265"/>
                  </a:lnTo>
                  <a:lnTo>
                    <a:pt x="1571" y="2248"/>
                  </a:lnTo>
                  <a:lnTo>
                    <a:pt x="1634" y="2233"/>
                  </a:lnTo>
                  <a:lnTo>
                    <a:pt x="1692" y="2218"/>
                  </a:lnTo>
                  <a:lnTo>
                    <a:pt x="1741" y="2207"/>
                  </a:lnTo>
                  <a:lnTo>
                    <a:pt x="1781" y="2197"/>
                  </a:lnTo>
                  <a:lnTo>
                    <a:pt x="1811" y="2190"/>
                  </a:lnTo>
                  <a:lnTo>
                    <a:pt x="1830" y="2186"/>
                  </a:lnTo>
                  <a:lnTo>
                    <a:pt x="1837" y="2184"/>
                  </a:lnTo>
                  <a:lnTo>
                    <a:pt x="1858" y="2173"/>
                  </a:lnTo>
                  <a:lnTo>
                    <a:pt x="1881" y="2163"/>
                  </a:lnTo>
                  <a:lnTo>
                    <a:pt x="1915" y="2148"/>
                  </a:lnTo>
                  <a:lnTo>
                    <a:pt x="1956" y="2128"/>
                  </a:lnTo>
                  <a:lnTo>
                    <a:pt x="2003" y="2105"/>
                  </a:lnTo>
                  <a:lnTo>
                    <a:pt x="2058" y="2079"/>
                  </a:lnTo>
                  <a:lnTo>
                    <a:pt x="2118" y="2051"/>
                  </a:lnTo>
                  <a:lnTo>
                    <a:pt x="2181" y="2022"/>
                  </a:lnTo>
                  <a:lnTo>
                    <a:pt x="2250" y="1987"/>
                  </a:lnTo>
                  <a:lnTo>
                    <a:pt x="2320" y="1955"/>
                  </a:lnTo>
                  <a:lnTo>
                    <a:pt x="2392" y="1919"/>
                  </a:lnTo>
                  <a:lnTo>
                    <a:pt x="2469" y="1883"/>
                  </a:lnTo>
                  <a:lnTo>
                    <a:pt x="2543" y="1846"/>
                  </a:lnTo>
                  <a:lnTo>
                    <a:pt x="2620" y="1810"/>
                  </a:lnTo>
                  <a:lnTo>
                    <a:pt x="2694" y="1774"/>
                  </a:lnTo>
                  <a:lnTo>
                    <a:pt x="2769" y="1740"/>
                  </a:lnTo>
                  <a:lnTo>
                    <a:pt x="2841" y="1703"/>
                  </a:lnTo>
                  <a:lnTo>
                    <a:pt x="2909" y="1671"/>
                  </a:lnTo>
                  <a:lnTo>
                    <a:pt x="2973" y="1639"/>
                  </a:lnTo>
                  <a:lnTo>
                    <a:pt x="3035" y="1609"/>
                  </a:lnTo>
                  <a:lnTo>
                    <a:pt x="3090" y="1581"/>
                  </a:lnTo>
                  <a:lnTo>
                    <a:pt x="3139" y="1558"/>
                  </a:lnTo>
                  <a:lnTo>
                    <a:pt x="3180" y="1537"/>
                  </a:lnTo>
                  <a:lnTo>
                    <a:pt x="3216" y="1517"/>
                  </a:lnTo>
                  <a:lnTo>
                    <a:pt x="3241" y="1504"/>
                  </a:lnTo>
                  <a:lnTo>
                    <a:pt x="3258" y="1494"/>
                  </a:lnTo>
                  <a:lnTo>
                    <a:pt x="3282" y="1481"/>
                  </a:lnTo>
                  <a:lnTo>
                    <a:pt x="3310" y="1462"/>
                  </a:lnTo>
                  <a:lnTo>
                    <a:pt x="3346" y="1440"/>
                  </a:lnTo>
                  <a:lnTo>
                    <a:pt x="3384" y="1417"/>
                  </a:lnTo>
                  <a:lnTo>
                    <a:pt x="3427" y="1387"/>
                  </a:lnTo>
                  <a:lnTo>
                    <a:pt x="3471" y="1353"/>
                  </a:lnTo>
                  <a:lnTo>
                    <a:pt x="3516" y="1316"/>
                  </a:lnTo>
                  <a:lnTo>
                    <a:pt x="3563" y="1276"/>
                  </a:lnTo>
                  <a:lnTo>
                    <a:pt x="3605" y="1231"/>
                  </a:lnTo>
                  <a:lnTo>
                    <a:pt x="3648" y="1180"/>
                  </a:lnTo>
                  <a:lnTo>
                    <a:pt x="3686" y="1128"/>
                  </a:lnTo>
                  <a:lnTo>
                    <a:pt x="3720" y="1071"/>
                  </a:lnTo>
                  <a:lnTo>
                    <a:pt x="3748" y="1009"/>
                  </a:lnTo>
                  <a:lnTo>
                    <a:pt x="3767" y="943"/>
                  </a:lnTo>
                  <a:lnTo>
                    <a:pt x="3780" y="874"/>
                  </a:lnTo>
                  <a:lnTo>
                    <a:pt x="3784" y="799"/>
                  </a:lnTo>
                  <a:lnTo>
                    <a:pt x="3778" y="722"/>
                  </a:lnTo>
                  <a:lnTo>
                    <a:pt x="3759" y="639"/>
                  </a:lnTo>
                  <a:lnTo>
                    <a:pt x="3744" y="601"/>
                  </a:lnTo>
                  <a:lnTo>
                    <a:pt x="3725" y="564"/>
                  </a:lnTo>
                  <a:lnTo>
                    <a:pt x="3699" y="528"/>
                  </a:lnTo>
                  <a:lnTo>
                    <a:pt x="3671" y="494"/>
                  </a:lnTo>
                  <a:lnTo>
                    <a:pt x="3642" y="462"/>
                  </a:lnTo>
                  <a:lnTo>
                    <a:pt x="3614" y="432"/>
                  </a:lnTo>
                  <a:lnTo>
                    <a:pt x="3586" y="406"/>
                  </a:lnTo>
                  <a:lnTo>
                    <a:pt x="3563" y="387"/>
                  </a:lnTo>
                  <a:lnTo>
                    <a:pt x="3544" y="370"/>
                  </a:lnTo>
                  <a:lnTo>
                    <a:pt x="3531" y="361"/>
                  </a:lnTo>
                  <a:lnTo>
                    <a:pt x="3527" y="357"/>
                  </a:lnTo>
                  <a:lnTo>
                    <a:pt x="3520" y="355"/>
                  </a:lnTo>
                  <a:lnTo>
                    <a:pt x="3505" y="349"/>
                  </a:lnTo>
                  <a:lnTo>
                    <a:pt x="3478" y="338"/>
                  </a:lnTo>
                  <a:lnTo>
                    <a:pt x="3441" y="325"/>
                  </a:lnTo>
                  <a:lnTo>
                    <a:pt x="3397" y="308"/>
                  </a:lnTo>
                  <a:lnTo>
                    <a:pt x="3344" y="289"/>
                  </a:lnTo>
                  <a:lnTo>
                    <a:pt x="3282" y="265"/>
                  </a:lnTo>
                  <a:lnTo>
                    <a:pt x="3135" y="216"/>
                  </a:lnTo>
                  <a:lnTo>
                    <a:pt x="3052" y="190"/>
                  </a:lnTo>
                  <a:lnTo>
                    <a:pt x="2963" y="163"/>
                  </a:lnTo>
                  <a:lnTo>
                    <a:pt x="2869" y="135"/>
                  </a:lnTo>
                  <a:lnTo>
                    <a:pt x="2769" y="105"/>
                  </a:lnTo>
                  <a:lnTo>
                    <a:pt x="2665" y="77"/>
                  </a:lnTo>
                  <a:lnTo>
                    <a:pt x="2558" y="52"/>
                  </a:lnTo>
                  <a:lnTo>
                    <a:pt x="2447" y="26"/>
                  </a:lnTo>
                  <a:lnTo>
                    <a:pt x="2333" y="0"/>
                  </a:lnTo>
                  <a:close/>
                </a:path>
              </a:pathLst>
            </a:custGeom>
            <a:solidFill>
              <a:srgbClr val="FBE90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2" name="Freeform 13"/>
            <p:cNvSpPr>
              <a:spLocks/>
            </p:cNvSpPr>
            <p:nvPr/>
          </p:nvSpPr>
          <p:spPr bwMode="auto">
            <a:xfrm>
              <a:off x="4397892" y="3928603"/>
              <a:ext cx="1668135" cy="1265658"/>
            </a:xfrm>
            <a:custGeom>
              <a:avLst/>
              <a:gdLst/>
              <a:ahLst/>
              <a:cxnLst>
                <a:cxn ang="0">
                  <a:pos x="943" y="0"/>
                </a:cxn>
                <a:cxn ang="0">
                  <a:pos x="947" y="2"/>
                </a:cxn>
                <a:cxn ang="0">
                  <a:pos x="960" y="10"/>
                </a:cxn>
                <a:cxn ang="0">
                  <a:pos x="975" y="21"/>
                </a:cxn>
                <a:cxn ang="0">
                  <a:pos x="996" y="34"/>
                </a:cxn>
                <a:cxn ang="0">
                  <a:pos x="1020" y="51"/>
                </a:cxn>
                <a:cxn ang="0">
                  <a:pos x="1066" y="81"/>
                </a:cxn>
                <a:cxn ang="0">
                  <a:pos x="1088" y="96"/>
                </a:cxn>
                <a:cxn ang="0">
                  <a:pos x="1103" y="107"/>
                </a:cxn>
                <a:cxn ang="0">
                  <a:pos x="1120" y="115"/>
                </a:cxn>
                <a:cxn ang="0">
                  <a:pos x="2292" y="743"/>
                </a:cxn>
                <a:cxn ang="0">
                  <a:pos x="860" y="1739"/>
                </a:cxn>
                <a:cxn ang="0">
                  <a:pos x="820" y="1722"/>
                </a:cxn>
                <a:cxn ang="0">
                  <a:pos x="773" y="1698"/>
                </a:cxn>
                <a:cxn ang="0">
                  <a:pos x="722" y="1668"/>
                </a:cxn>
                <a:cxn ang="0">
                  <a:pos x="666" y="1634"/>
                </a:cxn>
                <a:cxn ang="0">
                  <a:pos x="609" y="1596"/>
                </a:cxn>
                <a:cxn ang="0">
                  <a:pos x="547" y="1555"/>
                </a:cxn>
                <a:cxn ang="0">
                  <a:pos x="428" y="1470"/>
                </a:cxn>
                <a:cxn ang="0">
                  <a:pos x="368" y="1425"/>
                </a:cxn>
                <a:cxn ang="0">
                  <a:pos x="313" y="1382"/>
                </a:cxn>
                <a:cxn ang="0">
                  <a:pos x="260" y="1339"/>
                </a:cxn>
                <a:cxn ang="0">
                  <a:pos x="213" y="1301"/>
                </a:cxn>
                <a:cxn ang="0">
                  <a:pos x="170" y="1265"/>
                </a:cxn>
                <a:cxn ang="0">
                  <a:pos x="136" y="1235"/>
                </a:cxn>
                <a:cxn ang="0">
                  <a:pos x="109" y="1209"/>
                </a:cxn>
                <a:cxn ang="0">
                  <a:pos x="68" y="1171"/>
                </a:cxn>
                <a:cxn ang="0">
                  <a:pos x="32" y="1139"/>
                </a:cxn>
                <a:cxn ang="0">
                  <a:pos x="0" y="1109"/>
                </a:cxn>
                <a:cxn ang="0">
                  <a:pos x="943" y="0"/>
                </a:cxn>
              </a:cxnLst>
              <a:rect l="0" t="0" r="r" b="b"/>
              <a:pathLst>
                <a:path w="2292" h="1739">
                  <a:moveTo>
                    <a:pt x="943" y="0"/>
                  </a:moveTo>
                  <a:lnTo>
                    <a:pt x="947" y="2"/>
                  </a:lnTo>
                  <a:lnTo>
                    <a:pt x="960" y="10"/>
                  </a:lnTo>
                  <a:lnTo>
                    <a:pt x="975" y="21"/>
                  </a:lnTo>
                  <a:lnTo>
                    <a:pt x="996" y="34"/>
                  </a:lnTo>
                  <a:lnTo>
                    <a:pt x="1020" y="51"/>
                  </a:lnTo>
                  <a:lnTo>
                    <a:pt x="1066" y="81"/>
                  </a:lnTo>
                  <a:lnTo>
                    <a:pt x="1088" y="96"/>
                  </a:lnTo>
                  <a:lnTo>
                    <a:pt x="1103" y="107"/>
                  </a:lnTo>
                  <a:lnTo>
                    <a:pt x="1120" y="115"/>
                  </a:lnTo>
                  <a:lnTo>
                    <a:pt x="2292" y="743"/>
                  </a:lnTo>
                  <a:lnTo>
                    <a:pt x="860" y="1739"/>
                  </a:lnTo>
                  <a:lnTo>
                    <a:pt x="820" y="1722"/>
                  </a:lnTo>
                  <a:lnTo>
                    <a:pt x="773" y="1698"/>
                  </a:lnTo>
                  <a:lnTo>
                    <a:pt x="722" y="1668"/>
                  </a:lnTo>
                  <a:lnTo>
                    <a:pt x="666" y="1634"/>
                  </a:lnTo>
                  <a:lnTo>
                    <a:pt x="609" y="1596"/>
                  </a:lnTo>
                  <a:lnTo>
                    <a:pt x="547" y="1555"/>
                  </a:lnTo>
                  <a:lnTo>
                    <a:pt x="428" y="1470"/>
                  </a:lnTo>
                  <a:lnTo>
                    <a:pt x="368" y="1425"/>
                  </a:lnTo>
                  <a:lnTo>
                    <a:pt x="313" y="1382"/>
                  </a:lnTo>
                  <a:lnTo>
                    <a:pt x="260" y="1339"/>
                  </a:lnTo>
                  <a:lnTo>
                    <a:pt x="213" y="1301"/>
                  </a:lnTo>
                  <a:lnTo>
                    <a:pt x="170" y="1265"/>
                  </a:lnTo>
                  <a:lnTo>
                    <a:pt x="136" y="1235"/>
                  </a:lnTo>
                  <a:lnTo>
                    <a:pt x="109" y="1209"/>
                  </a:lnTo>
                  <a:lnTo>
                    <a:pt x="68" y="1171"/>
                  </a:lnTo>
                  <a:lnTo>
                    <a:pt x="32" y="1139"/>
                  </a:lnTo>
                  <a:lnTo>
                    <a:pt x="0" y="1109"/>
                  </a:lnTo>
                  <a:lnTo>
                    <a:pt x="943" y="0"/>
                  </a:lnTo>
                  <a:close/>
                </a:path>
              </a:pathLst>
            </a:custGeom>
            <a:solidFill>
              <a:schemeClr val="bg1">
                <a:alpha val="4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3" name="Freeform 14"/>
            <p:cNvSpPr>
              <a:spLocks/>
            </p:cNvSpPr>
            <p:nvPr/>
          </p:nvSpPr>
          <p:spPr bwMode="auto">
            <a:xfrm>
              <a:off x="4500512" y="4038502"/>
              <a:ext cx="1076428" cy="894476"/>
            </a:xfrm>
            <a:custGeom>
              <a:avLst/>
              <a:gdLst/>
              <a:ahLst/>
              <a:cxnLst>
                <a:cxn ang="0">
                  <a:pos x="1045" y="0"/>
                </a:cxn>
                <a:cxn ang="0">
                  <a:pos x="1411" y="197"/>
                </a:cxn>
                <a:cxn ang="0">
                  <a:pos x="1430" y="231"/>
                </a:cxn>
                <a:cxn ang="0">
                  <a:pos x="1445" y="261"/>
                </a:cxn>
                <a:cxn ang="0">
                  <a:pos x="1460" y="285"/>
                </a:cxn>
                <a:cxn ang="0">
                  <a:pos x="1470" y="304"/>
                </a:cxn>
                <a:cxn ang="0">
                  <a:pos x="1479" y="321"/>
                </a:cxn>
                <a:cxn ang="0">
                  <a:pos x="170" y="1229"/>
                </a:cxn>
                <a:cxn ang="0">
                  <a:pos x="121" y="1191"/>
                </a:cxn>
                <a:cxn ang="0">
                  <a:pos x="74" y="1152"/>
                </a:cxn>
                <a:cxn ang="0">
                  <a:pos x="34" y="1118"/>
                </a:cxn>
                <a:cxn ang="0">
                  <a:pos x="0" y="1088"/>
                </a:cxn>
                <a:cxn ang="0">
                  <a:pos x="1045" y="0"/>
                </a:cxn>
              </a:cxnLst>
              <a:rect l="0" t="0" r="r" b="b"/>
              <a:pathLst>
                <a:path w="1479" h="1229">
                  <a:moveTo>
                    <a:pt x="1045" y="0"/>
                  </a:moveTo>
                  <a:lnTo>
                    <a:pt x="1411" y="197"/>
                  </a:lnTo>
                  <a:lnTo>
                    <a:pt x="1430" y="231"/>
                  </a:lnTo>
                  <a:lnTo>
                    <a:pt x="1445" y="261"/>
                  </a:lnTo>
                  <a:lnTo>
                    <a:pt x="1460" y="285"/>
                  </a:lnTo>
                  <a:lnTo>
                    <a:pt x="1470" y="304"/>
                  </a:lnTo>
                  <a:lnTo>
                    <a:pt x="1479" y="321"/>
                  </a:lnTo>
                  <a:lnTo>
                    <a:pt x="170" y="1229"/>
                  </a:lnTo>
                  <a:lnTo>
                    <a:pt x="121" y="1191"/>
                  </a:lnTo>
                  <a:lnTo>
                    <a:pt x="74" y="1152"/>
                  </a:lnTo>
                  <a:lnTo>
                    <a:pt x="34" y="1118"/>
                  </a:lnTo>
                  <a:lnTo>
                    <a:pt x="0" y="1088"/>
                  </a:lnTo>
                  <a:lnTo>
                    <a:pt x="1045" y="0"/>
                  </a:lnTo>
                  <a:close/>
                </a:path>
              </a:pathLst>
            </a:custGeom>
            <a:solidFill>
              <a:schemeClr val="bg1">
                <a:alpha val="4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4" name="Freeform 15"/>
            <p:cNvSpPr>
              <a:spLocks/>
            </p:cNvSpPr>
            <p:nvPr/>
          </p:nvSpPr>
          <p:spPr bwMode="auto">
            <a:xfrm>
              <a:off x="7102425" y="4628026"/>
              <a:ext cx="299129" cy="287484"/>
            </a:xfrm>
            <a:custGeom>
              <a:avLst/>
              <a:gdLst/>
              <a:ahLst/>
              <a:cxnLst>
                <a:cxn ang="0">
                  <a:pos x="411" y="0"/>
                </a:cxn>
                <a:cxn ang="0">
                  <a:pos x="409" y="22"/>
                </a:cxn>
                <a:cxn ang="0">
                  <a:pos x="401" y="49"/>
                </a:cxn>
                <a:cxn ang="0">
                  <a:pos x="386" y="81"/>
                </a:cxn>
                <a:cxn ang="0">
                  <a:pos x="369" y="118"/>
                </a:cxn>
                <a:cxn ang="0">
                  <a:pos x="347" y="156"/>
                </a:cxn>
                <a:cxn ang="0">
                  <a:pos x="305" y="229"/>
                </a:cxn>
                <a:cxn ang="0">
                  <a:pos x="284" y="263"/>
                </a:cxn>
                <a:cxn ang="0">
                  <a:pos x="269" y="291"/>
                </a:cxn>
                <a:cxn ang="0">
                  <a:pos x="256" y="312"/>
                </a:cxn>
                <a:cxn ang="0">
                  <a:pos x="245" y="334"/>
                </a:cxn>
                <a:cxn ang="0">
                  <a:pos x="235" y="348"/>
                </a:cxn>
                <a:cxn ang="0">
                  <a:pos x="224" y="361"/>
                </a:cxn>
                <a:cxn ang="0">
                  <a:pos x="211" y="370"/>
                </a:cxn>
                <a:cxn ang="0">
                  <a:pos x="167" y="385"/>
                </a:cxn>
                <a:cxn ang="0">
                  <a:pos x="135" y="393"/>
                </a:cxn>
                <a:cxn ang="0">
                  <a:pos x="111" y="395"/>
                </a:cxn>
                <a:cxn ang="0">
                  <a:pos x="90" y="389"/>
                </a:cxn>
                <a:cxn ang="0">
                  <a:pos x="73" y="374"/>
                </a:cxn>
                <a:cxn ang="0">
                  <a:pos x="58" y="355"/>
                </a:cxn>
                <a:cxn ang="0">
                  <a:pos x="45" y="331"/>
                </a:cxn>
                <a:cxn ang="0">
                  <a:pos x="35" y="304"/>
                </a:cxn>
                <a:cxn ang="0">
                  <a:pos x="18" y="248"/>
                </a:cxn>
                <a:cxn ang="0">
                  <a:pos x="9" y="222"/>
                </a:cxn>
                <a:cxn ang="0">
                  <a:pos x="0" y="199"/>
                </a:cxn>
                <a:cxn ang="0">
                  <a:pos x="411" y="0"/>
                </a:cxn>
              </a:cxnLst>
              <a:rect l="0" t="0" r="r" b="b"/>
              <a:pathLst>
                <a:path w="411" h="395">
                  <a:moveTo>
                    <a:pt x="411" y="0"/>
                  </a:moveTo>
                  <a:lnTo>
                    <a:pt x="409" y="22"/>
                  </a:lnTo>
                  <a:lnTo>
                    <a:pt x="401" y="49"/>
                  </a:lnTo>
                  <a:lnTo>
                    <a:pt x="386" y="81"/>
                  </a:lnTo>
                  <a:lnTo>
                    <a:pt x="369" y="118"/>
                  </a:lnTo>
                  <a:lnTo>
                    <a:pt x="347" y="156"/>
                  </a:lnTo>
                  <a:lnTo>
                    <a:pt x="305" y="229"/>
                  </a:lnTo>
                  <a:lnTo>
                    <a:pt x="284" y="263"/>
                  </a:lnTo>
                  <a:lnTo>
                    <a:pt x="269" y="291"/>
                  </a:lnTo>
                  <a:lnTo>
                    <a:pt x="256" y="312"/>
                  </a:lnTo>
                  <a:lnTo>
                    <a:pt x="245" y="334"/>
                  </a:lnTo>
                  <a:lnTo>
                    <a:pt x="235" y="348"/>
                  </a:lnTo>
                  <a:lnTo>
                    <a:pt x="224" y="361"/>
                  </a:lnTo>
                  <a:lnTo>
                    <a:pt x="211" y="370"/>
                  </a:lnTo>
                  <a:lnTo>
                    <a:pt x="167" y="385"/>
                  </a:lnTo>
                  <a:lnTo>
                    <a:pt x="135" y="393"/>
                  </a:lnTo>
                  <a:lnTo>
                    <a:pt x="111" y="395"/>
                  </a:lnTo>
                  <a:lnTo>
                    <a:pt x="90" y="389"/>
                  </a:lnTo>
                  <a:lnTo>
                    <a:pt x="73" y="374"/>
                  </a:lnTo>
                  <a:lnTo>
                    <a:pt x="58" y="355"/>
                  </a:lnTo>
                  <a:lnTo>
                    <a:pt x="45" y="331"/>
                  </a:lnTo>
                  <a:lnTo>
                    <a:pt x="35" y="304"/>
                  </a:lnTo>
                  <a:lnTo>
                    <a:pt x="18" y="248"/>
                  </a:lnTo>
                  <a:lnTo>
                    <a:pt x="9" y="222"/>
                  </a:lnTo>
                  <a:lnTo>
                    <a:pt x="0" y="199"/>
                  </a:lnTo>
                  <a:lnTo>
                    <a:pt x="411" y="0"/>
                  </a:lnTo>
                  <a:close/>
                </a:path>
              </a:pathLst>
            </a:custGeom>
            <a:solidFill>
              <a:srgbClr val="F0EC0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5" name="Freeform 16"/>
            <p:cNvSpPr>
              <a:spLocks/>
            </p:cNvSpPr>
            <p:nvPr/>
          </p:nvSpPr>
          <p:spPr bwMode="auto">
            <a:xfrm>
              <a:off x="7102425" y="4755393"/>
              <a:ext cx="96071" cy="160118"/>
            </a:xfrm>
            <a:custGeom>
              <a:avLst/>
              <a:gdLst/>
              <a:ahLst/>
              <a:cxnLst>
                <a:cxn ang="0">
                  <a:pos x="49" y="0"/>
                </a:cxn>
                <a:cxn ang="0">
                  <a:pos x="60" y="37"/>
                </a:cxn>
                <a:cxn ang="0">
                  <a:pos x="71" y="77"/>
                </a:cxn>
                <a:cxn ang="0">
                  <a:pos x="84" y="118"/>
                </a:cxn>
                <a:cxn ang="0">
                  <a:pos x="96" y="156"/>
                </a:cxn>
                <a:cxn ang="0">
                  <a:pos x="113" y="191"/>
                </a:cxn>
                <a:cxn ang="0">
                  <a:pos x="132" y="218"/>
                </a:cxn>
                <a:cxn ang="0">
                  <a:pos x="109" y="220"/>
                </a:cxn>
                <a:cxn ang="0">
                  <a:pos x="90" y="212"/>
                </a:cxn>
                <a:cxn ang="0">
                  <a:pos x="73" y="199"/>
                </a:cxn>
                <a:cxn ang="0">
                  <a:pos x="58" y="180"/>
                </a:cxn>
                <a:cxn ang="0">
                  <a:pos x="45" y="154"/>
                </a:cxn>
                <a:cxn ang="0">
                  <a:pos x="35" y="129"/>
                </a:cxn>
                <a:cxn ang="0">
                  <a:pos x="18" y="73"/>
                </a:cxn>
                <a:cxn ang="0">
                  <a:pos x="9" y="47"/>
                </a:cxn>
                <a:cxn ang="0">
                  <a:pos x="0" y="24"/>
                </a:cxn>
                <a:cxn ang="0">
                  <a:pos x="49" y="0"/>
                </a:cxn>
              </a:cxnLst>
              <a:rect l="0" t="0" r="r" b="b"/>
              <a:pathLst>
                <a:path w="132" h="220">
                  <a:moveTo>
                    <a:pt x="49" y="0"/>
                  </a:moveTo>
                  <a:lnTo>
                    <a:pt x="60" y="37"/>
                  </a:lnTo>
                  <a:lnTo>
                    <a:pt x="71" y="77"/>
                  </a:lnTo>
                  <a:lnTo>
                    <a:pt x="84" y="118"/>
                  </a:lnTo>
                  <a:lnTo>
                    <a:pt x="96" y="156"/>
                  </a:lnTo>
                  <a:lnTo>
                    <a:pt x="113" y="191"/>
                  </a:lnTo>
                  <a:lnTo>
                    <a:pt x="132" y="218"/>
                  </a:lnTo>
                  <a:lnTo>
                    <a:pt x="109" y="220"/>
                  </a:lnTo>
                  <a:lnTo>
                    <a:pt x="90" y="212"/>
                  </a:lnTo>
                  <a:lnTo>
                    <a:pt x="73" y="199"/>
                  </a:lnTo>
                  <a:lnTo>
                    <a:pt x="58" y="180"/>
                  </a:lnTo>
                  <a:lnTo>
                    <a:pt x="45" y="154"/>
                  </a:lnTo>
                  <a:lnTo>
                    <a:pt x="35" y="129"/>
                  </a:lnTo>
                  <a:lnTo>
                    <a:pt x="18" y="73"/>
                  </a:lnTo>
                  <a:lnTo>
                    <a:pt x="9" y="47"/>
                  </a:lnTo>
                  <a:lnTo>
                    <a:pt x="0" y="24"/>
                  </a:lnTo>
                  <a:lnTo>
                    <a:pt x="49"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6" name="Freeform 17"/>
            <p:cNvSpPr>
              <a:spLocks/>
            </p:cNvSpPr>
            <p:nvPr/>
          </p:nvSpPr>
          <p:spPr bwMode="auto">
            <a:xfrm>
              <a:off x="7215963" y="4753937"/>
              <a:ext cx="52402" cy="76420"/>
            </a:xfrm>
            <a:custGeom>
              <a:avLst/>
              <a:gdLst/>
              <a:ahLst/>
              <a:cxnLst>
                <a:cxn ang="0">
                  <a:pos x="34" y="0"/>
                </a:cxn>
                <a:cxn ang="0">
                  <a:pos x="49" y="0"/>
                </a:cxn>
                <a:cxn ang="0">
                  <a:pos x="62" y="7"/>
                </a:cxn>
                <a:cxn ang="0">
                  <a:pos x="70" y="22"/>
                </a:cxn>
                <a:cxn ang="0">
                  <a:pos x="72" y="39"/>
                </a:cxn>
                <a:cxn ang="0">
                  <a:pos x="70" y="60"/>
                </a:cxn>
                <a:cxn ang="0">
                  <a:pos x="62" y="79"/>
                </a:cxn>
                <a:cxn ang="0">
                  <a:pos x="51" y="96"/>
                </a:cxn>
                <a:cxn ang="0">
                  <a:pos x="36" y="105"/>
                </a:cxn>
                <a:cxn ang="0">
                  <a:pos x="23" y="105"/>
                </a:cxn>
                <a:cxn ang="0">
                  <a:pos x="11" y="99"/>
                </a:cxn>
                <a:cxn ang="0">
                  <a:pos x="4" y="84"/>
                </a:cxn>
                <a:cxn ang="0">
                  <a:pos x="0" y="64"/>
                </a:cxn>
                <a:cxn ang="0">
                  <a:pos x="2" y="43"/>
                </a:cxn>
                <a:cxn ang="0">
                  <a:pos x="11" y="24"/>
                </a:cxn>
                <a:cxn ang="0">
                  <a:pos x="21" y="9"/>
                </a:cxn>
                <a:cxn ang="0">
                  <a:pos x="34" y="0"/>
                </a:cxn>
              </a:cxnLst>
              <a:rect l="0" t="0" r="r" b="b"/>
              <a:pathLst>
                <a:path w="72" h="105">
                  <a:moveTo>
                    <a:pt x="34" y="0"/>
                  </a:moveTo>
                  <a:lnTo>
                    <a:pt x="49" y="0"/>
                  </a:lnTo>
                  <a:lnTo>
                    <a:pt x="62" y="7"/>
                  </a:lnTo>
                  <a:lnTo>
                    <a:pt x="70" y="22"/>
                  </a:lnTo>
                  <a:lnTo>
                    <a:pt x="72" y="39"/>
                  </a:lnTo>
                  <a:lnTo>
                    <a:pt x="70" y="60"/>
                  </a:lnTo>
                  <a:lnTo>
                    <a:pt x="62" y="79"/>
                  </a:lnTo>
                  <a:lnTo>
                    <a:pt x="51" y="96"/>
                  </a:lnTo>
                  <a:lnTo>
                    <a:pt x="36" y="105"/>
                  </a:lnTo>
                  <a:lnTo>
                    <a:pt x="23" y="105"/>
                  </a:lnTo>
                  <a:lnTo>
                    <a:pt x="11" y="99"/>
                  </a:lnTo>
                  <a:lnTo>
                    <a:pt x="4" y="84"/>
                  </a:lnTo>
                  <a:lnTo>
                    <a:pt x="0" y="64"/>
                  </a:lnTo>
                  <a:lnTo>
                    <a:pt x="2" y="43"/>
                  </a:lnTo>
                  <a:lnTo>
                    <a:pt x="11" y="24"/>
                  </a:lnTo>
                  <a:lnTo>
                    <a:pt x="21" y="9"/>
                  </a:lnTo>
                  <a:lnTo>
                    <a:pt x="34"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7" name="Freeform 18"/>
            <p:cNvSpPr>
              <a:spLocks/>
            </p:cNvSpPr>
            <p:nvPr/>
          </p:nvSpPr>
          <p:spPr bwMode="auto">
            <a:xfrm>
              <a:off x="4881156" y="2191326"/>
              <a:ext cx="2826078" cy="2518943"/>
            </a:xfrm>
            <a:custGeom>
              <a:avLst/>
              <a:gdLst/>
              <a:ahLst/>
              <a:cxnLst>
                <a:cxn ang="0">
                  <a:pos x="2305" y="4"/>
                </a:cxn>
                <a:cxn ang="0">
                  <a:pos x="2540" y="36"/>
                </a:cxn>
                <a:cxn ang="0">
                  <a:pos x="2750" y="96"/>
                </a:cxn>
                <a:cxn ang="0">
                  <a:pos x="2931" y="169"/>
                </a:cxn>
                <a:cxn ang="0">
                  <a:pos x="3080" y="250"/>
                </a:cxn>
                <a:cxn ang="0">
                  <a:pos x="3191" y="329"/>
                </a:cxn>
                <a:cxn ang="0">
                  <a:pos x="3321" y="455"/>
                </a:cxn>
                <a:cxn ang="0">
                  <a:pos x="3472" y="633"/>
                </a:cxn>
                <a:cxn ang="0">
                  <a:pos x="3582" y="799"/>
                </a:cxn>
                <a:cxn ang="0">
                  <a:pos x="3663" y="942"/>
                </a:cxn>
                <a:cxn ang="0">
                  <a:pos x="3717" y="1053"/>
                </a:cxn>
                <a:cxn ang="0">
                  <a:pos x="3746" y="1126"/>
                </a:cxn>
                <a:cxn ang="0">
                  <a:pos x="3776" y="1212"/>
                </a:cxn>
                <a:cxn ang="0">
                  <a:pos x="3810" y="1336"/>
                </a:cxn>
                <a:cxn ang="0">
                  <a:pos x="3842" y="1485"/>
                </a:cxn>
                <a:cxn ang="0">
                  <a:pos x="3874" y="1716"/>
                </a:cxn>
                <a:cxn ang="0">
                  <a:pos x="3880" y="1853"/>
                </a:cxn>
                <a:cxn ang="0">
                  <a:pos x="3878" y="2034"/>
                </a:cxn>
                <a:cxn ang="0">
                  <a:pos x="3883" y="2182"/>
                </a:cxn>
                <a:cxn ang="0">
                  <a:pos x="3880" y="2323"/>
                </a:cxn>
                <a:cxn ang="0">
                  <a:pos x="3863" y="2372"/>
                </a:cxn>
                <a:cxn ang="0">
                  <a:pos x="3819" y="2451"/>
                </a:cxn>
                <a:cxn ang="0">
                  <a:pos x="3749" y="2558"/>
                </a:cxn>
                <a:cxn ang="0">
                  <a:pos x="3651" y="2679"/>
                </a:cxn>
                <a:cxn ang="0">
                  <a:pos x="3527" y="2812"/>
                </a:cxn>
                <a:cxn ang="0">
                  <a:pos x="3378" y="2949"/>
                </a:cxn>
                <a:cxn ang="0">
                  <a:pos x="3204" y="3081"/>
                </a:cxn>
                <a:cxn ang="0">
                  <a:pos x="3001" y="3201"/>
                </a:cxn>
                <a:cxn ang="0">
                  <a:pos x="2774" y="3303"/>
                </a:cxn>
                <a:cxn ang="0">
                  <a:pos x="2478" y="3391"/>
                </a:cxn>
                <a:cxn ang="0">
                  <a:pos x="2131" y="3447"/>
                </a:cxn>
                <a:cxn ang="0">
                  <a:pos x="1792" y="3461"/>
                </a:cxn>
                <a:cxn ang="0">
                  <a:pos x="1473" y="3444"/>
                </a:cxn>
                <a:cxn ang="0">
                  <a:pos x="1179" y="3399"/>
                </a:cxn>
                <a:cxn ang="0">
                  <a:pos x="924" y="3338"/>
                </a:cxn>
                <a:cxn ang="0">
                  <a:pos x="717" y="3267"/>
                </a:cxn>
                <a:cxn ang="0">
                  <a:pos x="541" y="3177"/>
                </a:cxn>
                <a:cxn ang="0">
                  <a:pos x="368" y="3058"/>
                </a:cxn>
                <a:cxn ang="0">
                  <a:pos x="219" y="2919"/>
                </a:cxn>
                <a:cxn ang="0">
                  <a:pos x="104" y="2767"/>
                </a:cxn>
                <a:cxn ang="0">
                  <a:pos x="28" y="2607"/>
                </a:cxn>
                <a:cxn ang="0">
                  <a:pos x="0" y="2444"/>
                </a:cxn>
                <a:cxn ang="0">
                  <a:pos x="9" y="2286"/>
                </a:cxn>
                <a:cxn ang="0">
                  <a:pos x="34" y="2098"/>
                </a:cxn>
                <a:cxn ang="0">
                  <a:pos x="73" y="1895"/>
                </a:cxn>
                <a:cxn ang="0">
                  <a:pos x="121" y="1688"/>
                </a:cxn>
                <a:cxn ang="0">
                  <a:pos x="175" y="1494"/>
                </a:cxn>
                <a:cxn ang="0">
                  <a:pos x="228" y="1325"/>
                </a:cxn>
                <a:cxn ang="0">
                  <a:pos x="281" y="1195"/>
                </a:cxn>
                <a:cxn ang="0">
                  <a:pos x="360" y="1056"/>
                </a:cxn>
                <a:cxn ang="0">
                  <a:pos x="462" y="904"/>
                </a:cxn>
                <a:cxn ang="0">
                  <a:pos x="581" y="754"/>
                </a:cxn>
                <a:cxn ang="0">
                  <a:pos x="711" y="618"/>
                </a:cxn>
                <a:cxn ang="0">
                  <a:pos x="828" y="511"/>
                </a:cxn>
                <a:cxn ang="0">
                  <a:pos x="943" y="417"/>
                </a:cxn>
                <a:cxn ang="0">
                  <a:pos x="1077" y="325"/>
                </a:cxn>
                <a:cxn ang="0">
                  <a:pos x="1237" y="233"/>
                </a:cxn>
                <a:cxn ang="0">
                  <a:pos x="1426" y="150"/>
                </a:cxn>
                <a:cxn ang="0">
                  <a:pos x="1652" y="79"/>
                </a:cxn>
                <a:cxn ang="0">
                  <a:pos x="1918" y="22"/>
                </a:cxn>
                <a:cxn ang="0">
                  <a:pos x="2180" y="0"/>
                </a:cxn>
              </a:cxnLst>
              <a:rect l="0" t="0" r="r" b="b"/>
              <a:pathLst>
                <a:path w="3883" h="3461">
                  <a:moveTo>
                    <a:pt x="2180" y="0"/>
                  </a:moveTo>
                  <a:lnTo>
                    <a:pt x="2305" y="4"/>
                  </a:lnTo>
                  <a:lnTo>
                    <a:pt x="2425" y="17"/>
                  </a:lnTo>
                  <a:lnTo>
                    <a:pt x="2540" y="36"/>
                  </a:lnTo>
                  <a:lnTo>
                    <a:pt x="2648" y="64"/>
                  </a:lnTo>
                  <a:lnTo>
                    <a:pt x="2750" y="96"/>
                  </a:lnTo>
                  <a:lnTo>
                    <a:pt x="2844" y="130"/>
                  </a:lnTo>
                  <a:lnTo>
                    <a:pt x="2931" y="169"/>
                  </a:lnTo>
                  <a:lnTo>
                    <a:pt x="3010" y="210"/>
                  </a:lnTo>
                  <a:lnTo>
                    <a:pt x="3080" y="250"/>
                  </a:lnTo>
                  <a:lnTo>
                    <a:pt x="3140" y="291"/>
                  </a:lnTo>
                  <a:lnTo>
                    <a:pt x="3191" y="329"/>
                  </a:lnTo>
                  <a:lnTo>
                    <a:pt x="3231" y="363"/>
                  </a:lnTo>
                  <a:lnTo>
                    <a:pt x="3321" y="455"/>
                  </a:lnTo>
                  <a:lnTo>
                    <a:pt x="3402" y="545"/>
                  </a:lnTo>
                  <a:lnTo>
                    <a:pt x="3472" y="633"/>
                  </a:lnTo>
                  <a:lnTo>
                    <a:pt x="3531" y="718"/>
                  </a:lnTo>
                  <a:lnTo>
                    <a:pt x="3582" y="799"/>
                  </a:lnTo>
                  <a:lnTo>
                    <a:pt x="3627" y="874"/>
                  </a:lnTo>
                  <a:lnTo>
                    <a:pt x="3663" y="942"/>
                  </a:lnTo>
                  <a:lnTo>
                    <a:pt x="3693" y="1002"/>
                  </a:lnTo>
                  <a:lnTo>
                    <a:pt x="3717" y="1053"/>
                  </a:lnTo>
                  <a:lnTo>
                    <a:pt x="3734" y="1096"/>
                  </a:lnTo>
                  <a:lnTo>
                    <a:pt x="3746" y="1126"/>
                  </a:lnTo>
                  <a:lnTo>
                    <a:pt x="3761" y="1162"/>
                  </a:lnTo>
                  <a:lnTo>
                    <a:pt x="3776" y="1212"/>
                  </a:lnTo>
                  <a:lnTo>
                    <a:pt x="3793" y="1269"/>
                  </a:lnTo>
                  <a:lnTo>
                    <a:pt x="3810" y="1336"/>
                  </a:lnTo>
                  <a:lnTo>
                    <a:pt x="3827" y="1408"/>
                  </a:lnTo>
                  <a:lnTo>
                    <a:pt x="3842" y="1485"/>
                  </a:lnTo>
                  <a:lnTo>
                    <a:pt x="3868" y="1639"/>
                  </a:lnTo>
                  <a:lnTo>
                    <a:pt x="3874" y="1716"/>
                  </a:lnTo>
                  <a:lnTo>
                    <a:pt x="3880" y="1786"/>
                  </a:lnTo>
                  <a:lnTo>
                    <a:pt x="3880" y="1853"/>
                  </a:lnTo>
                  <a:lnTo>
                    <a:pt x="3878" y="1947"/>
                  </a:lnTo>
                  <a:lnTo>
                    <a:pt x="3878" y="2034"/>
                  </a:lnTo>
                  <a:lnTo>
                    <a:pt x="3880" y="2113"/>
                  </a:lnTo>
                  <a:lnTo>
                    <a:pt x="3883" y="2182"/>
                  </a:lnTo>
                  <a:lnTo>
                    <a:pt x="3883" y="2288"/>
                  </a:lnTo>
                  <a:lnTo>
                    <a:pt x="3880" y="2323"/>
                  </a:lnTo>
                  <a:lnTo>
                    <a:pt x="3874" y="2342"/>
                  </a:lnTo>
                  <a:lnTo>
                    <a:pt x="3863" y="2372"/>
                  </a:lnTo>
                  <a:lnTo>
                    <a:pt x="3844" y="2408"/>
                  </a:lnTo>
                  <a:lnTo>
                    <a:pt x="3819" y="2451"/>
                  </a:lnTo>
                  <a:lnTo>
                    <a:pt x="3787" y="2502"/>
                  </a:lnTo>
                  <a:lnTo>
                    <a:pt x="3749" y="2558"/>
                  </a:lnTo>
                  <a:lnTo>
                    <a:pt x="3702" y="2617"/>
                  </a:lnTo>
                  <a:lnTo>
                    <a:pt x="3651" y="2679"/>
                  </a:lnTo>
                  <a:lnTo>
                    <a:pt x="3593" y="2746"/>
                  </a:lnTo>
                  <a:lnTo>
                    <a:pt x="3527" y="2812"/>
                  </a:lnTo>
                  <a:lnTo>
                    <a:pt x="3457" y="2880"/>
                  </a:lnTo>
                  <a:lnTo>
                    <a:pt x="3378" y="2949"/>
                  </a:lnTo>
                  <a:lnTo>
                    <a:pt x="3293" y="3017"/>
                  </a:lnTo>
                  <a:lnTo>
                    <a:pt x="3204" y="3081"/>
                  </a:lnTo>
                  <a:lnTo>
                    <a:pt x="3106" y="3143"/>
                  </a:lnTo>
                  <a:lnTo>
                    <a:pt x="3001" y="3201"/>
                  </a:lnTo>
                  <a:lnTo>
                    <a:pt x="2891" y="3256"/>
                  </a:lnTo>
                  <a:lnTo>
                    <a:pt x="2774" y="3303"/>
                  </a:lnTo>
                  <a:lnTo>
                    <a:pt x="2650" y="3346"/>
                  </a:lnTo>
                  <a:lnTo>
                    <a:pt x="2478" y="3391"/>
                  </a:lnTo>
                  <a:lnTo>
                    <a:pt x="2303" y="3425"/>
                  </a:lnTo>
                  <a:lnTo>
                    <a:pt x="2131" y="3447"/>
                  </a:lnTo>
                  <a:lnTo>
                    <a:pt x="1961" y="3459"/>
                  </a:lnTo>
                  <a:lnTo>
                    <a:pt x="1792" y="3461"/>
                  </a:lnTo>
                  <a:lnTo>
                    <a:pt x="1631" y="3457"/>
                  </a:lnTo>
                  <a:lnTo>
                    <a:pt x="1473" y="3444"/>
                  </a:lnTo>
                  <a:lnTo>
                    <a:pt x="1322" y="3425"/>
                  </a:lnTo>
                  <a:lnTo>
                    <a:pt x="1179" y="3399"/>
                  </a:lnTo>
                  <a:lnTo>
                    <a:pt x="1047" y="3372"/>
                  </a:lnTo>
                  <a:lnTo>
                    <a:pt x="924" y="3338"/>
                  </a:lnTo>
                  <a:lnTo>
                    <a:pt x="813" y="3303"/>
                  </a:lnTo>
                  <a:lnTo>
                    <a:pt x="717" y="3267"/>
                  </a:lnTo>
                  <a:lnTo>
                    <a:pt x="634" y="3229"/>
                  </a:lnTo>
                  <a:lnTo>
                    <a:pt x="541" y="3177"/>
                  </a:lnTo>
                  <a:lnTo>
                    <a:pt x="451" y="3120"/>
                  </a:lnTo>
                  <a:lnTo>
                    <a:pt x="368" y="3058"/>
                  </a:lnTo>
                  <a:lnTo>
                    <a:pt x="290" y="2991"/>
                  </a:lnTo>
                  <a:lnTo>
                    <a:pt x="219" y="2919"/>
                  </a:lnTo>
                  <a:lnTo>
                    <a:pt x="158" y="2844"/>
                  </a:lnTo>
                  <a:lnTo>
                    <a:pt x="104" y="2767"/>
                  </a:lnTo>
                  <a:lnTo>
                    <a:pt x="62" y="2688"/>
                  </a:lnTo>
                  <a:lnTo>
                    <a:pt x="28" y="2607"/>
                  </a:lnTo>
                  <a:lnTo>
                    <a:pt x="9" y="2526"/>
                  </a:lnTo>
                  <a:lnTo>
                    <a:pt x="0" y="2444"/>
                  </a:lnTo>
                  <a:lnTo>
                    <a:pt x="2" y="2370"/>
                  </a:lnTo>
                  <a:lnTo>
                    <a:pt x="9" y="2286"/>
                  </a:lnTo>
                  <a:lnTo>
                    <a:pt x="19" y="2197"/>
                  </a:lnTo>
                  <a:lnTo>
                    <a:pt x="34" y="2098"/>
                  </a:lnTo>
                  <a:lnTo>
                    <a:pt x="51" y="1998"/>
                  </a:lnTo>
                  <a:lnTo>
                    <a:pt x="73" y="1895"/>
                  </a:lnTo>
                  <a:lnTo>
                    <a:pt x="96" y="1791"/>
                  </a:lnTo>
                  <a:lnTo>
                    <a:pt x="121" y="1688"/>
                  </a:lnTo>
                  <a:lnTo>
                    <a:pt x="147" y="1588"/>
                  </a:lnTo>
                  <a:lnTo>
                    <a:pt x="175" y="1494"/>
                  </a:lnTo>
                  <a:lnTo>
                    <a:pt x="200" y="1406"/>
                  </a:lnTo>
                  <a:lnTo>
                    <a:pt x="228" y="1325"/>
                  </a:lnTo>
                  <a:lnTo>
                    <a:pt x="253" y="1256"/>
                  </a:lnTo>
                  <a:lnTo>
                    <a:pt x="281" y="1195"/>
                  </a:lnTo>
                  <a:lnTo>
                    <a:pt x="317" y="1126"/>
                  </a:lnTo>
                  <a:lnTo>
                    <a:pt x="360" y="1056"/>
                  </a:lnTo>
                  <a:lnTo>
                    <a:pt x="407" y="981"/>
                  </a:lnTo>
                  <a:lnTo>
                    <a:pt x="462" y="904"/>
                  </a:lnTo>
                  <a:lnTo>
                    <a:pt x="520" y="829"/>
                  </a:lnTo>
                  <a:lnTo>
                    <a:pt x="581" y="754"/>
                  </a:lnTo>
                  <a:lnTo>
                    <a:pt x="645" y="684"/>
                  </a:lnTo>
                  <a:lnTo>
                    <a:pt x="711" y="618"/>
                  </a:lnTo>
                  <a:lnTo>
                    <a:pt x="777" y="556"/>
                  </a:lnTo>
                  <a:lnTo>
                    <a:pt x="828" y="511"/>
                  </a:lnTo>
                  <a:lnTo>
                    <a:pt x="884" y="464"/>
                  </a:lnTo>
                  <a:lnTo>
                    <a:pt x="943" y="417"/>
                  </a:lnTo>
                  <a:lnTo>
                    <a:pt x="1007" y="370"/>
                  </a:lnTo>
                  <a:lnTo>
                    <a:pt x="1077" y="325"/>
                  </a:lnTo>
                  <a:lnTo>
                    <a:pt x="1154" y="278"/>
                  </a:lnTo>
                  <a:lnTo>
                    <a:pt x="1237" y="233"/>
                  </a:lnTo>
                  <a:lnTo>
                    <a:pt x="1326" y="190"/>
                  </a:lnTo>
                  <a:lnTo>
                    <a:pt x="1426" y="150"/>
                  </a:lnTo>
                  <a:lnTo>
                    <a:pt x="1535" y="113"/>
                  </a:lnTo>
                  <a:lnTo>
                    <a:pt x="1652" y="79"/>
                  </a:lnTo>
                  <a:lnTo>
                    <a:pt x="1780" y="47"/>
                  </a:lnTo>
                  <a:lnTo>
                    <a:pt x="1918" y="22"/>
                  </a:lnTo>
                  <a:lnTo>
                    <a:pt x="2050" y="4"/>
                  </a:lnTo>
                  <a:lnTo>
                    <a:pt x="2180" y="0"/>
                  </a:lnTo>
                  <a:close/>
                </a:path>
              </a:pathLst>
            </a:custGeom>
            <a:gradFill flip="none" rotWithShape="1">
              <a:gsLst>
                <a:gs pos="0">
                  <a:srgbClr val="EDC600">
                    <a:shade val="30000"/>
                    <a:satMod val="115000"/>
                  </a:srgbClr>
                </a:gs>
                <a:gs pos="50000">
                  <a:srgbClr val="EDC600">
                    <a:shade val="67500"/>
                    <a:satMod val="115000"/>
                  </a:srgbClr>
                </a:gs>
                <a:gs pos="100000">
                  <a:srgbClr val="EDC600">
                    <a:shade val="100000"/>
                    <a:satMod val="115000"/>
                  </a:srgbClr>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8" name="Freeform 19"/>
            <p:cNvSpPr>
              <a:spLocks/>
            </p:cNvSpPr>
            <p:nvPr/>
          </p:nvSpPr>
          <p:spPr bwMode="auto">
            <a:xfrm>
              <a:off x="4943020" y="2202243"/>
              <a:ext cx="2038590" cy="2432334"/>
            </a:xfrm>
            <a:custGeom>
              <a:avLst/>
              <a:gdLst/>
              <a:ahLst/>
              <a:cxnLst>
                <a:cxn ang="0">
                  <a:pos x="2263" y="2"/>
                </a:cxn>
                <a:cxn ang="0">
                  <a:pos x="2357" y="13"/>
                </a:cxn>
                <a:cxn ang="0">
                  <a:pos x="2457" y="36"/>
                </a:cxn>
                <a:cxn ang="0">
                  <a:pos x="2604" y="83"/>
                </a:cxn>
                <a:cxn ang="0">
                  <a:pos x="2727" y="128"/>
                </a:cxn>
                <a:cxn ang="0">
                  <a:pos x="2797" y="156"/>
                </a:cxn>
                <a:cxn ang="0">
                  <a:pos x="2672" y="118"/>
                </a:cxn>
                <a:cxn ang="0">
                  <a:pos x="2523" y="98"/>
                </a:cxn>
                <a:cxn ang="0">
                  <a:pos x="2357" y="122"/>
                </a:cxn>
                <a:cxn ang="0">
                  <a:pos x="2169" y="212"/>
                </a:cxn>
                <a:cxn ang="0">
                  <a:pos x="1965" y="391"/>
                </a:cxn>
                <a:cxn ang="0">
                  <a:pos x="1771" y="637"/>
                </a:cxn>
                <a:cxn ang="0">
                  <a:pos x="1603" y="904"/>
                </a:cxn>
                <a:cxn ang="0">
                  <a:pos x="1456" y="1182"/>
                </a:cxn>
                <a:cxn ang="0">
                  <a:pos x="1335" y="1447"/>
                </a:cxn>
                <a:cxn ang="0">
                  <a:pos x="1243" y="1671"/>
                </a:cxn>
                <a:cxn ang="0">
                  <a:pos x="1186" y="1833"/>
                </a:cxn>
                <a:cxn ang="0">
                  <a:pos x="1154" y="1957"/>
                </a:cxn>
                <a:cxn ang="0">
                  <a:pos x="1114" y="2126"/>
                </a:cxn>
                <a:cxn ang="0">
                  <a:pos x="1062" y="2363"/>
                </a:cxn>
                <a:cxn ang="0">
                  <a:pos x="1013" y="2637"/>
                </a:cxn>
                <a:cxn ang="0">
                  <a:pos x="977" y="2921"/>
                </a:cxn>
                <a:cxn ang="0">
                  <a:pos x="969" y="3188"/>
                </a:cxn>
                <a:cxn ang="0">
                  <a:pos x="975" y="3340"/>
                </a:cxn>
                <a:cxn ang="0">
                  <a:pos x="845" y="3299"/>
                </a:cxn>
                <a:cxn ang="0">
                  <a:pos x="671" y="3235"/>
                </a:cxn>
                <a:cxn ang="0">
                  <a:pos x="466" y="3143"/>
                </a:cxn>
                <a:cxn ang="0">
                  <a:pos x="266" y="3023"/>
                </a:cxn>
                <a:cxn ang="0">
                  <a:pos x="100" y="2880"/>
                </a:cxn>
                <a:cxn ang="0">
                  <a:pos x="5" y="2714"/>
                </a:cxn>
                <a:cxn ang="0">
                  <a:pos x="5" y="2605"/>
                </a:cxn>
                <a:cxn ang="0">
                  <a:pos x="28" y="2414"/>
                </a:cxn>
                <a:cxn ang="0">
                  <a:pos x="71" y="2173"/>
                </a:cxn>
                <a:cxn ang="0">
                  <a:pos x="124" y="1917"/>
                </a:cxn>
                <a:cxn ang="0">
                  <a:pos x="179" y="1682"/>
                </a:cxn>
                <a:cxn ang="0">
                  <a:pos x="228" y="1498"/>
                </a:cxn>
                <a:cxn ang="0">
                  <a:pos x="292" y="1331"/>
                </a:cxn>
                <a:cxn ang="0">
                  <a:pos x="413" y="1103"/>
                </a:cxn>
                <a:cxn ang="0">
                  <a:pos x="564" y="859"/>
                </a:cxn>
                <a:cxn ang="0">
                  <a:pos x="722" y="639"/>
                </a:cxn>
                <a:cxn ang="0">
                  <a:pos x="877" y="466"/>
                </a:cxn>
                <a:cxn ang="0">
                  <a:pos x="1086" y="310"/>
                </a:cxn>
                <a:cxn ang="0">
                  <a:pos x="1375" y="152"/>
                </a:cxn>
                <a:cxn ang="0">
                  <a:pos x="1543" y="86"/>
                </a:cxn>
                <a:cxn ang="0">
                  <a:pos x="1833" y="21"/>
                </a:cxn>
                <a:cxn ang="0">
                  <a:pos x="2080" y="0"/>
                </a:cxn>
              </a:cxnLst>
              <a:rect l="0" t="0" r="r" b="b"/>
              <a:pathLst>
                <a:path w="2801" h="3342">
                  <a:moveTo>
                    <a:pt x="2080" y="0"/>
                  </a:moveTo>
                  <a:lnTo>
                    <a:pt x="2212" y="0"/>
                  </a:lnTo>
                  <a:lnTo>
                    <a:pt x="2263" y="2"/>
                  </a:lnTo>
                  <a:lnTo>
                    <a:pt x="2306" y="7"/>
                  </a:lnTo>
                  <a:lnTo>
                    <a:pt x="2337" y="9"/>
                  </a:lnTo>
                  <a:lnTo>
                    <a:pt x="2357" y="13"/>
                  </a:lnTo>
                  <a:lnTo>
                    <a:pt x="2363" y="13"/>
                  </a:lnTo>
                  <a:lnTo>
                    <a:pt x="2410" y="24"/>
                  </a:lnTo>
                  <a:lnTo>
                    <a:pt x="2457" y="36"/>
                  </a:lnTo>
                  <a:lnTo>
                    <a:pt x="2508" y="51"/>
                  </a:lnTo>
                  <a:lnTo>
                    <a:pt x="2557" y="68"/>
                  </a:lnTo>
                  <a:lnTo>
                    <a:pt x="2604" y="83"/>
                  </a:lnTo>
                  <a:lnTo>
                    <a:pt x="2650" y="101"/>
                  </a:lnTo>
                  <a:lnTo>
                    <a:pt x="2691" y="115"/>
                  </a:lnTo>
                  <a:lnTo>
                    <a:pt x="2727" y="128"/>
                  </a:lnTo>
                  <a:lnTo>
                    <a:pt x="2759" y="141"/>
                  </a:lnTo>
                  <a:lnTo>
                    <a:pt x="2782" y="150"/>
                  </a:lnTo>
                  <a:lnTo>
                    <a:pt x="2797" y="156"/>
                  </a:lnTo>
                  <a:lnTo>
                    <a:pt x="2801" y="158"/>
                  </a:lnTo>
                  <a:lnTo>
                    <a:pt x="2761" y="143"/>
                  </a:lnTo>
                  <a:lnTo>
                    <a:pt x="2672" y="118"/>
                  </a:lnTo>
                  <a:lnTo>
                    <a:pt x="2625" y="109"/>
                  </a:lnTo>
                  <a:lnTo>
                    <a:pt x="2576" y="101"/>
                  </a:lnTo>
                  <a:lnTo>
                    <a:pt x="2523" y="98"/>
                  </a:lnTo>
                  <a:lnTo>
                    <a:pt x="2469" y="101"/>
                  </a:lnTo>
                  <a:lnTo>
                    <a:pt x="2414" y="107"/>
                  </a:lnTo>
                  <a:lnTo>
                    <a:pt x="2357" y="122"/>
                  </a:lnTo>
                  <a:lnTo>
                    <a:pt x="2297" y="143"/>
                  </a:lnTo>
                  <a:lnTo>
                    <a:pt x="2233" y="171"/>
                  </a:lnTo>
                  <a:lnTo>
                    <a:pt x="2169" y="212"/>
                  </a:lnTo>
                  <a:lnTo>
                    <a:pt x="2103" y="259"/>
                  </a:lnTo>
                  <a:lnTo>
                    <a:pt x="2035" y="318"/>
                  </a:lnTo>
                  <a:lnTo>
                    <a:pt x="1965" y="391"/>
                  </a:lnTo>
                  <a:lnTo>
                    <a:pt x="1893" y="474"/>
                  </a:lnTo>
                  <a:lnTo>
                    <a:pt x="1831" y="553"/>
                  </a:lnTo>
                  <a:lnTo>
                    <a:pt x="1771" y="637"/>
                  </a:lnTo>
                  <a:lnTo>
                    <a:pt x="1714" y="722"/>
                  </a:lnTo>
                  <a:lnTo>
                    <a:pt x="1658" y="812"/>
                  </a:lnTo>
                  <a:lnTo>
                    <a:pt x="1603" y="904"/>
                  </a:lnTo>
                  <a:lnTo>
                    <a:pt x="1552" y="998"/>
                  </a:lnTo>
                  <a:lnTo>
                    <a:pt x="1503" y="1090"/>
                  </a:lnTo>
                  <a:lnTo>
                    <a:pt x="1456" y="1182"/>
                  </a:lnTo>
                  <a:lnTo>
                    <a:pt x="1414" y="1274"/>
                  </a:lnTo>
                  <a:lnTo>
                    <a:pt x="1373" y="1361"/>
                  </a:lnTo>
                  <a:lnTo>
                    <a:pt x="1335" y="1447"/>
                  </a:lnTo>
                  <a:lnTo>
                    <a:pt x="1301" y="1526"/>
                  </a:lnTo>
                  <a:lnTo>
                    <a:pt x="1271" y="1603"/>
                  </a:lnTo>
                  <a:lnTo>
                    <a:pt x="1243" y="1671"/>
                  </a:lnTo>
                  <a:lnTo>
                    <a:pt x="1220" y="1733"/>
                  </a:lnTo>
                  <a:lnTo>
                    <a:pt x="1201" y="1786"/>
                  </a:lnTo>
                  <a:lnTo>
                    <a:pt x="1186" y="1833"/>
                  </a:lnTo>
                  <a:lnTo>
                    <a:pt x="1175" y="1868"/>
                  </a:lnTo>
                  <a:lnTo>
                    <a:pt x="1162" y="1919"/>
                  </a:lnTo>
                  <a:lnTo>
                    <a:pt x="1154" y="1957"/>
                  </a:lnTo>
                  <a:lnTo>
                    <a:pt x="1143" y="2004"/>
                  </a:lnTo>
                  <a:lnTo>
                    <a:pt x="1131" y="2062"/>
                  </a:lnTo>
                  <a:lnTo>
                    <a:pt x="1114" y="2126"/>
                  </a:lnTo>
                  <a:lnTo>
                    <a:pt x="1099" y="2201"/>
                  </a:lnTo>
                  <a:lnTo>
                    <a:pt x="1082" y="2280"/>
                  </a:lnTo>
                  <a:lnTo>
                    <a:pt x="1062" y="2363"/>
                  </a:lnTo>
                  <a:lnTo>
                    <a:pt x="1045" y="2451"/>
                  </a:lnTo>
                  <a:lnTo>
                    <a:pt x="1031" y="2543"/>
                  </a:lnTo>
                  <a:lnTo>
                    <a:pt x="1013" y="2637"/>
                  </a:lnTo>
                  <a:lnTo>
                    <a:pt x="1001" y="2733"/>
                  </a:lnTo>
                  <a:lnTo>
                    <a:pt x="988" y="2827"/>
                  </a:lnTo>
                  <a:lnTo>
                    <a:pt x="977" y="2921"/>
                  </a:lnTo>
                  <a:lnTo>
                    <a:pt x="971" y="3013"/>
                  </a:lnTo>
                  <a:lnTo>
                    <a:pt x="967" y="3102"/>
                  </a:lnTo>
                  <a:lnTo>
                    <a:pt x="969" y="3188"/>
                  </a:lnTo>
                  <a:lnTo>
                    <a:pt x="973" y="3267"/>
                  </a:lnTo>
                  <a:lnTo>
                    <a:pt x="982" y="3342"/>
                  </a:lnTo>
                  <a:lnTo>
                    <a:pt x="975" y="3340"/>
                  </a:lnTo>
                  <a:lnTo>
                    <a:pt x="958" y="3335"/>
                  </a:lnTo>
                  <a:lnTo>
                    <a:pt x="928" y="3327"/>
                  </a:lnTo>
                  <a:lnTo>
                    <a:pt x="845" y="3299"/>
                  </a:lnTo>
                  <a:lnTo>
                    <a:pt x="792" y="3280"/>
                  </a:lnTo>
                  <a:lnTo>
                    <a:pt x="733" y="3258"/>
                  </a:lnTo>
                  <a:lnTo>
                    <a:pt x="671" y="3235"/>
                  </a:lnTo>
                  <a:lnTo>
                    <a:pt x="605" y="3207"/>
                  </a:lnTo>
                  <a:lnTo>
                    <a:pt x="535" y="3175"/>
                  </a:lnTo>
                  <a:lnTo>
                    <a:pt x="466" y="3143"/>
                  </a:lnTo>
                  <a:lnTo>
                    <a:pt x="396" y="3105"/>
                  </a:lnTo>
                  <a:lnTo>
                    <a:pt x="330" y="3066"/>
                  </a:lnTo>
                  <a:lnTo>
                    <a:pt x="266" y="3023"/>
                  </a:lnTo>
                  <a:lnTo>
                    <a:pt x="205" y="2979"/>
                  </a:lnTo>
                  <a:lnTo>
                    <a:pt x="149" y="2932"/>
                  </a:lnTo>
                  <a:lnTo>
                    <a:pt x="100" y="2880"/>
                  </a:lnTo>
                  <a:lnTo>
                    <a:pt x="60" y="2827"/>
                  </a:lnTo>
                  <a:lnTo>
                    <a:pt x="28" y="2771"/>
                  </a:lnTo>
                  <a:lnTo>
                    <a:pt x="5" y="2714"/>
                  </a:lnTo>
                  <a:lnTo>
                    <a:pt x="0" y="2690"/>
                  </a:lnTo>
                  <a:lnTo>
                    <a:pt x="0" y="2652"/>
                  </a:lnTo>
                  <a:lnTo>
                    <a:pt x="5" y="2605"/>
                  </a:lnTo>
                  <a:lnTo>
                    <a:pt x="9" y="2549"/>
                  </a:lnTo>
                  <a:lnTo>
                    <a:pt x="17" y="2485"/>
                  </a:lnTo>
                  <a:lnTo>
                    <a:pt x="28" y="2414"/>
                  </a:lnTo>
                  <a:lnTo>
                    <a:pt x="41" y="2338"/>
                  </a:lnTo>
                  <a:lnTo>
                    <a:pt x="56" y="2256"/>
                  </a:lnTo>
                  <a:lnTo>
                    <a:pt x="71" y="2173"/>
                  </a:lnTo>
                  <a:lnTo>
                    <a:pt x="88" y="2088"/>
                  </a:lnTo>
                  <a:lnTo>
                    <a:pt x="107" y="2002"/>
                  </a:lnTo>
                  <a:lnTo>
                    <a:pt x="124" y="1917"/>
                  </a:lnTo>
                  <a:lnTo>
                    <a:pt x="143" y="1835"/>
                  </a:lnTo>
                  <a:lnTo>
                    <a:pt x="160" y="1756"/>
                  </a:lnTo>
                  <a:lnTo>
                    <a:pt x="179" y="1682"/>
                  </a:lnTo>
                  <a:lnTo>
                    <a:pt x="196" y="1613"/>
                  </a:lnTo>
                  <a:lnTo>
                    <a:pt x="211" y="1551"/>
                  </a:lnTo>
                  <a:lnTo>
                    <a:pt x="228" y="1498"/>
                  </a:lnTo>
                  <a:lnTo>
                    <a:pt x="241" y="1455"/>
                  </a:lnTo>
                  <a:lnTo>
                    <a:pt x="264" y="1395"/>
                  </a:lnTo>
                  <a:lnTo>
                    <a:pt x="292" y="1331"/>
                  </a:lnTo>
                  <a:lnTo>
                    <a:pt x="328" y="1259"/>
                  </a:lnTo>
                  <a:lnTo>
                    <a:pt x="369" y="1182"/>
                  </a:lnTo>
                  <a:lnTo>
                    <a:pt x="413" y="1103"/>
                  </a:lnTo>
                  <a:lnTo>
                    <a:pt x="460" y="1021"/>
                  </a:lnTo>
                  <a:lnTo>
                    <a:pt x="511" y="940"/>
                  </a:lnTo>
                  <a:lnTo>
                    <a:pt x="564" y="859"/>
                  </a:lnTo>
                  <a:lnTo>
                    <a:pt x="615" y="782"/>
                  </a:lnTo>
                  <a:lnTo>
                    <a:pt x="669" y="707"/>
                  </a:lnTo>
                  <a:lnTo>
                    <a:pt x="722" y="639"/>
                  </a:lnTo>
                  <a:lnTo>
                    <a:pt x="773" y="577"/>
                  </a:lnTo>
                  <a:lnTo>
                    <a:pt x="820" y="524"/>
                  </a:lnTo>
                  <a:lnTo>
                    <a:pt x="877" y="466"/>
                  </a:lnTo>
                  <a:lnTo>
                    <a:pt x="943" y="412"/>
                  </a:lnTo>
                  <a:lnTo>
                    <a:pt x="1013" y="359"/>
                  </a:lnTo>
                  <a:lnTo>
                    <a:pt x="1086" y="310"/>
                  </a:lnTo>
                  <a:lnTo>
                    <a:pt x="1160" y="265"/>
                  </a:lnTo>
                  <a:lnTo>
                    <a:pt x="1235" y="222"/>
                  </a:lnTo>
                  <a:lnTo>
                    <a:pt x="1375" y="152"/>
                  </a:lnTo>
                  <a:lnTo>
                    <a:pt x="1439" y="124"/>
                  </a:lnTo>
                  <a:lnTo>
                    <a:pt x="1497" y="103"/>
                  </a:lnTo>
                  <a:lnTo>
                    <a:pt x="1543" y="86"/>
                  </a:lnTo>
                  <a:lnTo>
                    <a:pt x="1644" y="58"/>
                  </a:lnTo>
                  <a:lnTo>
                    <a:pt x="1739" y="36"/>
                  </a:lnTo>
                  <a:lnTo>
                    <a:pt x="1833" y="21"/>
                  </a:lnTo>
                  <a:lnTo>
                    <a:pt x="1920" y="11"/>
                  </a:lnTo>
                  <a:lnTo>
                    <a:pt x="2003" y="4"/>
                  </a:lnTo>
                  <a:lnTo>
                    <a:pt x="2080" y="0"/>
                  </a:lnTo>
                  <a:close/>
                </a:path>
              </a:pathLst>
            </a:custGeom>
            <a:solidFill>
              <a:srgbClr val="EED91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9" name="Freeform 20"/>
            <p:cNvSpPr>
              <a:spLocks/>
            </p:cNvSpPr>
            <p:nvPr/>
          </p:nvSpPr>
          <p:spPr bwMode="auto">
            <a:xfrm>
              <a:off x="4894984" y="2634561"/>
              <a:ext cx="2812249" cy="2085170"/>
            </a:xfrm>
            <a:custGeom>
              <a:avLst/>
              <a:gdLst/>
              <a:ahLst/>
              <a:cxnLst>
                <a:cxn ang="0">
                  <a:pos x="3542" y="156"/>
                </a:cxn>
                <a:cxn ang="0">
                  <a:pos x="3655" y="355"/>
                </a:cxn>
                <a:cxn ang="0">
                  <a:pos x="3717" y="489"/>
                </a:cxn>
                <a:cxn ang="0">
                  <a:pos x="3757" y="603"/>
                </a:cxn>
                <a:cxn ang="0">
                  <a:pos x="3808" y="799"/>
                </a:cxn>
                <a:cxn ang="0">
                  <a:pos x="3855" y="1107"/>
                </a:cxn>
                <a:cxn ang="0">
                  <a:pos x="3859" y="1338"/>
                </a:cxn>
                <a:cxn ang="0">
                  <a:pos x="3864" y="1573"/>
                </a:cxn>
                <a:cxn ang="0">
                  <a:pos x="3855" y="1733"/>
                </a:cxn>
                <a:cxn ang="0">
                  <a:pos x="3800" y="1842"/>
                </a:cxn>
                <a:cxn ang="0">
                  <a:pos x="3683" y="2008"/>
                </a:cxn>
                <a:cxn ang="0">
                  <a:pos x="3508" y="2203"/>
                </a:cxn>
                <a:cxn ang="0">
                  <a:pos x="3274" y="2408"/>
                </a:cxn>
                <a:cxn ang="0">
                  <a:pos x="2982" y="2592"/>
                </a:cxn>
                <a:cxn ang="0">
                  <a:pos x="2631" y="2737"/>
                </a:cxn>
                <a:cxn ang="0">
                  <a:pos x="2112" y="2842"/>
                </a:cxn>
                <a:cxn ang="0">
                  <a:pos x="1607" y="2863"/>
                </a:cxn>
                <a:cxn ang="0">
                  <a:pos x="1156" y="2820"/>
                </a:cxn>
                <a:cxn ang="0">
                  <a:pos x="788" y="2733"/>
                </a:cxn>
                <a:cxn ang="0">
                  <a:pos x="545" y="2626"/>
                </a:cxn>
                <a:cxn ang="0">
                  <a:pos x="339" y="2485"/>
                </a:cxn>
                <a:cxn ang="0">
                  <a:pos x="141" y="2312"/>
                </a:cxn>
                <a:cxn ang="0">
                  <a:pos x="0" y="2135"/>
                </a:cxn>
                <a:cxn ang="0">
                  <a:pos x="162" y="2271"/>
                </a:cxn>
                <a:cxn ang="0">
                  <a:pos x="347" y="2438"/>
                </a:cxn>
                <a:cxn ang="0">
                  <a:pos x="532" y="2579"/>
                </a:cxn>
                <a:cxn ang="0">
                  <a:pos x="769" y="2684"/>
                </a:cxn>
                <a:cxn ang="0">
                  <a:pos x="1131" y="2769"/>
                </a:cxn>
                <a:cxn ang="0">
                  <a:pos x="1578" y="2812"/>
                </a:cxn>
                <a:cxn ang="0">
                  <a:pos x="2076" y="2793"/>
                </a:cxn>
                <a:cxn ang="0">
                  <a:pos x="2593" y="2686"/>
                </a:cxn>
                <a:cxn ang="0">
                  <a:pos x="2944" y="2543"/>
                </a:cxn>
                <a:cxn ang="0">
                  <a:pos x="3236" y="2357"/>
                </a:cxn>
                <a:cxn ang="0">
                  <a:pos x="3470" y="2154"/>
                </a:cxn>
                <a:cxn ang="0">
                  <a:pos x="3644" y="1959"/>
                </a:cxn>
                <a:cxn ang="0">
                  <a:pos x="3761" y="1793"/>
                </a:cxn>
                <a:cxn ang="0">
                  <a:pos x="3817" y="1684"/>
                </a:cxn>
                <a:cxn ang="0">
                  <a:pos x="3825" y="1523"/>
                </a:cxn>
                <a:cxn ang="0">
                  <a:pos x="3821" y="1288"/>
                </a:cxn>
                <a:cxn ang="0">
                  <a:pos x="3819" y="1056"/>
                </a:cxn>
                <a:cxn ang="0">
                  <a:pos x="3770" y="750"/>
                </a:cxn>
                <a:cxn ang="0">
                  <a:pos x="3721" y="553"/>
                </a:cxn>
                <a:cxn ang="0">
                  <a:pos x="3678" y="438"/>
                </a:cxn>
                <a:cxn ang="0">
                  <a:pos x="3612" y="293"/>
                </a:cxn>
                <a:cxn ang="0">
                  <a:pos x="3489" y="81"/>
                </a:cxn>
              </a:cxnLst>
              <a:rect l="0" t="0" r="r" b="b"/>
              <a:pathLst>
                <a:path w="3864" h="2865">
                  <a:moveTo>
                    <a:pt x="3434" y="0"/>
                  </a:moveTo>
                  <a:lnTo>
                    <a:pt x="3491" y="79"/>
                  </a:lnTo>
                  <a:lnTo>
                    <a:pt x="3542" y="156"/>
                  </a:lnTo>
                  <a:lnTo>
                    <a:pt x="3587" y="227"/>
                  </a:lnTo>
                  <a:lnTo>
                    <a:pt x="3623" y="293"/>
                  </a:lnTo>
                  <a:lnTo>
                    <a:pt x="3655" y="355"/>
                  </a:lnTo>
                  <a:lnTo>
                    <a:pt x="3681" y="408"/>
                  </a:lnTo>
                  <a:lnTo>
                    <a:pt x="3700" y="453"/>
                  </a:lnTo>
                  <a:lnTo>
                    <a:pt x="3717" y="489"/>
                  </a:lnTo>
                  <a:lnTo>
                    <a:pt x="3727" y="517"/>
                  </a:lnTo>
                  <a:lnTo>
                    <a:pt x="3742" y="553"/>
                  </a:lnTo>
                  <a:lnTo>
                    <a:pt x="3757" y="603"/>
                  </a:lnTo>
                  <a:lnTo>
                    <a:pt x="3774" y="660"/>
                  </a:lnTo>
                  <a:lnTo>
                    <a:pt x="3791" y="727"/>
                  </a:lnTo>
                  <a:lnTo>
                    <a:pt x="3808" y="799"/>
                  </a:lnTo>
                  <a:lnTo>
                    <a:pt x="3823" y="876"/>
                  </a:lnTo>
                  <a:lnTo>
                    <a:pt x="3849" y="1030"/>
                  </a:lnTo>
                  <a:lnTo>
                    <a:pt x="3855" y="1107"/>
                  </a:lnTo>
                  <a:lnTo>
                    <a:pt x="3861" y="1177"/>
                  </a:lnTo>
                  <a:lnTo>
                    <a:pt x="3861" y="1244"/>
                  </a:lnTo>
                  <a:lnTo>
                    <a:pt x="3859" y="1338"/>
                  </a:lnTo>
                  <a:lnTo>
                    <a:pt x="3859" y="1425"/>
                  </a:lnTo>
                  <a:lnTo>
                    <a:pt x="3861" y="1504"/>
                  </a:lnTo>
                  <a:lnTo>
                    <a:pt x="3864" y="1573"/>
                  </a:lnTo>
                  <a:lnTo>
                    <a:pt x="3864" y="1679"/>
                  </a:lnTo>
                  <a:lnTo>
                    <a:pt x="3861" y="1714"/>
                  </a:lnTo>
                  <a:lnTo>
                    <a:pt x="3855" y="1733"/>
                  </a:lnTo>
                  <a:lnTo>
                    <a:pt x="3844" y="1763"/>
                  </a:lnTo>
                  <a:lnTo>
                    <a:pt x="3825" y="1799"/>
                  </a:lnTo>
                  <a:lnTo>
                    <a:pt x="3800" y="1842"/>
                  </a:lnTo>
                  <a:lnTo>
                    <a:pt x="3768" y="1893"/>
                  </a:lnTo>
                  <a:lnTo>
                    <a:pt x="3730" y="1949"/>
                  </a:lnTo>
                  <a:lnTo>
                    <a:pt x="3683" y="2008"/>
                  </a:lnTo>
                  <a:lnTo>
                    <a:pt x="3632" y="2070"/>
                  </a:lnTo>
                  <a:lnTo>
                    <a:pt x="3574" y="2137"/>
                  </a:lnTo>
                  <a:lnTo>
                    <a:pt x="3508" y="2203"/>
                  </a:lnTo>
                  <a:lnTo>
                    <a:pt x="3438" y="2271"/>
                  </a:lnTo>
                  <a:lnTo>
                    <a:pt x="3359" y="2340"/>
                  </a:lnTo>
                  <a:lnTo>
                    <a:pt x="3274" y="2408"/>
                  </a:lnTo>
                  <a:lnTo>
                    <a:pt x="3185" y="2472"/>
                  </a:lnTo>
                  <a:lnTo>
                    <a:pt x="3087" y="2534"/>
                  </a:lnTo>
                  <a:lnTo>
                    <a:pt x="2982" y="2592"/>
                  </a:lnTo>
                  <a:lnTo>
                    <a:pt x="2872" y="2647"/>
                  </a:lnTo>
                  <a:lnTo>
                    <a:pt x="2755" y="2694"/>
                  </a:lnTo>
                  <a:lnTo>
                    <a:pt x="2631" y="2737"/>
                  </a:lnTo>
                  <a:lnTo>
                    <a:pt x="2459" y="2784"/>
                  </a:lnTo>
                  <a:lnTo>
                    <a:pt x="2284" y="2818"/>
                  </a:lnTo>
                  <a:lnTo>
                    <a:pt x="2112" y="2842"/>
                  </a:lnTo>
                  <a:lnTo>
                    <a:pt x="1939" y="2859"/>
                  </a:lnTo>
                  <a:lnTo>
                    <a:pt x="1771" y="2865"/>
                  </a:lnTo>
                  <a:lnTo>
                    <a:pt x="1607" y="2863"/>
                  </a:lnTo>
                  <a:lnTo>
                    <a:pt x="1450" y="2855"/>
                  </a:lnTo>
                  <a:lnTo>
                    <a:pt x="1299" y="2840"/>
                  </a:lnTo>
                  <a:lnTo>
                    <a:pt x="1156" y="2820"/>
                  </a:lnTo>
                  <a:lnTo>
                    <a:pt x="1022" y="2795"/>
                  </a:lnTo>
                  <a:lnTo>
                    <a:pt x="899" y="2765"/>
                  </a:lnTo>
                  <a:lnTo>
                    <a:pt x="788" y="2733"/>
                  </a:lnTo>
                  <a:lnTo>
                    <a:pt x="692" y="2696"/>
                  </a:lnTo>
                  <a:lnTo>
                    <a:pt x="609" y="2660"/>
                  </a:lnTo>
                  <a:lnTo>
                    <a:pt x="545" y="2626"/>
                  </a:lnTo>
                  <a:lnTo>
                    <a:pt x="477" y="2585"/>
                  </a:lnTo>
                  <a:lnTo>
                    <a:pt x="409" y="2538"/>
                  </a:lnTo>
                  <a:lnTo>
                    <a:pt x="339" y="2485"/>
                  </a:lnTo>
                  <a:lnTo>
                    <a:pt x="269" y="2429"/>
                  </a:lnTo>
                  <a:lnTo>
                    <a:pt x="203" y="2372"/>
                  </a:lnTo>
                  <a:lnTo>
                    <a:pt x="141" y="2312"/>
                  </a:lnTo>
                  <a:lnTo>
                    <a:pt x="85" y="2252"/>
                  </a:lnTo>
                  <a:lnTo>
                    <a:pt x="39" y="2192"/>
                  </a:lnTo>
                  <a:lnTo>
                    <a:pt x="0" y="2135"/>
                  </a:lnTo>
                  <a:lnTo>
                    <a:pt x="49" y="2173"/>
                  </a:lnTo>
                  <a:lnTo>
                    <a:pt x="105" y="2220"/>
                  </a:lnTo>
                  <a:lnTo>
                    <a:pt x="162" y="2271"/>
                  </a:lnTo>
                  <a:lnTo>
                    <a:pt x="222" y="2327"/>
                  </a:lnTo>
                  <a:lnTo>
                    <a:pt x="286" y="2382"/>
                  </a:lnTo>
                  <a:lnTo>
                    <a:pt x="347" y="2438"/>
                  </a:lnTo>
                  <a:lnTo>
                    <a:pt x="411" y="2489"/>
                  </a:lnTo>
                  <a:lnTo>
                    <a:pt x="473" y="2538"/>
                  </a:lnTo>
                  <a:lnTo>
                    <a:pt x="532" y="2579"/>
                  </a:lnTo>
                  <a:lnTo>
                    <a:pt x="590" y="2611"/>
                  </a:lnTo>
                  <a:lnTo>
                    <a:pt x="673" y="2647"/>
                  </a:lnTo>
                  <a:lnTo>
                    <a:pt x="769" y="2684"/>
                  </a:lnTo>
                  <a:lnTo>
                    <a:pt x="877" y="2716"/>
                  </a:lnTo>
                  <a:lnTo>
                    <a:pt x="1001" y="2746"/>
                  </a:lnTo>
                  <a:lnTo>
                    <a:pt x="1131" y="2769"/>
                  </a:lnTo>
                  <a:lnTo>
                    <a:pt x="1273" y="2790"/>
                  </a:lnTo>
                  <a:lnTo>
                    <a:pt x="1422" y="2805"/>
                  </a:lnTo>
                  <a:lnTo>
                    <a:pt x="1578" y="2812"/>
                  </a:lnTo>
                  <a:lnTo>
                    <a:pt x="1741" y="2814"/>
                  </a:lnTo>
                  <a:lnTo>
                    <a:pt x="1907" y="2808"/>
                  </a:lnTo>
                  <a:lnTo>
                    <a:pt x="2076" y="2793"/>
                  </a:lnTo>
                  <a:lnTo>
                    <a:pt x="2248" y="2767"/>
                  </a:lnTo>
                  <a:lnTo>
                    <a:pt x="2420" y="2733"/>
                  </a:lnTo>
                  <a:lnTo>
                    <a:pt x="2593" y="2686"/>
                  </a:lnTo>
                  <a:lnTo>
                    <a:pt x="2716" y="2645"/>
                  </a:lnTo>
                  <a:lnTo>
                    <a:pt x="2833" y="2596"/>
                  </a:lnTo>
                  <a:lnTo>
                    <a:pt x="2944" y="2543"/>
                  </a:lnTo>
                  <a:lnTo>
                    <a:pt x="3048" y="2485"/>
                  </a:lnTo>
                  <a:lnTo>
                    <a:pt x="3146" y="2423"/>
                  </a:lnTo>
                  <a:lnTo>
                    <a:pt x="3236" y="2357"/>
                  </a:lnTo>
                  <a:lnTo>
                    <a:pt x="3321" y="2291"/>
                  </a:lnTo>
                  <a:lnTo>
                    <a:pt x="3400" y="2222"/>
                  </a:lnTo>
                  <a:lnTo>
                    <a:pt x="3470" y="2154"/>
                  </a:lnTo>
                  <a:lnTo>
                    <a:pt x="3536" y="2088"/>
                  </a:lnTo>
                  <a:lnTo>
                    <a:pt x="3593" y="2021"/>
                  </a:lnTo>
                  <a:lnTo>
                    <a:pt x="3644" y="1959"/>
                  </a:lnTo>
                  <a:lnTo>
                    <a:pt x="3691" y="1900"/>
                  </a:lnTo>
                  <a:lnTo>
                    <a:pt x="3730" y="1844"/>
                  </a:lnTo>
                  <a:lnTo>
                    <a:pt x="3761" y="1793"/>
                  </a:lnTo>
                  <a:lnTo>
                    <a:pt x="3787" y="1750"/>
                  </a:lnTo>
                  <a:lnTo>
                    <a:pt x="3806" y="1714"/>
                  </a:lnTo>
                  <a:lnTo>
                    <a:pt x="3817" y="1684"/>
                  </a:lnTo>
                  <a:lnTo>
                    <a:pt x="3823" y="1665"/>
                  </a:lnTo>
                  <a:lnTo>
                    <a:pt x="3825" y="1630"/>
                  </a:lnTo>
                  <a:lnTo>
                    <a:pt x="3825" y="1523"/>
                  </a:lnTo>
                  <a:lnTo>
                    <a:pt x="3823" y="1455"/>
                  </a:lnTo>
                  <a:lnTo>
                    <a:pt x="3821" y="1376"/>
                  </a:lnTo>
                  <a:lnTo>
                    <a:pt x="3821" y="1288"/>
                  </a:lnTo>
                  <a:lnTo>
                    <a:pt x="3823" y="1192"/>
                  </a:lnTo>
                  <a:lnTo>
                    <a:pt x="3823" y="1128"/>
                  </a:lnTo>
                  <a:lnTo>
                    <a:pt x="3819" y="1056"/>
                  </a:lnTo>
                  <a:lnTo>
                    <a:pt x="3810" y="981"/>
                  </a:lnTo>
                  <a:lnTo>
                    <a:pt x="3800" y="904"/>
                  </a:lnTo>
                  <a:lnTo>
                    <a:pt x="3770" y="750"/>
                  </a:lnTo>
                  <a:lnTo>
                    <a:pt x="3753" y="677"/>
                  </a:lnTo>
                  <a:lnTo>
                    <a:pt x="3736" y="611"/>
                  </a:lnTo>
                  <a:lnTo>
                    <a:pt x="3721" y="553"/>
                  </a:lnTo>
                  <a:lnTo>
                    <a:pt x="3704" y="504"/>
                  </a:lnTo>
                  <a:lnTo>
                    <a:pt x="3691" y="468"/>
                  </a:lnTo>
                  <a:lnTo>
                    <a:pt x="3678" y="438"/>
                  </a:lnTo>
                  <a:lnTo>
                    <a:pt x="3661" y="400"/>
                  </a:lnTo>
                  <a:lnTo>
                    <a:pt x="3640" y="350"/>
                  </a:lnTo>
                  <a:lnTo>
                    <a:pt x="3612" y="293"/>
                  </a:lnTo>
                  <a:lnTo>
                    <a:pt x="3578" y="229"/>
                  </a:lnTo>
                  <a:lnTo>
                    <a:pt x="3538" y="158"/>
                  </a:lnTo>
                  <a:lnTo>
                    <a:pt x="3489" y="81"/>
                  </a:lnTo>
                  <a:lnTo>
                    <a:pt x="3434" y="0"/>
                  </a:lnTo>
                  <a:close/>
                </a:path>
              </a:pathLst>
            </a:custGeom>
            <a:solidFill>
              <a:srgbClr val="E89A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0" name="Freeform 21"/>
            <p:cNvSpPr>
              <a:spLocks/>
            </p:cNvSpPr>
            <p:nvPr/>
          </p:nvSpPr>
          <p:spPr bwMode="auto">
            <a:xfrm>
              <a:off x="4884067" y="2192781"/>
              <a:ext cx="2117921" cy="2435245"/>
            </a:xfrm>
            <a:custGeom>
              <a:avLst/>
              <a:gdLst/>
              <a:ahLst/>
              <a:cxnLst>
                <a:cxn ang="0">
                  <a:pos x="2306" y="2"/>
                </a:cxn>
                <a:cxn ang="0">
                  <a:pos x="2404" y="7"/>
                </a:cxn>
                <a:cxn ang="0">
                  <a:pos x="2548" y="32"/>
                </a:cxn>
                <a:cxn ang="0">
                  <a:pos x="2704" y="79"/>
                </a:cxn>
                <a:cxn ang="0">
                  <a:pos x="2834" y="128"/>
                </a:cxn>
                <a:cxn ang="0">
                  <a:pos x="2904" y="158"/>
                </a:cxn>
                <a:cxn ang="0">
                  <a:pos x="2814" y="131"/>
                </a:cxn>
                <a:cxn ang="0">
                  <a:pos x="2640" y="105"/>
                </a:cxn>
                <a:cxn ang="0">
                  <a:pos x="2435" y="122"/>
                </a:cxn>
                <a:cxn ang="0">
                  <a:pos x="2212" y="210"/>
                </a:cxn>
                <a:cxn ang="0">
                  <a:pos x="1978" y="398"/>
                </a:cxn>
                <a:cxn ang="0">
                  <a:pos x="1778" y="650"/>
                </a:cxn>
                <a:cxn ang="0">
                  <a:pos x="1610" y="917"/>
                </a:cxn>
                <a:cxn ang="0">
                  <a:pos x="1463" y="1195"/>
                </a:cxn>
                <a:cxn ang="0">
                  <a:pos x="1341" y="1460"/>
                </a:cxn>
                <a:cxn ang="0">
                  <a:pos x="1250" y="1684"/>
                </a:cxn>
                <a:cxn ang="0">
                  <a:pos x="1192" y="1846"/>
                </a:cxn>
                <a:cxn ang="0">
                  <a:pos x="1160" y="1968"/>
                </a:cxn>
                <a:cxn ang="0">
                  <a:pos x="1120" y="2137"/>
                </a:cxn>
                <a:cxn ang="0">
                  <a:pos x="1067" y="2372"/>
                </a:cxn>
                <a:cxn ang="0">
                  <a:pos x="1016" y="2643"/>
                </a:cxn>
                <a:cxn ang="0">
                  <a:pos x="975" y="3017"/>
                </a:cxn>
                <a:cxn ang="0">
                  <a:pos x="982" y="3271"/>
                </a:cxn>
                <a:cxn ang="0">
                  <a:pos x="969" y="3340"/>
                </a:cxn>
                <a:cxn ang="0">
                  <a:pos x="850" y="3310"/>
                </a:cxn>
                <a:cxn ang="0">
                  <a:pos x="665" y="3246"/>
                </a:cxn>
                <a:cxn ang="0">
                  <a:pos x="450" y="3143"/>
                </a:cxn>
                <a:cxn ang="0">
                  <a:pos x="235" y="2998"/>
                </a:cxn>
                <a:cxn ang="0">
                  <a:pos x="56" y="2804"/>
                </a:cxn>
                <a:cxn ang="0">
                  <a:pos x="0" y="2671"/>
                </a:cxn>
                <a:cxn ang="0">
                  <a:pos x="13" y="2519"/>
                </a:cxn>
                <a:cxn ang="0">
                  <a:pos x="47" y="2306"/>
                </a:cxn>
                <a:cxn ang="0">
                  <a:pos x="115" y="1983"/>
                </a:cxn>
                <a:cxn ang="0">
                  <a:pos x="171" y="1750"/>
                </a:cxn>
                <a:cxn ang="0">
                  <a:pos x="220" y="1558"/>
                </a:cxn>
                <a:cxn ang="0">
                  <a:pos x="277" y="1383"/>
                </a:cxn>
                <a:cxn ang="0">
                  <a:pos x="413" y="1107"/>
                </a:cxn>
                <a:cxn ang="0">
                  <a:pos x="588" y="834"/>
                </a:cxn>
                <a:cxn ang="0">
                  <a:pos x="769" y="599"/>
                </a:cxn>
                <a:cxn ang="0">
                  <a:pos x="950" y="425"/>
                </a:cxn>
                <a:cxn ang="0">
                  <a:pos x="1167" y="278"/>
                </a:cxn>
                <a:cxn ang="0">
                  <a:pos x="1446" y="137"/>
                </a:cxn>
                <a:cxn ang="0">
                  <a:pos x="1650" y="71"/>
                </a:cxn>
                <a:cxn ang="0">
                  <a:pos x="1925" y="20"/>
                </a:cxn>
                <a:cxn ang="0">
                  <a:pos x="2152" y="2"/>
                </a:cxn>
              </a:cxnLst>
              <a:rect l="0" t="0" r="r" b="b"/>
              <a:pathLst>
                <a:path w="2910" h="3346">
                  <a:moveTo>
                    <a:pt x="2214" y="0"/>
                  </a:moveTo>
                  <a:lnTo>
                    <a:pt x="2265" y="2"/>
                  </a:lnTo>
                  <a:lnTo>
                    <a:pt x="2306" y="2"/>
                  </a:lnTo>
                  <a:lnTo>
                    <a:pt x="2338" y="5"/>
                  </a:lnTo>
                  <a:lnTo>
                    <a:pt x="2357" y="7"/>
                  </a:lnTo>
                  <a:lnTo>
                    <a:pt x="2404" y="7"/>
                  </a:lnTo>
                  <a:lnTo>
                    <a:pt x="2448" y="11"/>
                  </a:lnTo>
                  <a:lnTo>
                    <a:pt x="2497" y="22"/>
                  </a:lnTo>
                  <a:lnTo>
                    <a:pt x="2548" y="32"/>
                  </a:lnTo>
                  <a:lnTo>
                    <a:pt x="2601" y="47"/>
                  </a:lnTo>
                  <a:lnTo>
                    <a:pt x="2653" y="62"/>
                  </a:lnTo>
                  <a:lnTo>
                    <a:pt x="2704" y="79"/>
                  </a:lnTo>
                  <a:lnTo>
                    <a:pt x="2750" y="96"/>
                  </a:lnTo>
                  <a:lnTo>
                    <a:pt x="2793" y="114"/>
                  </a:lnTo>
                  <a:lnTo>
                    <a:pt x="2834" y="128"/>
                  </a:lnTo>
                  <a:lnTo>
                    <a:pt x="2865" y="141"/>
                  </a:lnTo>
                  <a:lnTo>
                    <a:pt x="2889" y="152"/>
                  </a:lnTo>
                  <a:lnTo>
                    <a:pt x="2904" y="158"/>
                  </a:lnTo>
                  <a:lnTo>
                    <a:pt x="2910" y="161"/>
                  </a:lnTo>
                  <a:lnTo>
                    <a:pt x="2865" y="146"/>
                  </a:lnTo>
                  <a:lnTo>
                    <a:pt x="2814" y="131"/>
                  </a:lnTo>
                  <a:lnTo>
                    <a:pt x="2759" y="120"/>
                  </a:lnTo>
                  <a:lnTo>
                    <a:pt x="2702" y="109"/>
                  </a:lnTo>
                  <a:lnTo>
                    <a:pt x="2640" y="105"/>
                  </a:lnTo>
                  <a:lnTo>
                    <a:pt x="2574" y="105"/>
                  </a:lnTo>
                  <a:lnTo>
                    <a:pt x="2506" y="109"/>
                  </a:lnTo>
                  <a:lnTo>
                    <a:pt x="2435" y="122"/>
                  </a:lnTo>
                  <a:lnTo>
                    <a:pt x="2363" y="141"/>
                  </a:lnTo>
                  <a:lnTo>
                    <a:pt x="2286" y="171"/>
                  </a:lnTo>
                  <a:lnTo>
                    <a:pt x="2212" y="210"/>
                  </a:lnTo>
                  <a:lnTo>
                    <a:pt x="2133" y="261"/>
                  </a:lnTo>
                  <a:lnTo>
                    <a:pt x="2057" y="323"/>
                  </a:lnTo>
                  <a:lnTo>
                    <a:pt x="1978" y="398"/>
                  </a:lnTo>
                  <a:lnTo>
                    <a:pt x="1899" y="487"/>
                  </a:lnTo>
                  <a:lnTo>
                    <a:pt x="1837" y="566"/>
                  </a:lnTo>
                  <a:lnTo>
                    <a:pt x="1778" y="650"/>
                  </a:lnTo>
                  <a:lnTo>
                    <a:pt x="1720" y="735"/>
                  </a:lnTo>
                  <a:lnTo>
                    <a:pt x="1665" y="825"/>
                  </a:lnTo>
                  <a:lnTo>
                    <a:pt x="1610" y="917"/>
                  </a:lnTo>
                  <a:lnTo>
                    <a:pt x="1559" y="1011"/>
                  </a:lnTo>
                  <a:lnTo>
                    <a:pt x="1510" y="1103"/>
                  </a:lnTo>
                  <a:lnTo>
                    <a:pt x="1463" y="1195"/>
                  </a:lnTo>
                  <a:lnTo>
                    <a:pt x="1420" y="1287"/>
                  </a:lnTo>
                  <a:lnTo>
                    <a:pt x="1380" y="1374"/>
                  </a:lnTo>
                  <a:lnTo>
                    <a:pt x="1341" y="1460"/>
                  </a:lnTo>
                  <a:lnTo>
                    <a:pt x="1307" y="1539"/>
                  </a:lnTo>
                  <a:lnTo>
                    <a:pt x="1278" y="1616"/>
                  </a:lnTo>
                  <a:lnTo>
                    <a:pt x="1250" y="1684"/>
                  </a:lnTo>
                  <a:lnTo>
                    <a:pt x="1226" y="1746"/>
                  </a:lnTo>
                  <a:lnTo>
                    <a:pt x="1207" y="1799"/>
                  </a:lnTo>
                  <a:lnTo>
                    <a:pt x="1192" y="1846"/>
                  </a:lnTo>
                  <a:lnTo>
                    <a:pt x="1182" y="1881"/>
                  </a:lnTo>
                  <a:lnTo>
                    <a:pt x="1169" y="1932"/>
                  </a:lnTo>
                  <a:lnTo>
                    <a:pt x="1160" y="1968"/>
                  </a:lnTo>
                  <a:lnTo>
                    <a:pt x="1150" y="2017"/>
                  </a:lnTo>
                  <a:lnTo>
                    <a:pt x="1135" y="2073"/>
                  </a:lnTo>
                  <a:lnTo>
                    <a:pt x="1120" y="2137"/>
                  </a:lnTo>
                  <a:lnTo>
                    <a:pt x="1103" y="2210"/>
                  </a:lnTo>
                  <a:lnTo>
                    <a:pt x="1084" y="2289"/>
                  </a:lnTo>
                  <a:lnTo>
                    <a:pt x="1067" y="2372"/>
                  </a:lnTo>
                  <a:lnTo>
                    <a:pt x="1050" y="2460"/>
                  </a:lnTo>
                  <a:lnTo>
                    <a:pt x="1033" y="2549"/>
                  </a:lnTo>
                  <a:lnTo>
                    <a:pt x="1016" y="2643"/>
                  </a:lnTo>
                  <a:lnTo>
                    <a:pt x="990" y="2831"/>
                  </a:lnTo>
                  <a:lnTo>
                    <a:pt x="982" y="2925"/>
                  </a:lnTo>
                  <a:lnTo>
                    <a:pt x="975" y="3017"/>
                  </a:lnTo>
                  <a:lnTo>
                    <a:pt x="973" y="3105"/>
                  </a:lnTo>
                  <a:lnTo>
                    <a:pt x="975" y="3190"/>
                  </a:lnTo>
                  <a:lnTo>
                    <a:pt x="982" y="3271"/>
                  </a:lnTo>
                  <a:lnTo>
                    <a:pt x="994" y="3346"/>
                  </a:lnTo>
                  <a:lnTo>
                    <a:pt x="988" y="3344"/>
                  </a:lnTo>
                  <a:lnTo>
                    <a:pt x="969" y="3340"/>
                  </a:lnTo>
                  <a:lnTo>
                    <a:pt x="939" y="3333"/>
                  </a:lnTo>
                  <a:lnTo>
                    <a:pt x="899" y="3323"/>
                  </a:lnTo>
                  <a:lnTo>
                    <a:pt x="850" y="3310"/>
                  </a:lnTo>
                  <a:lnTo>
                    <a:pt x="794" y="3293"/>
                  </a:lnTo>
                  <a:lnTo>
                    <a:pt x="733" y="3271"/>
                  </a:lnTo>
                  <a:lnTo>
                    <a:pt x="665" y="3246"/>
                  </a:lnTo>
                  <a:lnTo>
                    <a:pt x="594" y="3216"/>
                  </a:lnTo>
                  <a:lnTo>
                    <a:pt x="522" y="3182"/>
                  </a:lnTo>
                  <a:lnTo>
                    <a:pt x="450" y="3143"/>
                  </a:lnTo>
                  <a:lnTo>
                    <a:pt x="375" y="3101"/>
                  </a:lnTo>
                  <a:lnTo>
                    <a:pt x="303" y="3051"/>
                  </a:lnTo>
                  <a:lnTo>
                    <a:pt x="235" y="2998"/>
                  </a:lnTo>
                  <a:lnTo>
                    <a:pt x="169" y="2938"/>
                  </a:lnTo>
                  <a:lnTo>
                    <a:pt x="109" y="2874"/>
                  </a:lnTo>
                  <a:lnTo>
                    <a:pt x="56" y="2804"/>
                  </a:lnTo>
                  <a:lnTo>
                    <a:pt x="9" y="2727"/>
                  </a:lnTo>
                  <a:lnTo>
                    <a:pt x="3" y="2705"/>
                  </a:lnTo>
                  <a:lnTo>
                    <a:pt x="0" y="2671"/>
                  </a:lnTo>
                  <a:lnTo>
                    <a:pt x="3" y="2628"/>
                  </a:lnTo>
                  <a:lnTo>
                    <a:pt x="7" y="2577"/>
                  </a:lnTo>
                  <a:lnTo>
                    <a:pt x="13" y="2519"/>
                  </a:lnTo>
                  <a:lnTo>
                    <a:pt x="22" y="2453"/>
                  </a:lnTo>
                  <a:lnTo>
                    <a:pt x="34" y="2383"/>
                  </a:lnTo>
                  <a:lnTo>
                    <a:pt x="47" y="2306"/>
                  </a:lnTo>
                  <a:lnTo>
                    <a:pt x="62" y="2229"/>
                  </a:lnTo>
                  <a:lnTo>
                    <a:pt x="96" y="2066"/>
                  </a:lnTo>
                  <a:lnTo>
                    <a:pt x="115" y="1983"/>
                  </a:lnTo>
                  <a:lnTo>
                    <a:pt x="135" y="1904"/>
                  </a:lnTo>
                  <a:lnTo>
                    <a:pt x="152" y="1825"/>
                  </a:lnTo>
                  <a:lnTo>
                    <a:pt x="171" y="1750"/>
                  </a:lnTo>
                  <a:lnTo>
                    <a:pt x="188" y="1680"/>
                  </a:lnTo>
                  <a:lnTo>
                    <a:pt x="205" y="1616"/>
                  </a:lnTo>
                  <a:lnTo>
                    <a:pt x="220" y="1558"/>
                  </a:lnTo>
                  <a:lnTo>
                    <a:pt x="235" y="1509"/>
                  </a:lnTo>
                  <a:lnTo>
                    <a:pt x="247" y="1468"/>
                  </a:lnTo>
                  <a:lnTo>
                    <a:pt x="277" y="1383"/>
                  </a:lnTo>
                  <a:lnTo>
                    <a:pt x="318" y="1293"/>
                  </a:lnTo>
                  <a:lnTo>
                    <a:pt x="362" y="1201"/>
                  </a:lnTo>
                  <a:lnTo>
                    <a:pt x="413" y="1107"/>
                  </a:lnTo>
                  <a:lnTo>
                    <a:pt x="469" y="1015"/>
                  </a:lnTo>
                  <a:lnTo>
                    <a:pt x="528" y="923"/>
                  </a:lnTo>
                  <a:lnTo>
                    <a:pt x="588" y="834"/>
                  </a:lnTo>
                  <a:lnTo>
                    <a:pt x="650" y="750"/>
                  </a:lnTo>
                  <a:lnTo>
                    <a:pt x="711" y="671"/>
                  </a:lnTo>
                  <a:lnTo>
                    <a:pt x="769" y="599"/>
                  </a:lnTo>
                  <a:lnTo>
                    <a:pt x="826" y="537"/>
                  </a:lnTo>
                  <a:lnTo>
                    <a:pt x="884" y="479"/>
                  </a:lnTo>
                  <a:lnTo>
                    <a:pt x="950" y="425"/>
                  </a:lnTo>
                  <a:lnTo>
                    <a:pt x="1020" y="372"/>
                  </a:lnTo>
                  <a:lnTo>
                    <a:pt x="1092" y="323"/>
                  </a:lnTo>
                  <a:lnTo>
                    <a:pt x="1167" y="278"/>
                  </a:lnTo>
                  <a:lnTo>
                    <a:pt x="1241" y="235"/>
                  </a:lnTo>
                  <a:lnTo>
                    <a:pt x="1382" y="165"/>
                  </a:lnTo>
                  <a:lnTo>
                    <a:pt x="1446" y="137"/>
                  </a:lnTo>
                  <a:lnTo>
                    <a:pt x="1503" y="116"/>
                  </a:lnTo>
                  <a:lnTo>
                    <a:pt x="1550" y="99"/>
                  </a:lnTo>
                  <a:lnTo>
                    <a:pt x="1650" y="71"/>
                  </a:lnTo>
                  <a:lnTo>
                    <a:pt x="1746" y="49"/>
                  </a:lnTo>
                  <a:lnTo>
                    <a:pt x="1837" y="32"/>
                  </a:lnTo>
                  <a:lnTo>
                    <a:pt x="1925" y="20"/>
                  </a:lnTo>
                  <a:lnTo>
                    <a:pt x="2008" y="11"/>
                  </a:lnTo>
                  <a:lnTo>
                    <a:pt x="2084" y="5"/>
                  </a:lnTo>
                  <a:lnTo>
                    <a:pt x="2152" y="2"/>
                  </a:lnTo>
                  <a:lnTo>
                    <a:pt x="2214" y="0"/>
                  </a:lnTo>
                  <a:close/>
                </a:path>
              </a:pathLst>
            </a:custGeom>
            <a:solidFill>
              <a:srgbClr val="EBB2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1" name="Freeform 22"/>
            <p:cNvSpPr>
              <a:spLocks/>
            </p:cNvSpPr>
            <p:nvPr/>
          </p:nvSpPr>
          <p:spPr bwMode="auto">
            <a:xfrm>
              <a:off x="4975771" y="2285941"/>
              <a:ext cx="1438876" cy="2221270"/>
            </a:xfrm>
            <a:custGeom>
              <a:avLst/>
              <a:gdLst/>
              <a:ahLst/>
              <a:cxnLst>
                <a:cxn ang="0">
                  <a:pos x="1899" y="58"/>
                </a:cxn>
                <a:cxn ang="0">
                  <a:pos x="1748" y="197"/>
                </a:cxn>
                <a:cxn ang="0">
                  <a:pos x="1611" y="362"/>
                </a:cxn>
                <a:cxn ang="0">
                  <a:pos x="1490" y="537"/>
                </a:cxn>
                <a:cxn ang="0">
                  <a:pos x="1377" y="725"/>
                </a:cxn>
                <a:cxn ang="0">
                  <a:pos x="1273" y="917"/>
                </a:cxn>
                <a:cxn ang="0">
                  <a:pos x="1179" y="1105"/>
                </a:cxn>
                <a:cxn ang="0">
                  <a:pos x="1100" y="1282"/>
                </a:cxn>
                <a:cxn ang="0">
                  <a:pos x="1032" y="1445"/>
                </a:cxn>
                <a:cxn ang="0">
                  <a:pos x="981" y="1582"/>
                </a:cxn>
                <a:cxn ang="0">
                  <a:pos x="945" y="1686"/>
                </a:cxn>
                <a:cxn ang="0">
                  <a:pos x="928" y="1755"/>
                </a:cxn>
                <a:cxn ang="0">
                  <a:pos x="920" y="1791"/>
                </a:cxn>
                <a:cxn ang="0">
                  <a:pos x="905" y="1849"/>
                </a:cxn>
                <a:cxn ang="0">
                  <a:pos x="868" y="1996"/>
                </a:cxn>
                <a:cxn ang="0">
                  <a:pos x="828" y="2180"/>
                </a:cxn>
                <a:cxn ang="0">
                  <a:pos x="785" y="2389"/>
                </a:cxn>
                <a:cxn ang="0">
                  <a:pos x="749" y="2614"/>
                </a:cxn>
                <a:cxn ang="0">
                  <a:pos x="728" y="2838"/>
                </a:cxn>
                <a:cxn ang="0">
                  <a:pos x="724" y="3052"/>
                </a:cxn>
                <a:cxn ang="0">
                  <a:pos x="596" y="3007"/>
                </a:cxn>
                <a:cxn ang="0">
                  <a:pos x="451" y="2943"/>
                </a:cxn>
                <a:cxn ang="0">
                  <a:pos x="302" y="2857"/>
                </a:cxn>
                <a:cxn ang="0">
                  <a:pos x="164" y="2752"/>
                </a:cxn>
                <a:cxn ang="0">
                  <a:pos x="47" y="2624"/>
                </a:cxn>
                <a:cxn ang="0">
                  <a:pos x="0" y="2522"/>
                </a:cxn>
                <a:cxn ang="0">
                  <a:pos x="9" y="2426"/>
                </a:cxn>
                <a:cxn ang="0">
                  <a:pos x="28" y="2297"/>
                </a:cxn>
                <a:cxn ang="0">
                  <a:pos x="55" y="2144"/>
                </a:cxn>
                <a:cxn ang="0">
                  <a:pos x="89" y="1975"/>
                </a:cxn>
                <a:cxn ang="0">
                  <a:pos x="149" y="1720"/>
                </a:cxn>
                <a:cxn ang="0">
                  <a:pos x="187" y="1564"/>
                </a:cxn>
                <a:cxn ang="0">
                  <a:pos x="224" y="1432"/>
                </a:cxn>
                <a:cxn ang="0">
                  <a:pos x="268" y="1300"/>
                </a:cxn>
                <a:cxn ang="0">
                  <a:pos x="347" y="1131"/>
                </a:cxn>
                <a:cxn ang="0">
                  <a:pos x="447" y="956"/>
                </a:cxn>
                <a:cxn ang="0">
                  <a:pos x="560" y="782"/>
                </a:cxn>
                <a:cxn ang="0">
                  <a:pos x="679" y="624"/>
                </a:cxn>
                <a:cxn ang="0">
                  <a:pos x="792" y="494"/>
                </a:cxn>
                <a:cxn ang="0">
                  <a:pos x="905" y="391"/>
                </a:cxn>
                <a:cxn ang="0">
                  <a:pos x="1039" y="297"/>
                </a:cxn>
                <a:cxn ang="0">
                  <a:pos x="1177" y="216"/>
                </a:cxn>
                <a:cxn ang="0">
                  <a:pos x="1367" y="124"/>
                </a:cxn>
                <a:cxn ang="0">
                  <a:pos x="1460" y="90"/>
                </a:cxn>
                <a:cxn ang="0">
                  <a:pos x="1686" y="35"/>
                </a:cxn>
                <a:cxn ang="0">
                  <a:pos x="1888" y="7"/>
                </a:cxn>
              </a:cxnLst>
              <a:rect l="0" t="0" r="r" b="b"/>
              <a:pathLst>
                <a:path w="1977" h="3052">
                  <a:moveTo>
                    <a:pt x="1977" y="0"/>
                  </a:moveTo>
                  <a:lnTo>
                    <a:pt x="1899" y="58"/>
                  </a:lnTo>
                  <a:lnTo>
                    <a:pt x="1822" y="122"/>
                  </a:lnTo>
                  <a:lnTo>
                    <a:pt x="1748" y="197"/>
                  </a:lnTo>
                  <a:lnTo>
                    <a:pt x="1675" y="280"/>
                  </a:lnTo>
                  <a:lnTo>
                    <a:pt x="1611" y="362"/>
                  </a:lnTo>
                  <a:lnTo>
                    <a:pt x="1550" y="447"/>
                  </a:lnTo>
                  <a:lnTo>
                    <a:pt x="1490" y="537"/>
                  </a:lnTo>
                  <a:lnTo>
                    <a:pt x="1433" y="631"/>
                  </a:lnTo>
                  <a:lnTo>
                    <a:pt x="1377" y="725"/>
                  </a:lnTo>
                  <a:lnTo>
                    <a:pt x="1324" y="821"/>
                  </a:lnTo>
                  <a:lnTo>
                    <a:pt x="1273" y="917"/>
                  </a:lnTo>
                  <a:lnTo>
                    <a:pt x="1224" y="1011"/>
                  </a:lnTo>
                  <a:lnTo>
                    <a:pt x="1179" y="1105"/>
                  </a:lnTo>
                  <a:lnTo>
                    <a:pt x="1139" y="1195"/>
                  </a:lnTo>
                  <a:lnTo>
                    <a:pt x="1100" y="1282"/>
                  </a:lnTo>
                  <a:lnTo>
                    <a:pt x="1064" y="1366"/>
                  </a:lnTo>
                  <a:lnTo>
                    <a:pt x="1032" y="1445"/>
                  </a:lnTo>
                  <a:lnTo>
                    <a:pt x="1005" y="1515"/>
                  </a:lnTo>
                  <a:lnTo>
                    <a:pt x="981" y="1582"/>
                  </a:lnTo>
                  <a:lnTo>
                    <a:pt x="962" y="1639"/>
                  </a:lnTo>
                  <a:lnTo>
                    <a:pt x="945" y="1686"/>
                  </a:lnTo>
                  <a:lnTo>
                    <a:pt x="934" y="1727"/>
                  </a:lnTo>
                  <a:lnTo>
                    <a:pt x="928" y="1755"/>
                  </a:lnTo>
                  <a:lnTo>
                    <a:pt x="924" y="1770"/>
                  </a:lnTo>
                  <a:lnTo>
                    <a:pt x="920" y="1791"/>
                  </a:lnTo>
                  <a:lnTo>
                    <a:pt x="913" y="1819"/>
                  </a:lnTo>
                  <a:lnTo>
                    <a:pt x="905" y="1849"/>
                  </a:lnTo>
                  <a:lnTo>
                    <a:pt x="888" y="1917"/>
                  </a:lnTo>
                  <a:lnTo>
                    <a:pt x="868" y="1996"/>
                  </a:lnTo>
                  <a:lnTo>
                    <a:pt x="849" y="2084"/>
                  </a:lnTo>
                  <a:lnTo>
                    <a:pt x="828" y="2180"/>
                  </a:lnTo>
                  <a:lnTo>
                    <a:pt x="807" y="2282"/>
                  </a:lnTo>
                  <a:lnTo>
                    <a:pt x="785" y="2389"/>
                  </a:lnTo>
                  <a:lnTo>
                    <a:pt x="766" y="2500"/>
                  </a:lnTo>
                  <a:lnTo>
                    <a:pt x="749" y="2614"/>
                  </a:lnTo>
                  <a:lnTo>
                    <a:pt x="736" y="2725"/>
                  </a:lnTo>
                  <a:lnTo>
                    <a:pt x="728" y="2838"/>
                  </a:lnTo>
                  <a:lnTo>
                    <a:pt x="724" y="2947"/>
                  </a:lnTo>
                  <a:lnTo>
                    <a:pt x="724" y="3052"/>
                  </a:lnTo>
                  <a:lnTo>
                    <a:pt x="662" y="3030"/>
                  </a:lnTo>
                  <a:lnTo>
                    <a:pt x="596" y="3007"/>
                  </a:lnTo>
                  <a:lnTo>
                    <a:pt x="524" y="2977"/>
                  </a:lnTo>
                  <a:lnTo>
                    <a:pt x="451" y="2943"/>
                  </a:lnTo>
                  <a:lnTo>
                    <a:pt x="377" y="2902"/>
                  </a:lnTo>
                  <a:lnTo>
                    <a:pt x="302" y="2857"/>
                  </a:lnTo>
                  <a:lnTo>
                    <a:pt x="232" y="2808"/>
                  </a:lnTo>
                  <a:lnTo>
                    <a:pt x="164" y="2752"/>
                  </a:lnTo>
                  <a:lnTo>
                    <a:pt x="102" y="2693"/>
                  </a:lnTo>
                  <a:lnTo>
                    <a:pt x="47" y="2624"/>
                  </a:lnTo>
                  <a:lnTo>
                    <a:pt x="0" y="2552"/>
                  </a:lnTo>
                  <a:lnTo>
                    <a:pt x="0" y="2522"/>
                  </a:lnTo>
                  <a:lnTo>
                    <a:pt x="2" y="2479"/>
                  </a:lnTo>
                  <a:lnTo>
                    <a:pt x="9" y="2426"/>
                  </a:lnTo>
                  <a:lnTo>
                    <a:pt x="17" y="2366"/>
                  </a:lnTo>
                  <a:lnTo>
                    <a:pt x="28" y="2297"/>
                  </a:lnTo>
                  <a:lnTo>
                    <a:pt x="40" y="2223"/>
                  </a:lnTo>
                  <a:lnTo>
                    <a:pt x="55" y="2144"/>
                  </a:lnTo>
                  <a:lnTo>
                    <a:pt x="72" y="2060"/>
                  </a:lnTo>
                  <a:lnTo>
                    <a:pt x="89" y="1975"/>
                  </a:lnTo>
                  <a:lnTo>
                    <a:pt x="128" y="1804"/>
                  </a:lnTo>
                  <a:lnTo>
                    <a:pt x="149" y="1720"/>
                  </a:lnTo>
                  <a:lnTo>
                    <a:pt x="168" y="1641"/>
                  </a:lnTo>
                  <a:lnTo>
                    <a:pt x="187" y="1564"/>
                  </a:lnTo>
                  <a:lnTo>
                    <a:pt x="206" y="1496"/>
                  </a:lnTo>
                  <a:lnTo>
                    <a:pt x="224" y="1432"/>
                  </a:lnTo>
                  <a:lnTo>
                    <a:pt x="241" y="1379"/>
                  </a:lnTo>
                  <a:lnTo>
                    <a:pt x="268" y="1300"/>
                  </a:lnTo>
                  <a:lnTo>
                    <a:pt x="304" y="1218"/>
                  </a:lnTo>
                  <a:lnTo>
                    <a:pt x="347" y="1131"/>
                  </a:lnTo>
                  <a:lnTo>
                    <a:pt x="394" y="1043"/>
                  </a:lnTo>
                  <a:lnTo>
                    <a:pt x="447" y="956"/>
                  </a:lnTo>
                  <a:lnTo>
                    <a:pt x="502" y="868"/>
                  </a:lnTo>
                  <a:lnTo>
                    <a:pt x="560" y="782"/>
                  </a:lnTo>
                  <a:lnTo>
                    <a:pt x="619" y="701"/>
                  </a:lnTo>
                  <a:lnTo>
                    <a:pt x="679" y="624"/>
                  </a:lnTo>
                  <a:lnTo>
                    <a:pt x="736" y="556"/>
                  </a:lnTo>
                  <a:lnTo>
                    <a:pt x="792" y="494"/>
                  </a:lnTo>
                  <a:lnTo>
                    <a:pt x="845" y="443"/>
                  </a:lnTo>
                  <a:lnTo>
                    <a:pt x="905" y="391"/>
                  </a:lnTo>
                  <a:lnTo>
                    <a:pt x="971" y="342"/>
                  </a:lnTo>
                  <a:lnTo>
                    <a:pt x="1039" y="297"/>
                  </a:lnTo>
                  <a:lnTo>
                    <a:pt x="1109" y="255"/>
                  </a:lnTo>
                  <a:lnTo>
                    <a:pt x="1177" y="216"/>
                  </a:lnTo>
                  <a:lnTo>
                    <a:pt x="1309" y="150"/>
                  </a:lnTo>
                  <a:lnTo>
                    <a:pt x="1367" y="124"/>
                  </a:lnTo>
                  <a:lnTo>
                    <a:pt x="1418" y="105"/>
                  </a:lnTo>
                  <a:lnTo>
                    <a:pt x="1460" y="90"/>
                  </a:lnTo>
                  <a:lnTo>
                    <a:pt x="1575" y="58"/>
                  </a:lnTo>
                  <a:lnTo>
                    <a:pt x="1686" y="35"/>
                  </a:lnTo>
                  <a:lnTo>
                    <a:pt x="1790" y="18"/>
                  </a:lnTo>
                  <a:lnTo>
                    <a:pt x="1888" y="7"/>
                  </a:lnTo>
                  <a:lnTo>
                    <a:pt x="1977" y="0"/>
                  </a:lnTo>
                  <a:close/>
                </a:path>
              </a:pathLst>
            </a:custGeom>
            <a:gradFill flip="none" rotWithShape="1">
              <a:gsLst>
                <a:gs pos="50000">
                  <a:srgbClr val="FDFFC4">
                    <a:shade val="67500"/>
                    <a:satMod val="115000"/>
                    <a:alpha val="26000"/>
                  </a:srgbClr>
                </a:gs>
                <a:gs pos="100000">
                  <a:srgbClr val="FDFFC4">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2" name="Freeform 145"/>
            <p:cNvSpPr>
              <a:spLocks/>
            </p:cNvSpPr>
            <p:nvPr/>
          </p:nvSpPr>
          <p:spPr bwMode="auto">
            <a:xfrm>
              <a:off x="5545644" y="2258284"/>
              <a:ext cx="1368279" cy="2369742"/>
            </a:xfrm>
            <a:custGeom>
              <a:avLst/>
              <a:gdLst/>
              <a:ahLst/>
              <a:cxnLst>
                <a:cxn ang="0">
                  <a:pos x="1703" y="2"/>
                </a:cxn>
                <a:cxn ang="0">
                  <a:pos x="1824" y="21"/>
                </a:cxn>
                <a:cxn ang="0">
                  <a:pos x="1820" y="24"/>
                </a:cxn>
                <a:cxn ang="0">
                  <a:pos x="1690" y="13"/>
                </a:cxn>
                <a:cxn ang="0">
                  <a:pos x="1548" y="28"/>
                </a:cxn>
                <a:cxn ang="0">
                  <a:pos x="1395" y="75"/>
                </a:cxn>
                <a:cxn ang="0">
                  <a:pos x="1235" y="165"/>
                </a:cxn>
                <a:cxn ang="0">
                  <a:pos x="1071" y="306"/>
                </a:cxn>
                <a:cxn ang="0">
                  <a:pos x="928" y="476"/>
                </a:cxn>
                <a:cxn ang="0">
                  <a:pos x="811" y="645"/>
                </a:cxn>
                <a:cxn ang="0">
                  <a:pos x="701" y="827"/>
                </a:cxn>
                <a:cxn ang="0">
                  <a:pos x="601" y="1013"/>
                </a:cxn>
                <a:cxn ang="0">
                  <a:pos x="511" y="1197"/>
                </a:cxn>
                <a:cxn ang="0">
                  <a:pos x="432" y="1370"/>
                </a:cxn>
                <a:cxn ang="0">
                  <a:pos x="369" y="1526"/>
                </a:cxn>
                <a:cxn ang="0">
                  <a:pos x="317" y="1656"/>
                </a:cxn>
                <a:cxn ang="0">
                  <a:pos x="283" y="1756"/>
                </a:cxn>
                <a:cxn ang="0">
                  <a:pos x="260" y="1842"/>
                </a:cxn>
                <a:cxn ang="0">
                  <a:pos x="241" y="1927"/>
                </a:cxn>
                <a:cxn ang="0">
                  <a:pos x="211" y="2047"/>
                </a:cxn>
                <a:cxn ang="0">
                  <a:pos x="175" y="2199"/>
                </a:cxn>
                <a:cxn ang="0">
                  <a:pos x="141" y="2370"/>
                </a:cxn>
                <a:cxn ang="0">
                  <a:pos x="107" y="2553"/>
                </a:cxn>
                <a:cxn ang="0">
                  <a:pos x="73" y="2835"/>
                </a:cxn>
                <a:cxn ang="0">
                  <a:pos x="64" y="3015"/>
                </a:cxn>
                <a:cxn ang="0">
                  <a:pos x="73" y="3181"/>
                </a:cxn>
                <a:cxn ang="0">
                  <a:pos x="79" y="3254"/>
                </a:cxn>
                <a:cxn ang="0">
                  <a:pos x="36" y="3246"/>
                </a:cxn>
                <a:cxn ang="0">
                  <a:pos x="19" y="3241"/>
                </a:cxn>
                <a:cxn ang="0">
                  <a:pos x="34" y="3243"/>
                </a:cxn>
                <a:cxn ang="0">
                  <a:pos x="15" y="3087"/>
                </a:cxn>
                <a:cxn ang="0">
                  <a:pos x="17" y="2914"/>
                </a:cxn>
                <a:cxn ang="0">
                  <a:pos x="43" y="2634"/>
                </a:cxn>
                <a:cxn ang="0">
                  <a:pos x="90" y="2357"/>
                </a:cxn>
                <a:cxn ang="0">
                  <a:pos x="126" y="2186"/>
                </a:cxn>
                <a:cxn ang="0">
                  <a:pos x="162" y="2034"/>
                </a:cxn>
                <a:cxn ang="0">
                  <a:pos x="192" y="1914"/>
                </a:cxn>
                <a:cxn ang="0">
                  <a:pos x="211" y="1829"/>
                </a:cxn>
                <a:cxn ang="0">
                  <a:pos x="234" y="1743"/>
                </a:cxn>
                <a:cxn ang="0">
                  <a:pos x="269" y="1643"/>
                </a:cxn>
                <a:cxn ang="0">
                  <a:pos x="317" y="1513"/>
                </a:cxn>
                <a:cxn ang="0">
                  <a:pos x="383" y="1357"/>
                </a:cxn>
                <a:cxn ang="0">
                  <a:pos x="460" y="1184"/>
                </a:cxn>
                <a:cxn ang="0">
                  <a:pos x="552" y="1000"/>
                </a:cxn>
                <a:cxn ang="0">
                  <a:pos x="652" y="814"/>
                </a:cxn>
                <a:cxn ang="0">
                  <a:pos x="760" y="632"/>
                </a:cxn>
                <a:cxn ang="0">
                  <a:pos x="877" y="464"/>
                </a:cxn>
                <a:cxn ang="0">
                  <a:pos x="1020" y="293"/>
                </a:cxn>
                <a:cxn ang="0">
                  <a:pos x="1184" y="154"/>
                </a:cxn>
                <a:cxn ang="0">
                  <a:pos x="1341" y="64"/>
                </a:cxn>
                <a:cxn ang="0">
                  <a:pos x="1495" y="15"/>
                </a:cxn>
                <a:cxn ang="0">
                  <a:pos x="1637" y="0"/>
                </a:cxn>
              </a:cxnLst>
              <a:rect l="0" t="0" r="r" b="b"/>
              <a:pathLst>
                <a:path w="1880" h="3256">
                  <a:moveTo>
                    <a:pt x="1637" y="0"/>
                  </a:moveTo>
                  <a:lnTo>
                    <a:pt x="1703" y="2"/>
                  </a:lnTo>
                  <a:lnTo>
                    <a:pt x="1767" y="11"/>
                  </a:lnTo>
                  <a:lnTo>
                    <a:pt x="1824" y="21"/>
                  </a:lnTo>
                  <a:lnTo>
                    <a:pt x="1880" y="34"/>
                  </a:lnTo>
                  <a:lnTo>
                    <a:pt x="1820" y="24"/>
                  </a:lnTo>
                  <a:lnTo>
                    <a:pt x="1758" y="15"/>
                  </a:lnTo>
                  <a:lnTo>
                    <a:pt x="1690" y="13"/>
                  </a:lnTo>
                  <a:lnTo>
                    <a:pt x="1620" y="17"/>
                  </a:lnTo>
                  <a:lnTo>
                    <a:pt x="1548" y="28"/>
                  </a:lnTo>
                  <a:lnTo>
                    <a:pt x="1471" y="45"/>
                  </a:lnTo>
                  <a:lnTo>
                    <a:pt x="1395" y="75"/>
                  </a:lnTo>
                  <a:lnTo>
                    <a:pt x="1316" y="113"/>
                  </a:lnTo>
                  <a:lnTo>
                    <a:pt x="1235" y="165"/>
                  </a:lnTo>
                  <a:lnTo>
                    <a:pt x="1154" y="227"/>
                  </a:lnTo>
                  <a:lnTo>
                    <a:pt x="1071" y="306"/>
                  </a:lnTo>
                  <a:lnTo>
                    <a:pt x="990" y="397"/>
                  </a:lnTo>
                  <a:lnTo>
                    <a:pt x="928" y="476"/>
                  </a:lnTo>
                  <a:lnTo>
                    <a:pt x="869" y="560"/>
                  </a:lnTo>
                  <a:lnTo>
                    <a:pt x="811" y="645"/>
                  </a:lnTo>
                  <a:lnTo>
                    <a:pt x="756" y="735"/>
                  </a:lnTo>
                  <a:lnTo>
                    <a:pt x="701" y="827"/>
                  </a:lnTo>
                  <a:lnTo>
                    <a:pt x="650" y="921"/>
                  </a:lnTo>
                  <a:lnTo>
                    <a:pt x="601" y="1013"/>
                  </a:lnTo>
                  <a:lnTo>
                    <a:pt x="554" y="1105"/>
                  </a:lnTo>
                  <a:lnTo>
                    <a:pt x="511" y="1197"/>
                  </a:lnTo>
                  <a:lnTo>
                    <a:pt x="471" y="1284"/>
                  </a:lnTo>
                  <a:lnTo>
                    <a:pt x="432" y="1370"/>
                  </a:lnTo>
                  <a:lnTo>
                    <a:pt x="398" y="1449"/>
                  </a:lnTo>
                  <a:lnTo>
                    <a:pt x="369" y="1526"/>
                  </a:lnTo>
                  <a:lnTo>
                    <a:pt x="341" y="1594"/>
                  </a:lnTo>
                  <a:lnTo>
                    <a:pt x="317" y="1656"/>
                  </a:lnTo>
                  <a:lnTo>
                    <a:pt x="298" y="1709"/>
                  </a:lnTo>
                  <a:lnTo>
                    <a:pt x="283" y="1756"/>
                  </a:lnTo>
                  <a:lnTo>
                    <a:pt x="273" y="1791"/>
                  </a:lnTo>
                  <a:lnTo>
                    <a:pt x="260" y="1842"/>
                  </a:lnTo>
                  <a:lnTo>
                    <a:pt x="251" y="1878"/>
                  </a:lnTo>
                  <a:lnTo>
                    <a:pt x="241" y="1927"/>
                  </a:lnTo>
                  <a:lnTo>
                    <a:pt x="226" y="1983"/>
                  </a:lnTo>
                  <a:lnTo>
                    <a:pt x="211" y="2047"/>
                  </a:lnTo>
                  <a:lnTo>
                    <a:pt x="194" y="2120"/>
                  </a:lnTo>
                  <a:lnTo>
                    <a:pt x="175" y="2199"/>
                  </a:lnTo>
                  <a:lnTo>
                    <a:pt x="158" y="2282"/>
                  </a:lnTo>
                  <a:lnTo>
                    <a:pt x="141" y="2370"/>
                  </a:lnTo>
                  <a:lnTo>
                    <a:pt x="124" y="2459"/>
                  </a:lnTo>
                  <a:lnTo>
                    <a:pt x="107" y="2553"/>
                  </a:lnTo>
                  <a:lnTo>
                    <a:pt x="81" y="2741"/>
                  </a:lnTo>
                  <a:lnTo>
                    <a:pt x="73" y="2835"/>
                  </a:lnTo>
                  <a:lnTo>
                    <a:pt x="66" y="2927"/>
                  </a:lnTo>
                  <a:lnTo>
                    <a:pt x="64" y="3015"/>
                  </a:lnTo>
                  <a:lnTo>
                    <a:pt x="66" y="3100"/>
                  </a:lnTo>
                  <a:lnTo>
                    <a:pt x="73" y="3181"/>
                  </a:lnTo>
                  <a:lnTo>
                    <a:pt x="85" y="3256"/>
                  </a:lnTo>
                  <a:lnTo>
                    <a:pt x="79" y="3254"/>
                  </a:lnTo>
                  <a:lnTo>
                    <a:pt x="62" y="3252"/>
                  </a:lnTo>
                  <a:lnTo>
                    <a:pt x="36" y="3246"/>
                  </a:lnTo>
                  <a:lnTo>
                    <a:pt x="0" y="3237"/>
                  </a:lnTo>
                  <a:lnTo>
                    <a:pt x="19" y="3241"/>
                  </a:lnTo>
                  <a:lnTo>
                    <a:pt x="30" y="3243"/>
                  </a:lnTo>
                  <a:lnTo>
                    <a:pt x="34" y="3243"/>
                  </a:lnTo>
                  <a:lnTo>
                    <a:pt x="24" y="3169"/>
                  </a:lnTo>
                  <a:lnTo>
                    <a:pt x="15" y="3087"/>
                  </a:lnTo>
                  <a:lnTo>
                    <a:pt x="15" y="3002"/>
                  </a:lnTo>
                  <a:lnTo>
                    <a:pt x="17" y="2914"/>
                  </a:lnTo>
                  <a:lnTo>
                    <a:pt x="22" y="2822"/>
                  </a:lnTo>
                  <a:lnTo>
                    <a:pt x="43" y="2634"/>
                  </a:lnTo>
                  <a:lnTo>
                    <a:pt x="73" y="2446"/>
                  </a:lnTo>
                  <a:lnTo>
                    <a:pt x="90" y="2357"/>
                  </a:lnTo>
                  <a:lnTo>
                    <a:pt x="109" y="2269"/>
                  </a:lnTo>
                  <a:lnTo>
                    <a:pt x="126" y="2186"/>
                  </a:lnTo>
                  <a:lnTo>
                    <a:pt x="145" y="2107"/>
                  </a:lnTo>
                  <a:lnTo>
                    <a:pt x="162" y="2034"/>
                  </a:lnTo>
                  <a:lnTo>
                    <a:pt x="177" y="1970"/>
                  </a:lnTo>
                  <a:lnTo>
                    <a:pt x="192" y="1914"/>
                  </a:lnTo>
                  <a:lnTo>
                    <a:pt x="203" y="1865"/>
                  </a:lnTo>
                  <a:lnTo>
                    <a:pt x="211" y="1829"/>
                  </a:lnTo>
                  <a:lnTo>
                    <a:pt x="224" y="1778"/>
                  </a:lnTo>
                  <a:lnTo>
                    <a:pt x="234" y="1743"/>
                  </a:lnTo>
                  <a:lnTo>
                    <a:pt x="249" y="1696"/>
                  </a:lnTo>
                  <a:lnTo>
                    <a:pt x="269" y="1643"/>
                  </a:lnTo>
                  <a:lnTo>
                    <a:pt x="292" y="1581"/>
                  </a:lnTo>
                  <a:lnTo>
                    <a:pt x="317" y="1513"/>
                  </a:lnTo>
                  <a:lnTo>
                    <a:pt x="349" y="1436"/>
                  </a:lnTo>
                  <a:lnTo>
                    <a:pt x="383" y="1357"/>
                  </a:lnTo>
                  <a:lnTo>
                    <a:pt x="420" y="1271"/>
                  </a:lnTo>
                  <a:lnTo>
                    <a:pt x="460" y="1184"/>
                  </a:lnTo>
                  <a:lnTo>
                    <a:pt x="505" y="1092"/>
                  </a:lnTo>
                  <a:lnTo>
                    <a:pt x="552" y="1000"/>
                  </a:lnTo>
                  <a:lnTo>
                    <a:pt x="601" y="908"/>
                  </a:lnTo>
                  <a:lnTo>
                    <a:pt x="652" y="814"/>
                  </a:lnTo>
                  <a:lnTo>
                    <a:pt x="705" y="722"/>
                  </a:lnTo>
                  <a:lnTo>
                    <a:pt x="760" y="632"/>
                  </a:lnTo>
                  <a:lnTo>
                    <a:pt x="818" y="547"/>
                  </a:lnTo>
                  <a:lnTo>
                    <a:pt x="877" y="464"/>
                  </a:lnTo>
                  <a:lnTo>
                    <a:pt x="939" y="385"/>
                  </a:lnTo>
                  <a:lnTo>
                    <a:pt x="1020" y="293"/>
                  </a:lnTo>
                  <a:lnTo>
                    <a:pt x="1103" y="216"/>
                  </a:lnTo>
                  <a:lnTo>
                    <a:pt x="1184" y="154"/>
                  </a:lnTo>
                  <a:lnTo>
                    <a:pt x="1263" y="103"/>
                  </a:lnTo>
                  <a:lnTo>
                    <a:pt x="1341" y="64"/>
                  </a:lnTo>
                  <a:lnTo>
                    <a:pt x="1420" y="34"/>
                  </a:lnTo>
                  <a:lnTo>
                    <a:pt x="1495" y="15"/>
                  </a:lnTo>
                  <a:lnTo>
                    <a:pt x="1567" y="4"/>
                  </a:lnTo>
                  <a:lnTo>
                    <a:pt x="1637" y="0"/>
                  </a:lnTo>
                  <a:close/>
                </a:path>
              </a:pathLst>
            </a:custGeom>
            <a:solidFill>
              <a:srgbClr val="EFCA2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3" name="Freeform 146"/>
            <p:cNvSpPr>
              <a:spLocks/>
            </p:cNvSpPr>
            <p:nvPr/>
          </p:nvSpPr>
          <p:spPr bwMode="auto">
            <a:xfrm>
              <a:off x="4889162" y="2194237"/>
              <a:ext cx="1628106" cy="1983276"/>
            </a:xfrm>
            <a:custGeom>
              <a:avLst/>
              <a:gdLst/>
              <a:ahLst/>
              <a:cxnLst>
                <a:cxn ang="0">
                  <a:pos x="2237" y="0"/>
                </a:cxn>
                <a:cxn ang="0">
                  <a:pos x="2060" y="9"/>
                </a:cxn>
                <a:cxn ang="0">
                  <a:pos x="1845" y="39"/>
                </a:cxn>
                <a:cxn ang="0">
                  <a:pos x="1605" y="97"/>
                </a:cxn>
                <a:cxn ang="0">
                  <a:pos x="1500" y="135"/>
                </a:cxn>
                <a:cxn ang="0">
                  <a:pos x="1296" y="233"/>
                </a:cxn>
                <a:cxn ang="0">
                  <a:pos x="1147" y="321"/>
                </a:cxn>
                <a:cxn ang="0">
                  <a:pos x="1004" y="423"/>
                </a:cxn>
                <a:cxn ang="0">
                  <a:pos x="881" y="535"/>
                </a:cxn>
                <a:cxn ang="0">
                  <a:pos x="741" y="691"/>
                </a:cxn>
                <a:cxn ang="0">
                  <a:pos x="592" y="876"/>
                </a:cxn>
                <a:cxn ang="0">
                  <a:pos x="449" y="1088"/>
                </a:cxn>
                <a:cxn ang="0">
                  <a:pos x="328" y="1323"/>
                </a:cxn>
                <a:cxn ang="0">
                  <a:pos x="251" y="1541"/>
                </a:cxn>
                <a:cxn ang="0">
                  <a:pos x="198" y="1731"/>
                </a:cxn>
                <a:cxn ang="0">
                  <a:pos x="151" y="1926"/>
                </a:cxn>
                <a:cxn ang="0">
                  <a:pos x="110" y="2118"/>
                </a:cxn>
                <a:cxn ang="0">
                  <a:pos x="76" y="2297"/>
                </a:cxn>
                <a:cxn ang="0">
                  <a:pos x="49" y="2455"/>
                </a:cxn>
                <a:cxn ang="0">
                  <a:pos x="27" y="2584"/>
                </a:cxn>
                <a:cxn ang="0">
                  <a:pos x="13" y="2675"/>
                </a:cxn>
                <a:cxn ang="0">
                  <a:pos x="4" y="2720"/>
                </a:cxn>
                <a:cxn ang="0">
                  <a:pos x="0" y="2701"/>
                </a:cxn>
                <a:cxn ang="0">
                  <a:pos x="2" y="2618"/>
                </a:cxn>
                <a:cxn ang="0">
                  <a:pos x="19" y="2496"/>
                </a:cxn>
                <a:cxn ang="0">
                  <a:pos x="42" y="2349"/>
                </a:cxn>
                <a:cxn ang="0">
                  <a:pos x="74" y="2186"/>
                </a:cxn>
                <a:cxn ang="0">
                  <a:pos x="110" y="2015"/>
                </a:cxn>
                <a:cxn ang="0">
                  <a:pos x="147" y="1846"/>
                </a:cxn>
                <a:cxn ang="0">
                  <a:pos x="183" y="1693"/>
                </a:cxn>
                <a:cxn ang="0">
                  <a:pos x="215" y="1562"/>
                </a:cxn>
                <a:cxn ang="0">
                  <a:pos x="240" y="1466"/>
                </a:cxn>
                <a:cxn ang="0">
                  <a:pos x="325" y="1235"/>
                </a:cxn>
                <a:cxn ang="0">
                  <a:pos x="436" y="1026"/>
                </a:cxn>
                <a:cxn ang="0">
                  <a:pos x="562" y="838"/>
                </a:cxn>
                <a:cxn ang="0">
                  <a:pos x="694" y="676"/>
                </a:cxn>
                <a:cxn ang="0">
                  <a:pos x="819" y="535"/>
                </a:cxn>
                <a:cxn ang="0">
                  <a:pos x="943" y="423"/>
                </a:cxn>
                <a:cxn ang="0">
                  <a:pos x="1085" y="321"/>
                </a:cxn>
                <a:cxn ang="0">
                  <a:pos x="1234" y="233"/>
                </a:cxn>
                <a:cxn ang="0">
                  <a:pos x="1439" y="135"/>
                </a:cxn>
                <a:cxn ang="0">
                  <a:pos x="1543" y="97"/>
                </a:cxn>
                <a:cxn ang="0">
                  <a:pos x="1781" y="39"/>
                </a:cxn>
                <a:cxn ang="0">
                  <a:pos x="1994" y="9"/>
                </a:cxn>
                <a:cxn ang="0">
                  <a:pos x="2169" y="0"/>
                </a:cxn>
              </a:cxnLst>
              <a:rect l="0" t="0" r="r" b="b"/>
              <a:pathLst>
                <a:path w="2237" h="2725">
                  <a:moveTo>
                    <a:pt x="2169" y="0"/>
                  </a:moveTo>
                  <a:lnTo>
                    <a:pt x="2237" y="0"/>
                  </a:lnTo>
                  <a:lnTo>
                    <a:pt x="2154" y="3"/>
                  </a:lnTo>
                  <a:lnTo>
                    <a:pt x="2060" y="9"/>
                  </a:lnTo>
                  <a:lnTo>
                    <a:pt x="1958" y="20"/>
                  </a:lnTo>
                  <a:lnTo>
                    <a:pt x="1845" y="39"/>
                  </a:lnTo>
                  <a:lnTo>
                    <a:pt x="1728" y="62"/>
                  </a:lnTo>
                  <a:lnTo>
                    <a:pt x="1605" y="97"/>
                  </a:lnTo>
                  <a:lnTo>
                    <a:pt x="1558" y="114"/>
                  </a:lnTo>
                  <a:lnTo>
                    <a:pt x="1500" y="135"/>
                  </a:lnTo>
                  <a:lnTo>
                    <a:pt x="1437" y="163"/>
                  </a:lnTo>
                  <a:lnTo>
                    <a:pt x="1296" y="233"/>
                  </a:lnTo>
                  <a:lnTo>
                    <a:pt x="1222" y="276"/>
                  </a:lnTo>
                  <a:lnTo>
                    <a:pt x="1147" y="321"/>
                  </a:lnTo>
                  <a:lnTo>
                    <a:pt x="1075" y="370"/>
                  </a:lnTo>
                  <a:lnTo>
                    <a:pt x="1004" y="423"/>
                  </a:lnTo>
                  <a:lnTo>
                    <a:pt x="938" y="477"/>
                  </a:lnTo>
                  <a:lnTo>
                    <a:pt x="881" y="535"/>
                  </a:lnTo>
                  <a:lnTo>
                    <a:pt x="813" y="609"/>
                  </a:lnTo>
                  <a:lnTo>
                    <a:pt x="741" y="691"/>
                  </a:lnTo>
                  <a:lnTo>
                    <a:pt x="666" y="780"/>
                  </a:lnTo>
                  <a:lnTo>
                    <a:pt x="592" y="876"/>
                  </a:lnTo>
                  <a:lnTo>
                    <a:pt x="517" y="979"/>
                  </a:lnTo>
                  <a:lnTo>
                    <a:pt x="449" y="1088"/>
                  </a:lnTo>
                  <a:lnTo>
                    <a:pt x="385" y="1203"/>
                  </a:lnTo>
                  <a:lnTo>
                    <a:pt x="328" y="1323"/>
                  </a:lnTo>
                  <a:lnTo>
                    <a:pt x="279" y="1451"/>
                  </a:lnTo>
                  <a:lnTo>
                    <a:pt x="251" y="1541"/>
                  </a:lnTo>
                  <a:lnTo>
                    <a:pt x="223" y="1635"/>
                  </a:lnTo>
                  <a:lnTo>
                    <a:pt x="198" y="1731"/>
                  </a:lnTo>
                  <a:lnTo>
                    <a:pt x="174" y="1829"/>
                  </a:lnTo>
                  <a:lnTo>
                    <a:pt x="151" y="1926"/>
                  </a:lnTo>
                  <a:lnTo>
                    <a:pt x="130" y="2024"/>
                  </a:lnTo>
                  <a:lnTo>
                    <a:pt x="110" y="2118"/>
                  </a:lnTo>
                  <a:lnTo>
                    <a:pt x="93" y="2210"/>
                  </a:lnTo>
                  <a:lnTo>
                    <a:pt x="76" y="2297"/>
                  </a:lnTo>
                  <a:lnTo>
                    <a:pt x="64" y="2378"/>
                  </a:lnTo>
                  <a:lnTo>
                    <a:pt x="49" y="2455"/>
                  </a:lnTo>
                  <a:lnTo>
                    <a:pt x="38" y="2524"/>
                  </a:lnTo>
                  <a:lnTo>
                    <a:pt x="27" y="2584"/>
                  </a:lnTo>
                  <a:lnTo>
                    <a:pt x="19" y="2635"/>
                  </a:lnTo>
                  <a:lnTo>
                    <a:pt x="13" y="2675"/>
                  </a:lnTo>
                  <a:lnTo>
                    <a:pt x="8" y="2705"/>
                  </a:lnTo>
                  <a:lnTo>
                    <a:pt x="4" y="2720"/>
                  </a:lnTo>
                  <a:lnTo>
                    <a:pt x="2" y="2725"/>
                  </a:lnTo>
                  <a:lnTo>
                    <a:pt x="0" y="2701"/>
                  </a:lnTo>
                  <a:lnTo>
                    <a:pt x="0" y="2665"/>
                  </a:lnTo>
                  <a:lnTo>
                    <a:pt x="2" y="2618"/>
                  </a:lnTo>
                  <a:lnTo>
                    <a:pt x="8" y="2560"/>
                  </a:lnTo>
                  <a:lnTo>
                    <a:pt x="19" y="2496"/>
                  </a:lnTo>
                  <a:lnTo>
                    <a:pt x="30" y="2425"/>
                  </a:lnTo>
                  <a:lnTo>
                    <a:pt x="42" y="2349"/>
                  </a:lnTo>
                  <a:lnTo>
                    <a:pt x="57" y="2270"/>
                  </a:lnTo>
                  <a:lnTo>
                    <a:pt x="74" y="2186"/>
                  </a:lnTo>
                  <a:lnTo>
                    <a:pt x="91" y="2101"/>
                  </a:lnTo>
                  <a:lnTo>
                    <a:pt x="110" y="2015"/>
                  </a:lnTo>
                  <a:lnTo>
                    <a:pt x="128" y="1930"/>
                  </a:lnTo>
                  <a:lnTo>
                    <a:pt x="147" y="1846"/>
                  </a:lnTo>
                  <a:lnTo>
                    <a:pt x="164" y="1767"/>
                  </a:lnTo>
                  <a:lnTo>
                    <a:pt x="183" y="1693"/>
                  </a:lnTo>
                  <a:lnTo>
                    <a:pt x="198" y="1624"/>
                  </a:lnTo>
                  <a:lnTo>
                    <a:pt x="215" y="1562"/>
                  </a:lnTo>
                  <a:lnTo>
                    <a:pt x="228" y="1509"/>
                  </a:lnTo>
                  <a:lnTo>
                    <a:pt x="240" y="1466"/>
                  </a:lnTo>
                  <a:lnTo>
                    <a:pt x="279" y="1349"/>
                  </a:lnTo>
                  <a:lnTo>
                    <a:pt x="325" y="1235"/>
                  </a:lnTo>
                  <a:lnTo>
                    <a:pt x="379" y="1126"/>
                  </a:lnTo>
                  <a:lnTo>
                    <a:pt x="436" y="1026"/>
                  </a:lnTo>
                  <a:lnTo>
                    <a:pt x="498" y="930"/>
                  </a:lnTo>
                  <a:lnTo>
                    <a:pt x="562" y="838"/>
                  </a:lnTo>
                  <a:lnTo>
                    <a:pt x="628" y="755"/>
                  </a:lnTo>
                  <a:lnTo>
                    <a:pt x="694" y="676"/>
                  </a:lnTo>
                  <a:lnTo>
                    <a:pt x="758" y="601"/>
                  </a:lnTo>
                  <a:lnTo>
                    <a:pt x="819" y="535"/>
                  </a:lnTo>
                  <a:lnTo>
                    <a:pt x="877" y="477"/>
                  </a:lnTo>
                  <a:lnTo>
                    <a:pt x="943" y="423"/>
                  </a:lnTo>
                  <a:lnTo>
                    <a:pt x="1013" y="370"/>
                  </a:lnTo>
                  <a:lnTo>
                    <a:pt x="1085" y="321"/>
                  </a:lnTo>
                  <a:lnTo>
                    <a:pt x="1160" y="276"/>
                  </a:lnTo>
                  <a:lnTo>
                    <a:pt x="1234" y="233"/>
                  </a:lnTo>
                  <a:lnTo>
                    <a:pt x="1375" y="163"/>
                  </a:lnTo>
                  <a:lnTo>
                    <a:pt x="1439" y="135"/>
                  </a:lnTo>
                  <a:lnTo>
                    <a:pt x="1496" y="114"/>
                  </a:lnTo>
                  <a:lnTo>
                    <a:pt x="1543" y="97"/>
                  </a:lnTo>
                  <a:lnTo>
                    <a:pt x="1664" y="65"/>
                  </a:lnTo>
                  <a:lnTo>
                    <a:pt x="1781" y="39"/>
                  </a:lnTo>
                  <a:lnTo>
                    <a:pt x="1892" y="22"/>
                  </a:lnTo>
                  <a:lnTo>
                    <a:pt x="1994" y="9"/>
                  </a:lnTo>
                  <a:lnTo>
                    <a:pt x="2086" y="3"/>
                  </a:lnTo>
                  <a:lnTo>
                    <a:pt x="2169" y="0"/>
                  </a:lnTo>
                  <a:close/>
                </a:path>
              </a:pathLst>
            </a:custGeom>
            <a:solidFill>
              <a:srgbClr val="FBFF6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4" name="Freeform 147"/>
            <p:cNvSpPr>
              <a:spLocks/>
            </p:cNvSpPr>
            <p:nvPr/>
          </p:nvSpPr>
          <p:spPr bwMode="auto">
            <a:xfrm>
              <a:off x="5847685" y="2309958"/>
              <a:ext cx="1794046" cy="1632473"/>
            </a:xfrm>
            <a:custGeom>
              <a:avLst/>
              <a:gdLst/>
              <a:ahLst/>
              <a:cxnLst>
                <a:cxn ang="0">
                  <a:pos x="1444" y="4"/>
                </a:cxn>
                <a:cxn ang="0">
                  <a:pos x="1556" y="40"/>
                </a:cxn>
                <a:cxn ang="0">
                  <a:pos x="1682" y="106"/>
                </a:cxn>
                <a:cxn ang="0">
                  <a:pos x="1814" y="203"/>
                </a:cxn>
                <a:cxn ang="0">
                  <a:pos x="1944" y="318"/>
                </a:cxn>
                <a:cxn ang="0">
                  <a:pos x="2069" y="450"/>
                </a:cxn>
                <a:cxn ang="0">
                  <a:pos x="2182" y="596"/>
                </a:cxn>
                <a:cxn ang="0">
                  <a:pos x="2276" y="743"/>
                </a:cxn>
                <a:cxn ang="0">
                  <a:pos x="2344" y="895"/>
                </a:cxn>
                <a:cxn ang="0">
                  <a:pos x="2412" y="1121"/>
                </a:cxn>
                <a:cxn ang="0">
                  <a:pos x="2440" y="1217"/>
                </a:cxn>
                <a:cxn ang="0">
                  <a:pos x="2461" y="1314"/>
                </a:cxn>
                <a:cxn ang="0">
                  <a:pos x="2465" y="1408"/>
                </a:cxn>
                <a:cxn ang="0">
                  <a:pos x="2452" y="1497"/>
                </a:cxn>
                <a:cxn ang="0">
                  <a:pos x="2414" y="1589"/>
                </a:cxn>
                <a:cxn ang="0">
                  <a:pos x="2344" y="1679"/>
                </a:cxn>
                <a:cxn ang="0">
                  <a:pos x="2240" y="1769"/>
                </a:cxn>
                <a:cxn ang="0">
                  <a:pos x="2091" y="1858"/>
                </a:cxn>
                <a:cxn ang="0">
                  <a:pos x="1897" y="1950"/>
                </a:cxn>
                <a:cxn ang="0">
                  <a:pos x="1648" y="2042"/>
                </a:cxn>
                <a:cxn ang="0">
                  <a:pos x="1339" y="2136"/>
                </a:cxn>
                <a:cxn ang="0">
                  <a:pos x="1226" y="2164"/>
                </a:cxn>
                <a:cxn ang="0">
                  <a:pos x="1097" y="2192"/>
                </a:cxn>
                <a:cxn ang="0">
                  <a:pos x="952" y="2215"/>
                </a:cxn>
                <a:cxn ang="0">
                  <a:pos x="722" y="2239"/>
                </a:cxn>
                <a:cxn ang="0">
                  <a:pos x="571" y="2243"/>
                </a:cxn>
                <a:cxn ang="0">
                  <a:pos x="426" y="2237"/>
                </a:cxn>
                <a:cxn ang="0">
                  <a:pos x="292" y="2213"/>
                </a:cxn>
                <a:cxn ang="0">
                  <a:pos x="177" y="2175"/>
                </a:cxn>
                <a:cxn ang="0">
                  <a:pos x="88" y="2117"/>
                </a:cxn>
                <a:cxn ang="0">
                  <a:pos x="26" y="2036"/>
                </a:cxn>
                <a:cxn ang="0">
                  <a:pos x="0" y="1931"/>
                </a:cxn>
                <a:cxn ang="0">
                  <a:pos x="7" y="1805"/>
                </a:cxn>
                <a:cxn ang="0">
                  <a:pos x="32" y="1647"/>
                </a:cxn>
                <a:cxn ang="0">
                  <a:pos x="81" y="1463"/>
                </a:cxn>
                <a:cxn ang="0">
                  <a:pos x="149" y="1264"/>
                </a:cxn>
                <a:cxn ang="0">
                  <a:pos x="235" y="1059"/>
                </a:cxn>
                <a:cxn ang="0">
                  <a:pos x="339" y="850"/>
                </a:cxn>
                <a:cxn ang="0">
                  <a:pos x="460" y="649"/>
                </a:cxn>
                <a:cxn ang="0">
                  <a:pos x="598" y="461"/>
                </a:cxn>
                <a:cxn ang="0">
                  <a:pos x="752" y="297"/>
                </a:cxn>
                <a:cxn ang="0">
                  <a:pos x="918" y="160"/>
                </a:cxn>
                <a:cxn ang="0">
                  <a:pos x="1099" y="61"/>
                </a:cxn>
                <a:cxn ang="0">
                  <a:pos x="1292" y="8"/>
                </a:cxn>
              </a:cxnLst>
              <a:rect l="0" t="0" r="r" b="b"/>
              <a:pathLst>
                <a:path w="2465" h="2243">
                  <a:moveTo>
                    <a:pt x="1392" y="0"/>
                  </a:moveTo>
                  <a:lnTo>
                    <a:pt x="1444" y="4"/>
                  </a:lnTo>
                  <a:lnTo>
                    <a:pt x="1497" y="17"/>
                  </a:lnTo>
                  <a:lnTo>
                    <a:pt x="1556" y="40"/>
                  </a:lnTo>
                  <a:lnTo>
                    <a:pt x="1618" y="70"/>
                  </a:lnTo>
                  <a:lnTo>
                    <a:pt x="1682" y="106"/>
                  </a:lnTo>
                  <a:lnTo>
                    <a:pt x="1748" y="151"/>
                  </a:lnTo>
                  <a:lnTo>
                    <a:pt x="1814" y="203"/>
                  </a:lnTo>
                  <a:lnTo>
                    <a:pt x="1880" y="258"/>
                  </a:lnTo>
                  <a:lnTo>
                    <a:pt x="1944" y="318"/>
                  </a:lnTo>
                  <a:lnTo>
                    <a:pt x="2008" y="382"/>
                  </a:lnTo>
                  <a:lnTo>
                    <a:pt x="2069" y="450"/>
                  </a:lnTo>
                  <a:lnTo>
                    <a:pt x="2127" y="521"/>
                  </a:lnTo>
                  <a:lnTo>
                    <a:pt x="2182" y="596"/>
                  </a:lnTo>
                  <a:lnTo>
                    <a:pt x="2231" y="668"/>
                  </a:lnTo>
                  <a:lnTo>
                    <a:pt x="2276" y="743"/>
                  </a:lnTo>
                  <a:lnTo>
                    <a:pt x="2314" y="820"/>
                  </a:lnTo>
                  <a:lnTo>
                    <a:pt x="2344" y="895"/>
                  </a:lnTo>
                  <a:lnTo>
                    <a:pt x="2367" y="967"/>
                  </a:lnTo>
                  <a:lnTo>
                    <a:pt x="2412" y="1121"/>
                  </a:lnTo>
                  <a:lnTo>
                    <a:pt x="2427" y="1170"/>
                  </a:lnTo>
                  <a:lnTo>
                    <a:pt x="2440" y="1217"/>
                  </a:lnTo>
                  <a:lnTo>
                    <a:pt x="2452" y="1267"/>
                  </a:lnTo>
                  <a:lnTo>
                    <a:pt x="2461" y="1314"/>
                  </a:lnTo>
                  <a:lnTo>
                    <a:pt x="2465" y="1361"/>
                  </a:lnTo>
                  <a:lnTo>
                    <a:pt x="2465" y="1408"/>
                  </a:lnTo>
                  <a:lnTo>
                    <a:pt x="2463" y="1452"/>
                  </a:lnTo>
                  <a:lnTo>
                    <a:pt x="2452" y="1497"/>
                  </a:lnTo>
                  <a:lnTo>
                    <a:pt x="2438" y="1544"/>
                  </a:lnTo>
                  <a:lnTo>
                    <a:pt x="2414" y="1589"/>
                  </a:lnTo>
                  <a:lnTo>
                    <a:pt x="2384" y="1634"/>
                  </a:lnTo>
                  <a:lnTo>
                    <a:pt x="2344" y="1679"/>
                  </a:lnTo>
                  <a:lnTo>
                    <a:pt x="2297" y="1724"/>
                  </a:lnTo>
                  <a:lnTo>
                    <a:pt x="2240" y="1769"/>
                  </a:lnTo>
                  <a:lnTo>
                    <a:pt x="2171" y="1814"/>
                  </a:lnTo>
                  <a:lnTo>
                    <a:pt x="2091" y="1858"/>
                  </a:lnTo>
                  <a:lnTo>
                    <a:pt x="1999" y="1903"/>
                  </a:lnTo>
                  <a:lnTo>
                    <a:pt x="1897" y="1950"/>
                  </a:lnTo>
                  <a:lnTo>
                    <a:pt x="1778" y="1995"/>
                  </a:lnTo>
                  <a:lnTo>
                    <a:pt x="1648" y="2042"/>
                  </a:lnTo>
                  <a:lnTo>
                    <a:pt x="1501" y="2089"/>
                  </a:lnTo>
                  <a:lnTo>
                    <a:pt x="1339" y="2136"/>
                  </a:lnTo>
                  <a:lnTo>
                    <a:pt x="1286" y="2151"/>
                  </a:lnTo>
                  <a:lnTo>
                    <a:pt x="1226" y="2164"/>
                  </a:lnTo>
                  <a:lnTo>
                    <a:pt x="1163" y="2179"/>
                  </a:lnTo>
                  <a:lnTo>
                    <a:pt x="1097" y="2192"/>
                  </a:lnTo>
                  <a:lnTo>
                    <a:pt x="1024" y="2205"/>
                  </a:lnTo>
                  <a:lnTo>
                    <a:pt x="952" y="2215"/>
                  </a:lnTo>
                  <a:lnTo>
                    <a:pt x="875" y="2226"/>
                  </a:lnTo>
                  <a:lnTo>
                    <a:pt x="722" y="2239"/>
                  </a:lnTo>
                  <a:lnTo>
                    <a:pt x="645" y="2243"/>
                  </a:lnTo>
                  <a:lnTo>
                    <a:pt x="571" y="2243"/>
                  </a:lnTo>
                  <a:lnTo>
                    <a:pt x="496" y="2241"/>
                  </a:lnTo>
                  <a:lnTo>
                    <a:pt x="426" y="2237"/>
                  </a:lnTo>
                  <a:lnTo>
                    <a:pt x="356" y="2226"/>
                  </a:lnTo>
                  <a:lnTo>
                    <a:pt x="292" y="2213"/>
                  </a:lnTo>
                  <a:lnTo>
                    <a:pt x="232" y="2196"/>
                  </a:lnTo>
                  <a:lnTo>
                    <a:pt x="177" y="2175"/>
                  </a:lnTo>
                  <a:lnTo>
                    <a:pt x="128" y="2147"/>
                  </a:lnTo>
                  <a:lnTo>
                    <a:pt x="88" y="2117"/>
                  </a:lnTo>
                  <a:lnTo>
                    <a:pt x="51" y="2078"/>
                  </a:lnTo>
                  <a:lnTo>
                    <a:pt x="26" y="2036"/>
                  </a:lnTo>
                  <a:lnTo>
                    <a:pt x="9" y="1987"/>
                  </a:lnTo>
                  <a:lnTo>
                    <a:pt x="0" y="1931"/>
                  </a:lnTo>
                  <a:lnTo>
                    <a:pt x="0" y="1871"/>
                  </a:lnTo>
                  <a:lnTo>
                    <a:pt x="7" y="1805"/>
                  </a:lnTo>
                  <a:lnTo>
                    <a:pt x="17" y="1728"/>
                  </a:lnTo>
                  <a:lnTo>
                    <a:pt x="32" y="1647"/>
                  </a:lnTo>
                  <a:lnTo>
                    <a:pt x="54" y="1557"/>
                  </a:lnTo>
                  <a:lnTo>
                    <a:pt x="81" y="1463"/>
                  </a:lnTo>
                  <a:lnTo>
                    <a:pt x="113" y="1367"/>
                  </a:lnTo>
                  <a:lnTo>
                    <a:pt x="149" y="1264"/>
                  </a:lnTo>
                  <a:lnTo>
                    <a:pt x="190" y="1162"/>
                  </a:lnTo>
                  <a:lnTo>
                    <a:pt x="235" y="1059"/>
                  </a:lnTo>
                  <a:lnTo>
                    <a:pt x="286" y="955"/>
                  </a:lnTo>
                  <a:lnTo>
                    <a:pt x="339" y="850"/>
                  </a:lnTo>
                  <a:lnTo>
                    <a:pt x="398" y="747"/>
                  </a:lnTo>
                  <a:lnTo>
                    <a:pt x="460" y="649"/>
                  </a:lnTo>
                  <a:lnTo>
                    <a:pt x="528" y="553"/>
                  </a:lnTo>
                  <a:lnTo>
                    <a:pt x="598" y="461"/>
                  </a:lnTo>
                  <a:lnTo>
                    <a:pt x="673" y="376"/>
                  </a:lnTo>
                  <a:lnTo>
                    <a:pt x="752" y="297"/>
                  </a:lnTo>
                  <a:lnTo>
                    <a:pt x="833" y="224"/>
                  </a:lnTo>
                  <a:lnTo>
                    <a:pt x="918" y="160"/>
                  </a:lnTo>
                  <a:lnTo>
                    <a:pt x="1007" y="104"/>
                  </a:lnTo>
                  <a:lnTo>
                    <a:pt x="1099" y="61"/>
                  </a:lnTo>
                  <a:lnTo>
                    <a:pt x="1194" y="27"/>
                  </a:lnTo>
                  <a:lnTo>
                    <a:pt x="1292" y="8"/>
                  </a:lnTo>
                  <a:lnTo>
                    <a:pt x="1392" y="0"/>
                  </a:lnTo>
                  <a:close/>
                </a:path>
              </a:pathLst>
            </a:custGeom>
            <a:gradFill flip="none" rotWithShape="1">
              <a:gsLst>
                <a:gs pos="50000">
                  <a:srgbClr val="FAF11D">
                    <a:shade val="67500"/>
                    <a:satMod val="115000"/>
                    <a:alpha val="55000"/>
                  </a:srgbClr>
                </a:gs>
                <a:gs pos="100000">
                  <a:srgbClr val="FAF11D">
                    <a:shade val="100000"/>
                    <a:satMod val="115000"/>
                    <a:alpha val="67000"/>
                  </a:srgbClr>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5" name="Freeform 148"/>
            <p:cNvSpPr>
              <a:spLocks/>
            </p:cNvSpPr>
            <p:nvPr/>
          </p:nvSpPr>
          <p:spPr bwMode="auto">
            <a:xfrm>
              <a:off x="6293831" y="2339071"/>
              <a:ext cx="783849" cy="505826"/>
            </a:xfrm>
            <a:custGeom>
              <a:avLst/>
              <a:gdLst/>
              <a:ahLst/>
              <a:cxnLst>
                <a:cxn ang="0">
                  <a:pos x="788" y="0"/>
                </a:cxn>
                <a:cxn ang="0">
                  <a:pos x="850" y="11"/>
                </a:cxn>
                <a:cxn ang="0">
                  <a:pos x="909" y="32"/>
                </a:cxn>
                <a:cxn ang="0">
                  <a:pos x="939" y="49"/>
                </a:cxn>
                <a:cxn ang="0">
                  <a:pos x="973" y="77"/>
                </a:cxn>
                <a:cxn ang="0">
                  <a:pos x="1005" y="113"/>
                </a:cxn>
                <a:cxn ang="0">
                  <a:pos x="1035" y="156"/>
                </a:cxn>
                <a:cxn ang="0">
                  <a:pos x="1060" y="203"/>
                </a:cxn>
                <a:cxn ang="0">
                  <a:pos x="1075" y="254"/>
                </a:cxn>
                <a:cxn ang="0">
                  <a:pos x="1077" y="310"/>
                </a:cxn>
                <a:cxn ang="0">
                  <a:pos x="1063" y="363"/>
                </a:cxn>
                <a:cxn ang="0">
                  <a:pos x="1043" y="410"/>
                </a:cxn>
                <a:cxn ang="0">
                  <a:pos x="1020" y="449"/>
                </a:cxn>
                <a:cxn ang="0">
                  <a:pos x="992" y="481"/>
                </a:cxn>
                <a:cxn ang="0">
                  <a:pos x="962" y="509"/>
                </a:cxn>
                <a:cxn ang="0">
                  <a:pos x="928" y="532"/>
                </a:cxn>
                <a:cxn ang="0">
                  <a:pos x="892" y="549"/>
                </a:cxn>
                <a:cxn ang="0">
                  <a:pos x="856" y="564"/>
                </a:cxn>
                <a:cxn ang="0">
                  <a:pos x="818" y="577"/>
                </a:cxn>
                <a:cxn ang="0">
                  <a:pos x="779" y="588"/>
                </a:cxn>
                <a:cxn ang="0">
                  <a:pos x="743" y="598"/>
                </a:cxn>
                <a:cxn ang="0">
                  <a:pos x="654" y="624"/>
                </a:cxn>
                <a:cxn ang="0">
                  <a:pos x="573" y="645"/>
                </a:cxn>
                <a:cxn ang="0">
                  <a:pos x="503" y="665"/>
                </a:cxn>
                <a:cxn ang="0">
                  <a:pos x="437" y="680"/>
                </a:cxn>
                <a:cxn ang="0">
                  <a:pos x="377" y="690"/>
                </a:cxn>
                <a:cxn ang="0">
                  <a:pos x="320" y="695"/>
                </a:cxn>
                <a:cxn ang="0">
                  <a:pos x="264" y="695"/>
                </a:cxn>
                <a:cxn ang="0">
                  <a:pos x="209" y="688"/>
                </a:cxn>
                <a:cxn ang="0">
                  <a:pos x="152" y="675"/>
                </a:cxn>
                <a:cxn ang="0">
                  <a:pos x="90" y="656"/>
                </a:cxn>
                <a:cxn ang="0">
                  <a:pos x="24" y="630"/>
                </a:cxn>
                <a:cxn ang="0">
                  <a:pos x="9" y="603"/>
                </a:cxn>
                <a:cxn ang="0">
                  <a:pos x="0" y="575"/>
                </a:cxn>
                <a:cxn ang="0">
                  <a:pos x="0" y="545"/>
                </a:cxn>
                <a:cxn ang="0">
                  <a:pos x="9" y="513"/>
                </a:cxn>
                <a:cxn ang="0">
                  <a:pos x="26" y="479"/>
                </a:cxn>
                <a:cxn ang="0">
                  <a:pos x="51" y="440"/>
                </a:cxn>
                <a:cxn ang="0">
                  <a:pos x="86" y="398"/>
                </a:cxn>
                <a:cxn ang="0">
                  <a:pos x="124" y="353"/>
                </a:cxn>
                <a:cxn ang="0">
                  <a:pos x="171" y="306"/>
                </a:cxn>
                <a:cxn ang="0">
                  <a:pos x="220" y="259"/>
                </a:cxn>
                <a:cxn ang="0">
                  <a:pos x="275" y="212"/>
                </a:cxn>
                <a:cxn ang="0">
                  <a:pos x="394" y="126"/>
                </a:cxn>
                <a:cxn ang="0">
                  <a:pos x="458" y="90"/>
                </a:cxn>
                <a:cxn ang="0">
                  <a:pos x="524" y="56"/>
                </a:cxn>
                <a:cxn ang="0">
                  <a:pos x="590" y="30"/>
                </a:cxn>
                <a:cxn ang="0">
                  <a:pos x="656" y="11"/>
                </a:cxn>
                <a:cxn ang="0">
                  <a:pos x="722" y="2"/>
                </a:cxn>
                <a:cxn ang="0">
                  <a:pos x="788" y="0"/>
                </a:cxn>
              </a:cxnLst>
              <a:rect l="0" t="0" r="r" b="b"/>
              <a:pathLst>
                <a:path w="1077" h="695">
                  <a:moveTo>
                    <a:pt x="788" y="0"/>
                  </a:moveTo>
                  <a:lnTo>
                    <a:pt x="850" y="11"/>
                  </a:lnTo>
                  <a:lnTo>
                    <a:pt x="909" y="32"/>
                  </a:lnTo>
                  <a:lnTo>
                    <a:pt x="939" y="49"/>
                  </a:lnTo>
                  <a:lnTo>
                    <a:pt x="973" y="77"/>
                  </a:lnTo>
                  <a:lnTo>
                    <a:pt x="1005" y="113"/>
                  </a:lnTo>
                  <a:lnTo>
                    <a:pt x="1035" y="156"/>
                  </a:lnTo>
                  <a:lnTo>
                    <a:pt x="1060" y="203"/>
                  </a:lnTo>
                  <a:lnTo>
                    <a:pt x="1075" y="254"/>
                  </a:lnTo>
                  <a:lnTo>
                    <a:pt x="1077" y="310"/>
                  </a:lnTo>
                  <a:lnTo>
                    <a:pt x="1063" y="363"/>
                  </a:lnTo>
                  <a:lnTo>
                    <a:pt x="1043" y="410"/>
                  </a:lnTo>
                  <a:lnTo>
                    <a:pt x="1020" y="449"/>
                  </a:lnTo>
                  <a:lnTo>
                    <a:pt x="992" y="481"/>
                  </a:lnTo>
                  <a:lnTo>
                    <a:pt x="962" y="509"/>
                  </a:lnTo>
                  <a:lnTo>
                    <a:pt x="928" y="532"/>
                  </a:lnTo>
                  <a:lnTo>
                    <a:pt x="892" y="549"/>
                  </a:lnTo>
                  <a:lnTo>
                    <a:pt x="856" y="564"/>
                  </a:lnTo>
                  <a:lnTo>
                    <a:pt x="818" y="577"/>
                  </a:lnTo>
                  <a:lnTo>
                    <a:pt x="779" y="588"/>
                  </a:lnTo>
                  <a:lnTo>
                    <a:pt x="743" y="598"/>
                  </a:lnTo>
                  <a:lnTo>
                    <a:pt x="654" y="624"/>
                  </a:lnTo>
                  <a:lnTo>
                    <a:pt x="573" y="645"/>
                  </a:lnTo>
                  <a:lnTo>
                    <a:pt x="503" y="665"/>
                  </a:lnTo>
                  <a:lnTo>
                    <a:pt x="437" y="680"/>
                  </a:lnTo>
                  <a:lnTo>
                    <a:pt x="377" y="690"/>
                  </a:lnTo>
                  <a:lnTo>
                    <a:pt x="320" y="695"/>
                  </a:lnTo>
                  <a:lnTo>
                    <a:pt x="264" y="695"/>
                  </a:lnTo>
                  <a:lnTo>
                    <a:pt x="209" y="688"/>
                  </a:lnTo>
                  <a:lnTo>
                    <a:pt x="152" y="675"/>
                  </a:lnTo>
                  <a:lnTo>
                    <a:pt x="90" y="656"/>
                  </a:lnTo>
                  <a:lnTo>
                    <a:pt x="24" y="630"/>
                  </a:lnTo>
                  <a:lnTo>
                    <a:pt x="9" y="603"/>
                  </a:lnTo>
                  <a:lnTo>
                    <a:pt x="0" y="575"/>
                  </a:lnTo>
                  <a:lnTo>
                    <a:pt x="0" y="545"/>
                  </a:lnTo>
                  <a:lnTo>
                    <a:pt x="9" y="513"/>
                  </a:lnTo>
                  <a:lnTo>
                    <a:pt x="26" y="479"/>
                  </a:lnTo>
                  <a:lnTo>
                    <a:pt x="51" y="440"/>
                  </a:lnTo>
                  <a:lnTo>
                    <a:pt x="86" y="398"/>
                  </a:lnTo>
                  <a:lnTo>
                    <a:pt x="124" y="353"/>
                  </a:lnTo>
                  <a:lnTo>
                    <a:pt x="171" y="306"/>
                  </a:lnTo>
                  <a:lnTo>
                    <a:pt x="220" y="259"/>
                  </a:lnTo>
                  <a:lnTo>
                    <a:pt x="275" y="212"/>
                  </a:lnTo>
                  <a:lnTo>
                    <a:pt x="394" y="126"/>
                  </a:lnTo>
                  <a:lnTo>
                    <a:pt x="458" y="90"/>
                  </a:lnTo>
                  <a:lnTo>
                    <a:pt x="524" y="56"/>
                  </a:lnTo>
                  <a:lnTo>
                    <a:pt x="590" y="30"/>
                  </a:lnTo>
                  <a:lnTo>
                    <a:pt x="656" y="11"/>
                  </a:lnTo>
                  <a:lnTo>
                    <a:pt x="722" y="2"/>
                  </a:lnTo>
                  <a:lnTo>
                    <a:pt x="788" y="0"/>
                  </a:lnTo>
                  <a:close/>
                </a:path>
              </a:pathLst>
            </a:custGeom>
            <a:solidFill>
              <a:srgbClr val="FDFFE0">
                <a:alpha val="48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6" name="Freeform 151"/>
            <p:cNvSpPr>
              <a:spLocks/>
            </p:cNvSpPr>
            <p:nvPr/>
          </p:nvSpPr>
          <p:spPr bwMode="auto">
            <a:xfrm>
              <a:off x="7104609" y="2529028"/>
              <a:ext cx="136100" cy="128822"/>
            </a:xfrm>
            <a:custGeom>
              <a:avLst/>
              <a:gdLst/>
              <a:ahLst/>
              <a:cxnLst>
                <a:cxn ang="0">
                  <a:pos x="106" y="0"/>
                </a:cxn>
                <a:cxn ang="0">
                  <a:pos x="134" y="6"/>
                </a:cxn>
                <a:cxn ang="0">
                  <a:pos x="157" y="21"/>
                </a:cxn>
                <a:cxn ang="0">
                  <a:pos x="174" y="43"/>
                </a:cxn>
                <a:cxn ang="0">
                  <a:pos x="185" y="68"/>
                </a:cxn>
                <a:cxn ang="0">
                  <a:pos x="187" y="96"/>
                </a:cxn>
                <a:cxn ang="0">
                  <a:pos x="178" y="122"/>
                </a:cxn>
                <a:cxn ang="0">
                  <a:pos x="164" y="145"/>
                </a:cxn>
                <a:cxn ang="0">
                  <a:pos x="140" y="164"/>
                </a:cxn>
                <a:cxn ang="0">
                  <a:pos x="112" y="175"/>
                </a:cxn>
                <a:cxn ang="0">
                  <a:pos x="83" y="177"/>
                </a:cxn>
                <a:cxn ang="0">
                  <a:pos x="55" y="171"/>
                </a:cxn>
                <a:cxn ang="0">
                  <a:pos x="32" y="156"/>
                </a:cxn>
                <a:cxn ang="0">
                  <a:pos x="12" y="134"/>
                </a:cxn>
                <a:cxn ang="0">
                  <a:pos x="2" y="107"/>
                </a:cxn>
                <a:cxn ang="0">
                  <a:pos x="0" y="79"/>
                </a:cxn>
                <a:cxn ang="0">
                  <a:pos x="8" y="53"/>
                </a:cxn>
                <a:cxn ang="0">
                  <a:pos x="25" y="30"/>
                </a:cxn>
                <a:cxn ang="0">
                  <a:pos x="49" y="13"/>
                </a:cxn>
                <a:cxn ang="0">
                  <a:pos x="76" y="2"/>
                </a:cxn>
                <a:cxn ang="0">
                  <a:pos x="106" y="0"/>
                </a:cxn>
              </a:cxnLst>
              <a:rect l="0" t="0" r="r" b="b"/>
              <a:pathLst>
                <a:path w="187" h="177">
                  <a:moveTo>
                    <a:pt x="106" y="0"/>
                  </a:moveTo>
                  <a:lnTo>
                    <a:pt x="134" y="6"/>
                  </a:lnTo>
                  <a:lnTo>
                    <a:pt x="157" y="21"/>
                  </a:lnTo>
                  <a:lnTo>
                    <a:pt x="174" y="43"/>
                  </a:lnTo>
                  <a:lnTo>
                    <a:pt x="185" y="68"/>
                  </a:lnTo>
                  <a:lnTo>
                    <a:pt x="187" y="96"/>
                  </a:lnTo>
                  <a:lnTo>
                    <a:pt x="178" y="122"/>
                  </a:lnTo>
                  <a:lnTo>
                    <a:pt x="164" y="145"/>
                  </a:lnTo>
                  <a:lnTo>
                    <a:pt x="140" y="164"/>
                  </a:lnTo>
                  <a:lnTo>
                    <a:pt x="112" y="175"/>
                  </a:lnTo>
                  <a:lnTo>
                    <a:pt x="83" y="177"/>
                  </a:lnTo>
                  <a:lnTo>
                    <a:pt x="55" y="171"/>
                  </a:lnTo>
                  <a:lnTo>
                    <a:pt x="32" y="156"/>
                  </a:lnTo>
                  <a:lnTo>
                    <a:pt x="12" y="134"/>
                  </a:lnTo>
                  <a:lnTo>
                    <a:pt x="2" y="107"/>
                  </a:lnTo>
                  <a:lnTo>
                    <a:pt x="0" y="79"/>
                  </a:lnTo>
                  <a:lnTo>
                    <a:pt x="8" y="53"/>
                  </a:lnTo>
                  <a:lnTo>
                    <a:pt x="25" y="30"/>
                  </a:lnTo>
                  <a:lnTo>
                    <a:pt x="49" y="13"/>
                  </a:lnTo>
                  <a:lnTo>
                    <a:pt x="76" y="2"/>
                  </a:lnTo>
                  <a:lnTo>
                    <a:pt x="106" y="0"/>
                  </a:lnTo>
                  <a:close/>
                </a:path>
              </a:pathLst>
            </a:custGeom>
            <a:solidFill>
              <a:srgbClr val="FDFFE0">
                <a:alpha val="48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7" name="Freeform 152"/>
            <p:cNvSpPr>
              <a:spLocks/>
            </p:cNvSpPr>
            <p:nvPr/>
          </p:nvSpPr>
          <p:spPr bwMode="auto">
            <a:xfrm>
              <a:off x="7229792" y="2660762"/>
              <a:ext cx="66958" cy="62591"/>
            </a:xfrm>
            <a:custGeom>
              <a:avLst/>
              <a:gdLst/>
              <a:ahLst/>
              <a:cxnLst>
                <a:cxn ang="0">
                  <a:pos x="36" y="0"/>
                </a:cxn>
                <a:cxn ang="0">
                  <a:pos x="55" y="0"/>
                </a:cxn>
                <a:cxn ang="0">
                  <a:pos x="70" y="5"/>
                </a:cxn>
                <a:cxn ang="0">
                  <a:pos x="83" y="17"/>
                </a:cxn>
                <a:cxn ang="0">
                  <a:pos x="92" y="32"/>
                </a:cxn>
                <a:cxn ang="0">
                  <a:pos x="89" y="56"/>
                </a:cxn>
                <a:cxn ang="0">
                  <a:pos x="77" y="75"/>
                </a:cxn>
                <a:cxn ang="0">
                  <a:pos x="55" y="86"/>
                </a:cxn>
                <a:cxn ang="0">
                  <a:pos x="36" y="86"/>
                </a:cxn>
                <a:cxn ang="0">
                  <a:pos x="19" y="79"/>
                </a:cxn>
                <a:cxn ang="0">
                  <a:pos x="6" y="67"/>
                </a:cxn>
                <a:cxn ang="0">
                  <a:pos x="0" y="52"/>
                </a:cxn>
                <a:cxn ang="0">
                  <a:pos x="0" y="35"/>
                </a:cxn>
                <a:cxn ang="0">
                  <a:pos x="6" y="20"/>
                </a:cxn>
                <a:cxn ang="0">
                  <a:pos x="19" y="7"/>
                </a:cxn>
                <a:cxn ang="0">
                  <a:pos x="36" y="0"/>
                </a:cxn>
              </a:cxnLst>
              <a:rect l="0" t="0" r="r" b="b"/>
              <a:pathLst>
                <a:path w="92" h="86">
                  <a:moveTo>
                    <a:pt x="36" y="0"/>
                  </a:moveTo>
                  <a:lnTo>
                    <a:pt x="55" y="0"/>
                  </a:lnTo>
                  <a:lnTo>
                    <a:pt x="70" y="5"/>
                  </a:lnTo>
                  <a:lnTo>
                    <a:pt x="83" y="17"/>
                  </a:lnTo>
                  <a:lnTo>
                    <a:pt x="92" y="32"/>
                  </a:lnTo>
                  <a:lnTo>
                    <a:pt x="89" y="56"/>
                  </a:lnTo>
                  <a:lnTo>
                    <a:pt x="77" y="75"/>
                  </a:lnTo>
                  <a:lnTo>
                    <a:pt x="55" y="86"/>
                  </a:lnTo>
                  <a:lnTo>
                    <a:pt x="36" y="86"/>
                  </a:lnTo>
                  <a:lnTo>
                    <a:pt x="19" y="79"/>
                  </a:lnTo>
                  <a:lnTo>
                    <a:pt x="6" y="67"/>
                  </a:lnTo>
                  <a:lnTo>
                    <a:pt x="0" y="52"/>
                  </a:lnTo>
                  <a:lnTo>
                    <a:pt x="0" y="35"/>
                  </a:lnTo>
                  <a:lnTo>
                    <a:pt x="6" y="20"/>
                  </a:lnTo>
                  <a:lnTo>
                    <a:pt x="19" y="7"/>
                  </a:lnTo>
                  <a:lnTo>
                    <a:pt x="36" y="0"/>
                  </a:lnTo>
                  <a:close/>
                </a:path>
              </a:pathLst>
            </a:custGeom>
            <a:solidFill>
              <a:srgbClr val="FDFFE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05" name="TextBox 904"/>
          <p:cNvSpPr txBox="1"/>
          <p:nvPr/>
        </p:nvSpPr>
        <p:spPr>
          <a:xfrm>
            <a:off x="8462472" y="4724400"/>
            <a:ext cx="2739276" cy="1483483"/>
          </a:xfrm>
          <a:prstGeom prst="rect">
            <a:avLst/>
          </a:prstGeom>
          <a:noFill/>
        </p:spPr>
        <p:txBody>
          <a:bodyPr wrap="none" rtlCol="0">
            <a:spAutoFit/>
          </a:bodyPr>
          <a:lstStyle/>
          <a:p>
            <a:pPr>
              <a:lnSpc>
                <a:spcPct val="70000"/>
              </a:lnSpc>
            </a:pPr>
            <a:r>
              <a:rPr lang="en-US" sz="4400" b="1" dirty="0">
                <a:solidFill>
                  <a:srgbClr val="FFC000"/>
                </a:solidFill>
              </a:rPr>
              <a:t>TECHTREK</a:t>
            </a:r>
            <a:r>
              <a:rPr lang="en-US" sz="4400" b="1" dirty="0"/>
              <a:t> </a:t>
            </a:r>
          </a:p>
          <a:p>
            <a:pPr>
              <a:lnSpc>
                <a:spcPct val="70000"/>
              </a:lnSpc>
            </a:pPr>
            <a:r>
              <a:rPr lang="en-US" sz="4400" b="1" dirty="0"/>
              <a:t>2020 SEED </a:t>
            </a:r>
          </a:p>
          <a:p>
            <a:pPr>
              <a:lnSpc>
                <a:spcPct val="90000"/>
              </a:lnSpc>
            </a:pPr>
            <a:r>
              <a:rPr lang="en-US" sz="3200" dirty="0">
                <a:solidFill>
                  <a:schemeClr val="bg1">
                    <a:lumMod val="50000"/>
                  </a:schemeClr>
                </a:solidFill>
              </a:rPr>
              <a:t>Briefing</a:t>
            </a:r>
          </a:p>
        </p:txBody>
      </p:sp>
      <p:grpSp>
        <p:nvGrpSpPr>
          <p:cNvPr id="1470" name="Group 1469"/>
          <p:cNvGrpSpPr/>
          <p:nvPr/>
        </p:nvGrpSpPr>
        <p:grpSpPr>
          <a:xfrm>
            <a:off x="8532813" y="643118"/>
            <a:ext cx="3043238" cy="3668712"/>
            <a:chOff x="8532813" y="614363"/>
            <a:chExt cx="3043238" cy="3668712"/>
          </a:xfrm>
        </p:grpSpPr>
        <p:sp>
          <p:nvSpPr>
            <p:cNvPr id="4333" name="Freeform 1261"/>
            <p:cNvSpPr>
              <a:spLocks/>
            </p:cNvSpPr>
            <p:nvPr/>
          </p:nvSpPr>
          <p:spPr bwMode="auto">
            <a:xfrm>
              <a:off x="10791826" y="2763838"/>
              <a:ext cx="619125" cy="1001713"/>
            </a:xfrm>
            <a:custGeom>
              <a:avLst/>
              <a:gdLst/>
              <a:ahLst/>
              <a:cxnLst>
                <a:cxn ang="0">
                  <a:pos x="390" y="0"/>
                </a:cxn>
                <a:cxn ang="0">
                  <a:pos x="385" y="321"/>
                </a:cxn>
                <a:cxn ang="0">
                  <a:pos x="0" y="631"/>
                </a:cxn>
                <a:cxn ang="0">
                  <a:pos x="0" y="296"/>
                </a:cxn>
                <a:cxn ang="0">
                  <a:pos x="390" y="0"/>
                </a:cxn>
              </a:cxnLst>
              <a:rect l="0" t="0" r="r" b="b"/>
              <a:pathLst>
                <a:path w="390" h="631">
                  <a:moveTo>
                    <a:pt x="390" y="0"/>
                  </a:moveTo>
                  <a:lnTo>
                    <a:pt x="385" y="321"/>
                  </a:lnTo>
                  <a:lnTo>
                    <a:pt x="0" y="631"/>
                  </a:lnTo>
                  <a:lnTo>
                    <a:pt x="0" y="296"/>
                  </a:lnTo>
                  <a:lnTo>
                    <a:pt x="390" y="0"/>
                  </a:lnTo>
                  <a:close/>
                </a:path>
              </a:pathLst>
            </a:custGeom>
            <a:solidFill>
              <a:srgbClr val="A44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4" name="Freeform 1262"/>
            <p:cNvSpPr>
              <a:spLocks/>
            </p:cNvSpPr>
            <p:nvPr/>
          </p:nvSpPr>
          <p:spPr bwMode="auto">
            <a:xfrm>
              <a:off x="11315701" y="2763838"/>
              <a:ext cx="95250" cy="579438"/>
            </a:xfrm>
            <a:custGeom>
              <a:avLst/>
              <a:gdLst/>
              <a:ahLst/>
              <a:cxnLst>
                <a:cxn ang="0">
                  <a:pos x="60" y="0"/>
                </a:cxn>
                <a:cxn ang="0">
                  <a:pos x="55" y="321"/>
                </a:cxn>
                <a:cxn ang="0">
                  <a:pos x="0" y="365"/>
                </a:cxn>
                <a:cxn ang="0">
                  <a:pos x="4" y="43"/>
                </a:cxn>
                <a:cxn ang="0">
                  <a:pos x="60" y="0"/>
                </a:cxn>
              </a:cxnLst>
              <a:rect l="0" t="0" r="r" b="b"/>
              <a:pathLst>
                <a:path w="60" h="365">
                  <a:moveTo>
                    <a:pt x="60" y="0"/>
                  </a:moveTo>
                  <a:lnTo>
                    <a:pt x="55" y="321"/>
                  </a:lnTo>
                  <a:lnTo>
                    <a:pt x="0" y="365"/>
                  </a:lnTo>
                  <a:lnTo>
                    <a:pt x="4" y="43"/>
                  </a:lnTo>
                  <a:lnTo>
                    <a:pt x="60" y="0"/>
                  </a:lnTo>
                  <a:close/>
                </a:path>
              </a:pathLst>
            </a:custGeom>
            <a:solidFill>
              <a:srgbClr val="2B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5" name="Freeform 1263"/>
            <p:cNvSpPr>
              <a:spLocks/>
            </p:cNvSpPr>
            <p:nvPr/>
          </p:nvSpPr>
          <p:spPr bwMode="auto">
            <a:xfrm>
              <a:off x="8840788" y="2393950"/>
              <a:ext cx="2570163" cy="839788"/>
            </a:xfrm>
            <a:custGeom>
              <a:avLst/>
              <a:gdLst/>
              <a:ahLst/>
              <a:cxnLst>
                <a:cxn ang="0">
                  <a:pos x="405" y="0"/>
                </a:cxn>
                <a:cxn ang="0">
                  <a:pos x="1619" y="233"/>
                </a:cxn>
                <a:cxn ang="0">
                  <a:pos x="1229" y="529"/>
                </a:cxn>
                <a:cxn ang="0">
                  <a:pos x="0" y="249"/>
                </a:cxn>
                <a:cxn ang="0">
                  <a:pos x="405" y="0"/>
                </a:cxn>
              </a:cxnLst>
              <a:rect l="0" t="0" r="r" b="b"/>
              <a:pathLst>
                <a:path w="1619" h="529">
                  <a:moveTo>
                    <a:pt x="405" y="0"/>
                  </a:moveTo>
                  <a:lnTo>
                    <a:pt x="1619" y="233"/>
                  </a:lnTo>
                  <a:lnTo>
                    <a:pt x="1229" y="529"/>
                  </a:lnTo>
                  <a:lnTo>
                    <a:pt x="0" y="249"/>
                  </a:lnTo>
                  <a:lnTo>
                    <a:pt x="405" y="0"/>
                  </a:lnTo>
                  <a:close/>
                </a:path>
              </a:pathLst>
            </a:custGeom>
            <a:solidFill>
              <a:srgbClr val="D884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6" name="Freeform 1264"/>
            <p:cNvSpPr>
              <a:spLocks/>
            </p:cNvSpPr>
            <p:nvPr/>
          </p:nvSpPr>
          <p:spPr bwMode="auto">
            <a:xfrm>
              <a:off x="8837613" y="2789238"/>
              <a:ext cx="1954213" cy="976313"/>
            </a:xfrm>
            <a:custGeom>
              <a:avLst/>
              <a:gdLst/>
              <a:ahLst/>
              <a:cxnLst>
                <a:cxn ang="0">
                  <a:pos x="2" y="0"/>
                </a:cxn>
                <a:cxn ang="0">
                  <a:pos x="1231" y="280"/>
                </a:cxn>
                <a:cxn ang="0">
                  <a:pos x="1231" y="615"/>
                </a:cxn>
                <a:cxn ang="0">
                  <a:pos x="0" y="280"/>
                </a:cxn>
                <a:cxn ang="0">
                  <a:pos x="2" y="0"/>
                </a:cxn>
              </a:cxnLst>
              <a:rect l="0" t="0" r="r" b="b"/>
              <a:pathLst>
                <a:path w="1231" h="615">
                  <a:moveTo>
                    <a:pt x="2" y="0"/>
                  </a:moveTo>
                  <a:lnTo>
                    <a:pt x="1231" y="280"/>
                  </a:lnTo>
                  <a:lnTo>
                    <a:pt x="1231" y="615"/>
                  </a:lnTo>
                  <a:lnTo>
                    <a:pt x="0" y="280"/>
                  </a:lnTo>
                  <a:lnTo>
                    <a:pt x="2" y="0"/>
                  </a:lnTo>
                  <a:close/>
                </a:path>
              </a:pathLst>
            </a:custGeom>
            <a:solidFill>
              <a:srgbClr val="953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7" name="Freeform 1265"/>
            <p:cNvSpPr>
              <a:spLocks/>
            </p:cNvSpPr>
            <p:nvPr/>
          </p:nvSpPr>
          <p:spPr bwMode="auto">
            <a:xfrm>
              <a:off x="9898063" y="2847975"/>
              <a:ext cx="1403350" cy="917575"/>
            </a:xfrm>
            <a:custGeom>
              <a:avLst/>
              <a:gdLst/>
              <a:ahLst/>
              <a:cxnLst>
                <a:cxn ang="0">
                  <a:pos x="884" y="0"/>
                </a:cxn>
                <a:cxn ang="0">
                  <a:pos x="570" y="253"/>
                </a:cxn>
                <a:cxn ang="0">
                  <a:pos x="563" y="578"/>
                </a:cxn>
                <a:cxn ang="0">
                  <a:pos x="544" y="255"/>
                </a:cxn>
                <a:cxn ang="0">
                  <a:pos x="0" y="113"/>
                </a:cxn>
                <a:cxn ang="0">
                  <a:pos x="555" y="232"/>
                </a:cxn>
                <a:cxn ang="0">
                  <a:pos x="884" y="0"/>
                </a:cxn>
              </a:cxnLst>
              <a:rect l="0" t="0" r="r" b="b"/>
              <a:pathLst>
                <a:path w="884" h="578">
                  <a:moveTo>
                    <a:pt x="884" y="0"/>
                  </a:moveTo>
                  <a:lnTo>
                    <a:pt x="570" y="253"/>
                  </a:lnTo>
                  <a:lnTo>
                    <a:pt x="563" y="578"/>
                  </a:lnTo>
                  <a:lnTo>
                    <a:pt x="544" y="255"/>
                  </a:lnTo>
                  <a:lnTo>
                    <a:pt x="0" y="113"/>
                  </a:lnTo>
                  <a:lnTo>
                    <a:pt x="555" y="232"/>
                  </a:lnTo>
                  <a:lnTo>
                    <a:pt x="884" y="0"/>
                  </a:lnTo>
                  <a:close/>
                </a:path>
              </a:pathLst>
            </a:custGeom>
            <a:solidFill>
              <a:srgbClr val="FFE8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8" name="Freeform 1266"/>
            <p:cNvSpPr>
              <a:spLocks/>
            </p:cNvSpPr>
            <p:nvPr/>
          </p:nvSpPr>
          <p:spPr bwMode="auto">
            <a:xfrm>
              <a:off x="9105901" y="2849563"/>
              <a:ext cx="1201738" cy="777875"/>
            </a:xfrm>
            <a:custGeom>
              <a:avLst/>
              <a:gdLst/>
              <a:ahLst/>
              <a:cxnLst>
                <a:cxn ang="0">
                  <a:pos x="0" y="0"/>
                </a:cxn>
                <a:cxn ang="0">
                  <a:pos x="757" y="172"/>
                </a:cxn>
                <a:cxn ang="0">
                  <a:pos x="743" y="490"/>
                </a:cxn>
                <a:cxn ang="0">
                  <a:pos x="0" y="287"/>
                </a:cxn>
                <a:cxn ang="0">
                  <a:pos x="0" y="0"/>
                </a:cxn>
              </a:cxnLst>
              <a:rect l="0" t="0" r="r" b="b"/>
              <a:pathLst>
                <a:path w="757" h="490">
                  <a:moveTo>
                    <a:pt x="0" y="0"/>
                  </a:moveTo>
                  <a:lnTo>
                    <a:pt x="757" y="172"/>
                  </a:lnTo>
                  <a:lnTo>
                    <a:pt x="743" y="490"/>
                  </a:lnTo>
                  <a:lnTo>
                    <a:pt x="0" y="287"/>
                  </a:lnTo>
                  <a:lnTo>
                    <a:pt x="0" y="0"/>
                  </a:lnTo>
                  <a:close/>
                </a:path>
              </a:pathLst>
            </a:custGeom>
            <a:solidFill>
              <a:srgbClr val="2B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9" name="Freeform 1267"/>
            <p:cNvSpPr>
              <a:spLocks/>
            </p:cNvSpPr>
            <p:nvPr/>
          </p:nvSpPr>
          <p:spPr bwMode="auto">
            <a:xfrm>
              <a:off x="8929688" y="2278063"/>
              <a:ext cx="350838" cy="938213"/>
            </a:xfrm>
            <a:custGeom>
              <a:avLst/>
              <a:gdLst/>
              <a:ahLst/>
              <a:cxnLst>
                <a:cxn ang="0">
                  <a:pos x="0" y="0"/>
                </a:cxn>
                <a:cxn ang="0">
                  <a:pos x="197" y="241"/>
                </a:cxn>
                <a:cxn ang="0">
                  <a:pos x="221" y="591"/>
                </a:cxn>
                <a:cxn ang="0">
                  <a:pos x="25" y="321"/>
                </a:cxn>
                <a:cxn ang="0">
                  <a:pos x="0" y="0"/>
                </a:cxn>
              </a:cxnLst>
              <a:rect l="0" t="0" r="r" b="b"/>
              <a:pathLst>
                <a:path w="221" h="591">
                  <a:moveTo>
                    <a:pt x="0" y="0"/>
                  </a:moveTo>
                  <a:lnTo>
                    <a:pt x="197" y="241"/>
                  </a:lnTo>
                  <a:lnTo>
                    <a:pt x="221" y="591"/>
                  </a:lnTo>
                  <a:lnTo>
                    <a:pt x="25" y="321"/>
                  </a:lnTo>
                  <a:lnTo>
                    <a:pt x="0" y="0"/>
                  </a:lnTo>
                  <a:close/>
                </a:path>
              </a:pathLst>
            </a:custGeom>
            <a:solidFill>
              <a:srgbClr val="9A4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0" name="Freeform 1268"/>
            <p:cNvSpPr>
              <a:spLocks/>
            </p:cNvSpPr>
            <p:nvPr/>
          </p:nvSpPr>
          <p:spPr bwMode="auto">
            <a:xfrm>
              <a:off x="8929688" y="1968500"/>
              <a:ext cx="2646363" cy="692150"/>
            </a:xfrm>
            <a:custGeom>
              <a:avLst/>
              <a:gdLst/>
              <a:ahLst/>
              <a:cxnLst>
                <a:cxn ang="0">
                  <a:pos x="1349" y="0"/>
                </a:cxn>
                <a:cxn ang="0">
                  <a:pos x="1667" y="203"/>
                </a:cxn>
                <a:cxn ang="0">
                  <a:pos x="197" y="436"/>
                </a:cxn>
                <a:cxn ang="0">
                  <a:pos x="0" y="195"/>
                </a:cxn>
                <a:cxn ang="0">
                  <a:pos x="1349" y="0"/>
                </a:cxn>
              </a:cxnLst>
              <a:rect l="0" t="0" r="r" b="b"/>
              <a:pathLst>
                <a:path w="1667" h="436">
                  <a:moveTo>
                    <a:pt x="1349" y="0"/>
                  </a:moveTo>
                  <a:lnTo>
                    <a:pt x="1667" y="203"/>
                  </a:lnTo>
                  <a:lnTo>
                    <a:pt x="197" y="436"/>
                  </a:lnTo>
                  <a:lnTo>
                    <a:pt x="0" y="195"/>
                  </a:lnTo>
                  <a:lnTo>
                    <a:pt x="1349" y="0"/>
                  </a:lnTo>
                  <a:close/>
                </a:path>
              </a:pathLst>
            </a:custGeom>
            <a:solidFill>
              <a:srgbClr val="D884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1" name="Freeform 1269"/>
            <p:cNvSpPr>
              <a:spLocks/>
            </p:cNvSpPr>
            <p:nvPr/>
          </p:nvSpPr>
          <p:spPr bwMode="auto">
            <a:xfrm>
              <a:off x="9242426" y="2527300"/>
              <a:ext cx="2168525" cy="554038"/>
            </a:xfrm>
            <a:custGeom>
              <a:avLst/>
              <a:gdLst/>
              <a:ahLst/>
              <a:cxnLst>
                <a:cxn ang="0">
                  <a:pos x="591" y="0"/>
                </a:cxn>
                <a:cxn ang="0">
                  <a:pos x="1366" y="149"/>
                </a:cxn>
                <a:cxn ang="0">
                  <a:pos x="1267" y="225"/>
                </a:cxn>
                <a:cxn ang="0">
                  <a:pos x="558" y="349"/>
                </a:cxn>
                <a:cxn ang="0">
                  <a:pos x="10" y="225"/>
                </a:cxn>
                <a:cxn ang="0">
                  <a:pos x="0" y="94"/>
                </a:cxn>
                <a:cxn ang="0">
                  <a:pos x="591" y="0"/>
                </a:cxn>
              </a:cxnLst>
              <a:rect l="0" t="0" r="r" b="b"/>
              <a:pathLst>
                <a:path w="1366" h="349">
                  <a:moveTo>
                    <a:pt x="591" y="0"/>
                  </a:moveTo>
                  <a:lnTo>
                    <a:pt x="1366" y="149"/>
                  </a:lnTo>
                  <a:lnTo>
                    <a:pt x="1267" y="225"/>
                  </a:lnTo>
                  <a:lnTo>
                    <a:pt x="558" y="349"/>
                  </a:lnTo>
                  <a:lnTo>
                    <a:pt x="10" y="225"/>
                  </a:lnTo>
                  <a:lnTo>
                    <a:pt x="0" y="94"/>
                  </a:lnTo>
                  <a:lnTo>
                    <a:pt x="591" y="0"/>
                  </a:lnTo>
                  <a:close/>
                </a:path>
              </a:pathLst>
            </a:custGeom>
            <a:solidFill>
              <a:srgbClr val="430B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2" name="Freeform 1270"/>
            <p:cNvSpPr>
              <a:spLocks/>
            </p:cNvSpPr>
            <p:nvPr/>
          </p:nvSpPr>
          <p:spPr bwMode="auto">
            <a:xfrm>
              <a:off x="9242426" y="2290763"/>
              <a:ext cx="2333625" cy="925513"/>
            </a:xfrm>
            <a:custGeom>
              <a:avLst/>
              <a:gdLst/>
              <a:ahLst/>
              <a:cxnLst>
                <a:cxn ang="0">
                  <a:pos x="1470" y="0"/>
                </a:cxn>
                <a:cxn ang="0">
                  <a:pos x="1465" y="329"/>
                </a:cxn>
                <a:cxn ang="0">
                  <a:pos x="24" y="583"/>
                </a:cxn>
                <a:cxn ang="0">
                  <a:pos x="0" y="233"/>
                </a:cxn>
                <a:cxn ang="0">
                  <a:pos x="1470" y="0"/>
                </a:cxn>
              </a:cxnLst>
              <a:rect l="0" t="0" r="r" b="b"/>
              <a:pathLst>
                <a:path w="1470" h="583">
                  <a:moveTo>
                    <a:pt x="1470" y="0"/>
                  </a:moveTo>
                  <a:lnTo>
                    <a:pt x="1465" y="329"/>
                  </a:lnTo>
                  <a:lnTo>
                    <a:pt x="24" y="583"/>
                  </a:lnTo>
                  <a:lnTo>
                    <a:pt x="0" y="233"/>
                  </a:lnTo>
                  <a:lnTo>
                    <a:pt x="1470" y="0"/>
                  </a:lnTo>
                  <a:close/>
                </a:path>
              </a:pathLst>
            </a:custGeom>
            <a:solidFill>
              <a:srgbClr val="7F2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3" name="Freeform 1271"/>
            <p:cNvSpPr>
              <a:spLocks/>
            </p:cNvSpPr>
            <p:nvPr/>
          </p:nvSpPr>
          <p:spPr bwMode="auto">
            <a:xfrm>
              <a:off x="9898063" y="2393950"/>
              <a:ext cx="1335088" cy="669925"/>
            </a:xfrm>
            <a:custGeom>
              <a:avLst/>
              <a:gdLst/>
              <a:ahLst/>
              <a:cxnLst>
                <a:cxn ang="0">
                  <a:pos x="830" y="0"/>
                </a:cxn>
                <a:cxn ang="0">
                  <a:pos x="841" y="301"/>
                </a:cxn>
                <a:cxn ang="0">
                  <a:pos x="159" y="422"/>
                </a:cxn>
                <a:cxn ang="0">
                  <a:pos x="0" y="105"/>
                </a:cxn>
                <a:cxn ang="0">
                  <a:pos x="830" y="0"/>
                </a:cxn>
              </a:cxnLst>
              <a:rect l="0" t="0" r="r" b="b"/>
              <a:pathLst>
                <a:path w="841" h="422">
                  <a:moveTo>
                    <a:pt x="830" y="0"/>
                  </a:moveTo>
                  <a:lnTo>
                    <a:pt x="841" y="301"/>
                  </a:lnTo>
                  <a:lnTo>
                    <a:pt x="159" y="422"/>
                  </a:lnTo>
                  <a:lnTo>
                    <a:pt x="0" y="105"/>
                  </a:lnTo>
                  <a:lnTo>
                    <a:pt x="830" y="0"/>
                  </a:lnTo>
                  <a:close/>
                </a:path>
              </a:pathLst>
            </a:custGeom>
            <a:solidFill>
              <a:srgbClr val="2B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4" name="Freeform 1272"/>
            <p:cNvSpPr>
              <a:spLocks/>
            </p:cNvSpPr>
            <p:nvPr/>
          </p:nvSpPr>
          <p:spPr bwMode="auto">
            <a:xfrm>
              <a:off x="10263188" y="1968500"/>
              <a:ext cx="1111250" cy="800100"/>
            </a:xfrm>
            <a:custGeom>
              <a:avLst/>
              <a:gdLst/>
              <a:ahLst/>
              <a:cxnLst>
                <a:cxn ang="0">
                  <a:pos x="699" y="0"/>
                </a:cxn>
                <a:cxn ang="0">
                  <a:pos x="700" y="357"/>
                </a:cxn>
                <a:cxn ang="0">
                  <a:pos x="12" y="504"/>
                </a:cxn>
                <a:cxn ang="0">
                  <a:pos x="0" y="128"/>
                </a:cxn>
                <a:cxn ang="0">
                  <a:pos x="699" y="0"/>
                </a:cxn>
              </a:cxnLst>
              <a:rect l="0" t="0" r="r" b="b"/>
              <a:pathLst>
                <a:path w="700" h="504">
                  <a:moveTo>
                    <a:pt x="699" y="0"/>
                  </a:moveTo>
                  <a:lnTo>
                    <a:pt x="700" y="357"/>
                  </a:lnTo>
                  <a:lnTo>
                    <a:pt x="12" y="504"/>
                  </a:lnTo>
                  <a:lnTo>
                    <a:pt x="0" y="128"/>
                  </a:lnTo>
                  <a:lnTo>
                    <a:pt x="699" y="0"/>
                  </a:lnTo>
                  <a:close/>
                </a:path>
              </a:pathLst>
            </a:custGeom>
            <a:solidFill>
              <a:srgbClr val="913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5" name="Freeform 1273"/>
            <p:cNvSpPr>
              <a:spLocks/>
            </p:cNvSpPr>
            <p:nvPr/>
          </p:nvSpPr>
          <p:spPr bwMode="auto">
            <a:xfrm>
              <a:off x="9172576" y="1535113"/>
              <a:ext cx="2200275" cy="636588"/>
            </a:xfrm>
            <a:custGeom>
              <a:avLst/>
              <a:gdLst/>
              <a:ahLst/>
              <a:cxnLst>
                <a:cxn ang="0">
                  <a:pos x="611" y="0"/>
                </a:cxn>
                <a:cxn ang="0">
                  <a:pos x="1386" y="273"/>
                </a:cxn>
                <a:cxn ang="0">
                  <a:pos x="687" y="401"/>
                </a:cxn>
                <a:cxn ang="0">
                  <a:pos x="0" y="92"/>
                </a:cxn>
                <a:cxn ang="0">
                  <a:pos x="611" y="0"/>
                </a:cxn>
              </a:cxnLst>
              <a:rect l="0" t="0" r="r" b="b"/>
              <a:pathLst>
                <a:path w="1386" h="401">
                  <a:moveTo>
                    <a:pt x="611" y="0"/>
                  </a:moveTo>
                  <a:lnTo>
                    <a:pt x="1386" y="273"/>
                  </a:lnTo>
                  <a:lnTo>
                    <a:pt x="687" y="401"/>
                  </a:lnTo>
                  <a:lnTo>
                    <a:pt x="0" y="92"/>
                  </a:lnTo>
                  <a:lnTo>
                    <a:pt x="611" y="0"/>
                  </a:lnTo>
                  <a:close/>
                </a:path>
              </a:pathLst>
            </a:custGeom>
            <a:solidFill>
              <a:srgbClr val="D884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6" name="Freeform 1274"/>
            <p:cNvSpPr>
              <a:spLocks/>
            </p:cNvSpPr>
            <p:nvPr/>
          </p:nvSpPr>
          <p:spPr bwMode="auto">
            <a:xfrm>
              <a:off x="9869488" y="1620838"/>
              <a:ext cx="874713" cy="449263"/>
            </a:xfrm>
            <a:custGeom>
              <a:avLst/>
              <a:gdLst/>
              <a:ahLst/>
              <a:cxnLst>
                <a:cxn ang="0">
                  <a:pos x="324" y="0"/>
                </a:cxn>
                <a:cxn ang="0">
                  <a:pos x="551" y="80"/>
                </a:cxn>
                <a:cxn ang="0">
                  <a:pos x="532" y="89"/>
                </a:cxn>
                <a:cxn ang="0">
                  <a:pos x="510" y="99"/>
                </a:cxn>
                <a:cxn ang="0">
                  <a:pos x="486" y="111"/>
                </a:cxn>
                <a:cxn ang="0">
                  <a:pos x="461" y="122"/>
                </a:cxn>
                <a:cxn ang="0">
                  <a:pos x="434" y="134"/>
                </a:cxn>
                <a:cxn ang="0">
                  <a:pos x="406" y="147"/>
                </a:cxn>
                <a:cxn ang="0">
                  <a:pos x="377" y="160"/>
                </a:cxn>
                <a:cxn ang="0">
                  <a:pos x="348" y="173"/>
                </a:cxn>
                <a:cxn ang="0">
                  <a:pos x="318" y="186"/>
                </a:cxn>
                <a:cxn ang="0">
                  <a:pos x="261" y="212"/>
                </a:cxn>
                <a:cxn ang="0">
                  <a:pos x="234" y="223"/>
                </a:cxn>
                <a:cxn ang="0">
                  <a:pos x="208" y="235"/>
                </a:cxn>
                <a:cxn ang="0">
                  <a:pos x="185" y="246"/>
                </a:cxn>
                <a:cxn ang="0">
                  <a:pos x="163" y="256"/>
                </a:cxn>
                <a:cxn ang="0">
                  <a:pos x="144" y="264"/>
                </a:cxn>
                <a:cxn ang="0">
                  <a:pos x="128" y="272"/>
                </a:cxn>
                <a:cxn ang="0">
                  <a:pos x="115" y="278"/>
                </a:cxn>
                <a:cxn ang="0">
                  <a:pos x="105" y="283"/>
                </a:cxn>
                <a:cxn ang="0">
                  <a:pos x="0" y="235"/>
                </a:cxn>
                <a:cxn ang="0">
                  <a:pos x="7" y="228"/>
                </a:cxn>
                <a:cxn ang="0">
                  <a:pos x="17" y="220"/>
                </a:cxn>
                <a:cxn ang="0">
                  <a:pos x="29" y="209"/>
                </a:cxn>
                <a:cxn ang="0">
                  <a:pos x="44" y="197"/>
                </a:cxn>
                <a:cxn ang="0">
                  <a:pos x="61" y="185"/>
                </a:cxn>
                <a:cxn ang="0">
                  <a:pos x="80" y="171"/>
                </a:cxn>
                <a:cxn ang="0">
                  <a:pos x="99" y="157"/>
                </a:cxn>
                <a:cxn ang="0">
                  <a:pos x="120" y="141"/>
                </a:cxn>
                <a:cxn ang="0">
                  <a:pos x="142" y="126"/>
                </a:cxn>
                <a:cxn ang="0">
                  <a:pos x="164" y="111"/>
                </a:cxn>
                <a:cxn ang="0">
                  <a:pos x="187" y="94"/>
                </a:cxn>
                <a:cxn ang="0">
                  <a:pos x="232" y="64"/>
                </a:cxn>
                <a:cxn ang="0">
                  <a:pos x="253" y="49"/>
                </a:cxn>
                <a:cxn ang="0">
                  <a:pos x="273" y="35"/>
                </a:cxn>
                <a:cxn ang="0">
                  <a:pos x="292" y="22"/>
                </a:cxn>
                <a:cxn ang="0">
                  <a:pos x="309" y="10"/>
                </a:cxn>
                <a:cxn ang="0">
                  <a:pos x="324" y="0"/>
                </a:cxn>
              </a:cxnLst>
              <a:rect l="0" t="0" r="r" b="b"/>
              <a:pathLst>
                <a:path w="551" h="283">
                  <a:moveTo>
                    <a:pt x="324" y="0"/>
                  </a:moveTo>
                  <a:lnTo>
                    <a:pt x="551" y="80"/>
                  </a:lnTo>
                  <a:lnTo>
                    <a:pt x="532" y="89"/>
                  </a:lnTo>
                  <a:lnTo>
                    <a:pt x="510" y="99"/>
                  </a:lnTo>
                  <a:lnTo>
                    <a:pt x="486" y="111"/>
                  </a:lnTo>
                  <a:lnTo>
                    <a:pt x="461" y="122"/>
                  </a:lnTo>
                  <a:lnTo>
                    <a:pt x="434" y="134"/>
                  </a:lnTo>
                  <a:lnTo>
                    <a:pt x="406" y="147"/>
                  </a:lnTo>
                  <a:lnTo>
                    <a:pt x="377" y="160"/>
                  </a:lnTo>
                  <a:lnTo>
                    <a:pt x="348" y="173"/>
                  </a:lnTo>
                  <a:lnTo>
                    <a:pt x="318" y="186"/>
                  </a:lnTo>
                  <a:lnTo>
                    <a:pt x="261" y="212"/>
                  </a:lnTo>
                  <a:lnTo>
                    <a:pt x="234" y="223"/>
                  </a:lnTo>
                  <a:lnTo>
                    <a:pt x="208" y="235"/>
                  </a:lnTo>
                  <a:lnTo>
                    <a:pt x="185" y="246"/>
                  </a:lnTo>
                  <a:lnTo>
                    <a:pt x="163" y="256"/>
                  </a:lnTo>
                  <a:lnTo>
                    <a:pt x="144" y="264"/>
                  </a:lnTo>
                  <a:lnTo>
                    <a:pt x="128" y="272"/>
                  </a:lnTo>
                  <a:lnTo>
                    <a:pt x="115" y="278"/>
                  </a:lnTo>
                  <a:lnTo>
                    <a:pt x="105" y="283"/>
                  </a:lnTo>
                  <a:lnTo>
                    <a:pt x="0" y="235"/>
                  </a:lnTo>
                  <a:lnTo>
                    <a:pt x="7" y="228"/>
                  </a:lnTo>
                  <a:lnTo>
                    <a:pt x="17" y="220"/>
                  </a:lnTo>
                  <a:lnTo>
                    <a:pt x="29" y="209"/>
                  </a:lnTo>
                  <a:lnTo>
                    <a:pt x="44" y="197"/>
                  </a:lnTo>
                  <a:lnTo>
                    <a:pt x="61" y="185"/>
                  </a:lnTo>
                  <a:lnTo>
                    <a:pt x="80" y="171"/>
                  </a:lnTo>
                  <a:lnTo>
                    <a:pt x="99" y="157"/>
                  </a:lnTo>
                  <a:lnTo>
                    <a:pt x="120" y="141"/>
                  </a:lnTo>
                  <a:lnTo>
                    <a:pt x="142" y="126"/>
                  </a:lnTo>
                  <a:lnTo>
                    <a:pt x="164" y="111"/>
                  </a:lnTo>
                  <a:lnTo>
                    <a:pt x="187" y="94"/>
                  </a:lnTo>
                  <a:lnTo>
                    <a:pt x="232" y="64"/>
                  </a:lnTo>
                  <a:lnTo>
                    <a:pt x="253" y="49"/>
                  </a:lnTo>
                  <a:lnTo>
                    <a:pt x="273" y="35"/>
                  </a:lnTo>
                  <a:lnTo>
                    <a:pt x="292" y="22"/>
                  </a:lnTo>
                  <a:lnTo>
                    <a:pt x="309" y="10"/>
                  </a:lnTo>
                  <a:lnTo>
                    <a:pt x="324" y="0"/>
                  </a:lnTo>
                  <a:close/>
                </a:path>
              </a:pathLst>
            </a:custGeom>
            <a:solidFill>
              <a:srgbClr val="A94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7" name="Freeform 1275"/>
            <p:cNvSpPr>
              <a:spLocks/>
            </p:cNvSpPr>
            <p:nvPr/>
          </p:nvSpPr>
          <p:spPr bwMode="auto">
            <a:xfrm>
              <a:off x="9272588" y="2109788"/>
              <a:ext cx="1012825" cy="450850"/>
            </a:xfrm>
            <a:custGeom>
              <a:avLst/>
              <a:gdLst/>
              <a:ahLst/>
              <a:cxnLst>
                <a:cxn ang="0">
                  <a:pos x="516" y="0"/>
                </a:cxn>
                <a:cxn ang="0">
                  <a:pos x="632" y="52"/>
                </a:cxn>
                <a:cxn ang="0">
                  <a:pos x="638" y="243"/>
                </a:cxn>
                <a:cxn ang="0">
                  <a:pos x="381" y="284"/>
                </a:cxn>
                <a:cxn ang="0">
                  <a:pos x="0" y="75"/>
                </a:cxn>
                <a:cxn ang="0">
                  <a:pos x="516" y="0"/>
                </a:cxn>
              </a:cxnLst>
              <a:rect l="0" t="0" r="r" b="b"/>
              <a:pathLst>
                <a:path w="638" h="284">
                  <a:moveTo>
                    <a:pt x="516" y="0"/>
                  </a:moveTo>
                  <a:lnTo>
                    <a:pt x="632" y="52"/>
                  </a:lnTo>
                  <a:lnTo>
                    <a:pt x="638" y="243"/>
                  </a:lnTo>
                  <a:lnTo>
                    <a:pt x="381" y="284"/>
                  </a:lnTo>
                  <a:lnTo>
                    <a:pt x="0" y="75"/>
                  </a:lnTo>
                  <a:lnTo>
                    <a:pt x="516" y="0"/>
                  </a:lnTo>
                  <a:close/>
                </a:path>
              </a:pathLst>
            </a:custGeom>
            <a:solidFill>
              <a:srgbClr val="430B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8" name="Freeform 1276"/>
            <p:cNvSpPr>
              <a:spLocks/>
            </p:cNvSpPr>
            <p:nvPr/>
          </p:nvSpPr>
          <p:spPr bwMode="auto">
            <a:xfrm>
              <a:off x="8929688" y="2278063"/>
              <a:ext cx="1071563" cy="938213"/>
            </a:xfrm>
            <a:custGeom>
              <a:avLst/>
              <a:gdLst/>
              <a:ahLst/>
              <a:cxnLst>
                <a:cxn ang="0">
                  <a:pos x="0" y="0"/>
                </a:cxn>
                <a:cxn ang="0">
                  <a:pos x="205" y="220"/>
                </a:cxn>
                <a:cxn ang="0">
                  <a:pos x="675" y="165"/>
                </a:cxn>
                <a:cxn ang="0">
                  <a:pos x="214" y="255"/>
                </a:cxn>
                <a:cxn ang="0">
                  <a:pos x="221" y="591"/>
                </a:cxn>
                <a:cxn ang="0">
                  <a:pos x="184" y="248"/>
                </a:cxn>
                <a:cxn ang="0">
                  <a:pos x="0" y="0"/>
                </a:cxn>
              </a:cxnLst>
              <a:rect l="0" t="0" r="r" b="b"/>
              <a:pathLst>
                <a:path w="675" h="591">
                  <a:moveTo>
                    <a:pt x="0" y="0"/>
                  </a:moveTo>
                  <a:lnTo>
                    <a:pt x="205" y="220"/>
                  </a:lnTo>
                  <a:lnTo>
                    <a:pt x="675" y="165"/>
                  </a:lnTo>
                  <a:lnTo>
                    <a:pt x="214" y="255"/>
                  </a:lnTo>
                  <a:lnTo>
                    <a:pt x="221" y="591"/>
                  </a:lnTo>
                  <a:lnTo>
                    <a:pt x="184" y="248"/>
                  </a:lnTo>
                  <a:lnTo>
                    <a:pt x="0" y="0"/>
                  </a:lnTo>
                  <a:close/>
                </a:path>
              </a:pathLst>
            </a:custGeom>
            <a:solidFill>
              <a:srgbClr val="FFE8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9" name="Freeform 1277"/>
            <p:cNvSpPr>
              <a:spLocks/>
            </p:cNvSpPr>
            <p:nvPr/>
          </p:nvSpPr>
          <p:spPr bwMode="auto">
            <a:xfrm>
              <a:off x="9172576" y="1681163"/>
              <a:ext cx="1109663" cy="1087438"/>
            </a:xfrm>
            <a:custGeom>
              <a:avLst/>
              <a:gdLst/>
              <a:ahLst/>
              <a:cxnLst>
                <a:cxn ang="0">
                  <a:pos x="0" y="0"/>
                </a:cxn>
                <a:cxn ang="0">
                  <a:pos x="687" y="309"/>
                </a:cxn>
                <a:cxn ang="0">
                  <a:pos x="699" y="685"/>
                </a:cxn>
                <a:cxn ang="0">
                  <a:pos x="19" y="312"/>
                </a:cxn>
                <a:cxn ang="0">
                  <a:pos x="0" y="0"/>
                </a:cxn>
              </a:cxnLst>
              <a:rect l="0" t="0" r="r" b="b"/>
              <a:pathLst>
                <a:path w="699" h="685">
                  <a:moveTo>
                    <a:pt x="0" y="0"/>
                  </a:moveTo>
                  <a:lnTo>
                    <a:pt x="687" y="309"/>
                  </a:lnTo>
                  <a:lnTo>
                    <a:pt x="699" y="685"/>
                  </a:lnTo>
                  <a:lnTo>
                    <a:pt x="19" y="312"/>
                  </a:lnTo>
                  <a:lnTo>
                    <a:pt x="0" y="0"/>
                  </a:lnTo>
                  <a:close/>
                </a:path>
              </a:pathLst>
            </a:custGeom>
            <a:solidFill>
              <a:srgbClr val="9A4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0" name="Freeform 1278"/>
            <p:cNvSpPr>
              <a:spLocks/>
            </p:cNvSpPr>
            <p:nvPr/>
          </p:nvSpPr>
          <p:spPr bwMode="auto">
            <a:xfrm>
              <a:off x="9172576" y="1681163"/>
              <a:ext cx="2200275" cy="1087438"/>
            </a:xfrm>
            <a:custGeom>
              <a:avLst/>
              <a:gdLst/>
              <a:ahLst/>
              <a:cxnLst>
                <a:cxn ang="0">
                  <a:pos x="0" y="0"/>
                </a:cxn>
                <a:cxn ang="0">
                  <a:pos x="687" y="293"/>
                </a:cxn>
                <a:cxn ang="0">
                  <a:pos x="1386" y="181"/>
                </a:cxn>
                <a:cxn ang="0">
                  <a:pos x="699" y="331"/>
                </a:cxn>
                <a:cxn ang="0">
                  <a:pos x="699" y="685"/>
                </a:cxn>
                <a:cxn ang="0">
                  <a:pos x="673" y="324"/>
                </a:cxn>
                <a:cxn ang="0">
                  <a:pos x="0" y="0"/>
                </a:cxn>
              </a:cxnLst>
              <a:rect l="0" t="0" r="r" b="b"/>
              <a:pathLst>
                <a:path w="1386" h="685">
                  <a:moveTo>
                    <a:pt x="0" y="0"/>
                  </a:moveTo>
                  <a:lnTo>
                    <a:pt x="687" y="293"/>
                  </a:lnTo>
                  <a:lnTo>
                    <a:pt x="1386" y="181"/>
                  </a:lnTo>
                  <a:lnTo>
                    <a:pt x="699" y="331"/>
                  </a:lnTo>
                  <a:lnTo>
                    <a:pt x="699" y="685"/>
                  </a:lnTo>
                  <a:lnTo>
                    <a:pt x="673" y="324"/>
                  </a:lnTo>
                  <a:lnTo>
                    <a:pt x="0" y="0"/>
                  </a:lnTo>
                  <a:close/>
                </a:path>
              </a:pathLst>
            </a:custGeom>
            <a:solidFill>
              <a:srgbClr val="FFE8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1" name="Freeform 1279"/>
            <p:cNvSpPr>
              <a:spLocks/>
            </p:cNvSpPr>
            <p:nvPr/>
          </p:nvSpPr>
          <p:spPr bwMode="auto">
            <a:xfrm>
              <a:off x="9921876" y="2016125"/>
              <a:ext cx="88900" cy="549275"/>
            </a:xfrm>
            <a:custGeom>
              <a:avLst/>
              <a:gdLst/>
              <a:ahLst/>
              <a:cxnLst>
                <a:cxn ang="0">
                  <a:pos x="0" y="0"/>
                </a:cxn>
                <a:cxn ang="0">
                  <a:pos x="56" y="26"/>
                </a:cxn>
                <a:cxn ang="0">
                  <a:pos x="56" y="346"/>
                </a:cxn>
                <a:cxn ang="0">
                  <a:pos x="0" y="346"/>
                </a:cxn>
                <a:cxn ang="0">
                  <a:pos x="0" y="0"/>
                </a:cxn>
              </a:cxnLst>
              <a:rect l="0" t="0" r="r" b="b"/>
              <a:pathLst>
                <a:path w="56" h="346">
                  <a:moveTo>
                    <a:pt x="0" y="0"/>
                  </a:moveTo>
                  <a:lnTo>
                    <a:pt x="56" y="26"/>
                  </a:lnTo>
                  <a:lnTo>
                    <a:pt x="56" y="346"/>
                  </a:lnTo>
                  <a:lnTo>
                    <a:pt x="0" y="346"/>
                  </a:lnTo>
                  <a:lnTo>
                    <a:pt x="0" y="0"/>
                  </a:lnTo>
                  <a:close/>
                </a:path>
              </a:pathLst>
            </a:custGeom>
            <a:solidFill>
              <a:srgbClr val="430B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2" name="Freeform 1280"/>
            <p:cNvSpPr>
              <a:spLocks/>
            </p:cNvSpPr>
            <p:nvPr/>
          </p:nvSpPr>
          <p:spPr bwMode="auto">
            <a:xfrm>
              <a:off x="9859963" y="614363"/>
              <a:ext cx="842963" cy="1460500"/>
            </a:xfrm>
            <a:custGeom>
              <a:avLst/>
              <a:gdLst/>
              <a:ahLst/>
              <a:cxnLst>
                <a:cxn ang="0">
                  <a:pos x="380" y="1"/>
                </a:cxn>
                <a:cxn ang="0">
                  <a:pos x="416" y="9"/>
                </a:cxn>
                <a:cxn ang="0">
                  <a:pos x="450" y="24"/>
                </a:cxn>
                <a:cxn ang="0">
                  <a:pos x="477" y="41"/>
                </a:cxn>
                <a:cxn ang="0">
                  <a:pos x="499" y="63"/>
                </a:cxn>
                <a:cxn ang="0">
                  <a:pos x="516" y="89"/>
                </a:cxn>
                <a:cxn ang="0">
                  <a:pos x="527" y="120"/>
                </a:cxn>
                <a:cxn ang="0">
                  <a:pos x="531" y="156"/>
                </a:cxn>
                <a:cxn ang="0">
                  <a:pos x="527" y="198"/>
                </a:cxn>
                <a:cxn ang="0">
                  <a:pos x="515" y="247"/>
                </a:cxn>
                <a:cxn ang="0">
                  <a:pos x="494" y="302"/>
                </a:cxn>
                <a:cxn ang="0">
                  <a:pos x="463" y="365"/>
                </a:cxn>
                <a:cxn ang="0">
                  <a:pos x="422" y="436"/>
                </a:cxn>
                <a:cxn ang="0">
                  <a:pos x="371" y="515"/>
                </a:cxn>
                <a:cxn ang="0">
                  <a:pos x="318" y="594"/>
                </a:cxn>
                <a:cxn ang="0">
                  <a:pos x="270" y="669"/>
                </a:cxn>
                <a:cxn ang="0">
                  <a:pos x="228" y="737"/>
                </a:cxn>
                <a:cxn ang="0">
                  <a:pos x="191" y="796"/>
                </a:cxn>
                <a:cxn ang="0">
                  <a:pos x="145" y="867"/>
                </a:cxn>
                <a:cxn ang="0">
                  <a:pos x="121" y="899"/>
                </a:cxn>
                <a:cxn ang="0">
                  <a:pos x="102" y="917"/>
                </a:cxn>
                <a:cxn ang="0">
                  <a:pos x="91" y="914"/>
                </a:cxn>
                <a:cxn ang="0">
                  <a:pos x="76" y="900"/>
                </a:cxn>
                <a:cxn ang="0">
                  <a:pos x="53" y="888"/>
                </a:cxn>
                <a:cxn ang="0">
                  <a:pos x="30" y="881"/>
                </a:cxn>
                <a:cxn ang="0">
                  <a:pos x="11" y="879"/>
                </a:cxn>
                <a:cxn ang="0">
                  <a:pos x="2" y="874"/>
                </a:cxn>
                <a:cxn ang="0">
                  <a:pos x="0" y="851"/>
                </a:cxn>
                <a:cxn ang="0">
                  <a:pos x="6" y="815"/>
                </a:cxn>
                <a:cxn ang="0">
                  <a:pos x="17" y="769"/>
                </a:cxn>
                <a:cxn ang="0">
                  <a:pos x="32" y="712"/>
                </a:cxn>
                <a:cxn ang="0">
                  <a:pos x="50" y="646"/>
                </a:cxn>
                <a:cxn ang="0">
                  <a:pos x="70" y="572"/>
                </a:cxn>
                <a:cxn ang="0">
                  <a:pos x="91" y="490"/>
                </a:cxn>
                <a:cxn ang="0">
                  <a:pos x="112" y="402"/>
                </a:cxn>
                <a:cxn ang="0">
                  <a:pos x="139" y="298"/>
                </a:cxn>
                <a:cxn ang="0">
                  <a:pos x="167" y="211"/>
                </a:cxn>
                <a:cxn ang="0">
                  <a:pos x="196" y="141"/>
                </a:cxn>
                <a:cxn ang="0">
                  <a:pos x="227" y="87"/>
                </a:cxn>
                <a:cxn ang="0">
                  <a:pos x="259" y="47"/>
                </a:cxn>
                <a:cxn ang="0">
                  <a:pos x="293" y="20"/>
                </a:cxn>
                <a:cxn ang="0">
                  <a:pos x="327" y="5"/>
                </a:cxn>
                <a:cxn ang="0">
                  <a:pos x="362" y="0"/>
                </a:cxn>
              </a:cxnLst>
              <a:rect l="0" t="0" r="r" b="b"/>
              <a:pathLst>
                <a:path w="531" h="920">
                  <a:moveTo>
                    <a:pt x="362" y="0"/>
                  </a:moveTo>
                  <a:lnTo>
                    <a:pt x="380" y="1"/>
                  </a:lnTo>
                  <a:lnTo>
                    <a:pt x="398" y="4"/>
                  </a:lnTo>
                  <a:lnTo>
                    <a:pt x="416" y="9"/>
                  </a:lnTo>
                  <a:lnTo>
                    <a:pt x="434" y="16"/>
                  </a:lnTo>
                  <a:lnTo>
                    <a:pt x="450" y="24"/>
                  </a:lnTo>
                  <a:lnTo>
                    <a:pt x="464" y="32"/>
                  </a:lnTo>
                  <a:lnTo>
                    <a:pt x="477" y="41"/>
                  </a:lnTo>
                  <a:lnTo>
                    <a:pt x="489" y="52"/>
                  </a:lnTo>
                  <a:lnTo>
                    <a:pt x="499" y="63"/>
                  </a:lnTo>
                  <a:lnTo>
                    <a:pt x="508" y="75"/>
                  </a:lnTo>
                  <a:lnTo>
                    <a:pt x="516" y="89"/>
                  </a:lnTo>
                  <a:lnTo>
                    <a:pt x="523" y="104"/>
                  </a:lnTo>
                  <a:lnTo>
                    <a:pt x="527" y="120"/>
                  </a:lnTo>
                  <a:lnTo>
                    <a:pt x="530" y="137"/>
                  </a:lnTo>
                  <a:lnTo>
                    <a:pt x="531" y="156"/>
                  </a:lnTo>
                  <a:lnTo>
                    <a:pt x="530" y="177"/>
                  </a:lnTo>
                  <a:lnTo>
                    <a:pt x="527" y="198"/>
                  </a:lnTo>
                  <a:lnTo>
                    <a:pt x="522" y="221"/>
                  </a:lnTo>
                  <a:lnTo>
                    <a:pt x="515" y="247"/>
                  </a:lnTo>
                  <a:lnTo>
                    <a:pt x="506" y="273"/>
                  </a:lnTo>
                  <a:lnTo>
                    <a:pt x="494" y="302"/>
                  </a:lnTo>
                  <a:lnTo>
                    <a:pt x="480" y="333"/>
                  </a:lnTo>
                  <a:lnTo>
                    <a:pt x="463" y="365"/>
                  </a:lnTo>
                  <a:lnTo>
                    <a:pt x="444" y="400"/>
                  </a:lnTo>
                  <a:lnTo>
                    <a:pt x="422" y="436"/>
                  </a:lnTo>
                  <a:lnTo>
                    <a:pt x="398" y="475"/>
                  </a:lnTo>
                  <a:lnTo>
                    <a:pt x="371" y="515"/>
                  </a:lnTo>
                  <a:lnTo>
                    <a:pt x="343" y="555"/>
                  </a:lnTo>
                  <a:lnTo>
                    <a:pt x="318" y="594"/>
                  </a:lnTo>
                  <a:lnTo>
                    <a:pt x="294" y="632"/>
                  </a:lnTo>
                  <a:lnTo>
                    <a:pt x="270" y="669"/>
                  </a:lnTo>
                  <a:lnTo>
                    <a:pt x="249" y="703"/>
                  </a:lnTo>
                  <a:lnTo>
                    <a:pt x="228" y="737"/>
                  </a:lnTo>
                  <a:lnTo>
                    <a:pt x="209" y="768"/>
                  </a:lnTo>
                  <a:lnTo>
                    <a:pt x="191" y="796"/>
                  </a:lnTo>
                  <a:lnTo>
                    <a:pt x="174" y="823"/>
                  </a:lnTo>
                  <a:lnTo>
                    <a:pt x="145" y="867"/>
                  </a:lnTo>
                  <a:lnTo>
                    <a:pt x="132" y="885"/>
                  </a:lnTo>
                  <a:lnTo>
                    <a:pt x="121" y="899"/>
                  </a:lnTo>
                  <a:lnTo>
                    <a:pt x="111" y="910"/>
                  </a:lnTo>
                  <a:lnTo>
                    <a:pt x="102" y="917"/>
                  </a:lnTo>
                  <a:lnTo>
                    <a:pt x="95" y="920"/>
                  </a:lnTo>
                  <a:lnTo>
                    <a:pt x="91" y="914"/>
                  </a:lnTo>
                  <a:lnTo>
                    <a:pt x="85" y="907"/>
                  </a:lnTo>
                  <a:lnTo>
                    <a:pt x="76" y="900"/>
                  </a:lnTo>
                  <a:lnTo>
                    <a:pt x="65" y="893"/>
                  </a:lnTo>
                  <a:lnTo>
                    <a:pt x="53" y="888"/>
                  </a:lnTo>
                  <a:lnTo>
                    <a:pt x="41" y="883"/>
                  </a:lnTo>
                  <a:lnTo>
                    <a:pt x="30" y="881"/>
                  </a:lnTo>
                  <a:lnTo>
                    <a:pt x="20" y="879"/>
                  </a:lnTo>
                  <a:lnTo>
                    <a:pt x="11" y="879"/>
                  </a:lnTo>
                  <a:lnTo>
                    <a:pt x="4" y="881"/>
                  </a:lnTo>
                  <a:lnTo>
                    <a:pt x="2" y="874"/>
                  </a:lnTo>
                  <a:lnTo>
                    <a:pt x="0" y="864"/>
                  </a:lnTo>
                  <a:lnTo>
                    <a:pt x="0" y="851"/>
                  </a:lnTo>
                  <a:lnTo>
                    <a:pt x="2" y="834"/>
                  </a:lnTo>
                  <a:lnTo>
                    <a:pt x="6" y="815"/>
                  </a:lnTo>
                  <a:lnTo>
                    <a:pt x="11" y="794"/>
                  </a:lnTo>
                  <a:lnTo>
                    <a:pt x="17" y="769"/>
                  </a:lnTo>
                  <a:lnTo>
                    <a:pt x="24" y="742"/>
                  </a:lnTo>
                  <a:lnTo>
                    <a:pt x="32" y="712"/>
                  </a:lnTo>
                  <a:lnTo>
                    <a:pt x="41" y="680"/>
                  </a:lnTo>
                  <a:lnTo>
                    <a:pt x="50" y="646"/>
                  </a:lnTo>
                  <a:lnTo>
                    <a:pt x="60" y="610"/>
                  </a:lnTo>
                  <a:lnTo>
                    <a:pt x="70" y="572"/>
                  </a:lnTo>
                  <a:lnTo>
                    <a:pt x="81" y="532"/>
                  </a:lnTo>
                  <a:lnTo>
                    <a:pt x="91" y="490"/>
                  </a:lnTo>
                  <a:lnTo>
                    <a:pt x="102" y="447"/>
                  </a:lnTo>
                  <a:lnTo>
                    <a:pt x="112" y="402"/>
                  </a:lnTo>
                  <a:lnTo>
                    <a:pt x="125" y="348"/>
                  </a:lnTo>
                  <a:lnTo>
                    <a:pt x="139" y="298"/>
                  </a:lnTo>
                  <a:lnTo>
                    <a:pt x="152" y="252"/>
                  </a:lnTo>
                  <a:lnTo>
                    <a:pt x="167" y="211"/>
                  </a:lnTo>
                  <a:lnTo>
                    <a:pt x="181" y="174"/>
                  </a:lnTo>
                  <a:lnTo>
                    <a:pt x="196" y="141"/>
                  </a:lnTo>
                  <a:lnTo>
                    <a:pt x="212" y="113"/>
                  </a:lnTo>
                  <a:lnTo>
                    <a:pt x="227" y="87"/>
                  </a:lnTo>
                  <a:lnTo>
                    <a:pt x="243" y="66"/>
                  </a:lnTo>
                  <a:lnTo>
                    <a:pt x="259" y="47"/>
                  </a:lnTo>
                  <a:lnTo>
                    <a:pt x="276" y="32"/>
                  </a:lnTo>
                  <a:lnTo>
                    <a:pt x="293" y="20"/>
                  </a:lnTo>
                  <a:lnTo>
                    <a:pt x="310" y="11"/>
                  </a:lnTo>
                  <a:lnTo>
                    <a:pt x="327" y="5"/>
                  </a:lnTo>
                  <a:lnTo>
                    <a:pt x="345" y="1"/>
                  </a:lnTo>
                  <a:lnTo>
                    <a:pt x="362" y="0"/>
                  </a:lnTo>
                  <a:close/>
                </a:path>
              </a:pathLst>
            </a:custGeom>
            <a:gradFill flip="none" rotWithShape="1">
              <a:gsLst>
                <a:gs pos="0">
                  <a:srgbClr val="CD6318">
                    <a:shade val="30000"/>
                    <a:satMod val="115000"/>
                  </a:srgbClr>
                </a:gs>
                <a:gs pos="50000">
                  <a:srgbClr val="CD6318">
                    <a:shade val="67500"/>
                    <a:satMod val="115000"/>
                  </a:srgbClr>
                </a:gs>
                <a:gs pos="100000">
                  <a:srgbClr val="CD6318">
                    <a:shade val="100000"/>
                    <a:satMod val="115000"/>
                  </a:srgbClr>
                </a:gs>
              </a:gsLst>
              <a:lin ang="27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3" name="Freeform 1281"/>
            <p:cNvSpPr>
              <a:spLocks/>
            </p:cNvSpPr>
            <p:nvPr/>
          </p:nvSpPr>
          <p:spPr bwMode="auto">
            <a:xfrm>
              <a:off x="10210801" y="614363"/>
              <a:ext cx="490538" cy="358775"/>
            </a:xfrm>
            <a:custGeom>
              <a:avLst/>
              <a:gdLst/>
              <a:ahLst/>
              <a:cxnLst>
                <a:cxn ang="0">
                  <a:pos x="133" y="0"/>
                </a:cxn>
                <a:cxn ang="0">
                  <a:pos x="152" y="0"/>
                </a:cxn>
                <a:cxn ang="0">
                  <a:pos x="173" y="3"/>
                </a:cxn>
                <a:cxn ang="0">
                  <a:pos x="193" y="8"/>
                </a:cxn>
                <a:cxn ang="0">
                  <a:pos x="213" y="16"/>
                </a:cxn>
                <a:cxn ang="0">
                  <a:pos x="231" y="25"/>
                </a:cxn>
                <a:cxn ang="0">
                  <a:pos x="248" y="35"/>
                </a:cxn>
                <a:cxn ang="0">
                  <a:pos x="263" y="47"/>
                </a:cxn>
                <a:cxn ang="0">
                  <a:pos x="276" y="59"/>
                </a:cxn>
                <a:cxn ang="0">
                  <a:pos x="287" y="74"/>
                </a:cxn>
                <a:cxn ang="0">
                  <a:pos x="296" y="90"/>
                </a:cxn>
                <a:cxn ang="0">
                  <a:pos x="303" y="108"/>
                </a:cxn>
                <a:cxn ang="0">
                  <a:pos x="307" y="127"/>
                </a:cxn>
                <a:cxn ang="0">
                  <a:pos x="309" y="149"/>
                </a:cxn>
                <a:cxn ang="0">
                  <a:pos x="309" y="172"/>
                </a:cxn>
                <a:cxn ang="0">
                  <a:pos x="306" y="198"/>
                </a:cxn>
                <a:cxn ang="0">
                  <a:pos x="299" y="226"/>
                </a:cxn>
                <a:cxn ang="0">
                  <a:pos x="253" y="202"/>
                </a:cxn>
                <a:cxn ang="0">
                  <a:pos x="204" y="177"/>
                </a:cxn>
                <a:cxn ang="0">
                  <a:pos x="153" y="154"/>
                </a:cxn>
                <a:cxn ang="0">
                  <a:pos x="101" y="132"/>
                </a:cxn>
                <a:cxn ang="0">
                  <a:pos x="50" y="113"/>
                </a:cxn>
                <a:cxn ang="0">
                  <a:pos x="0" y="95"/>
                </a:cxn>
                <a:cxn ang="0">
                  <a:pos x="19" y="70"/>
                </a:cxn>
                <a:cxn ang="0">
                  <a:pos x="37" y="49"/>
                </a:cxn>
                <a:cxn ang="0">
                  <a:pos x="55" y="32"/>
                </a:cxn>
                <a:cxn ang="0">
                  <a:pos x="74" y="19"/>
                </a:cxn>
                <a:cxn ang="0">
                  <a:pos x="94" y="9"/>
                </a:cxn>
                <a:cxn ang="0">
                  <a:pos x="113" y="3"/>
                </a:cxn>
                <a:cxn ang="0">
                  <a:pos x="133" y="0"/>
                </a:cxn>
              </a:cxnLst>
              <a:rect l="0" t="0" r="r" b="b"/>
              <a:pathLst>
                <a:path w="309" h="226">
                  <a:moveTo>
                    <a:pt x="133" y="0"/>
                  </a:moveTo>
                  <a:lnTo>
                    <a:pt x="152" y="0"/>
                  </a:lnTo>
                  <a:lnTo>
                    <a:pt x="173" y="3"/>
                  </a:lnTo>
                  <a:lnTo>
                    <a:pt x="193" y="8"/>
                  </a:lnTo>
                  <a:lnTo>
                    <a:pt x="213" y="16"/>
                  </a:lnTo>
                  <a:lnTo>
                    <a:pt x="231" y="25"/>
                  </a:lnTo>
                  <a:lnTo>
                    <a:pt x="248" y="35"/>
                  </a:lnTo>
                  <a:lnTo>
                    <a:pt x="263" y="47"/>
                  </a:lnTo>
                  <a:lnTo>
                    <a:pt x="276" y="59"/>
                  </a:lnTo>
                  <a:lnTo>
                    <a:pt x="287" y="74"/>
                  </a:lnTo>
                  <a:lnTo>
                    <a:pt x="296" y="90"/>
                  </a:lnTo>
                  <a:lnTo>
                    <a:pt x="303" y="108"/>
                  </a:lnTo>
                  <a:lnTo>
                    <a:pt x="307" y="127"/>
                  </a:lnTo>
                  <a:lnTo>
                    <a:pt x="309" y="149"/>
                  </a:lnTo>
                  <a:lnTo>
                    <a:pt x="309" y="172"/>
                  </a:lnTo>
                  <a:lnTo>
                    <a:pt x="306" y="198"/>
                  </a:lnTo>
                  <a:lnTo>
                    <a:pt x="299" y="226"/>
                  </a:lnTo>
                  <a:lnTo>
                    <a:pt x="253" y="202"/>
                  </a:lnTo>
                  <a:lnTo>
                    <a:pt x="204" y="177"/>
                  </a:lnTo>
                  <a:lnTo>
                    <a:pt x="153" y="154"/>
                  </a:lnTo>
                  <a:lnTo>
                    <a:pt x="101" y="132"/>
                  </a:lnTo>
                  <a:lnTo>
                    <a:pt x="50" y="113"/>
                  </a:lnTo>
                  <a:lnTo>
                    <a:pt x="0" y="95"/>
                  </a:lnTo>
                  <a:lnTo>
                    <a:pt x="19" y="70"/>
                  </a:lnTo>
                  <a:lnTo>
                    <a:pt x="37" y="49"/>
                  </a:lnTo>
                  <a:lnTo>
                    <a:pt x="55" y="32"/>
                  </a:lnTo>
                  <a:lnTo>
                    <a:pt x="74" y="19"/>
                  </a:lnTo>
                  <a:lnTo>
                    <a:pt x="94" y="9"/>
                  </a:lnTo>
                  <a:lnTo>
                    <a:pt x="113" y="3"/>
                  </a:lnTo>
                  <a:lnTo>
                    <a:pt x="133"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27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4" name="Freeform 1282"/>
            <p:cNvSpPr>
              <a:spLocks/>
            </p:cNvSpPr>
            <p:nvPr/>
          </p:nvSpPr>
          <p:spPr bwMode="auto">
            <a:xfrm>
              <a:off x="9769476" y="1984375"/>
              <a:ext cx="252413" cy="579438"/>
            </a:xfrm>
            <a:custGeom>
              <a:avLst/>
              <a:gdLst/>
              <a:ahLst/>
              <a:cxnLst>
                <a:cxn ang="0">
                  <a:pos x="69" y="0"/>
                </a:cxn>
                <a:cxn ang="0">
                  <a:pos x="159" y="37"/>
                </a:cxn>
                <a:cxn ang="0">
                  <a:pos x="148" y="65"/>
                </a:cxn>
                <a:cxn ang="0">
                  <a:pos x="141" y="91"/>
                </a:cxn>
                <a:cxn ang="0">
                  <a:pos x="136" y="116"/>
                </a:cxn>
                <a:cxn ang="0">
                  <a:pos x="133" y="141"/>
                </a:cxn>
                <a:cxn ang="0">
                  <a:pos x="131" y="165"/>
                </a:cxn>
                <a:cxn ang="0">
                  <a:pos x="130" y="188"/>
                </a:cxn>
                <a:cxn ang="0">
                  <a:pos x="127" y="229"/>
                </a:cxn>
                <a:cxn ang="0">
                  <a:pos x="124" y="249"/>
                </a:cxn>
                <a:cxn ang="0">
                  <a:pos x="120" y="269"/>
                </a:cxn>
                <a:cxn ang="0">
                  <a:pos x="115" y="290"/>
                </a:cxn>
                <a:cxn ang="0">
                  <a:pos x="106" y="309"/>
                </a:cxn>
                <a:cxn ang="0">
                  <a:pos x="96" y="328"/>
                </a:cxn>
                <a:cxn ang="0">
                  <a:pos x="81" y="346"/>
                </a:cxn>
                <a:cxn ang="0">
                  <a:pos x="63" y="365"/>
                </a:cxn>
                <a:cxn ang="0">
                  <a:pos x="0" y="292"/>
                </a:cxn>
                <a:cxn ang="0">
                  <a:pos x="12" y="280"/>
                </a:cxn>
                <a:cxn ang="0">
                  <a:pos x="20" y="266"/>
                </a:cxn>
                <a:cxn ang="0">
                  <a:pos x="26" y="250"/>
                </a:cxn>
                <a:cxn ang="0">
                  <a:pos x="30" y="231"/>
                </a:cxn>
                <a:cxn ang="0">
                  <a:pos x="32" y="209"/>
                </a:cxn>
                <a:cxn ang="0">
                  <a:pos x="33" y="182"/>
                </a:cxn>
                <a:cxn ang="0">
                  <a:pos x="35" y="161"/>
                </a:cxn>
                <a:cxn ang="0">
                  <a:pos x="37" y="137"/>
                </a:cxn>
                <a:cxn ang="0">
                  <a:pos x="40" y="113"/>
                </a:cxn>
                <a:cxn ang="0">
                  <a:pos x="44" y="87"/>
                </a:cxn>
                <a:cxn ang="0">
                  <a:pos x="49" y="59"/>
                </a:cxn>
                <a:cxn ang="0">
                  <a:pos x="58" y="30"/>
                </a:cxn>
                <a:cxn ang="0">
                  <a:pos x="69" y="0"/>
                </a:cxn>
              </a:cxnLst>
              <a:rect l="0" t="0" r="r" b="b"/>
              <a:pathLst>
                <a:path w="159" h="365">
                  <a:moveTo>
                    <a:pt x="69" y="0"/>
                  </a:moveTo>
                  <a:lnTo>
                    <a:pt x="159" y="37"/>
                  </a:lnTo>
                  <a:lnTo>
                    <a:pt x="148" y="65"/>
                  </a:lnTo>
                  <a:lnTo>
                    <a:pt x="141" y="91"/>
                  </a:lnTo>
                  <a:lnTo>
                    <a:pt x="136" y="116"/>
                  </a:lnTo>
                  <a:lnTo>
                    <a:pt x="133" y="141"/>
                  </a:lnTo>
                  <a:lnTo>
                    <a:pt x="131" y="165"/>
                  </a:lnTo>
                  <a:lnTo>
                    <a:pt x="130" y="188"/>
                  </a:lnTo>
                  <a:lnTo>
                    <a:pt x="127" y="229"/>
                  </a:lnTo>
                  <a:lnTo>
                    <a:pt x="124" y="249"/>
                  </a:lnTo>
                  <a:lnTo>
                    <a:pt x="120" y="269"/>
                  </a:lnTo>
                  <a:lnTo>
                    <a:pt x="115" y="290"/>
                  </a:lnTo>
                  <a:lnTo>
                    <a:pt x="106" y="309"/>
                  </a:lnTo>
                  <a:lnTo>
                    <a:pt x="96" y="328"/>
                  </a:lnTo>
                  <a:lnTo>
                    <a:pt x="81" y="346"/>
                  </a:lnTo>
                  <a:lnTo>
                    <a:pt x="63" y="365"/>
                  </a:lnTo>
                  <a:lnTo>
                    <a:pt x="0" y="292"/>
                  </a:lnTo>
                  <a:lnTo>
                    <a:pt x="12" y="280"/>
                  </a:lnTo>
                  <a:lnTo>
                    <a:pt x="20" y="266"/>
                  </a:lnTo>
                  <a:lnTo>
                    <a:pt x="26" y="250"/>
                  </a:lnTo>
                  <a:lnTo>
                    <a:pt x="30" y="231"/>
                  </a:lnTo>
                  <a:lnTo>
                    <a:pt x="32" y="209"/>
                  </a:lnTo>
                  <a:lnTo>
                    <a:pt x="33" y="182"/>
                  </a:lnTo>
                  <a:lnTo>
                    <a:pt x="35" y="161"/>
                  </a:lnTo>
                  <a:lnTo>
                    <a:pt x="37" y="137"/>
                  </a:lnTo>
                  <a:lnTo>
                    <a:pt x="40" y="113"/>
                  </a:lnTo>
                  <a:lnTo>
                    <a:pt x="44" y="87"/>
                  </a:lnTo>
                  <a:lnTo>
                    <a:pt x="49" y="59"/>
                  </a:lnTo>
                  <a:lnTo>
                    <a:pt x="58" y="30"/>
                  </a:lnTo>
                  <a:lnTo>
                    <a:pt x="69" y="0"/>
                  </a:lnTo>
                  <a:close/>
                </a:path>
              </a:pathLst>
            </a:custGeom>
            <a:solidFill>
              <a:srgbClr val="A1B6B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5" name="Freeform 1283"/>
            <p:cNvSpPr>
              <a:spLocks/>
            </p:cNvSpPr>
            <p:nvPr/>
          </p:nvSpPr>
          <p:spPr bwMode="auto">
            <a:xfrm>
              <a:off x="8672513" y="2419350"/>
              <a:ext cx="1709738" cy="1863725"/>
            </a:xfrm>
            <a:custGeom>
              <a:avLst/>
              <a:gdLst/>
              <a:ahLst/>
              <a:cxnLst>
                <a:cxn ang="0">
                  <a:pos x="742" y="1"/>
                </a:cxn>
                <a:cxn ang="0">
                  <a:pos x="751" y="7"/>
                </a:cxn>
                <a:cxn ang="0">
                  <a:pos x="767" y="19"/>
                </a:cxn>
                <a:cxn ang="0">
                  <a:pos x="787" y="34"/>
                </a:cxn>
                <a:cxn ang="0">
                  <a:pos x="816" y="57"/>
                </a:cxn>
                <a:cxn ang="0">
                  <a:pos x="858" y="92"/>
                </a:cxn>
                <a:cxn ang="0">
                  <a:pos x="904" y="134"/>
                </a:cxn>
                <a:cxn ang="0">
                  <a:pos x="963" y="194"/>
                </a:cxn>
                <a:cxn ang="0">
                  <a:pos x="1016" y="259"/>
                </a:cxn>
                <a:cxn ang="0">
                  <a:pos x="1050" y="311"/>
                </a:cxn>
                <a:cxn ang="0">
                  <a:pos x="1071" y="360"/>
                </a:cxn>
                <a:cxn ang="0">
                  <a:pos x="1065" y="402"/>
                </a:cxn>
                <a:cxn ang="0">
                  <a:pos x="1036" y="444"/>
                </a:cxn>
                <a:cxn ang="0">
                  <a:pos x="997" y="493"/>
                </a:cxn>
                <a:cxn ang="0">
                  <a:pos x="949" y="545"/>
                </a:cxn>
                <a:cxn ang="0">
                  <a:pos x="882" y="612"/>
                </a:cxn>
                <a:cxn ang="0">
                  <a:pos x="803" y="683"/>
                </a:cxn>
                <a:cxn ang="0">
                  <a:pos x="715" y="758"/>
                </a:cxn>
                <a:cxn ang="0">
                  <a:pos x="596" y="848"/>
                </a:cxn>
                <a:cxn ang="0">
                  <a:pos x="466" y="939"/>
                </a:cxn>
                <a:cxn ang="0">
                  <a:pos x="325" y="1025"/>
                </a:cxn>
                <a:cxn ang="0">
                  <a:pos x="176" y="1105"/>
                </a:cxn>
                <a:cxn ang="0">
                  <a:pos x="21" y="1174"/>
                </a:cxn>
                <a:cxn ang="0">
                  <a:pos x="17" y="1169"/>
                </a:cxn>
                <a:cxn ang="0">
                  <a:pos x="10" y="1155"/>
                </a:cxn>
                <a:cxn ang="0">
                  <a:pos x="2" y="1141"/>
                </a:cxn>
                <a:cxn ang="0">
                  <a:pos x="3" y="1131"/>
                </a:cxn>
                <a:cxn ang="0">
                  <a:pos x="16" y="1112"/>
                </a:cxn>
                <a:cxn ang="0">
                  <a:pos x="35" y="1082"/>
                </a:cxn>
                <a:cxn ang="0">
                  <a:pos x="60" y="1042"/>
                </a:cxn>
                <a:cxn ang="0">
                  <a:pos x="92" y="993"/>
                </a:cxn>
                <a:cxn ang="0">
                  <a:pos x="128" y="937"/>
                </a:cxn>
                <a:cxn ang="0">
                  <a:pos x="169" y="875"/>
                </a:cxn>
                <a:cxn ang="0">
                  <a:pos x="212" y="807"/>
                </a:cxn>
                <a:cxn ang="0">
                  <a:pos x="259" y="737"/>
                </a:cxn>
                <a:cxn ang="0">
                  <a:pos x="332" y="625"/>
                </a:cxn>
                <a:cxn ang="0">
                  <a:pos x="406" y="511"/>
                </a:cxn>
                <a:cxn ang="0">
                  <a:pos x="455" y="436"/>
                </a:cxn>
                <a:cxn ang="0">
                  <a:pos x="525" y="328"/>
                </a:cxn>
                <a:cxn ang="0">
                  <a:pos x="570" y="262"/>
                </a:cxn>
                <a:cxn ang="0">
                  <a:pos x="610" y="199"/>
                </a:cxn>
                <a:cxn ang="0">
                  <a:pos x="647" y="143"/>
                </a:cxn>
                <a:cxn ang="0">
                  <a:pos x="678" y="95"/>
                </a:cxn>
                <a:cxn ang="0">
                  <a:pos x="704" y="56"/>
                </a:cxn>
                <a:cxn ang="0">
                  <a:pos x="724" y="25"/>
                </a:cxn>
                <a:cxn ang="0">
                  <a:pos x="739" y="2"/>
                </a:cxn>
              </a:cxnLst>
              <a:rect l="0" t="0" r="r" b="b"/>
              <a:pathLst>
                <a:path w="1077" h="1174">
                  <a:moveTo>
                    <a:pt x="740" y="0"/>
                  </a:moveTo>
                  <a:lnTo>
                    <a:pt x="742" y="1"/>
                  </a:lnTo>
                  <a:lnTo>
                    <a:pt x="745" y="4"/>
                  </a:lnTo>
                  <a:lnTo>
                    <a:pt x="751" y="7"/>
                  </a:lnTo>
                  <a:lnTo>
                    <a:pt x="759" y="13"/>
                  </a:lnTo>
                  <a:lnTo>
                    <a:pt x="767" y="19"/>
                  </a:lnTo>
                  <a:lnTo>
                    <a:pt x="777" y="26"/>
                  </a:lnTo>
                  <a:lnTo>
                    <a:pt x="787" y="34"/>
                  </a:lnTo>
                  <a:lnTo>
                    <a:pt x="798" y="42"/>
                  </a:lnTo>
                  <a:lnTo>
                    <a:pt x="816" y="57"/>
                  </a:lnTo>
                  <a:lnTo>
                    <a:pt x="836" y="74"/>
                  </a:lnTo>
                  <a:lnTo>
                    <a:pt x="858" y="92"/>
                  </a:lnTo>
                  <a:lnTo>
                    <a:pt x="881" y="112"/>
                  </a:lnTo>
                  <a:lnTo>
                    <a:pt x="904" y="134"/>
                  </a:lnTo>
                  <a:lnTo>
                    <a:pt x="934" y="164"/>
                  </a:lnTo>
                  <a:lnTo>
                    <a:pt x="963" y="194"/>
                  </a:lnTo>
                  <a:lnTo>
                    <a:pt x="990" y="227"/>
                  </a:lnTo>
                  <a:lnTo>
                    <a:pt x="1016" y="259"/>
                  </a:lnTo>
                  <a:lnTo>
                    <a:pt x="1035" y="285"/>
                  </a:lnTo>
                  <a:lnTo>
                    <a:pt x="1050" y="311"/>
                  </a:lnTo>
                  <a:lnTo>
                    <a:pt x="1063" y="335"/>
                  </a:lnTo>
                  <a:lnTo>
                    <a:pt x="1071" y="360"/>
                  </a:lnTo>
                  <a:lnTo>
                    <a:pt x="1077" y="384"/>
                  </a:lnTo>
                  <a:lnTo>
                    <a:pt x="1065" y="402"/>
                  </a:lnTo>
                  <a:lnTo>
                    <a:pt x="1051" y="422"/>
                  </a:lnTo>
                  <a:lnTo>
                    <a:pt x="1036" y="444"/>
                  </a:lnTo>
                  <a:lnTo>
                    <a:pt x="1018" y="468"/>
                  </a:lnTo>
                  <a:lnTo>
                    <a:pt x="997" y="493"/>
                  </a:lnTo>
                  <a:lnTo>
                    <a:pt x="974" y="518"/>
                  </a:lnTo>
                  <a:lnTo>
                    <a:pt x="949" y="545"/>
                  </a:lnTo>
                  <a:lnTo>
                    <a:pt x="917" y="578"/>
                  </a:lnTo>
                  <a:lnTo>
                    <a:pt x="882" y="612"/>
                  </a:lnTo>
                  <a:lnTo>
                    <a:pt x="844" y="647"/>
                  </a:lnTo>
                  <a:lnTo>
                    <a:pt x="803" y="683"/>
                  </a:lnTo>
                  <a:lnTo>
                    <a:pt x="761" y="720"/>
                  </a:lnTo>
                  <a:lnTo>
                    <a:pt x="715" y="758"/>
                  </a:lnTo>
                  <a:lnTo>
                    <a:pt x="657" y="803"/>
                  </a:lnTo>
                  <a:lnTo>
                    <a:pt x="596" y="848"/>
                  </a:lnTo>
                  <a:lnTo>
                    <a:pt x="532" y="894"/>
                  </a:lnTo>
                  <a:lnTo>
                    <a:pt x="466" y="939"/>
                  </a:lnTo>
                  <a:lnTo>
                    <a:pt x="397" y="982"/>
                  </a:lnTo>
                  <a:lnTo>
                    <a:pt x="325" y="1025"/>
                  </a:lnTo>
                  <a:lnTo>
                    <a:pt x="252" y="1065"/>
                  </a:lnTo>
                  <a:lnTo>
                    <a:pt x="176" y="1105"/>
                  </a:lnTo>
                  <a:lnTo>
                    <a:pt x="99" y="1141"/>
                  </a:lnTo>
                  <a:lnTo>
                    <a:pt x="21" y="1174"/>
                  </a:lnTo>
                  <a:lnTo>
                    <a:pt x="20" y="1173"/>
                  </a:lnTo>
                  <a:lnTo>
                    <a:pt x="17" y="1169"/>
                  </a:lnTo>
                  <a:lnTo>
                    <a:pt x="14" y="1162"/>
                  </a:lnTo>
                  <a:lnTo>
                    <a:pt x="10" y="1155"/>
                  </a:lnTo>
                  <a:lnTo>
                    <a:pt x="6" y="1148"/>
                  </a:lnTo>
                  <a:lnTo>
                    <a:pt x="2" y="1141"/>
                  </a:lnTo>
                  <a:lnTo>
                    <a:pt x="0" y="1136"/>
                  </a:lnTo>
                  <a:lnTo>
                    <a:pt x="3" y="1131"/>
                  </a:lnTo>
                  <a:lnTo>
                    <a:pt x="9" y="1123"/>
                  </a:lnTo>
                  <a:lnTo>
                    <a:pt x="16" y="1112"/>
                  </a:lnTo>
                  <a:lnTo>
                    <a:pt x="24" y="1098"/>
                  </a:lnTo>
                  <a:lnTo>
                    <a:pt x="35" y="1082"/>
                  </a:lnTo>
                  <a:lnTo>
                    <a:pt x="46" y="1063"/>
                  </a:lnTo>
                  <a:lnTo>
                    <a:pt x="60" y="1042"/>
                  </a:lnTo>
                  <a:lnTo>
                    <a:pt x="75" y="1018"/>
                  </a:lnTo>
                  <a:lnTo>
                    <a:pt x="92" y="993"/>
                  </a:lnTo>
                  <a:lnTo>
                    <a:pt x="109" y="966"/>
                  </a:lnTo>
                  <a:lnTo>
                    <a:pt x="128" y="937"/>
                  </a:lnTo>
                  <a:lnTo>
                    <a:pt x="148" y="907"/>
                  </a:lnTo>
                  <a:lnTo>
                    <a:pt x="169" y="875"/>
                  </a:lnTo>
                  <a:lnTo>
                    <a:pt x="191" y="842"/>
                  </a:lnTo>
                  <a:lnTo>
                    <a:pt x="212" y="807"/>
                  </a:lnTo>
                  <a:lnTo>
                    <a:pt x="236" y="772"/>
                  </a:lnTo>
                  <a:lnTo>
                    <a:pt x="259" y="737"/>
                  </a:lnTo>
                  <a:lnTo>
                    <a:pt x="283" y="699"/>
                  </a:lnTo>
                  <a:lnTo>
                    <a:pt x="332" y="625"/>
                  </a:lnTo>
                  <a:lnTo>
                    <a:pt x="381" y="549"/>
                  </a:lnTo>
                  <a:lnTo>
                    <a:pt x="406" y="511"/>
                  </a:lnTo>
                  <a:lnTo>
                    <a:pt x="431" y="474"/>
                  </a:lnTo>
                  <a:lnTo>
                    <a:pt x="455" y="436"/>
                  </a:lnTo>
                  <a:lnTo>
                    <a:pt x="479" y="400"/>
                  </a:lnTo>
                  <a:lnTo>
                    <a:pt x="525" y="328"/>
                  </a:lnTo>
                  <a:lnTo>
                    <a:pt x="548" y="295"/>
                  </a:lnTo>
                  <a:lnTo>
                    <a:pt x="570" y="262"/>
                  </a:lnTo>
                  <a:lnTo>
                    <a:pt x="590" y="230"/>
                  </a:lnTo>
                  <a:lnTo>
                    <a:pt x="610" y="199"/>
                  </a:lnTo>
                  <a:lnTo>
                    <a:pt x="629" y="171"/>
                  </a:lnTo>
                  <a:lnTo>
                    <a:pt x="647" y="143"/>
                  </a:lnTo>
                  <a:lnTo>
                    <a:pt x="663" y="118"/>
                  </a:lnTo>
                  <a:lnTo>
                    <a:pt x="678" y="95"/>
                  </a:lnTo>
                  <a:lnTo>
                    <a:pt x="692" y="74"/>
                  </a:lnTo>
                  <a:lnTo>
                    <a:pt x="704" y="56"/>
                  </a:lnTo>
                  <a:lnTo>
                    <a:pt x="715" y="39"/>
                  </a:lnTo>
                  <a:lnTo>
                    <a:pt x="724" y="25"/>
                  </a:lnTo>
                  <a:lnTo>
                    <a:pt x="736" y="7"/>
                  </a:lnTo>
                  <a:lnTo>
                    <a:pt x="739" y="2"/>
                  </a:lnTo>
                  <a:lnTo>
                    <a:pt x="740" y="0"/>
                  </a:lnTo>
                  <a:close/>
                </a:path>
              </a:pathLst>
            </a:custGeom>
            <a:solidFill>
              <a:srgbClr val="3A505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6" name="Freeform 1284"/>
            <p:cNvSpPr>
              <a:spLocks/>
            </p:cNvSpPr>
            <p:nvPr/>
          </p:nvSpPr>
          <p:spPr bwMode="auto">
            <a:xfrm>
              <a:off x="8532813" y="2419350"/>
              <a:ext cx="1839913" cy="1858963"/>
            </a:xfrm>
            <a:custGeom>
              <a:avLst/>
              <a:gdLst/>
              <a:ahLst/>
              <a:cxnLst>
                <a:cxn ang="0">
                  <a:pos x="830" y="2"/>
                </a:cxn>
                <a:cxn ang="0">
                  <a:pos x="841" y="10"/>
                </a:cxn>
                <a:cxn ang="0">
                  <a:pos x="862" y="26"/>
                </a:cxn>
                <a:cxn ang="0">
                  <a:pos x="894" y="51"/>
                </a:cxn>
                <a:cxn ang="0">
                  <a:pos x="936" y="88"/>
                </a:cxn>
                <a:cxn ang="0">
                  <a:pos x="982" y="130"/>
                </a:cxn>
                <a:cxn ang="0">
                  <a:pos x="1041" y="190"/>
                </a:cxn>
                <a:cxn ang="0">
                  <a:pos x="1095" y="253"/>
                </a:cxn>
                <a:cxn ang="0">
                  <a:pos x="1125" y="296"/>
                </a:cxn>
                <a:cxn ang="0">
                  <a:pos x="1147" y="338"/>
                </a:cxn>
                <a:cxn ang="0">
                  <a:pos x="1159" y="378"/>
                </a:cxn>
                <a:cxn ang="0">
                  <a:pos x="1134" y="416"/>
                </a:cxn>
                <a:cxn ang="0">
                  <a:pos x="1099" y="460"/>
                </a:cxn>
                <a:cxn ang="0">
                  <a:pos x="1056" y="511"/>
                </a:cxn>
                <a:cxn ang="0">
                  <a:pos x="999" y="570"/>
                </a:cxn>
                <a:cxn ang="0">
                  <a:pos x="927" y="640"/>
                </a:cxn>
                <a:cxn ang="0">
                  <a:pos x="845" y="713"/>
                </a:cxn>
                <a:cxn ang="0">
                  <a:pos x="742" y="797"/>
                </a:cxn>
                <a:cxn ang="0">
                  <a:pos x="618" y="888"/>
                </a:cxn>
                <a:cxn ang="0">
                  <a:pos x="484" y="978"/>
                </a:cxn>
                <a:cxn ang="0">
                  <a:pos x="339" y="1062"/>
                </a:cxn>
                <a:cxn ang="0">
                  <a:pos x="187" y="1138"/>
                </a:cxn>
                <a:cxn ang="0">
                  <a:pos x="85" y="1131"/>
                </a:cxn>
                <a:cxn ang="0">
                  <a:pos x="48" y="1048"/>
                </a:cxn>
                <a:cxn ang="0">
                  <a:pos x="22" y="960"/>
                </a:cxn>
                <a:cxn ang="0">
                  <a:pos x="6" y="862"/>
                </a:cxn>
                <a:cxn ang="0">
                  <a:pos x="0" y="756"/>
                </a:cxn>
                <a:cxn ang="0">
                  <a:pos x="5" y="653"/>
                </a:cxn>
                <a:cxn ang="0">
                  <a:pos x="18" y="556"/>
                </a:cxn>
                <a:cxn ang="0">
                  <a:pos x="39" y="465"/>
                </a:cxn>
                <a:cxn ang="0">
                  <a:pos x="64" y="385"/>
                </a:cxn>
                <a:cxn ang="0">
                  <a:pos x="92" y="317"/>
                </a:cxn>
                <a:cxn ang="0">
                  <a:pos x="123" y="263"/>
                </a:cxn>
                <a:cxn ang="0">
                  <a:pos x="188" y="225"/>
                </a:cxn>
                <a:cxn ang="0">
                  <a:pos x="268" y="187"/>
                </a:cxn>
                <a:cxn ang="0">
                  <a:pos x="370" y="147"/>
                </a:cxn>
                <a:cxn ang="0">
                  <a:pos x="488" y="104"/>
                </a:cxn>
                <a:cxn ang="0">
                  <a:pos x="584" y="72"/>
                </a:cxn>
                <a:cxn ang="0">
                  <a:pos x="655" y="51"/>
                </a:cxn>
                <a:cxn ang="0">
                  <a:pos x="717" y="32"/>
                </a:cxn>
                <a:cxn ang="0">
                  <a:pos x="765" y="18"/>
                </a:cxn>
                <a:cxn ang="0">
                  <a:pos x="799" y="8"/>
                </a:cxn>
                <a:cxn ang="0">
                  <a:pos x="821" y="2"/>
                </a:cxn>
                <a:cxn ang="0">
                  <a:pos x="828" y="0"/>
                </a:cxn>
              </a:cxnLst>
              <a:rect l="0" t="0" r="r" b="b"/>
              <a:pathLst>
                <a:path w="1159" h="1171">
                  <a:moveTo>
                    <a:pt x="828" y="0"/>
                  </a:moveTo>
                  <a:lnTo>
                    <a:pt x="830" y="2"/>
                  </a:lnTo>
                  <a:lnTo>
                    <a:pt x="834" y="4"/>
                  </a:lnTo>
                  <a:lnTo>
                    <a:pt x="841" y="10"/>
                  </a:lnTo>
                  <a:lnTo>
                    <a:pt x="850" y="17"/>
                  </a:lnTo>
                  <a:lnTo>
                    <a:pt x="862" y="26"/>
                  </a:lnTo>
                  <a:lnTo>
                    <a:pt x="875" y="37"/>
                  </a:lnTo>
                  <a:lnTo>
                    <a:pt x="894" y="51"/>
                  </a:lnTo>
                  <a:lnTo>
                    <a:pt x="914" y="69"/>
                  </a:lnTo>
                  <a:lnTo>
                    <a:pt x="936" y="88"/>
                  </a:lnTo>
                  <a:lnTo>
                    <a:pt x="959" y="108"/>
                  </a:lnTo>
                  <a:lnTo>
                    <a:pt x="982" y="130"/>
                  </a:lnTo>
                  <a:lnTo>
                    <a:pt x="1012" y="159"/>
                  </a:lnTo>
                  <a:lnTo>
                    <a:pt x="1041" y="190"/>
                  </a:lnTo>
                  <a:lnTo>
                    <a:pt x="1069" y="221"/>
                  </a:lnTo>
                  <a:lnTo>
                    <a:pt x="1095" y="253"/>
                  </a:lnTo>
                  <a:lnTo>
                    <a:pt x="1111" y="274"/>
                  </a:lnTo>
                  <a:lnTo>
                    <a:pt x="1125" y="296"/>
                  </a:lnTo>
                  <a:lnTo>
                    <a:pt x="1137" y="317"/>
                  </a:lnTo>
                  <a:lnTo>
                    <a:pt x="1147" y="338"/>
                  </a:lnTo>
                  <a:lnTo>
                    <a:pt x="1154" y="358"/>
                  </a:lnTo>
                  <a:lnTo>
                    <a:pt x="1159" y="378"/>
                  </a:lnTo>
                  <a:lnTo>
                    <a:pt x="1148" y="396"/>
                  </a:lnTo>
                  <a:lnTo>
                    <a:pt x="1134" y="416"/>
                  </a:lnTo>
                  <a:lnTo>
                    <a:pt x="1118" y="437"/>
                  </a:lnTo>
                  <a:lnTo>
                    <a:pt x="1099" y="460"/>
                  </a:lnTo>
                  <a:lnTo>
                    <a:pt x="1079" y="485"/>
                  </a:lnTo>
                  <a:lnTo>
                    <a:pt x="1056" y="511"/>
                  </a:lnTo>
                  <a:lnTo>
                    <a:pt x="1031" y="537"/>
                  </a:lnTo>
                  <a:lnTo>
                    <a:pt x="999" y="570"/>
                  </a:lnTo>
                  <a:lnTo>
                    <a:pt x="965" y="605"/>
                  </a:lnTo>
                  <a:lnTo>
                    <a:pt x="927" y="640"/>
                  </a:lnTo>
                  <a:lnTo>
                    <a:pt x="887" y="677"/>
                  </a:lnTo>
                  <a:lnTo>
                    <a:pt x="845" y="713"/>
                  </a:lnTo>
                  <a:lnTo>
                    <a:pt x="800" y="751"/>
                  </a:lnTo>
                  <a:lnTo>
                    <a:pt x="742" y="797"/>
                  </a:lnTo>
                  <a:lnTo>
                    <a:pt x="682" y="842"/>
                  </a:lnTo>
                  <a:lnTo>
                    <a:pt x="618" y="888"/>
                  </a:lnTo>
                  <a:lnTo>
                    <a:pt x="553" y="934"/>
                  </a:lnTo>
                  <a:lnTo>
                    <a:pt x="484" y="978"/>
                  </a:lnTo>
                  <a:lnTo>
                    <a:pt x="412" y="1021"/>
                  </a:lnTo>
                  <a:lnTo>
                    <a:pt x="339" y="1062"/>
                  </a:lnTo>
                  <a:lnTo>
                    <a:pt x="264" y="1101"/>
                  </a:lnTo>
                  <a:lnTo>
                    <a:pt x="187" y="1138"/>
                  </a:lnTo>
                  <a:lnTo>
                    <a:pt x="109" y="1171"/>
                  </a:lnTo>
                  <a:lnTo>
                    <a:pt x="85" y="1131"/>
                  </a:lnTo>
                  <a:lnTo>
                    <a:pt x="65" y="1090"/>
                  </a:lnTo>
                  <a:lnTo>
                    <a:pt x="48" y="1048"/>
                  </a:lnTo>
                  <a:lnTo>
                    <a:pt x="34" y="1004"/>
                  </a:lnTo>
                  <a:lnTo>
                    <a:pt x="22" y="960"/>
                  </a:lnTo>
                  <a:lnTo>
                    <a:pt x="13" y="915"/>
                  </a:lnTo>
                  <a:lnTo>
                    <a:pt x="6" y="862"/>
                  </a:lnTo>
                  <a:lnTo>
                    <a:pt x="1" y="809"/>
                  </a:lnTo>
                  <a:lnTo>
                    <a:pt x="0" y="756"/>
                  </a:lnTo>
                  <a:lnTo>
                    <a:pt x="1" y="704"/>
                  </a:lnTo>
                  <a:lnTo>
                    <a:pt x="5" y="653"/>
                  </a:lnTo>
                  <a:lnTo>
                    <a:pt x="11" y="604"/>
                  </a:lnTo>
                  <a:lnTo>
                    <a:pt x="18" y="556"/>
                  </a:lnTo>
                  <a:lnTo>
                    <a:pt x="27" y="509"/>
                  </a:lnTo>
                  <a:lnTo>
                    <a:pt x="39" y="465"/>
                  </a:lnTo>
                  <a:lnTo>
                    <a:pt x="50" y="424"/>
                  </a:lnTo>
                  <a:lnTo>
                    <a:pt x="64" y="385"/>
                  </a:lnTo>
                  <a:lnTo>
                    <a:pt x="78" y="349"/>
                  </a:lnTo>
                  <a:lnTo>
                    <a:pt x="92" y="317"/>
                  </a:lnTo>
                  <a:lnTo>
                    <a:pt x="107" y="288"/>
                  </a:lnTo>
                  <a:lnTo>
                    <a:pt x="123" y="263"/>
                  </a:lnTo>
                  <a:lnTo>
                    <a:pt x="153" y="244"/>
                  </a:lnTo>
                  <a:lnTo>
                    <a:pt x="188" y="225"/>
                  </a:lnTo>
                  <a:lnTo>
                    <a:pt x="227" y="206"/>
                  </a:lnTo>
                  <a:lnTo>
                    <a:pt x="268" y="187"/>
                  </a:lnTo>
                  <a:lnTo>
                    <a:pt x="312" y="169"/>
                  </a:lnTo>
                  <a:lnTo>
                    <a:pt x="370" y="147"/>
                  </a:lnTo>
                  <a:lnTo>
                    <a:pt x="429" y="125"/>
                  </a:lnTo>
                  <a:lnTo>
                    <a:pt x="488" y="104"/>
                  </a:lnTo>
                  <a:lnTo>
                    <a:pt x="546" y="84"/>
                  </a:lnTo>
                  <a:lnTo>
                    <a:pt x="584" y="72"/>
                  </a:lnTo>
                  <a:lnTo>
                    <a:pt x="620" y="61"/>
                  </a:lnTo>
                  <a:lnTo>
                    <a:pt x="655" y="51"/>
                  </a:lnTo>
                  <a:lnTo>
                    <a:pt x="687" y="41"/>
                  </a:lnTo>
                  <a:lnTo>
                    <a:pt x="717" y="32"/>
                  </a:lnTo>
                  <a:lnTo>
                    <a:pt x="744" y="24"/>
                  </a:lnTo>
                  <a:lnTo>
                    <a:pt x="765" y="18"/>
                  </a:lnTo>
                  <a:lnTo>
                    <a:pt x="784" y="13"/>
                  </a:lnTo>
                  <a:lnTo>
                    <a:pt x="799" y="8"/>
                  </a:lnTo>
                  <a:lnTo>
                    <a:pt x="812" y="4"/>
                  </a:lnTo>
                  <a:lnTo>
                    <a:pt x="821" y="2"/>
                  </a:lnTo>
                  <a:lnTo>
                    <a:pt x="826" y="1"/>
                  </a:lnTo>
                  <a:lnTo>
                    <a:pt x="828" y="0"/>
                  </a:lnTo>
                  <a:close/>
                </a:path>
              </a:pathLst>
            </a:custGeom>
            <a:solidFill>
              <a:srgbClr val="E7F0E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7" name="Freeform 1285"/>
            <p:cNvSpPr>
              <a:spLocks/>
            </p:cNvSpPr>
            <p:nvPr/>
          </p:nvSpPr>
          <p:spPr bwMode="auto">
            <a:xfrm>
              <a:off x="8705851" y="2419350"/>
              <a:ext cx="1666875" cy="1858963"/>
            </a:xfrm>
            <a:custGeom>
              <a:avLst/>
              <a:gdLst/>
              <a:ahLst/>
              <a:cxnLst>
                <a:cxn ang="0">
                  <a:pos x="721" y="2"/>
                </a:cxn>
                <a:cxn ang="0">
                  <a:pos x="732" y="10"/>
                </a:cxn>
                <a:cxn ang="0">
                  <a:pos x="753" y="26"/>
                </a:cxn>
                <a:cxn ang="0">
                  <a:pos x="785" y="51"/>
                </a:cxn>
                <a:cxn ang="0">
                  <a:pos x="827" y="88"/>
                </a:cxn>
                <a:cxn ang="0">
                  <a:pos x="873" y="130"/>
                </a:cxn>
                <a:cxn ang="0">
                  <a:pos x="932" y="190"/>
                </a:cxn>
                <a:cxn ang="0">
                  <a:pos x="986" y="253"/>
                </a:cxn>
                <a:cxn ang="0">
                  <a:pos x="1016" y="296"/>
                </a:cxn>
                <a:cxn ang="0">
                  <a:pos x="1038" y="338"/>
                </a:cxn>
                <a:cxn ang="0">
                  <a:pos x="1050" y="378"/>
                </a:cxn>
                <a:cxn ang="0">
                  <a:pos x="1025" y="416"/>
                </a:cxn>
                <a:cxn ang="0">
                  <a:pos x="990" y="460"/>
                </a:cxn>
                <a:cxn ang="0">
                  <a:pos x="947" y="511"/>
                </a:cxn>
                <a:cxn ang="0">
                  <a:pos x="890" y="570"/>
                </a:cxn>
                <a:cxn ang="0">
                  <a:pos x="818" y="640"/>
                </a:cxn>
                <a:cxn ang="0">
                  <a:pos x="736" y="713"/>
                </a:cxn>
                <a:cxn ang="0">
                  <a:pos x="633" y="797"/>
                </a:cxn>
                <a:cxn ang="0">
                  <a:pos x="509" y="888"/>
                </a:cxn>
                <a:cxn ang="0">
                  <a:pos x="375" y="978"/>
                </a:cxn>
                <a:cxn ang="0">
                  <a:pos x="230" y="1062"/>
                </a:cxn>
                <a:cxn ang="0">
                  <a:pos x="78" y="1138"/>
                </a:cxn>
                <a:cxn ang="0">
                  <a:pos x="0" y="1169"/>
                </a:cxn>
                <a:cxn ang="0">
                  <a:pos x="9" y="1156"/>
                </a:cxn>
                <a:cxn ang="0">
                  <a:pos x="24" y="1131"/>
                </a:cxn>
                <a:cxn ang="0">
                  <a:pos x="46" y="1095"/>
                </a:cxn>
                <a:cxn ang="0">
                  <a:pos x="74" y="1049"/>
                </a:cxn>
                <a:cxn ang="0">
                  <a:pos x="107" y="995"/>
                </a:cxn>
                <a:cxn ang="0">
                  <a:pos x="145" y="934"/>
                </a:cxn>
                <a:cxn ang="0">
                  <a:pos x="186" y="867"/>
                </a:cxn>
                <a:cxn ang="0">
                  <a:pos x="229" y="795"/>
                </a:cxn>
                <a:cxn ang="0">
                  <a:pos x="275" y="720"/>
                </a:cxn>
                <a:cxn ang="0">
                  <a:pos x="323" y="644"/>
                </a:cxn>
                <a:cxn ang="0">
                  <a:pos x="395" y="527"/>
                </a:cxn>
                <a:cxn ang="0">
                  <a:pos x="442" y="450"/>
                </a:cxn>
                <a:cxn ang="0">
                  <a:pos x="488" y="375"/>
                </a:cxn>
                <a:cxn ang="0">
                  <a:pos x="532" y="304"/>
                </a:cxn>
                <a:cxn ang="0">
                  <a:pos x="574" y="237"/>
                </a:cxn>
                <a:cxn ang="0">
                  <a:pos x="611" y="176"/>
                </a:cxn>
                <a:cxn ang="0">
                  <a:pos x="644" y="122"/>
                </a:cxn>
                <a:cxn ang="0">
                  <a:pos x="673" y="77"/>
                </a:cxn>
                <a:cxn ang="0">
                  <a:pos x="695" y="40"/>
                </a:cxn>
                <a:cxn ang="0">
                  <a:pos x="710" y="15"/>
                </a:cxn>
                <a:cxn ang="0">
                  <a:pos x="718" y="2"/>
                </a:cxn>
              </a:cxnLst>
              <a:rect l="0" t="0" r="r" b="b"/>
              <a:pathLst>
                <a:path w="1050" h="1171">
                  <a:moveTo>
                    <a:pt x="719" y="0"/>
                  </a:moveTo>
                  <a:lnTo>
                    <a:pt x="721" y="2"/>
                  </a:lnTo>
                  <a:lnTo>
                    <a:pt x="725" y="4"/>
                  </a:lnTo>
                  <a:lnTo>
                    <a:pt x="732" y="10"/>
                  </a:lnTo>
                  <a:lnTo>
                    <a:pt x="741" y="17"/>
                  </a:lnTo>
                  <a:lnTo>
                    <a:pt x="753" y="26"/>
                  </a:lnTo>
                  <a:lnTo>
                    <a:pt x="766" y="37"/>
                  </a:lnTo>
                  <a:lnTo>
                    <a:pt x="785" y="51"/>
                  </a:lnTo>
                  <a:lnTo>
                    <a:pt x="805" y="69"/>
                  </a:lnTo>
                  <a:lnTo>
                    <a:pt x="827" y="88"/>
                  </a:lnTo>
                  <a:lnTo>
                    <a:pt x="850" y="108"/>
                  </a:lnTo>
                  <a:lnTo>
                    <a:pt x="873" y="130"/>
                  </a:lnTo>
                  <a:lnTo>
                    <a:pt x="903" y="159"/>
                  </a:lnTo>
                  <a:lnTo>
                    <a:pt x="932" y="190"/>
                  </a:lnTo>
                  <a:lnTo>
                    <a:pt x="960" y="221"/>
                  </a:lnTo>
                  <a:lnTo>
                    <a:pt x="986" y="253"/>
                  </a:lnTo>
                  <a:lnTo>
                    <a:pt x="1002" y="274"/>
                  </a:lnTo>
                  <a:lnTo>
                    <a:pt x="1016" y="296"/>
                  </a:lnTo>
                  <a:lnTo>
                    <a:pt x="1028" y="317"/>
                  </a:lnTo>
                  <a:lnTo>
                    <a:pt x="1038" y="338"/>
                  </a:lnTo>
                  <a:lnTo>
                    <a:pt x="1045" y="358"/>
                  </a:lnTo>
                  <a:lnTo>
                    <a:pt x="1050" y="378"/>
                  </a:lnTo>
                  <a:lnTo>
                    <a:pt x="1039" y="396"/>
                  </a:lnTo>
                  <a:lnTo>
                    <a:pt x="1025" y="416"/>
                  </a:lnTo>
                  <a:lnTo>
                    <a:pt x="1009" y="437"/>
                  </a:lnTo>
                  <a:lnTo>
                    <a:pt x="990" y="460"/>
                  </a:lnTo>
                  <a:lnTo>
                    <a:pt x="970" y="485"/>
                  </a:lnTo>
                  <a:lnTo>
                    <a:pt x="947" y="511"/>
                  </a:lnTo>
                  <a:lnTo>
                    <a:pt x="922" y="537"/>
                  </a:lnTo>
                  <a:lnTo>
                    <a:pt x="890" y="570"/>
                  </a:lnTo>
                  <a:lnTo>
                    <a:pt x="856" y="605"/>
                  </a:lnTo>
                  <a:lnTo>
                    <a:pt x="818" y="640"/>
                  </a:lnTo>
                  <a:lnTo>
                    <a:pt x="778" y="677"/>
                  </a:lnTo>
                  <a:lnTo>
                    <a:pt x="736" y="713"/>
                  </a:lnTo>
                  <a:lnTo>
                    <a:pt x="691" y="751"/>
                  </a:lnTo>
                  <a:lnTo>
                    <a:pt x="633" y="797"/>
                  </a:lnTo>
                  <a:lnTo>
                    <a:pt x="573" y="842"/>
                  </a:lnTo>
                  <a:lnTo>
                    <a:pt x="509" y="888"/>
                  </a:lnTo>
                  <a:lnTo>
                    <a:pt x="444" y="934"/>
                  </a:lnTo>
                  <a:lnTo>
                    <a:pt x="375" y="978"/>
                  </a:lnTo>
                  <a:lnTo>
                    <a:pt x="303" y="1021"/>
                  </a:lnTo>
                  <a:lnTo>
                    <a:pt x="230" y="1062"/>
                  </a:lnTo>
                  <a:lnTo>
                    <a:pt x="155" y="1101"/>
                  </a:lnTo>
                  <a:lnTo>
                    <a:pt x="78" y="1138"/>
                  </a:lnTo>
                  <a:lnTo>
                    <a:pt x="0" y="1171"/>
                  </a:lnTo>
                  <a:lnTo>
                    <a:pt x="0" y="1169"/>
                  </a:lnTo>
                  <a:lnTo>
                    <a:pt x="4" y="1164"/>
                  </a:lnTo>
                  <a:lnTo>
                    <a:pt x="9" y="1156"/>
                  </a:lnTo>
                  <a:lnTo>
                    <a:pt x="15" y="1145"/>
                  </a:lnTo>
                  <a:lnTo>
                    <a:pt x="24" y="1131"/>
                  </a:lnTo>
                  <a:lnTo>
                    <a:pt x="34" y="1114"/>
                  </a:lnTo>
                  <a:lnTo>
                    <a:pt x="46" y="1095"/>
                  </a:lnTo>
                  <a:lnTo>
                    <a:pt x="59" y="1073"/>
                  </a:lnTo>
                  <a:lnTo>
                    <a:pt x="74" y="1049"/>
                  </a:lnTo>
                  <a:lnTo>
                    <a:pt x="90" y="1023"/>
                  </a:lnTo>
                  <a:lnTo>
                    <a:pt x="107" y="995"/>
                  </a:lnTo>
                  <a:lnTo>
                    <a:pt x="125" y="965"/>
                  </a:lnTo>
                  <a:lnTo>
                    <a:pt x="145" y="934"/>
                  </a:lnTo>
                  <a:lnTo>
                    <a:pt x="165" y="901"/>
                  </a:lnTo>
                  <a:lnTo>
                    <a:pt x="186" y="867"/>
                  </a:lnTo>
                  <a:lnTo>
                    <a:pt x="208" y="832"/>
                  </a:lnTo>
                  <a:lnTo>
                    <a:pt x="229" y="795"/>
                  </a:lnTo>
                  <a:lnTo>
                    <a:pt x="252" y="758"/>
                  </a:lnTo>
                  <a:lnTo>
                    <a:pt x="275" y="720"/>
                  </a:lnTo>
                  <a:lnTo>
                    <a:pt x="299" y="683"/>
                  </a:lnTo>
                  <a:lnTo>
                    <a:pt x="323" y="644"/>
                  </a:lnTo>
                  <a:lnTo>
                    <a:pt x="371" y="565"/>
                  </a:lnTo>
                  <a:lnTo>
                    <a:pt x="395" y="527"/>
                  </a:lnTo>
                  <a:lnTo>
                    <a:pt x="419" y="488"/>
                  </a:lnTo>
                  <a:lnTo>
                    <a:pt x="442" y="450"/>
                  </a:lnTo>
                  <a:lnTo>
                    <a:pt x="466" y="412"/>
                  </a:lnTo>
                  <a:lnTo>
                    <a:pt x="488" y="375"/>
                  </a:lnTo>
                  <a:lnTo>
                    <a:pt x="511" y="339"/>
                  </a:lnTo>
                  <a:lnTo>
                    <a:pt x="532" y="304"/>
                  </a:lnTo>
                  <a:lnTo>
                    <a:pt x="553" y="270"/>
                  </a:lnTo>
                  <a:lnTo>
                    <a:pt x="574" y="237"/>
                  </a:lnTo>
                  <a:lnTo>
                    <a:pt x="593" y="206"/>
                  </a:lnTo>
                  <a:lnTo>
                    <a:pt x="611" y="176"/>
                  </a:lnTo>
                  <a:lnTo>
                    <a:pt x="628" y="148"/>
                  </a:lnTo>
                  <a:lnTo>
                    <a:pt x="644" y="122"/>
                  </a:lnTo>
                  <a:lnTo>
                    <a:pt x="659" y="98"/>
                  </a:lnTo>
                  <a:lnTo>
                    <a:pt x="673" y="77"/>
                  </a:lnTo>
                  <a:lnTo>
                    <a:pt x="684" y="57"/>
                  </a:lnTo>
                  <a:lnTo>
                    <a:pt x="695" y="40"/>
                  </a:lnTo>
                  <a:lnTo>
                    <a:pt x="703" y="26"/>
                  </a:lnTo>
                  <a:lnTo>
                    <a:pt x="710" y="15"/>
                  </a:lnTo>
                  <a:lnTo>
                    <a:pt x="715" y="7"/>
                  </a:lnTo>
                  <a:lnTo>
                    <a:pt x="718" y="2"/>
                  </a:lnTo>
                  <a:lnTo>
                    <a:pt x="719" y="0"/>
                  </a:lnTo>
                  <a:close/>
                </a:path>
              </a:pathLst>
            </a:custGeom>
            <a:solidFill>
              <a:srgbClr val="E1EB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8" name="Freeform 1286"/>
            <p:cNvSpPr>
              <a:spLocks/>
            </p:cNvSpPr>
            <p:nvPr/>
          </p:nvSpPr>
          <p:spPr bwMode="auto">
            <a:xfrm>
              <a:off x="9858376" y="1711325"/>
              <a:ext cx="334963" cy="363538"/>
            </a:xfrm>
            <a:custGeom>
              <a:avLst/>
              <a:gdLst/>
              <a:ahLst/>
              <a:cxnLst>
                <a:cxn ang="0">
                  <a:pos x="39" y="0"/>
                </a:cxn>
                <a:cxn ang="0">
                  <a:pos x="83" y="14"/>
                </a:cxn>
                <a:cxn ang="0">
                  <a:pos x="127" y="32"/>
                </a:cxn>
                <a:cxn ang="0">
                  <a:pos x="156" y="45"/>
                </a:cxn>
                <a:cxn ang="0">
                  <a:pos x="184" y="59"/>
                </a:cxn>
                <a:cxn ang="0">
                  <a:pos x="211" y="75"/>
                </a:cxn>
                <a:cxn ang="0">
                  <a:pos x="194" y="101"/>
                </a:cxn>
                <a:cxn ang="0">
                  <a:pos x="180" y="125"/>
                </a:cxn>
                <a:cxn ang="0">
                  <a:pos x="165" y="147"/>
                </a:cxn>
                <a:cxn ang="0">
                  <a:pos x="152" y="167"/>
                </a:cxn>
                <a:cxn ang="0">
                  <a:pos x="140" y="185"/>
                </a:cxn>
                <a:cxn ang="0">
                  <a:pos x="129" y="199"/>
                </a:cxn>
                <a:cxn ang="0">
                  <a:pos x="119" y="211"/>
                </a:cxn>
                <a:cxn ang="0">
                  <a:pos x="110" y="220"/>
                </a:cxn>
                <a:cxn ang="0">
                  <a:pos x="102" y="226"/>
                </a:cxn>
                <a:cxn ang="0">
                  <a:pos x="96" y="229"/>
                </a:cxn>
                <a:cxn ang="0">
                  <a:pos x="92" y="223"/>
                </a:cxn>
                <a:cxn ang="0">
                  <a:pos x="87" y="216"/>
                </a:cxn>
                <a:cxn ang="0">
                  <a:pos x="77" y="209"/>
                </a:cxn>
                <a:cxn ang="0">
                  <a:pos x="67" y="202"/>
                </a:cxn>
                <a:cxn ang="0">
                  <a:pos x="54" y="197"/>
                </a:cxn>
                <a:cxn ang="0">
                  <a:pos x="42" y="192"/>
                </a:cxn>
                <a:cxn ang="0">
                  <a:pos x="31" y="190"/>
                </a:cxn>
                <a:cxn ang="0">
                  <a:pos x="20" y="188"/>
                </a:cxn>
                <a:cxn ang="0">
                  <a:pos x="12" y="188"/>
                </a:cxn>
                <a:cxn ang="0">
                  <a:pos x="5" y="190"/>
                </a:cxn>
                <a:cxn ang="0">
                  <a:pos x="2" y="183"/>
                </a:cxn>
                <a:cxn ang="0">
                  <a:pos x="0" y="173"/>
                </a:cxn>
                <a:cxn ang="0">
                  <a:pos x="1" y="161"/>
                </a:cxn>
                <a:cxn ang="0">
                  <a:pos x="3" y="145"/>
                </a:cxn>
                <a:cxn ang="0">
                  <a:pos x="6" y="127"/>
                </a:cxn>
                <a:cxn ang="0">
                  <a:pos x="11" y="107"/>
                </a:cxn>
                <a:cxn ang="0">
                  <a:pos x="17" y="83"/>
                </a:cxn>
                <a:cxn ang="0">
                  <a:pos x="23" y="58"/>
                </a:cxn>
                <a:cxn ang="0">
                  <a:pos x="31" y="30"/>
                </a:cxn>
                <a:cxn ang="0">
                  <a:pos x="39" y="0"/>
                </a:cxn>
              </a:cxnLst>
              <a:rect l="0" t="0" r="r" b="b"/>
              <a:pathLst>
                <a:path w="211" h="229">
                  <a:moveTo>
                    <a:pt x="39" y="0"/>
                  </a:moveTo>
                  <a:lnTo>
                    <a:pt x="83" y="14"/>
                  </a:lnTo>
                  <a:lnTo>
                    <a:pt x="127" y="32"/>
                  </a:lnTo>
                  <a:lnTo>
                    <a:pt x="156" y="45"/>
                  </a:lnTo>
                  <a:lnTo>
                    <a:pt x="184" y="59"/>
                  </a:lnTo>
                  <a:lnTo>
                    <a:pt x="211" y="75"/>
                  </a:lnTo>
                  <a:lnTo>
                    <a:pt x="194" y="101"/>
                  </a:lnTo>
                  <a:lnTo>
                    <a:pt x="180" y="125"/>
                  </a:lnTo>
                  <a:lnTo>
                    <a:pt x="165" y="147"/>
                  </a:lnTo>
                  <a:lnTo>
                    <a:pt x="152" y="167"/>
                  </a:lnTo>
                  <a:lnTo>
                    <a:pt x="140" y="185"/>
                  </a:lnTo>
                  <a:lnTo>
                    <a:pt x="129" y="199"/>
                  </a:lnTo>
                  <a:lnTo>
                    <a:pt x="119" y="211"/>
                  </a:lnTo>
                  <a:lnTo>
                    <a:pt x="110" y="220"/>
                  </a:lnTo>
                  <a:lnTo>
                    <a:pt x="102" y="226"/>
                  </a:lnTo>
                  <a:lnTo>
                    <a:pt x="96" y="229"/>
                  </a:lnTo>
                  <a:lnTo>
                    <a:pt x="92" y="223"/>
                  </a:lnTo>
                  <a:lnTo>
                    <a:pt x="87" y="216"/>
                  </a:lnTo>
                  <a:lnTo>
                    <a:pt x="77" y="209"/>
                  </a:lnTo>
                  <a:lnTo>
                    <a:pt x="67" y="202"/>
                  </a:lnTo>
                  <a:lnTo>
                    <a:pt x="54" y="197"/>
                  </a:lnTo>
                  <a:lnTo>
                    <a:pt x="42" y="192"/>
                  </a:lnTo>
                  <a:lnTo>
                    <a:pt x="31" y="190"/>
                  </a:lnTo>
                  <a:lnTo>
                    <a:pt x="20" y="188"/>
                  </a:lnTo>
                  <a:lnTo>
                    <a:pt x="12" y="188"/>
                  </a:lnTo>
                  <a:lnTo>
                    <a:pt x="5" y="190"/>
                  </a:lnTo>
                  <a:lnTo>
                    <a:pt x="2" y="183"/>
                  </a:lnTo>
                  <a:lnTo>
                    <a:pt x="0" y="173"/>
                  </a:lnTo>
                  <a:lnTo>
                    <a:pt x="1" y="161"/>
                  </a:lnTo>
                  <a:lnTo>
                    <a:pt x="3" y="145"/>
                  </a:lnTo>
                  <a:lnTo>
                    <a:pt x="6" y="127"/>
                  </a:lnTo>
                  <a:lnTo>
                    <a:pt x="11" y="107"/>
                  </a:lnTo>
                  <a:lnTo>
                    <a:pt x="17" y="83"/>
                  </a:lnTo>
                  <a:lnTo>
                    <a:pt x="23" y="58"/>
                  </a:lnTo>
                  <a:lnTo>
                    <a:pt x="31" y="30"/>
                  </a:lnTo>
                  <a:lnTo>
                    <a:pt x="39"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27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57" name="Picture 156">
            <a:extLst>
              <a:ext uri="{FF2B5EF4-FFF2-40B4-BE49-F238E27FC236}">
                <a16:creationId xmlns:a16="http://schemas.microsoft.com/office/drawing/2014/main" id="{62D74C74-324F-436C-BD4E-83090BBB9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Tree>
    <p:extLst>
      <p:ext uri="{BB962C8B-B14F-4D97-AF65-F5344CB8AC3E}">
        <p14:creationId xmlns:p14="http://schemas.microsoft.com/office/powerpoint/2010/main" val="34318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1922A523-0D90-4E36-B137-81E3CD122AD2}"/>
              </a:ext>
            </a:extLst>
          </p:cNvPr>
          <p:cNvSpPr/>
          <p:nvPr/>
        </p:nvSpPr>
        <p:spPr>
          <a:xfrm>
            <a:off x="-1" y="1219200"/>
            <a:ext cx="12188825" cy="5638800"/>
          </a:xfrm>
          <a:prstGeom prst="rect">
            <a:avLst/>
          </a:prstGeom>
          <a:gradFill flip="none" rotWithShape="1">
            <a:gsLst>
              <a:gs pos="0">
                <a:schemeClr val="accent1">
                  <a:shade val="30000"/>
                  <a:satMod val="115000"/>
                  <a:alpha val="4000"/>
                </a:schemeClr>
              </a:gs>
              <a:gs pos="100000">
                <a:schemeClr val="accent1">
                  <a:shade val="100000"/>
                  <a:satMod val="115000"/>
                  <a:alpha val="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endParaRPr lang="en-US" sz="1600" kern="0" dirty="0">
              <a:solidFill>
                <a:schemeClr val="tx1">
                  <a:lumMod val="75000"/>
                  <a:lumOff val="25000"/>
                </a:schemeClr>
              </a:solidFill>
              <a:latin typeface="Arial" pitchFamily="34" charset="0"/>
              <a:cs typeface="Arial" pitchFamily="34" charset="0"/>
            </a:endParaRPr>
          </a:p>
        </p:txBody>
      </p:sp>
      <p:sp>
        <p:nvSpPr>
          <p:cNvPr id="3" name="TextBox 2"/>
          <p:cNvSpPr txBox="1"/>
          <p:nvPr/>
        </p:nvSpPr>
        <p:spPr>
          <a:xfrm>
            <a:off x="1674812" y="1905000"/>
            <a:ext cx="9220200" cy="3785652"/>
          </a:xfrm>
          <a:prstGeom prst="rect">
            <a:avLst/>
          </a:prstGeom>
          <a:noFill/>
        </p:spPr>
        <p:txBody>
          <a:bodyPr wrap="square" rtlCol="0" anchor="t">
            <a:spAutoFit/>
          </a:bodyPr>
          <a:lstStyle/>
          <a:p>
            <a:pPr marL="342265" indent="-342265">
              <a:buFont typeface="+mj-lt"/>
              <a:buAutoNum type="arabicPeriod"/>
              <a:defRPr/>
            </a:pPr>
            <a:r>
              <a:rPr lang="en-US" dirty="0">
                <a:ea typeface="Avenir Light" charset="0"/>
                <a:cs typeface="Calibri"/>
              </a:rPr>
              <a:t>Shared Drive -  </a:t>
            </a:r>
            <a:r>
              <a:rPr lang="en-US" dirty="0">
                <a:ea typeface="Avenir Light" charset="0"/>
                <a:cs typeface="Calibri"/>
                <a:hlinkClick r:id="rId3"/>
              </a:rPr>
              <a:t>http://bit.ly/320F7c7</a:t>
            </a:r>
            <a:endParaRPr lang="en-US" dirty="0">
              <a:ea typeface="Avenir Light" charset="0"/>
              <a:cs typeface="Calibri"/>
            </a:endParaRPr>
          </a:p>
          <a:p>
            <a:pPr marL="952393" lvl="1" indent="-342900">
              <a:buFont typeface="Arial" panose="020B0604020202020204" pitchFamily="34" charset="0"/>
              <a:buChar char="•"/>
              <a:defRPr/>
            </a:pPr>
            <a:r>
              <a:rPr lang="en-US" dirty="0">
                <a:ea typeface="Avenir Light" charset="0"/>
                <a:cs typeface="Calibri"/>
              </a:rPr>
              <a:t>Info Kit</a:t>
            </a:r>
          </a:p>
          <a:p>
            <a:pPr marL="952393" lvl="1" indent="-342900">
              <a:buFont typeface="Arial" panose="020B0604020202020204" pitchFamily="34" charset="0"/>
              <a:buChar char="•"/>
              <a:defRPr/>
            </a:pPr>
            <a:r>
              <a:rPr lang="en-US" dirty="0">
                <a:ea typeface="Avenir Light" charset="0"/>
                <a:cs typeface="Calibri"/>
              </a:rPr>
              <a:t>Api Documentation</a:t>
            </a:r>
          </a:p>
          <a:p>
            <a:pPr marL="952393" lvl="1" indent="-342900">
              <a:buFont typeface="Arial" panose="020B0604020202020204" pitchFamily="34" charset="0"/>
              <a:buChar char="•"/>
              <a:defRPr/>
            </a:pPr>
            <a:r>
              <a:rPr lang="en-US" dirty="0">
                <a:ea typeface="Avenir Light" charset="0"/>
                <a:cs typeface="Calibri"/>
              </a:rPr>
              <a:t>Candidate Brief Slides</a:t>
            </a:r>
          </a:p>
          <a:p>
            <a:pPr marL="342265" indent="-342265">
              <a:buFont typeface="+mj-lt"/>
              <a:buAutoNum type="arabicPeriod"/>
              <a:defRPr/>
            </a:pPr>
            <a:r>
              <a:rPr lang="en-US" dirty="0" err="1">
                <a:ea typeface="Avenir Light" charset="0"/>
                <a:cs typeface="Calibri"/>
              </a:rPr>
              <a:t>WiFi</a:t>
            </a:r>
            <a:r>
              <a:rPr lang="en-US" dirty="0">
                <a:ea typeface="Avenir Light" charset="0"/>
                <a:cs typeface="Calibri"/>
              </a:rPr>
              <a:t> Details</a:t>
            </a:r>
          </a:p>
          <a:p>
            <a:pPr marL="952393" lvl="1" indent="-342900">
              <a:buFont typeface="Arial" panose="020B0604020202020204" pitchFamily="34" charset="0"/>
              <a:buChar char="•"/>
              <a:defRPr/>
            </a:pPr>
            <a:r>
              <a:rPr lang="en-US" dirty="0">
                <a:ea typeface="Avenir Light" charset="0"/>
                <a:cs typeface="Calibri"/>
              </a:rPr>
              <a:t>SSID: </a:t>
            </a:r>
            <a:r>
              <a:rPr lang="en-US" dirty="0" err="1">
                <a:ea typeface="Avenir Light" charset="0"/>
                <a:cs typeface="Calibri"/>
              </a:rPr>
              <a:t>Play@DAX</a:t>
            </a:r>
            <a:endParaRPr lang="en-US" dirty="0">
              <a:ea typeface="Avenir Light" charset="0"/>
              <a:cs typeface="Calibri"/>
            </a:endParaRPr>
          </a:p>
          <a:p>
            <a:pPr marL="952393" lvl="1" indent="-342900">
              <a:buFont typeface="Arial" panose="020B0604020202020204" pitchFamily="34" charset="0"/>
              <a:buChar char="•"/>
              <a:defRPr/>
            </a:pPr>
            <a:r>
              <a:rPr lang="en-US" dirty="0">
                <a:ea typeface="Avenir Light" charset="0"/>
                <a:cs typeface="Calibri"/>
              </a:rPr>
              <a:t>Password: bootcamp</a:t>
            </a:r>
          </a:p>
          <a:p>
            <a:pPr marL="342265" indent="-342265">
              <a:buFont typeface="+mj-lt"/>
              <a:buAutoNum type="arabicPeriod"/>
              <a:defRPr/>
            </a:pPr>
            <a:r>
              <a:rPr lang="en-US" dirty="0">
                <a:ea typeface="Avenir Light" charset="0"/>
                <a:cs typeface="Calibri"/>
              </a:rPr>
              <a:t>GitHub Repository</a:t>
            </a:r>
          </a:p>
          <a:p>
            <a:pPr marL="952393" lvl="1" indent="-342900">
              <a:buFont typeface="Arial" panose="020B0604020202020204" pitchFamily="34" charset="0"/>
              <a:buChar char="•"/>
              <a:defRPr/>
            </a:pPr>
            <a:r>
              <a:rPr lang="en-SG" dirty="0"/>
              <a:t>T2020_&lt;colour of group&gt;&lt;group number&gt;</a:t>
            </a:r>
          </a:p>
          <a:p>
            <a:pPr marL="952393" lvl="1" indent="-342900">
              <a:buFont typeface="Arial" panose="020B0604020202020204" pitchFamily="34" charset="0"/>
              <a:buChar char="•"/>
              <a:defRPr/>
            </a:pPr>
            <a:r>
              <a:rPr lang="en-SG" dirty="0"/>
              <a:t>E.g. T2020_Purple1</a:t>
            </a:r>
          </a:p>
        </p:txBody>
      </p:sp>
      <p:sp>
        <p:nvSpPr>
          <p:cNvPr id="173" name="Title 172"/>
          <p:cNvSpPr>
            <a:spLocks noGrp="1"/>
          </p:cNvSpPr>
          <p:nvPr>
            <p:ph type="title"/>
          </p:nvPr>
        </p:nvSpPr>
        <p:spPr>
          <a:xfrm>
            <a:off x="609441" y="255388"/>
            <a:ext cx="10969943" cy="711081"/>
          </a:xfrm>
        </p:spPr>
        <p:txBody>
          <a:bodyPr/>
          <a:lstStyle/>
          <a:p>
            <a:pPr algn="ctr"/>
            <a:r>
              <a:rPr lang="en-US" b="1" dirty="0"/>
              <a:t>GOOD LUCK!</a:t>
            </a:r>
          </a:p>
        </p:txBody>
      </p:sp>
      <p:pic>
        <p:nvPicPr>
          <p:cNvPr id="442" name="Picture 441">
            <a:extLst>
              <a:ext uri="{FF2B5EF4-FFF2-40B4-BE49-F238E27FC236}">
                <a16:creationId xmlns:a16="http://schemas.microsoft.com/office/drawing/2014/main" id="{510B5D93-0B2A-4069-AA54-264AE4422F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Tree>
    <p:extLst>
      <p:ext uri="{BB962C8B-B14F-4D97-AF65-F5344CB8AC3E}">
        <p14:creationId xmlns:p14="http://schemas.microsoft.com/office/powerpoint/2010/main" val="191142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Title 998"/>
          <p:cNvSpPr>
            <a:spLocks noGrp="1"/>
          </p:cNvSpPr>
          <p:nvPr>
            <p:ph type="title"/>
          </p:nvPr>
        </p:nvSpPr>
        <p:spPr/>
        <p:txBody>
          <a:bodyPr/>
          <a:lstStyle/>
          <a:p>
            <a:pPr algn="ctr"/>
            <a:r>
              <a:rPr lang="en-US" b="1" dirty="0"/>
              <a:t>Event Schedule</a:t>
            </a:r>
          </a:p>
        </p:txBody>
      </p:sp>
      <p:graphicFrame>
        <p:nvGraphicFramePr>
          <p:cNvPr id="232" name="Table 231">
            <a:extLst>
              <a:ext uri="{FF2B5EF4-FFF2-40B4-BE49-F238E27FC236}">
                <a16:creationId xmlns:a16="http://schemas.microsoft.com/office/drawing/2014/main" id="{2FC891BD-3976-43D8-82E5-46E3CC20BFDC}"/>
              </a:ext>
            </a:extLst>
          </p:cNvPr>
          <p:cNvGraphicFramePr>
            <a:graphicFrameLocks noGrp="1"/>
          </p:cNvGraphicFramePr>
          <p:nvPr>
            <p:extLst>
              <p:ext uri="{D42A27DB-BD31-4B8C-83A1-F6EECF244321}">
                <p14:modId xmlns:p14="http://schemas.microsoft.com/office/powerpoint/2010/main" val="3308998905"/>
              </p:ext>
            </p:extLst>
          </p:nvPr>
        </p:nvGraphicFramePr>
        <p:xfrm>
          <a:off x="802377" y="1348255"/>
          <a:ext cx="10584070" cy="3843339"/>
        </p:xfrm>
        <a:graphic>
          <a:graphicData uri="http://schemas.openxmlformats.org/drawingml/2006/table">
            <a:tbl>
              <a:tblPr firstRow="1" bandRow="1">
                <a:tableStyleId>{2D5ABB26-0587-4C30-8999-92F81FD0307C}</a:tableStyleId>
              </a:tblPr>
              <a:tblGrid>
                <a:gridCol w="3233047">
                  <a:extLst>
                    <a:ext uri="{9D8B030D-6E8A-4147-A177-3AD203B41FA5}">
                      <a16:colId xmlns:a16="http://schemas.microsoft.com/office/drawing/2014/main" val="324894558"/>
                    </a:ext>
                  </a:extLst>
                </a:gridCol>
                <a:gridCol w="7351023">
                  <a:extLst>
                    <a:ext uri="{9D8B030D-6E8A-4147-A177-3AD203B41FA5}">
                      <a16:colId xmlns:a16="http://schemas.microsoft.com/office/drawing/2014/main" val="299852197"/>
                    </a:ext>
                  </a:extLst>
                </a:gridCol>
              </a:tblGrid>
              <a:tr h="482898">
                <a:tc>
                  <a:txBody>
                    <a:bodyPr/>
                    <a:lstStyle/>
                    <a:p>
                      <a:pPr algn="ctr"/>
                      <a:r>
                        <a:rPr lang="en-US" sz="2300" dirty="0">
                          <a:solidFill>
                            <a:schemeClr val="bg1"/>
                          </a:solidFill>
                        </a:rPr>
                        <a:t>Time</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300" dirty="0">
                          <a:solidFill>
                            <a:schemeClr val="bg1"/>
                          </a:solidFill>
                        </a:rPr>
                        <a:t>Activity</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62433"/>
                  </a:ext>
                </a:extLst>
              </a:tr>
              <a:tr h="482898">
                <a:tc>
                  <a:txBody>
                    <a:bodyPr/>
                    <a:lstStyle/>
                    <a:p>
                      <a:pPr algn="ctr"/>
                      <a:r>
                        <a:rPr lang="en-US" sz="2300" dirty="0"/>
                        <a:t>0800 – 0900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300" dirty="0"/>
                        <a:t>Registration &amp; Breakfast Reception</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2261378"/>
                  </a:ext>
                </a:extLst>
              </a:tr>
              <a:tr h="482898">
                <a:tc>
                  <a:txBody>
                    <a:bodyPr/>
                    <a:lstStyle/>
                    <a:p>
                      <a:pPr algn="ctr"/>
                      <a:r>
                        <a:rPr lang="en-US" sz="2300" dirty="0"/>
                        <a:t>0900 – 0905</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300" dirty="0"/>
                        <a:t>Opening Address</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808002"/>
                  </a:ext>
                </a:extLst>
              </a:tr>
              <a:tr h="482898">
                <a:tc>
                  <a:txBody>
                    <a:bodyPr/>
                    <a:lstStyle/>
                    <a:p>
                      <a:pPr algn="ctr"/>
                      <a:r>
                        <a:rPr lang="en-US" sz="2300" dirty="0"/>
                        <a:t>0905 – 0930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300" dirty="0"/>
                        <a:t>Briefing and Challenge Statement</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714649"/>
                  </a:ext>
                </a:extLst>
              </a:tr>
              <a:tr h="482898">
                <a:tc>
                  <a:txBody>
                    <a:bodyPr/>
                    <a:lstStyle/>
                    <a:p>
                      <a:pPr algn="ctr"/>
                      <a:r>
                        <a:rPr lang="en-US" sz="2300" dirty="0"/>
                        <a:t>0930 – 1700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300" dirty="0"/>
                        <a:t>Commencement of TechTrek</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311823"/>
                  </a:ext>
                </a:extLst>
              </a:tr>
              <a:tr h="476283">
                <a:tc>
                  <a:txBody>
                    <a:bodyPr/>
                    <a:lstStyle/>
                    <a:p>
                      <a:pPr algn="ctr"/>
                      <a:r>
                        <a:rPr lang="en-US" sz="2300" dirty="0"/>
                        <a:t>1700 – 1730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300" dirty="0"/>
                        <a:t>Presentation/Q&amp;A/Tea Break</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574107"/>
                  </a:ext>
                </a:extLst>
              </a:tr>
              <a:tr h="476283">
                <a:tc>
                  <a:txBody>
                    <a:bodyPr/>
                    <a:lstStyle/>
                    <a:p>
                      <a:pPr algn="ctr"/>
                      <a:r>
                        <a:rPr lang="en-US" sz="2300" dirty="0"/>
                        <a:t>1730 – 1745</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300" dirty="0"/>
                        <a:t>Closing Address</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846154"/>
                  </a:ext>
                </a:extLst>
              </a:tr>
              <a:tr h="476283">
                <a:tc>
                  <a:txBody>
                    <a:bodyPr/>
                    <a:lstStyle/>
                    <a:p>
                      <a:pPr algn="ctr"/>
                      <a:r>
                        <a:rPr lang="en-US" sz="2300" dirty="0"/>
                        <a:t>1745 – 1900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300" dirty="0"/>
                        <a:t>Dinner &amp; Networking</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692306"/>
                  </a:ext>
                </a:extLst>
              </a:tr>
            </a:tbl>
          </a:graphicData>
        </a:graphic>
      </p:graphicFrame>
      <p:pic>
        <p:nvPicPr>
          <p:cNvPr id="7" name="Picture 6">
            <a:extLst>
              <a:ext uri="{FF2B5EF4-FFF2-40B4-BE49-F238E27FC236}">
                <a16:creationId xmlns:a16="http://schemas.microsoft.com/office/drawing/2014/main" id="{3DA091E5-E19B-4BAF-99DA-BA954CE3D6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
        <p:nvSpPr>
          <p:cNvPr id="4" name="TextBox 3">
            <a:extLst>
              <a:ext uri="{FF2B5EF4-FFF2-40B4-BE49-F238E27FC236}">
                <a16:creationId xmlns:a16="http://schemas.microsoft.com/office/drawing/2014/main" id="{68DAEBDB-0EB2-478E-879C-7116A37E7FB0}"/>
              </a:ext>
            </a:extLst>
          </p:cNvPr>
          <p:cNvSpPr txBox="1"/>
          <p:nvPr/>
        </p:nvSpPr>
        <p:spPr>
          <a:xfrm>
            <a:off x="739378" y="5218029"/>
            <a:ext cx="439748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dirty="0">
                <a:cs typeface="Calibri"/>
              </a:rPr>
              <a:t> Morning Tea will be provided from 1030 onwards</a:t>
            </a:r>
            <a:endParaRPr lang="en-US" sz="1600" dirty="0">
              <a:cs typeface="Arial"/>
            </a:endParaRPr>
          </a:p>
          <a:p>
            <a:pPr>
              <a:buFont typeface="Arial"/>
              <a:buChar char="•"/>
            </a:pPr>
            <a:r>
              <a:rPr lang="en-US" sz="1600" dirty="0">
                <a:cs typeface="Arial"/>
              </a:rPr>
              <a:t> Lunch will be provided from 1230 onwards</a:t>
            </a:r>
            <a:endParaRPr lang="en-US" sz="1600" dirty="0">
              <a:cs typeface="Calibri"/>
            </a:endParaRPr>
          </a:p>
          <a:p>
            <a:pPr>
              <a:buFont typeface="Arial"/>
              <a:buChar char="•"/>
            </a:pPr>
            <a:r>
              <a:rPr lang="en-US" sz="1600" dirty="0">
                <a:cs typeface="Calibri"/>
              </a:rPr>
              <a:t> Dinner will be provided from 1745 onwards</a:t>
            </a:r>
          </a:p>
        </p:txBody>
      </p:sp>
    </p:spTree>
    <p:extLst>
      <p:ext uri="{BB962C8B-B14F-4D97-AF65-F5344CB8AC3E}">
        <p14:creationId xmlns:p14="http://schemas.microsoft.com/office/powerpoint/2010/main" val="420460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8" name="Group 997"/>
          <p:cNvGrpSpPr/>
          <p:nvPr/>
        </p:nvGrpSpPr>
        <p:grpSpPr>
          <a:xfrm>
            <a:off x="1156994" y="1348698"/>
            <a:ext cx="4935830" cy="4160604"/>
            <a:chOff x="227012" y="838200"/>
            <a:chExt cx="6455142" cy="5441293"/>
          </a:xfrm>
        </p:grpSpPr>
        <p:sp>
          <p:nvSpPr>
            <p:cNvPr id="979" name="Rectangle 978"/>
            <p:cNvSpPr/>
            <p:nvPr/>
          </p:nvSpPr>
          <p:spPr>
            <a:xfrm rot="18272918">
              <a:off x="1215519" y="1661909"/>
              <a:ext cx="5047374" cy="395194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8" name="Group 757"/>
            <p:cNvGrpSpPr/>
            <p:nvPr/>
          </p:nvGrpSpPr>
          <p:grpSpPr>
            <a:xfrm>
              <a:off x="227012" y="838200"/>
              <a:ext cx="6455142" cy="5441293"/>
              <a:chOff x="8456613" y="839788"/>
              <a:chExt cx="3305176" cy="2786063"/>
            </a:xfrm>
          </p:grpSpPr>
          <p:sp>
            <p:nvSpPr>
              <p:cNvPr id="759" name="Freeform 502"/>
              <p:cNvSpPr>
                <a:spLocks noEditPoints="1"/>
              </p:cNvSpPr>
              <p:nvPr/>
            </p:nvSpPr>
            <p:spPr bwMode="auto">
              <a:xfrm>
                <a:off x="9248776" y="2954338"/>
                <a:ext cx="590550" cy="433388"/>
              </a:xfrm>
              <a:custGeom>
                <a:avLst/>
                <a:gdLst/>
                <a:ahLst/>
                <a:cxnLst>
                  <a:cxn ang="0">
                    <a:pos x="23" y="9"/>
                  </a:cxn>
                  <a:cxn ang="0">
                    <a:pos x="11" y="27"/>
                  </a:cxn>
                  <a:cxn ang="0">
                    <a:pos x="186" y="150"/>
                  </a:cxn>
                  <a:cxn ang="0">
                    <a:pos x="348" y="264"/>
                  </a:cxn>
                  <a:cxn ang="0">
                    <a:pos x="361" y="245"/>
                  </a:cxn>
                  <a:cxn ang="0">
                    <a:pos x="186" y="123"/>
                  </a:cxn>
                  <a:cxn ang="0">
                    <a:pos x="23" y="9"/>
                  </a:cxn>
                  <a:cxn ang="0">
                    <a:pos x="19" y="0"/>
                  </a:cxn>
                  <a:cxn ang="0">
                    <a:pos x="20" y="0"/>
                  </a:cxn>
                  <a:cxn ang="0">
                    <a:pos x="23" y="1"/>
                  </a:cxn>
                  <a:cxn ang="0">
                    <a:pos x="186" y="115"/>
                  </a:cxn>
                  <a:cxn ang="0">
                    <a:pos x="369" y="243"/>
                  </a:cxn>
                  <a:cxn ang="0">
                    <a:pos x="370" y="244"/>
                  </a:cxn>
                  <a:cxn ang="0">
                    <a:pos x="371" y="246"/>
                  </a:cxn>
                  <a:cxn ang="0">
                    <a:pos x="372" y="247"/>
                  </a:cxn>
                  <a:cxn ang="0">
                    <a:pos x="371" y="249"/>
                  </a:cxn>
                  <a:cxn ang="0">
                    <a:pos x="355" y="272"/>
                  </a:cxn>
                  <a:cxn ang="0">
                    <a:pos x="354" y="273"/>
                  </a:cxn>
                  <a:cxn ang="0">
                    <a:pos x="351" y="273"/>
                  </a:cxn>
                  <a:cxn ang="0">
                    <a:pos x="349" y="271"/>
                  </a:cxn>
                  <a:cxn ang="0">
                    <a:pos x="186" y="158"/>
                  </a:cxn>
                  <a:cxn ang="0">
                    <a:pos x="3" y="29"/>
                  </a:cxn>
                  <a:cxn ang="0">
                    <a:pos x="0" y="27"/>
                  </a:cxn>
                  <a:cxn ang="0">
                    <a:pos x="0" y="24"/>
                  </a:cxn>
                  <a:cxn ang="0">
                    <a:pos x="17" y="1"/>
                  </a:cxn>
                  <a:cxn ang="0">
                    <a:pos x="18" y="0"/>
                  </a:cxn>
                  <a:cxn ang="0">
                    <a:pos x="19" y="0"/>
                  </a:cxn>
                </a:cxnLst>
                <a:rect l="0" t="0" r="r" b="b"/>
                <a:pathLst>
                  <a:path w="372" h="273">
                    <a:moveTo>
                      <a:pt x="23" y="9"/>
                    </a:moveTo>
                    <a:lnTo>
                      <a:pt x="11" y="27"/>
                    </a:lnTo>
                    <a:lnTo>
                      <a:pt x="186" y="150"/>
                    </a:lnTo>
                    <a:lnTo>
                      <a:pt x="348" y="264"/>
                    </a:lnTo>
                    <a:lnTo>
                      <a:pt x="361" y="245"/>
                    </a:lnTo>
                    <a:lnTo>
                      <a:pt x="186" y="123"/>
                    </a:lnTo>
                    <a:lnTo>
                      <a:pt x="23" y="9"/>
                    </a:lnTo>
                    <a:close/>
                    <a:moveTo>
                      <a:pt x="19" y="0"/>
                    </a:moveTo>
                    <a:lnTo>
                      <a:pt x="20" y="0"/>
                    </a:lnTo>
                    <a:lnTo>
                      <a:pt x="23" y="1"/>
                    </a:lnTo>
                    <a:lnTo>
                      <a:pt x="186" y="115"/>
                    </a:lnTo>
                    <a:lnTo>
                      <a:pt x="369" y="243"/>
                    </a:lnTo>
                    <a:lnTo>
                      <a:pt x="370" y="244"/>
                    </a:lnTo>
                    <a:lnTo>
                      <a:pt x="371" y="246"/>
                    </a:lnTo>
                    <a:lnTo>
                      <a:pt x="372" y="247"/>
                    </a:lnTo>
                    <a:lnTo>
                      <a:pt x="371" y="249"/>
                    </a:lnTo>
                    <a:lnTo>
                      <a:pt x="355" y="272"/>
                    </a:lnTo>
                    <a:lnTo>
                      <a:pt x="354" y="273"/>
                    </a:lnTo>
                    <a:lnTo>
                      <a:pt x="351" y="273"/>
                    </a:lnTo>
                    <a:lnTo>
                      <a:pt x="349" y="271"/>
                    </a:lnTo>
                    <a:lnTo>
                      <a:pt x="186" y="158"/>
                    </a:lnTo>
                    <a:lnTo>
                      <a:pt x="3" y="29"/>
                    </a:lnTo>
                    <a:lnTo>
                      <a:pt x="0" y="27"/>
                    </a:lnTo>
                    <a:lnTo>
                      <a:pt x="0" y="24"/>
                    </a:lnTo>
                    <a:lnTo>
                      <a:pt x="17" y="1"/>
                    </a:lnTo>
                    <a:lnTo>
                      <a:pt x="18" y="0"/>
                    </a:lnTo>
                    <a:lnTo>
                      <a:pt x="19"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0" name="Freeform 503"/>
              <p:cNvSpPr>
                <a:spLocks noEditPoints="1"/>
              </p:cNvSpPr>
              <p:nvPr/>
            </p:nvSpPr>
            <p:spPr bwMode="auto">
              <a:xfrm>
                <a:off x="9274176" y="2986088"/>
                <a:ext cx="539750" cy="344488"/>
              </a:xfrm>
              <a:custGeom>
                <a:avLst/>
                <a:gdLst/>
                <a:ahLst/>
                <a:cxnLst>
                  <a:cxn ang="0">
                    <a:pos x="221" y="165"/>
                  </a:cxn>
                  <a:cxn ang="0">
                    <a:pos x="275" y="203"/>
                  </a:cxn>
                  <a:cxn ang="0">
                    <a:pos x="293" y="216"/>
                  </a:cxn>
                  <a:cxn ang="0">
                    <a:pos x="283" y="217"/>
                  </a:cxn>
                  <a:cxn ang="0">
                    <a:pos x="275" y="211"/>
                  </a:cxn>
                  <a:cxn ang="0">
                    <a:pos x="211" y="166"/>
                  </a:cxn>
                  <a:cxn ang="0">
                    <a:pos x="221" y="165"/>
                  </a:cxn>
                  <a:cxn ang="0">
                    <a:pos x="257" y="164"/>
                  </a:cxn>
                  <a:cxn ang="0">
                    <a:pos x="267" y="164"/>
                  </a:cxn>
                  <a:cxn ang="0">
                    <a:pos x="275" y="169"/>
                  </a:cxn>
                  <a:cxn ang="0">
                    <a:pos x="340" y="214"/>
                  </a:cxn>
                  <a:cxn ang="0">
                    <a:pos x="329" y="214"/>
                  </a:cxn>
                  <a:cxn ang="0">
                    <a:pos x="275" y="176"/>
                  </a:cxn>
                  <a:cxn ang="0">
                    <a:pos x="257" y="164"/>
                  </a:cxn>
                  <a:cxn ang="0">
                    <a:pos x="112" y="89"/>
                  </a:cxn>
                  <a:cxn ang="0">
                    <a:pos x="135" y="105"/>
                  </a:cxn>
                  <a:cxn ang="0">
                    <a:pos x="127" y="108"/>
                  </a:cxn>
                  <a:cxn ang="0">
                    <a:pos x="104" y="91"/>
                  </a:cxn>
                  <a:cxn ang="0">
                    <a:pos x="112" y="89"/>
                  </a:cxn>
                  <a:cxn ang="0">
                    <a:pos x="146" y="80"/>
                  </a:cxn>
                  <a:cxn ang="0">
                    <a:pos x="148" y="87"/>
                  </a:cxn>
                  <a:cxn ang="0">
                    <a:pos x="140" y="81"/>
                  </a:cxn>
                  <a:cxn ang="0">
                    <a:pos x="146" y="80"/>
                  </a:cxn>
                  <a:cxn ang="0">
                    <a:pos x="7" y="16"/>
                  </a:cxn>
                  <a:cxn ang="0">
                    <a:pos x="51" y="46"/>
                  </a:cxn>
                  <a:cxn ang="0">
                    <a:pos x="70" y="59"/>
                  </a:cxn>
                  <a:cxn ang="0">
                    <a:pos x="72" y="69"/>
                  </a:cxn>
                  <a:cxn ang="0">
                    <a:pos x="51" y="54"/>
                  </a:cxn>
                  <a:cxn ang="0">
                    <a:pos x="0" y="19"/>
                  </a:cxn>
                  <a:cxn ang="0">
                    <a:pos x="7" y="16"/>
                  </a:cxn>
                  <a:cxn ang="0">
                    <a:pos x="35" y="0"/>
                  </a:cxn>
                  <a:cxn ang="0">
                    <a:pos x="51" y="11"/>
                  </a:cxn>
                  <a:cxn ang="0">
                    <a:pos x="85" y="36"/>
                  </a:cxn>
                  <a:cxn ang="0">
                    <a:pos x="79" y="39"/>
                  </a:cxn>
                  <a:cxn ang="0">
                    <a:pos x="51" y="19"/>
                  </a:cxn>
                  <a:cxn ang="0">
                    <a:pos x="29" y="4"/>
                  </a:cxn>
                  <a:cxn ang="0">
                    <a:pos x="35" y="1"/>
                  </a:cxn>
                  <a:cxn ang="0">
                    <a:pos x="35" y="0"/>
                  </a:cxn>
                </a:cxnLst>
                <a:rect l="0" t="0" r="r" b="b"/>
                <a:pathLst>
                  <a:path w="340" h="217">
                    <a:moveTo>
                      <a:pt x="221" y="165"/>
                    </a:moveTo>
                    <a:lnTo>
                      <a:pt x="275" y="203"/>
                    </a:lnTo>
                    <a:lnTo>
                      <a:pt x="293" y="216"/>
                    </a:lnTo>
                    <a:lnTo>
                      <a:pt x="283" y="217"/>
                    </a:lnTo>
                    <a:lnTo>
                      <a:pt x="275" y="211"/>
                    </a:lnTo>
                    <a:lnTo>
                      <a:pt x="211" y="166"/>
                    </a:lnTo>
                    <a:lnTo>
                      <a:pt x="221" y="165"/>
                    </a:lnTo>
                    <a:close/>
                    <a:moveTo>
                      <a:pt x="257" y="164"/>
                    </a:moveTo>
                    <a:lnTo>
                      <a:pt x="267" y="164"/>
                    </a:lnTo>
                    <a:lnTo>
                      <a:pt x="275" y="169"/>
                    </a:lnTo>
                    <a:lnTo>
                      <a:pt x="340" y="214"/>
                    </a:lnTo>
                    <a:lnTo>
                      <a:pt x="329" y="214"/>
                    </a:lnTo>
                    <a:lnTo>
                      <a:pt x="275" y="176"/>
                    </a:lnTo>
                    <a:lnTo>
                      <a:pt x="257" y="164"/>
                    </a:lnTo>
                    <a:close/>
                    <a:moveTo>
                      <a:pt x="112" y="89"/>
                    </a:moveTo>
                    <a:lnTo>
                      <a:pt x="135" y="105"/>
                    </a:lnTo>
                    <a:lnTo>
                      <a:pt x="127" y="108"/>
                    </a:lnTo>
                    <a:lnTo>
                      <a:pt x="104" y="91"/>
                    </a:lnTo>
                    <a:lnTo>
                      <a:pt x="112" y="89"/>
                    </a:lnTo>
                    <a:close/>
                    <a:moveTo>
                      <a:pt x="146" y="80"/>
                    </a:moveTo>
                    <a:lnTo>
                      <a:pt x="148" y="87"/>
                    </a:lnTo>
                    <a:lnTo>
                      <a:pt x="140" y="81"/>
                    </a:lnTo>
                    <a:lnTo>
                      <a:pt x="146" y="80"/>
                    </a:lnTo>
                    <a:close/>
                    <a:moveTo>
                      <a:pt x="7" y="16"/>
                    </a:moveTo>
                    <a:lnTo>
                      <a:pt x="51" y="46"/>
                    </a:lnTo>
                    <a:lnTo>
                      <a:pt x="70" y="59"/>
                    </a:lnTo>
                    <a:lnTo>
                      <a:pt x="72" y="69"/>
                    </a:lnTo>
                    <a:lnTo>
                      <a:pt x="51" y="54"/>
                    </a:lnTo>
                    <a:lnTo>
                      <a:pt x="0" y="19"/>
                    </a:lnTo>
                    <a:lnTo>
                      <a:pt x="7" y="16"/>
                    </a:lnTo>
                    <a:close/>
                    <a:moveTo>
                      <a:pt x="35" y="0"/>
                    </a:moveTo>
                    <a:lnTo>
                      <a:pt x="51" y="11"/>
                    </a:lnTo>
                    <a:lnTo>
                      <a:pt x="85" y="36"/>
                    </a:lnTo>
                    <a:lnTo>
                      <a:pt x="79" y="39"/>
                    </a:lnTo>
                    <a:lnTo>
                      <a:pt x="51" y="19"/>
                    </a:lnTo>
                    <a:lnTo>
                      <a:pt x="29" y="4"/>
                    </a:lnTo>
                    <a:lnTo>
                      <a:pt x="35" y="1"/>
                    </a:lnTo>
                    <a:lnTo>
                      <a:pt x="35" y="0"/>
                    </a:lnTo>
                    <a:close/>
                  </a:path>
                </a:pathLst>
              </a:custGeom>
              <a:solidFill>
                <a:srgbClr val="C9D5E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1" name="Freeform 504"/>
              <p:cNvSpPr>
                <a:spLocks/>
              </p:cNvSpPr>
              <p:nvPr/>
            </p:nvSpPr>
            <p:spPr bwMode="auto">
              <a:xfrm>
                <a:off x="10455276" y="2397125"/>
                <a:ext cx="406400" cy="131763"/>
              </a:xfrm>
              <a:custGeom>
                <a:avLst/>
                <a:gdLst/>
                <a:ahLst/>
                <a:cxnLst>
                  <a:cxn ang="0">
                    <a:pos x="246" y="0"/>
                  </a:cxn>
                  <a:cxn ang="0">
                    <a:pos x="250" y="0"/>
                  </a:cxn>
                  <a:cxn ang="0">
                    <a:pos x="254" y="2"/>
                  </a:cxn>
                  <a:cxn ang="0">
                    <a:pos x="256" y="5"/>
                  </a:cxn>
                  <a:cxn ang="0">
                    <a:pos x="256" y="7"/>
                  </a:cxn>
                  <a:cxn ang="0">
                    <a:pos x="256" y="10"/>
                  </a:cxn>
                  <a:cxn ang="0">
                    <a:pos x="255" y="12"/>
                  </a:cxn>
                  <a:cxn ang="0">
                    <a:pos x="254" y="13"/>
                  </a:cxn>
                  <a:cxn ang="0">
                    <a:pos x="252" y="14"/>
                  </a:cxn>
                  <a:cxn ang="0">
                    <a:pos x="250" y="15"/>
                  </a:cxn>
                  <a:cxn ang="0">
                    <a:pos x="10" y="83"/>
                  </a:cxn>
                  <a:cxn ang="0">
                    <a:pos x="6" y="83"/>
                  </a:cxn>
                  <a:cxn ang="0">
                    <a:pos x="2" y="81"/>
                  </a:cxn>
                  <a:cxn ang="0">
                    <a:pos x="0" y="77"/>
                  </a:cxn>
                  <a:cxn ang="0">
                    <a:pos x="0" y="73"/>
                  </a:cxn>
                  <a:cxn ang="0">
                    <a:pos x="2" y="69"/>
                  </a:cxn>
                  <a:cxn ang="0">
                    <a:pos x="6" y="67"/>
                  </a:cxn>
                  <a:cxn ang="0">
                    <a:pos x="246" y="0"/>
                  </a:cxn>
                </a:cxnLst>
                <a:rect l="0" t="0" r="r" b="b"/>
                <a:pathLst>
                  <a:path w="256" h="83">
                    <a:moveTo>
                      <a:pt x="246" y="0"/>
                    </a:moveTo>
                    <a:lnTo>
                      <a:pt x="250" y="0"/>
                    </a:lnTo>
                    <a:lnTo>
                      <a:pt x="254" y="2"/>
                    </a:lnTo>
                    <a:lnTo>
                      <a:pt x="256" y="5"/>
                    </a:lnTo>
                    <a:lnTo>
                      <a:pt x="256" y="7"/>
                    </a:lnTo>
                    <a:lnTo>
                      <a:pt x="256" y="10"/>
                    </a:lnTo>
                    <a:lnTo>
                      <a:pt x="255" y="12"/>
                    </a:lnTo>
                    <a:lnTo>
                      <a:pt x="254" y="13"/>
                    </a:lnTo>
                    <a:lnTo>
                      <a:pt x="252" y="14"/>
                    </a:lnTo>
                    <a:lnTo>
                      <a:pt x="250" y="15"/>
                    </a:lnTo>
                    <a:lnTo>
                      <a:pt x="10" y="83"/>
                    </a:lnTo>
                    <a:lnTo>
                      <a:pt x="6" y="83"/>
                    </a:lnTo>
                    <a:lnTo>
                      <a:pt x="2" y="81"/>
                    </a:lnTo>
                    <a:lnTo>
                      <a:pt x="0" y="77"/>
                    </a:lnTo>
                    <a:lnTo>
                      <a:pt x="0" y="73"/>
                    </a:lnTo>
                    <a:lnTo>
                      <a:pt x="2" y="69"/>
                    </a:lnTo>
                    <a:lnTo>
                      <a:pt x="6" y="67"/>
                    </a:lnTo>
                    <a:lnTo>
                      <a:pt x="246"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2" name="Freeform 505"/>
              <p:cNvSpPr>
                <a:spLocks/>
              </p:cNvSpPr>
              <p:nvPr/>
            </p:nvSpPr>
            <p:spPr bwMode="auto">
              <a:xfrm>
                <a:off x="10445751" y="2192338"/>
                <a:ext cx="101600" cy="330200"/>
              </a:xfrm>
              <a:custGeom>
                <a:avLst/>
                <a:gdLst/>
                <a:ahLst/>
                <a:cxnLst>
                  <a:cxn ang="0">
                    <a:pos x="60" y="0"/>
                  </a:cxn>
                  <a:cxn ang="0">
                    <a:pos x="62" y="0"/>
                  </a:cxn>
                  <a:cxn ang="0">
                    <a:pos x="62" y="0"/>
                  </a:cxn>
                  <a:cxn ang="0">
                    <a:pos x="64" y="1"/>
                  </a:cxn>
                  <a:cxn ang="0">
                    <a:pos x="64" y="2"/>
                  </a:cxn>
                  <a:cxn ang="0">
                    <a:pos x="64" y="3"/>
                  </a:cxn>
                  <a:cxn ang="0">
                    <a:pos x="64" y="4"/>
                  </a:cxn>
                  <a:cxn ang="0">
                    <a:pos x="55" y="13"/>
                  </a:cxn>
                  <a:cxn ang="0">
                    <a:pos x="49" y="19"/>
                  </a:cxn>
                  <a:cxn ang="0">
                    <a:pos x="43" y="28"/>
                  </a:cxn>
                  <a:cxn ang="0">
                    <a:pos x="36" y="37"/>
                  </a:cxn>
                  <a:cxn ang="0">
                    <a:pos x="29" y="49"/>
                  </a:cxn>
                  <a:cxn ang="0">
                    <a:pos x="23" y="62"/>
                  </a:cxn>
                  <a:cxn ang="0">
                    <a:pos x="17" y="78"/>
                  </a:cxn>
                  <a:cxn ang="0">
                    <a:pos x="12" y="94"/>
                  </a:cxn>
                  <a:cxn ang="0">
                    <a:pos x="8" y="113"/>
                  </a:cxn>
                  <a:cxn ang="0">
                    <a:pos x="6" y="133"/>
                  </a:cxn>
                  <a:cxn ang="0">
                    <a:pos x="7" y="155"/>
                  </a:cxn>
                  <a:cxn ang="0">
                    <a:pos x="9" y="179"/>
                  </a:cxn>
                  <a:cxn ang="0">
                    <a:pos x="15" y="205"/>
                  </a:cxn>
                  <a:cxn ang="0">
                    <a:pos x="15" y="206"/>
                  </a:cxn>
                  <a:cxn ang="0">
                    <a:pos x="14" y="206"/>
                  </a:cxn>
                  <a:cxn ang="0">
                    <a:pos x="14" y="208"/>
                  </a:cxn>
                  <a:cxn ang="0">
                    <a:pos x="11" y="208"/>
                  </a:cxn>
                  <a:cxn ang="0">
                    <a:pos x="10" y="207"/>
                  </a:cxn>
                  <a:cxn ang="0">
                    <a:pos x="9" y="206"/>
                  </a:cxn>
                  <a:cxn ang="0">
                    <a:pos x="4" y="180"/>
                  </a:cxn>
                  <a:cxn ang="0">
                    <a:pos x="1" y="155"/>
                  </a:cxn>
                  <a:cxn ang="0">
                    <a:pos x="0" y="133"/>
                  </a:cxn>
                  <a:cxn ang="0">
                    <a:pos x="2" y="112"/>
                  </a:cxn>
                  <a:cxn ang="0">
                    <a:pos x="6" y="93"/>
                  </a:cxn>
                  <a:cxn ang="0">
                    <a:pos x="11" y="75"/>
                  </a:cxn>
                  <a:cxn ang="0">
                    <a:pos x="17" y="60"/>
                  </a:cxn>
                  <a:cxn ang="0">
                    <a:pos x="24" y="46"/>
                  </a:cxn>
                  <a:cxn ang="0">
                    <a:pos x="31" y="34"/>
                  </a:cxn>
                  <a:cxn ang="0">
                    <a:pos x="38" y="24"/>
                  </a:cxn>
                  <a:cxn ang="0">
                    <a:pos x="45" y="16"/>
                  </a:cxn>
                  <a:cxn ang="0">
                    <a:pos x="50" y="9"/>
                  </a:cxn>
                  <a:cxn ang="0">
                    <a:pos x="59" y="0"/>
                  </a:cxn>
                  <a:cxn ang="0">
                    <a:pos x="60" y="0"/>
                  </a:cxn>
                </a:cxnLst>
                <a:rect l="0" t="0" r="r" b="b"/>
                <a:pathLst>
                  <a:path w="64" h="208">
                    <a:moveTo>
                      <a:pt x="60" y="0"/>
                    </a:moveTo>
                    <a:lnTo>
                      <a:pt x="62" y="0"/>
                    </a:lnTo>
                    <a:lnTo>
                      <a:pt x="62" y="0"/>
                    </a:lnTo>
                    <a:lnTo>
                      <a:pt x="64" y="1"/>
                    </a:lnTo>
                    <a:lnTo>
                      <a:pt x="64" y="2"/>
                    </a:lnTo>
                    <a:lnTo>
                      <a:pt x="64" y="3"/>
                    </a:lnTo>
                    <a:lnTo>
                      <a:pt x="64" y="4"/>
                    </a:lnTo>
                    <a:lnTo>
                      <a:pt x="55" y="13"/>
                    </a:lnTo>
                    <a:lnTo>
                      <a:pt x="49" y="19"/>
                    </a:lnTo>
                    <a:lnTo>
                      <a:pt x="43" y="28"/>
                    </a:lnTo>
                    <a:lnTo>
                      <a:pt x="36" y="37"/>
                    </a:lnTo>
                    <a:lnTo>
                      <a:pt x="29" y="49"/>
                    </a:lnTo>
                    <a:lnTo>
                      <a:pt x="23" y="62"/>
                    </a:lnTo>
                    <a:lnTo>
                      <a:pt x="17" y="78"/>
                    </a:lnTo>
                    <a:lnTo>
                      <a:pt x="12" y="94"/>
                    </a:lnTo>
                    <a:lnTo>
                      <a:pt x="8" y="113"/>
                    </a:lnTo>
                    <a:lnTo>
                      <a:pt x="6" y="133"/>
                    </a:lnTo>
                    <a:lnTo>
                      <a:pt x="7" y="155"/>
                    </a:lnTo>
                    <a:lnTo>
                      <a:pt x="9" y="179"/>
                    </a:lnTo>
                    <a:lnTo>
                      <a:pt x="15" y="205"/>
                    </a:lnTo>
                    <a:lnTo>
                      <a:pt x="15" y="206"/>
                    </a:lnTo>
                    <a:lnTo>
                      <a:pt x="14" y="206"/>
                    </a:lnTo>
                    <a:lnTo>
                      <a:pt x="14" y="208"/>
                    </a:lnTo>
                    <a:lnTo>
                      <a:pt x="11" y="208"/>
                    </a:lnTo>
                    <a:lnTo>
                      <a:pt x="10" y="207"/>
                    </a:lnTo>
                    <a:lnTo>
                      <a:pt x="9" y="206"/>
                    </a:lnTo>
                    <a:lnTo>
                      <a:pt x="4" y="180"/>
                    </a:lnTo>
                    <a:lnTo>
                      <a:pt x="1" y="155"/>
                    </a:lnTo>
                    <a:lnTo>
                      <a:pt x="0" y="133"/>
                    </a:lnTo>
                    <a:lnTo>
                      <a:pt x="2" y="112"/>
                    </a:lnTo>
                    <a:lnTo>
                      <a:pt x="6" y="93"/>
                    </a:lnTo>
                    <a:lnTo>
                      <a:pt x="11" y="75"/>
                    </a:lnTo>
                    <a:lnTo>
                      <a:pt x="17" y="60"/>
                    </a:lnTo>
                    <a:lnTo>
                      <a:pt x="24" y="46"/>
                    </a:lnTo>
                    <a:lnTo>
                      <a:pt x="31" y="34"/>
                    </a:lnTo>
                    <a:lnTo>
                      <a:pt x="38" y="24"/>
                    </a:lnTo>
                    <a:lnTo>
                      <a:pt x="45" y="16"/>
                    </a:lnTo>
                    <a:lnTo>
                      <a:pt x="50" y="9"/>
                    </a:lnTo>
                    <a:lnTo>
                      <a:pt x="59" y="0"/>
                    </a:lnTo>
                    <a:lnTo>
                      <a:pt x="60"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3" name="Freeform 506"/>
              <p:cNvSpPr>
                <a:spLocks noEditPoints="1"/>
              </p:cNvSpPr>
              <p:nvPr/>
            </p:nvSpPr>
            <p:spPr bwMode="auto">
              <a:xfrm>
                <a:off x="8888413" y="839788"/>
                <a:ext cx="2608263" cy="2786063"/>
              </a:xfrm>
              <a:custGeom>
                <a:avLst/>
                <a:gdLst/>
                <a:ahLst/>
                <a:cxnLst>
                  <a:cxn ang="0">
                    <a:pos x="1482" y="878"/>
                  </a:cxn>
                  <a:cxn ang="0">
                    <a:pos x="404" y="597"/>
                  </a:cxn>
                  <a:cxn ang="0">
                    <a:pos x="186" y="948"/>
                  </a:cxn>
                  <a:cxn ang="0">
                    <a:pos x="404" y="597"/>
                  </a:cxn>
                  <a:cxn ang="0">
                    <a:pos x="1451" y="834"/>
                  </a:cxn>
                  <a:cxn ang="0">
                    <a:pos x="1576" y="646"/>
                  </a:cxn>
                  <a:cxn ang="0">
                    <a:pos x="1569" y="642"/>
                  </a:cxn>
                  <a:cxn ang="0">
                    <a:pos x="1546" y="621"/>
                  </a:cxn>
                  <a:cxn ang="0">
                    <a:pos x="1484" y="594"/>
                  </a:cxn>
                  <a:cxn ang="0">
                    <a:pos x="1364" y="361"/>
                  </a:cxn>
                  <a:cxn ang="0">
                    <a:pos x="1584" y="515"/>
                  </a:cxn>
                  <a:cxn ang="0">
                    <a:pos x="951" y="100"/>
                  </a:cxn>
                  <a:cxn ang="0">
                    <a:pos x="1068" y="155"/>
                  </a:cxn>
                  <a:cxn ang="0">
                    <a:pos x="666" y="579"/>
                  </a:cxn>
                  <a:cxn ang="0">
                    <a:pos x="729" y="821"/>
                  </a:cxn>
                  <a:cxn ang="0">
                    <a:pos x="796" y="784"/>
                  </a:cxn>
                  <a:cxn ang="0">
                    <a:pos x="832" y="744"/>
                  </a:cxn>
                  <a:cxn ang="0">
                    <a:pos x="844" y="719"/>
                  </a:cxn>
                  <a:cxn ang="0">
                    <a:pos x="849" y="716"/>
                  </a:cxn>
                  <a:cxn ang="0">
                    <a:pos x="894" y="738"/>
                  </a:cxn>
                  <a:cxn ang="0">
                    <a:pos x="1068" y="194"/>
                  </a:cxn>
                  <a:cxn ang="0">
                    <a:pos x="830" y="0"/>
                  </a:cxn>
                  <a:cxn ang="0">
                    <a:pos x="961" y="76"/>
                  </a:cxn>
                  <a:cxn ang="0">
                    <a:pos x="965" y="74"/>
                  </a:cxn>
                  <a:cxn ang="0">
                    <a:pos x="1192" y="234"/>
                  </a:cxn>
                  <a:cxn ang="0">
                    <a:pos x="1292" y="322"/>
                  </a:cxn>
                  <a:cxn ang="0">
                    <a:pos x="1363" y="354"/>
                  </a:cxn>
                  <a:cxn ang="0">
                    <a:pos x="1591" y="512"/>
                  </a:cxn>
                  <a:cxn ang="0">
                    <a:pos x="1584" y="527"/>
                  </a:cxn>
                  <a:cxn ang="0">
                    <a:pos x="1643" y="576"/>
                  </a:cxn>
                  <a:cxn ang="0">
                    <a:pos x="1639" y="661"/>
                  </a:cxn>
                  <a:cxn ang="0">
                    <a:pos x="1640" y="667"/>
                  </a:cxn>
                  <a:cxn ang="0">
                    <a:pos x="1483" y="888"/>
                  </a:cxn>
                  <a:cxn ang="0">
                    <a:pos x="1444" y="862"/>
                  </a:cxn>
                  <a:cxn ang="0">
                    <a:pos x="825" y="1750"/>
                  </a:cxn>
                  <a:cxn ang="0">
                    <a:pos x="808" y="1753"/>
                  </a:cxn>
                  <a:cxn ang="0">
                    <a:pos x="598" y="1577"/>
                  </a:cxn>
                  <a:cxn ang="0">
                    <a:pos x="1288" y="1043"/>
                  </a:cxn>
                  <a:cxn ang="0">
                    <a:pos x="1434" y="835"/>
                  </a:cxn>
                  <a:cxn ang="0">
                    <a:pos x="1373" y="589"/>
                  </a:cxn>
                  <a:cxn ang="0">
                    <a:pos x="1426" y="583"/>
                  </a:cxn>
                  <a:cxn ang="0">
                    <a:pos x="1503" y="594"/>
                  </a:cxn>
                  <a:cxn ang="0">
                    <a:pos x="1558" y="623"/>
                  </a:cxn>
                  <a:cxn ang="0">
                    <a:pos x="1484" y="486"/>
                  </a:cxn>
                  <a:cxn ang="0">
                    <a:pos x="1048" y="846"/>
                  </a:cxn>
                  <a:cxn ang="0">
                    <a:pos x="844" y="733"/>
                  </a:cxn>
                  <a:cxn ang="0">
                    <a:pos x="818" y="770"/>
                  </a:cxn>
                  <a:cxn ang="0">
                    <a:pos x="767" y="811"/>
                  </a:cxn>
                  <a:cxn ang="0">
                    <a:pos x="681" y="837"/>
                  </a:cxn>
                  <a:cxn ang="0">
                    <a:pos x="671" y="839"/>
                  </a:cxn>
                  <a:cxn ang="0">
                    <a:pos x="649" y="596"/>
                  </a:cxn>
                  <a:cxn ang="0">
                    <a:pos x="431" y="608"/>
                  </a:cxn>
                  <a:cxn ang="0">
                    <a:pos x="187" y="957"/>
                  </a:cxn>
                  <a:cxn ang="0">
                    <a:pos x="29" y="1179"/>
                  </a:cxn>
                  <a:cxn ang="0">
                    <a:pos x="232" y="1351"/>
                  </a:cxn>
                  <a:cxn ang="0">
                    <a:pos x="0" y="1179"/>
                  </a:cxn>
                  <a:cxn ang="0">
                    <a:pos x="159" y="941"/>
                  </a:cxn>
                  <a:cxn ang="0">
                    <a:pos x="294" y="742"/>
                  </a:cxn>
                  <a:cxn ang="0">
                    <a:pos x="406" y="586"/>
                  </a:cxn>
                  <a:cxn ang="0">
                    <a:pos x="818" y="5"/>
                  </a:cxn>
                </a:cxnLst>
                <a:rect l="0" t="0" r="r" b="b"/>
                <a:pathLst>
                  <a:path w="1643" h="1755">
                    <a:moveTo>
                      <a:pt x="1602" y="644"/>
                    </a:moveTo>
                    <a:lnTo>
                      <a:pt x="1484" y="813"/>
                    </a:lnTo>
                    <a:lnTo>
                      <a:pt x="1453" y="858"/>
                    </a:lnTo>
                    <a:lnTo>
                      <a:pt x="1482" y="878"/>
                    </a:lnTo>
                    <a:lnTo>
                      <a:pt x="1484" y="876"/>
                    </a:lnTo>
                    <a:lnTo>
                      <a:pt x="1631" y="665"/>
                    </a:lnTo>
                    <a:lnTo>
                      <a:pt x="1602" y="644"/>
                    </a:lnTo>
                    <a:close/>
                    <a:moveTo>
                      <a:pt x="404" y="597"/>
                    </a:moveTo>
                    <a:lnTo>
                      <a:pt x="294" y="753"/>
                    </a:lnTo>
                    <a:lnTo>
                      <a:pt x="167" y="935"/>
                    </a:lnTo>
                    <a:lnTo>
                      <a:pt x="168" y="936"/>
                    </a:lnTo>
                    <a:lnTo>
                      <a:pt x="186" y="948"/>
                    </a:lnTo>
                    <a:lnTo>
                      <a:pt x="294" y="792"/>
                    </a:lnTo>
                    <a:lnTo>
                      <a:pt x="422" y="610"/>
                    </a:lnTo>
                    <a:lnTo>
                      <a:pt x="404" y="598"/>
                    </a:lnTo>
                    <a:lnTo>
                      <a:pt x="404" y="597"/>
                    </a:lnTo>
                    <a:close/>
                    <a:moveTo>
                      <a:pt x="1428" y="589"/>
                    </a:moveTo>
                    <a:lnTo>
                      <a:pt x="1406" y="591"/>
                    </a:lnTo>
                    <a:lnTo>
                      <a:pt x="1383" y="595"/>
                    </a:lnTo>
                    <a:lnTo>
                      <a:pt x="1451" y="834"/>
                    </a:lnTo>
                    <a:lnTo>
                      <a:pt x="1457" y="839"/>
                    </a:lnTo>
                    <a:lnTo>
                      <a:pt x="1484" y="799"/>
                    </a:lnTo>
                    <a:lnTo>
                      <a:pt x="1586" y="653"/>
                    </a:lnTo>
                    <a:lnTo>
                      <a:pt x="1576" y="646"/>
                    </a:lnTo>
                    <a:lnTo>
                      <a:pt x="1575" y="646"/>
                    </a:lnTo>
                    <a:lnTo>
                      <a:pt x="1574" y="646"/>
                    </a:lnTo>
                    <a:lnTo>
                      <a:pt x="1574" y="645"/>
                    </a:lnTo>
                    <a:lnTo>
                      <a:pt x="1569" y="642"/>
                    </a:lnTo>
                    <a:lnTo>
                      <a:pt x="1569" y="641"/>
                    </a:lnTo>
                    <a:lnTo>
                      <a:pt x="1564" y="635"/>
                    </a:lnTo>
                    <a:lnTo>
                      <a:pt x="1556" y="629"/>
                    </a:lnTo>
                    <a:lnTo>
                      <a:pt x="1546" y="621"/>
                    </a:lnTo>
                    <a:lnTo>
                      <a:pt x="1533" y="613"/>
                    </a:lnTo>
                    <a:lnTo>
                      <a:pt x="1519" y="607"/>
                    </a:lnTo>
                    <a:lnTo>
                      <a:pt x="1503" y="600"/>
                    </a:lnTo>
                    <a:lnTo>
                      <a:pt x="1484" y="594"/>
                    </a:lnTo>
                    <a:lnTo>
                      <a:pt x="1467" y="591"/>
                    </a:lnTo>
                    <a:lnTo>
                      <a:pt x="1448" y="589"/>
                    </a:lnTo>
                    <a:lnTo>
                      <a:pt x="1428" y="589"/>
                    </a:lnTo>
                    <a:close/>
                    <a:moveTo>
                      <a:pt x="1364" y="361"/>
                    </a:moveTo>
                    <a:lnTo>
                      <a:pt x="1351" y="380"/>
                    </a:lnTo>
                    <a:lnTo>
                      <a:pt x="1484" y="472"/>
                    </a:lnTo>
                    <a:lnTo>
                      <a:pt x="1572" y="534"/>
                    </a:lnTo>
                    <a:lnTo>
                      <a:pt x="1584" y="515"/>
                    </a:lnTo>
                    <a:lnTo>
                      <a:pt x="1484" y="445"/>
                    </a:lnTo>
                    <a:lnTo>
                      <a:pt x="1364" y="361"/>
                    </a:lnTo>
                    <a:close/>
                    <a:moveTo>
                      <a:pt x="964" y="82"/>
                    </a:moveTo>
                    <a:lnTo>
                      <a:pt x="951" y="100"/>
                    </a:lnTo>
                    <a:lnTo>
                      <a:pt x="1068" y="181"/>
                    </a:lnTo>
                    <a:lnTo>
                      <a:pt x="1172" y="254"/>
                    </a:lnTo>
                    <a:lnTo>
                      <a:pt x="1185" y="236"/>
                    </a:lnTo>
                    <a:lnTo>
                      <a:pt x="1068" y="155"/>
                    </a:lnTo>
                    <a:lnTo>
                      <a:pt x="964" y="82"/>
                    </a:lnTo>
                    <a:close/>
                    <a:moveTo>
                      <a:pt x="830" y="29"/>
                    </a:moveTo>
                    <a:lnTo>
                      <a:pt x="519" y="476"/>
                    </a:lnTo>
                    <a:lnTo>
                      <a:pt x="666" y="579"/>
                    </a:lnTo>
                    <a:lnTo>
                      <a:pt x="664" y="583"/>
                    </a:lnTo>
                    <a:lnTo>
                      <a:pt x="683" y="831"/>
                    </a:lnTo>
                    <a:lnTo>
                      <a:pt x="707" y="826"/>
                    </a:lnTo>
                    <a:lnTo>
                      <a:pt x="729" y="821"/>
                    </a:lnTo>
                    <a:lnTo>
                      <a:pt x="749" y="813"/>
                    </a:lnTo>
                    <a:lnTo>
                      <a:pt x="767" y="804"/>
                    </a:lnTo>
                    <a:lnTo>
                      <a:pt x="782" y="794"/>
                    </a:lnTo>
                    <a:lnTo>
                      <a:pt x="796" y="784"/>
                    </a:lnTo>
                    <a:lnTo>
                      <a:pt x="807" y="773"/>
                    </a:lnTo>
                    <a:lnTo>
                      <a:pt x="817" y="763"/>
                    </a:lnTo>
                    <a:lnTo>
                      <a:pt x="825" y="753"/>
                    </a:lnTo>
                    <a:lnTo>
                      <a:pt x="832" y="744"/>
                    </a:lnTo>
                    <a:lnTo>
                      <a:pt x="837" y="735"/>
                    </a:lnTo>
                    <a:lnTo>
                      <a:pt x="841" y="728"/>
                    </a:lnTo>
                    <a:lnTo>
                      <a:pt x="843" y="723"/>
                    </a:lnTo>
                    <a:lnTo>
                      <a:pt x="844" y="719"/>
                    </a:lnTo>
                    <a:lnTo>
                      <a:pt x="845" y="718"/>
                    </a:lnTo>
                    <a:lnTo>
                      <a:pt x="846" y="717"/>
                    </a:lnTo>
                    <a:lnTo>
                      <a:pt x="846" y="716"/>
                    </a:lnTo>
                    <a:lnTo>
                      <a:pt x="849" y="716"/>
                    </a:lnTo>
                    <a:lnTo>
                      <a:pt x="849" y="716"/>
                    </a:lnTo>
                    <a:lnTo>
                      <a:pt x="849" y="716"/>
                    </a:lnTo>
                    <a:lnTo>
                      <a:pt x="854" y="710"/>
                    </a:lnTo>
                    <a:lnTo>
                      <a:pt x="894" y="738"/>
                    </a:lnTo>
                    <a:lnTo>
                      <a:pt x="956" y="782"/>
                    </a:lnTo>
                    <a:lnTo>
                      <a:pt x="1068" y="622"/>
                    </a:lnTo>
                    <a:lnTo>
                      <a:pt x="1268" y="335"/>
                    </a:lnTo>
                    <a:lnTo>
                      <a:pt x="1068" y="194"/>
                    </a:lnTo>
                    <a:lnTo>
                      <a:pt x="894" y="72"/>
                    </a:lnTo>
                    <a:lnTo>
                      <a:pt x="830" y="29"/>
                    </a:lnTo>
                    <a:close/>
                    <a:moveTo>
                      <a:pt x="825" y="0"/>
                    </a:moveTo>
                    <a:lnTo>
                      <a:pt x="830" y="0"/>
                    </a:lnTo>
                    <a:lnTo>
                      <a:pt x="835" y="2"/>
                    </a:lnTo>
                    <a:lnTo>
                      <a:pt x="894" y="43"/>
                    </a:lnTo>
                    <a:lnTo>
                      <a:pt x="954" y="85"/>
                    </a:lnTo>
                    <a:lnTo>
                      <a:pt x="961" y="76"/>
                    </a:lnTo>
                    <a:lnTo>
                      <a:pt x="962" y="74"/>
                    </a:lnTo>
                    <a:lnTo>
                      <a:pt x="963" y="74"/>
                    </a:lnTo>
                    <a:lnTo>
                      <a:pt x="964" y="74"/>
                    </a:lnTo>
                    <a:lnTo>
                      <a:pt x="965" y="74"/>
                    </a:lnTo>
                    <a:lnTo>
                      <a:pt x="1068" y="146"/>
                    </a:lnTo>
                    <a:lnTo>
                      <a:pt x="1191" y="232"/>
                    </a:lnTo>
                    <a:lnTo>
                      <a:pt x="1192" y="234"/>
                    </a:lnTo>
                    <a:lnTo>
                      <a:pt x="1192" y="234"/>
                    </a:lnTo>
                    <a:lnTo>
                      <a:pt x="1192" y="235"/>
                    </a:lnTo>
                    <a:lnTo>
                      <a:pt x="1192" y="237"/>
                    </a:lnTo>
                    <a:lnTo>
                      <a:pt x="1185" y="247"/>
                    </a:lnTo>
                    <a:lnTo>
                      <a:pt x="1292" y="322"/>
                    </a:lnTo>
                    <a:lnTo>
                      <a:pt x="1353" y="365"/>
                    </a:lnTo>
                    <a:lnTo>
                      <a:pt x="1361" y="355"/>
                    </a:lnTo>
                    <a:lnTo>
                      <a:pt x="1362" y="354"/>
                    </a:lnTo>
                    <a:lnTo>
                      <a:pt x="1363" y="354"/>
                    </a:lnTo>
                    <a:lnTo>
                      <a:pt x="1364" y="354"/>
                    </a:lnTo>
                    <a:lnTo>
                      <a:pt x="1365" y="354"/>
                    </a:lnTo>
                    <a:lnTo>
                      <a:pt x="1484" y="438"/>
                    </a:lnTo>
                    <a:lnTo>
                      <a:pt x="1591" y="512"/>
                    </a:lnTo>
                    <a:lnTo>
                      <a:pt x="1592" y="513"/>
                    </a:lnTo>
                    <a:lnTo>
                      <a:pt x="1592" y="515"/>
                    </a:lnTo>
                    <a:lnTo>
                      <a:pt x="1591" y="517"/>
                    </a:lnTo>
                    <a:lnTo>
                      <a:pt x="1584" y="527"/>
                    </a:lnTo>
                    <a:lnTo>
                      <a:pt x="1637" y="564"/>
                    </a:lnTo>
                    <a:lnTo>
                      <a:pt x="1641" y="567"/>
                    </a:lnTo>
                    <a:lnTo>
                      <a:pt x="1643" y="571"/>
                    </a:lnTo>
                    <a:lnTo>
                      <a:pt x="1643" y="576"/>
                    </a:lnTo>
                    <a:lnTo>
                      <a:pt x="1641" y="581"/>
                    </a:lnTo>
                    <a:lnTo>
                      <a:pt x="1603" y="635"/>
                    </a:lnTo>
                    <a:lnTo>
                      <a:pt x="1603" y="636"/>
                    </a:lnTo>
                    <a:lnTo>
                      <a:pt x="1639" y="661"/>
                    </a:lnTo>
                    <a:lnTo>
                      <a:pt x="1641" y="662"/>
                    </a:lnTo>
                    <a:lnTo>
                      <a:pt x="1641" y="665"/>
                    </a:lnTo>
                    <a:lnTo>
                      <a:pt x="1640" y="666"/>
                    </a:lnTo>
                    <a:lnTo>
                      <a:pt x="1640" y="667"/>
                    </a:lnTo>
                    <a:lnTo>
                      <a:pt x="1487" y="887"/>
                    </a:lnTo>
                    <a:lnTo>
                      <a:pt x="1485" y="888"/>
                    </a:lnTo>
                    <a:lnTo>
                      <a:pt x="1484" y="888"/>
                    </a:lnTo>
                    <a:lnTo>
                      <a:pt x="1483" y="888"/>
                    </a:lnTo>
                    <a:lnTo>
                      <a:pt x="1481" y="887"/>
                    </a:lnTo>
                    <a:lnTo>
                      <a:pt x="1445" y="863"/>
                    </a:lnTo>
                    <a:lnTo>
                      <a:pt x="1445" y="862"/>
                    </a:lnTo>
                    <a:lnTo>
                      <a:pt x="1444" y="862"/>
                    </a:lnTo>
                    <a:lnTo>
                      <a:pt x="1315" y="1048"/>
                    </a:lnTo>
                    <a:lnTo>
                      <a:pt x="1068" y="1402"/>
                    </a:lnTo>
                    <a:lnTo>
                      <a:pt x="894" y="1651"/>
                    </a:lnTo>
                    <a:lnTo>
                      <a:pt x="825" y="1750"/>
                    </a:lnTo>
                    <a:lnTo>
                      <a:pt x="822" y="1753"/>
                    </a:lnTo>
                    <a:lnTo>
                      <a:pt x="817" y="1755"/>
                    </a:lnTo>
                    <a:lnTo>
                      <a:pt x="812" y="1755"/>
                    </a:lnTo>
                    <a:lnTo>
                      <a:pt x="808" y="1753"/>
                    </a:lnTo>
                    <a:lnTo>
                      <a:pt x="586" y="1598"/>
                    </a:lnTo>
                    <a:lnTo>
                      <a:pt x="598" y="1581"/>
                    </a:lnTo>
                    <a:lnTo>
                      <a:pt x="599" y="1579"/>
                    </a:lnTo>
                    <a:lnTo>
                      <a:pt x="598" y="1577"/>
                    </a:lnTo>
                    <a:lnTo>
                      <a:pt x="812" y="1727"/>
                    </a:lnTo>
                    <a:lnTo>
                      <a:pt x="894" y="1609"/>
                    </a:lnTo>
                    <a:lnTo>
                      <a:pt x="1068" y="1359"/>
                    </a:lnTo>
                    <a:lnTo>
                      <a:pt x="1288" y="1043"/>
                    </a:lnTo>
                    <a:lnTo>
                      <a:pt x="1221" y="997"/>
                    </a:lnTo>
                    <a:lnTo>
                      <a:pt x="1235" y="977"/>
                    </a:lnTo>
                    <a:lnTo>
                      <a:pt x="1302" y="1024"/>
                    </a:lnTo>
                    <a:lnTo>
                      <a:pt x="1434" y="835"/>
                    </a:lnTo>
                    <a:lnTo>
                      <a:pt x="1367" y="599"/>
                    </a:lnTo>
                    <a:lnTo>
                      <a:pt x="1367" y="594"/>
                    </a:lnTo>
                    <a:lnTo>
                      <a:pt x="1369" y="591"/>
                    </a:lnTo>
                    <a:lnTo>
                      <a:pt x="1373" y="589"/>
                    </a:lnTo>
                    <a:lnTo>
                      <a:pt x="1378" y="589"/>
                    </a:lnTo>
                    <a:lnTo>
                      <a:pt x="1380" y="590"/>
                    </a:lnTo>
                    <a:lnTo>
                      <a:pt x="1404" y="585"/>
                    </a:lnTo>
                    <a:lnTo>
                      <a:pt x="1426" y="583"/>
                    </a:lnTo>
                    <a:lnTo>
                      <a:pt x="1447" y="583"/>
                    </a:lnTo>
                    <a:lnTo>
                      <a:pt x="1466" y="585"/>
                    </a:lnTo>
                    <a:lnTo>
                      <a:pt x="1484" y="588"/>
                    </a:lnTo>
                    <a:lnTo>
                      <a:pt x="1503" y="594"/>
                    </a:lnTo>
                    <a:lnTo>
                      <a:pt x="1520" y="600"/>
                    </a:lnTo>
                    <a:lnTo>
                      <a:pt x="1535" y="608"/>
                    </a:lnTo>
                    <a:lnTo>
                      <a:pt x="1548" y="615"/>
                    </a:lnTo>
                    <a:lnTo>
                      <a:pt x="1558" y="623"/>
                    </a:lnTo>
                    <a:lnTo>
                      <a:pt x="1567" y="630"/>
                    </a:lnTo>
                    <a:lnTo>
                      <a:pt x="1572" y="636"/>
                    </a:lnTo>
                    <a:lnTo>
                      <a:pt x="1614" y="577"/>
                    </a:lnTo>
                    <a:lnTo>
                      <a:pt x="1484" y="486"/>
                    </a:lnTo>
                    <a:lnTo>
                      <a:pt x="1288" y="349"/>
                    </a:lnTo>
                    <a:lnTo>
                      <a:pt x="1068" y="664"/>
                    </a:lnTo>
                    <a:lnTo>
                      <a:pt x="976" y="796"/>
                    </a:lnTo>
                    <a:lnTo>
                      <a:pt x="1048" y="846"/>
                    </a:lnTo>
                    <a:lnTo>
                      <a:pt x="1034" y="866"/>
                    </a:lnTo>
                    <a:lnTo>
                      <a:pt x="952" y="809"/>
                    </a:lnTo>
                    <a:lnTo>
                      <a:pt x="894" y="768"/>
                    </a:lnTo>
                    <a:lnTo>
                      <a:pt x="844" y="733"/>
                    </a:lnTo>
                    <a:lnTo>
                      <a:pt x="840" y="741"/>
                    </a:lnTo>
                    <a:lnTo>
                      <a:pt x="834" y="749"/>
                    </a:lnTo>
                    <a:lnTo>
                      <a:pt x="827" y="759"/>
                    </a:lnTo>
                    <a:lnTo>
                      <a:pt x="818" y="770"/>
                    </a:lnTo>
                    <a:lnTo>
                      <a:pt x="808" y="780"/>
                    </a:lnTo>
                    <a:lnTo>
                      <a:pt x="796" y="791"/>
                    </a:lnTo>
                    <a:lnTo>
                      <a:pt x="783" y="801"/>
                    </a:lnTo>
                    <a:lnTo>
                      <a:pt x="767" y="811"/>
                    </a:lnTo>
                    <a:lnTo>
                      <a:pt x="749" y="820"/>
                    </a:lnTo>
                    <a:lnTo>
                      <a:pt x="729" y="826"/>
                    </a:lnTo>
                    <a:lnTo>
                      <a:pt x="706" y="833"/>
                    </a:lnTo>
                    <a:lnTo>
                      <a:pt x="681" y="837"/>
                    </a:lnTo>
                    <a:lnTo>
                      <a:pt x="680" y="839"/>
                    </a:lnTo>
                    <a:lnTo>
                      <a:pt x="678" y="840"/>
                    </a:lnTo>
                    <a:lnTo>
                      <a:pt x="676" y="840"/>
                    </a:lnTo>
                    <a:lnTo>
                      <a:pt x="671" y="839"/>
                    </a:lnTo>
                    <a:lnTo>
                      <a:pt x="669" y="837"/>
                    </a:lnTo>
                    <a:lnTo>
                      <a:pt x="668" y="835"/>
                    </a:lnTo>
                    <a:lnTo>
                      <a:pt x="667" y="833"/>
                    </a:lnTo>
                    <a:lnTo>
                      <a:pt x="649" y="596"/>
                    </a:lnTo>
                    <a:lnTo>
                      <a:pt x="505" y="496"/>
                    </a:lnTo>
                    <a:lnTo>
                      <a:pt x="430" y="603"/>
                    </a:lnTo>
                    <a:lnTo>
                      <a:pt x="431" y="605"/>
                    </a:lnTo>
                    <a:lnTo>
                      <a:pt x="431" y="608"/>
                    </a:lnTo>
                    <a:lnTo>
                      <a:pt x="430" y="609"/>
                    </a:lnTo>
                    <a:lnTo>
                      <a:pt x="294" y="803"/>
                    </a:lnTo>
                    <a:lnTo>
                      <a:pt x="188" y="956"/>
                    </a:lnTo>
                    <a:lnTo>
                      <a:pt x="187" y="957"/>
                    </a:lnTo>
                    <a:lnTo>
                      <a:pt x="185" y="959"/>
                    </a:lnTo>
                    <a:lnTo>
                      <a:pt x="183" y="959"/>
                    </a:lnTo>
                    <a:lnTo>
                      <a:pt x="183" y="958"/>
                    </a:lnTo>
                    <a:lnTo>
                      <a:pt x="29" y="1179"/>
                    </a:lnTo>
                    <a:lnTo>
                      <a:pt x="248" y="1332"/>
                    </a:lnTo>
                    <a:lnTo>
                      <a:pt x="245" y="1332"/>
                    </a:lnTo>
                    <a:lnTo>
                      <a:pt x="244" y="1333"/>
                    </a:lnTo>
                    <a:lnTo>
                      <a:pt x="232" y="1351"/>
                    </a:lnTo>
                    <a:lnTo>
                      <a:pt x="5" y="1191"/>
                    </a:lnTo>
                    <a:lnTo>
                      <a:pt x="1" y="1188"/>
                    </a:lnTo>
                    <a:lnTo>
                      <a:pt x="0" y="1184"/>
                    </a:lnTo>
                    <a:lnTo>
                      <a:pt x="0" y="1179"/>
                    </a:lnTo>
                    <a:lnTo>
                      <a:pt x="1" y="1175"/>
                    </a:lnTo>
                    <a:lnTo>
                      <a:pt x="162" y="944"/>
                    </a:lnTo>
                    <a:lnTo>
                      <a:pt x="159" y="942"/>
                    </a:lnTo>
                    <a:lnTo>
                      <a:pt x="159" y="941"/>
                    </a:lnTo>
                    <a:lnTo>
                      <a:pt x="158" y="940"/>
                    </a:lnTo>
                    <a:lnTo>
                      <a:pt x="158" y="938"/>
                    </a:lnTo>
                    <a:lnTo>
                      <a:pt x="159" y="936"/>
                    </a:lnTo>
                    <a:lnTo>
                      <a:pt x="294" y="742"/>
                    </a:lnTo>
                    <a:lnTo>
                      <a:pt x="401" y="589"/>
                    </a:lnTo>
                    <a:lnTo>
                      <a:pt x="402" y="588"/>
                    </a:lnTo>
                    <a:lnTo>
                      <a:pt x="404" y="587"/>
                    </a:lnTo>
                    <a:lnTo>
                      <a:pt x="406" y="586"/>
                    </a:lnTo>
                    <a:lnTo>
                      <a:pt x="407" y="587"/>
                    </a:lnTo>
                    <a:lnTo>
                      <a:pt x="410" y="589"/>
                    </a:lnTo>
                    <a:lnTo>
                      <a:pt x="492" y="472"/>
                    </a:lnTo>
                    <a:lnTo>
                      <a:pt x="818" y="5"/>
                    </a:lnTo>
                    <a:lnTo>
                      <a:pt x="821" y="2"/>
                    </a:lnTo>
                    <a:lnTo>
                      <a:pt x="825"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4" name="Freeform 507"/>
              <p:cNvSpPr>
                <a:spLocks noEditPoints="1"/>
              </p:cNvSpPr>
              <p:nvPr/>
            </p:nvSpPr>
            <p:spPr bwMode="auto">
              <a:xfrm>
                <a:off x="11237913" y="1887538"/>
                <a:ext cx="312738" cy="401638"/>
              </a:xfrm>
              <a:custGeom>
                <a:avLst/>
                <a:gdLst/>
                <a:ahLst/>
                <a:cxnLst>
                  <a:cxn ang="0">
                    <a:pos x="158" y="10"/>
                  </a:cxn>
                  <a:cxn ang="0">
                    <a:pos x="98" y="95"/>
                  </a:cxn>
                  <a:cxn ang="0">
                    <a:pos x="9" y="223"/>
                  </a:cxn>
                  <a:cxn ang="0">
                    <a:pos x="38" y="244"/>
                  </a:cxn>
                  <a:cxn ang="0">
                    <a:pos x="98" y="158"/>
                  </a:cxn>
                  <a:cxn ang="0">
                    <a:pos x="187" y="30"/>
                  </a:cxn>
                  <a:cxn ang="0">
                    <a:pos x="158" y="10"/>
                  </a:cxn>
                  <a:cxn ang="0">
                    <a:pos x="155" y="0"/>
                  </a:cxn>
                  <a:cxn ang="0">
                    <a:pos x="158" y="0"/>
                  </a:cxn>
                  <a:cxn ang="0">
                    <a:pos x="159" y="1"/>
                  </a:cxn>
                  <a:cxn ang="0">
                    <a:pos x="195" y="26"/>
                  </a:cxn>
                  <a:cxn ang="0">
                    <a:pos x="197" y="27"/>
                  </a:cxn>
                  <a:cxn ang="0">
                    <a:pos x="197" y="30"/>
                  </a:cxn>
                  <a:cxn ang="0">
                    <a:pos x="196" y="31"/>
                  </a:cxn>
                  <a:cxn ang="0">
                    <a:pos x="98" y="172"/>
                  </a:cxn>
                  <a:cxn ang="0">
                    <a:pos x="43" y="252"/>
                  </a:cxn>
                  <a:cxn ang="0">
                    <a:pos x="41" y="253"/>
                  </a:cxn>
                  <a:cxn ang="0">
                    <a:pos x="38" y="253"/>
                  </a:cxn>
                  <a:cxn ang="0">
                    <a:pos x="37" y="252"/>
                  </a:cxn>
                  <a:cxn ang="0">
                    <a:pos x="1" y="228"/>
                  </a:cxn>
                  <a:cxn ang="0">
                    <a:pos x="1" y="227"/>
                  </a:cxn>
                  <a:cxn ang="0">
                    <a:pos x="0" y="226"/>
                  </a:cxn>
                  <a:cxn ang="0">
                    <a:pos x="0" y="223"/>
                  </a:cxn>
                  <a:cxn ang="0">
                    <a:pos x="0" y="222"/>
                  </a:cxn>
                  <a:cxn ang="0">
                    <a:pos x="98" y="81"/>
                  </a:cxn>
                  <a:cxn ang="0">
                    <a:pos x="154" y="2"/>
                  </a:cxn>
                  <a:cxn ang="0">
                    <a:pos x="155" y="0"/>
                  </a:cxn>
                </a:cxnLst>
                <a:rect l="0" t="0" r="r" b="b"/>
                <a:pathLst>
                  <a:path w="197" h="253">
                    <a:moveTo>
                      <a:pt x="158" y="10"/>
                    </a:moveTo>
                    <a:lnTo>
                      <a:pt x="98" y="95"/>
                    </a:lnTo>
                    <a:lnTo>
                      <a:pt x="9" y="223"/>
                    </a:lnTo>
                    <a:lnTo>
                      <a:pt x="38" y="244"/>
                    </a:lnTo>
                    <a:lnTo>
                      <a:pt x="98" y="158"/>
                    </a:lnTo>
                    <a:lnTo>
                      <a:pt x="187" y="30"/>
                    </a:lnTo>
                    <a:lnTo>
                      <a:pt x="158" y="10"/>
                    </a:lnTo>
                    <a:close/>
                    <a:moveTo>
                      <a:pt x="155" y="0"/>
                    </a:moveTo>
                    <a:lnTo>
                      <a:pt x="158" y="0"/>
                    </a:lnTo>
                    <a:lnTo>
                      <a:pt x="159" y="1"/>
                    </a:lnTo>
                    <a:lnTo>
                      <a:pt x="195" y="26"/>
                    </a:lnTo>
                    <a:lnTo>
                      <a:pt x="197" y="27"/>
                    </a:lnTo>
                    <a:lnTo>
                      <a:pt x="197" y="30"/>
                    </a:lnTo>
                    <a:lnTo>
                      <a:pt x="196" y="31"/>
                    </a:lnTo>
                    <a:lnTo>
                      <a:pt x="98" y="172"/>
                    </a:lnTo>
                    <a:lnTo>
                      <a:pt x="43" y="252"/>
                    </a:lnTo>
                    <a:lnTo>
                      <a:pt x="41" y="253"/>
                    </a:lnTo>
                    <a:lnTo>
                      <a:pt x="38" y="253"/>
                    </a:lnTo>
                    <a:lnTo>
                      <a:pt x="37" y="252"/>
                    </a:lnTo>
                    <a:lnTo>
                      <a:pt x="1" y="228"/>
                    </a:lnTo>
                    <a:lnTo>
                      <a:pt x="1" y="227"/>
                    </a:lnTo>
                    <a:lnTo>
                      <a:pt x="0" y="226"/>
                    </a:lnTo>
                    <a:lnTo>
                      <a:pt x="0" y="223"/>
                    </a:lnTo>
                    <a:lnTo>
                      <a:pt x="0" y="222"/>
                    </a:lnTo>
                    <a:lnTo>
                      <a:pt x="98" y="81"/>
                    </a:lnTo>
                    <a:lnTo>
                      <a:pt x="154" y="2"/>
                    </a:lnTo>
                    <a:lnTo>
                      <a:pt x="155"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5" name="Freeform 508"/>
              <p:cNvSpPr>
                <a:spLocks noEditPoints="1"/>
              </p:cNvSpPr>
              <p:nvPr/>
            </p:nvSpPr>
            <p:spPr bwMode="auto">
              <a:xfrm>
                <a:off x="10007601" y="939800"/>
                <a:ext cx="501650" cy="495300"/>
              </a:xfrm>
              <a:custGeom>
                <a:avLst/>
                <a:gdLst/>
                <a:ahLst/>
                <a:cxnLst>
                  <a:cxn ang="0">
                    <a:pos x="141" y="162"/>
                  </a:cxn>
                  <a:cxn ang="0">
                    <a:pos x="11" y="179"/>
                  </a:cxn>
                  <a:cxn ang="0">
                    <a:pos x="17" y="188"/>
                  </a:cxn>
                  <a:cxn ang="0">
                    <a:pos x="100" y="246"/>
                  </a:cxn>
                  <a:cxn ang="0">
                    <a:pos x="172" y="297"/>
                  </a:cxn>
                  <a:cxn ang="0">
                    <a:pos x="175" y="299"/>
                  </a:cxn>
                  <a:cxn ang="0">
                    <a:pos x="188" y="302"/>
                  </a:cxn>
                  <a:cxn ang="0">
                    <a:pos x="156" y="160"/>
                  </a:cxn>
                  <a:cxn ang="0">
                    <a:pos x="217" y="152"/>
                  </a:cxn>
                  <a:cxn ang="0">
                    <a:pos x="161" y="159"/>
                  </a:cxn>
                  <a:cxn ang="0">
                    <a:pos x="194" y="301"/>
                  </a:cxn>
                  <a:cxn ang="0">
                    <a:pos x="206" y="296"/>
                  </a:cxn>
                  <a:cxn ang="0">
                    <a:pos x="217" y="281"/>
                  </a:cxn>
                  <a:cxn ang="0">
                    <a:pos x="307" y="150"/>
                  </a:cxn>
                  <a:cxn ang="0">
                    <a:pos x="122" y="9"/>
                  </a:cxn>
                  <a:cxn ang="0">
                    <a:pos x="110" y="16"/>
                  </a:cxn>
                  <a:cxn ang="0">
                    <a:pos x="100" y="30"/>
                  </a:cxn>
                  <a:cxn ang="0">
                    <a:pos x="11" y="159"/>
                  </a:cxn>
                  <a:cxn ang="0">
                    <a:pos x="9" y="173"/>
                  </a:cxn>
                  <a:cxn ang="0">
                    <a:pos x="141" y="157"/>
                  </a:cxn>
                  <a:cxn ang="0">
                    <a:pos x="141" y="95"/>
                  </a:cxn>
                  <a:cxn ang="0">
                    <a:pos x="127" y="9"/>
                  </a:cxn>
                  <a:cxn ang="0">
                    <a:pos x="160" y="154"/>
                  </a:cxn>
                  <a:cxn ang="0">
                    <a:pos x="217" y="147"/>
                  </a:cxn>
                  <a:cxn ang="0">
                    <a:pos x="305" y="128"/>
                  </a:cxn>
                  <a:cxn ang="0">
                    <a:pos x="296" y="119"/>
                  </a:cxn>
                  <a:cxn ang="0">
                    <a:pos x="175" y="34"/>
                  </a:cxn>
                  <a:cxn ang="0">
                    <a:pos x="144" y="13"/>
                  </a:cxn>
                  <a:cxn ang="0">
                    <a:pos x="141" y="11"/>
                  </a:cxn>
                  <a:cxn ang="0">
                    <a:pos x="127" y="9"/>
                  </a:cxn>
                  <a:cxn ang="0">
                    <a:pos x="141" y="2"/>
                  </a:cxn>
                  <a:cxn ang="0">
                    <a:pos x="150" y="7"/>
                  </a:cxn>
                  <a:cxn ang="0">
                    <a:pos x="217" y="54"/>
                  </a:cxn>
                  <a:cxn ang="0">
                    <a:pos x="308" y="119"/>
                  </a:cxn>
                  <a:cxn ang="0">
                    <a:pos x="316" y="136"/>
                  </a:cxn>
                  <a:cxn ang="0">
                    <a:pos x="314" y="154"/>
                  </a:cxn>
                  <a:cxn ang="0">
                    <a:pos x="218" y="294"/>
                  </a:cxn>
                  <a:cxn ang="0">
                    <a:pos x="209" y="303"/>
                  </a:cxn>
                  <a:cxn ang="0">
                    <a:pos x="193" y="312"/>
                  </a:cxn>
                  <a:cxn ang="0">
                    <a:pos x="175" y="308"/>
                  </a:cxn>
                  <a:cxn ang="0">
                    <a:pos x="141" y="286"/>
                  </a:cxn>
                  <a:cxn ang="0">
                    <a:pos x="17" y="198"/>
                  </a:cxn>
                  <a:cxn ang="0">
                    <a:pos x="4" y="184"/>
                  </a:cxn>
                  <a:cxn ang="0">
                    <a:pos x="0" y="166"/>
                  </a:cxn>
                  <a:cxn ang="0">
                    <a:pos x="7" y="148"/>
                  </a:cxn>
                  <a:cxn ang="0">
                    <a:pos x="106" y="9"/>
                  </a:cxn>
                  <a:cxn ang="0">
                    <a:pos x="123" y="1"/>
                  </a:cxn>
                </a:cxnLst>
                <a:rect l="0" t="0" r="r" b="b"/>
                <a:pathLst>
                  <a:path w="316" h="312">
                    <a:moveTo>
                      <a:pt x="156" y="160"/>
                    </a:moveTo>
                    <a:lnTo>
                      <a:pt x="141" y="162"/>
                    </a:lnTo>
                    <a:lnTo>
                      <a:pt x="100" y="167"/>
                    </a:lnTo>
                    <a:lnTo>
                      <a:pt x="11" y="179"/>
                    </a:lnTo>
                    <a:lnTo>
                      <a:pt x="14" y="184"/>
                    </a:lnTo>
                    <a:lnTo>
                      <a:pt x="17" y="188"/>
                    </a:lnTo>
                    <a:lnTo>
                      <a:pt x="21" y="192"/>
                    </a:lnTo>
                    <a:lnTo>
                      <a:pt x="100" y="246"/>
                    </a:lnTo>
                    <a:lnTo>
                      <a:pt x="141" y="275"/>
                    </a:lnTo>
                    <a:lnTo>
                      <a:pt x="172" y="297"/>
                    </a:lnTo>
                    <a:lnTo>
                      <a:pt x="173" y="298"/>
                    </a:lnTo>
                    <a:lnTo>
                      <a:pt x="175" y="299"/>
                    </a:lnTo>
                    <a:lnTo>
                      <a:pt x="181" y="301"/>
                    </a:lnTo>
                    <a:lnTo>
                      <a:pt x="188" y="302"/>
                    </a:lnTo>
                    <a:lnTo>
                      <a:pt x="175" y="244"/>
                    </a:lnTo>
                    <a:lnTo>
                      <a:pt x="156" y="160"/>
                    </a:lnTo>
                    <a:close/>
                    <a:moveTo>
                      <a:pt x="308" y="140"/>
                    </a:moveTo>
                    <a:lnTo>
                      <a:pt x="217" y="152"/>
                    </a:lnTo>
                    <a:lnTo>
                      <a:pt x="175" y="158"/>
                    </a:lnTo>
                    <a:lnTo>
                      <a:pt x="161" y="159"/>
                    </a:lnTo>
                    <a:lnTo>
                      <a:pt x="175" y="218"/>
                    </a:lnTo>
                    <a:lnTo>
                      <a:pt x="194" y="301"/>
                    </a:lnTo>
                    <a:lnTo>
                      <a:pt x="201" y="299"/>
                    </a:lnTo>
                    <a:lnTo>
                      <a:pt x="206" y="296"/>
                    </a:lnTo>
                    <a:lnTo>
                      <a:pt x="211" y="290"/>
                    </a:lnTo>
                    <a:lnTo>
                      <a:pt x="217" y="281"/>
                    </a:lnTo>
                    <a:lnTo>
                      <a:pt x="303" y="159"/>
                    </a:lnTo>
                    <a:lnTo>
                      <a:pt x="307" y="150"/>
                    </a:lnTo>
                    <a:lnTo>
                      <a:pt x="308" y="140"/>
                    </a:lnTo>
                    <a:close/>
                    <a:moveTo>
                      <a:pt x="122" y="9"/>
                    </a:moveTo>
                    <a:lnTo>
                      <a:pt x="115" y="12"/>
                    </a:lnTo>
                    <a:lnTo>
                      <a:pt x="110" y="16"/>
                    </a:lnTo>
                    <a:lnTo>
                      <a:pt x="106" y="21"/>
                    </a:lnTo>
                    <a:lnTo>
                      <a:pt x="100" y="30"/>
                    </a:lnTo>
                    <a:lnTo>
                      <a:pt x="14" y="152"/>
                    </a:lnTo>
                    <a:lnTo>
                      <a:pt x="11" y="159"/>
                    </a:lnTo>
                    <a:lnTo>
                      <a:pt x="9" y="166"/>
                    </a:lnTo>
                    <a:lnTo>
                      <a:pt x="9" y="173"/>
                    </a:lnTo>
                    <a:lnTo>
                      <a:pt x="100" y="162"/>
                    </a:lnTo>
                    <a:lnTo>
                      <a:pt x="141" y="157"/>
                    </a:lnTo>
                    <a:lnTo>
                      <a:pt x="155" y="155"/>
                    </a:lnTo>
                    <a:lnTo>
                      <a:pt x="141" y="95"/>
                    </a:lnTo>
                    <a:lnTo>
                      <a:pt x="122" y="9"/>
                    </a:lnTo>
                    <a:close/>
                    <a:moveTo>
                      <a:pt x="127" y="9"/>
                    </a:moveTo>
                    <a:lnTo>
                      <a:pt x="141" y="69"/>
                    </a:lnTo>
                    <a:lnTo>
                      <a:pt x="160" y="154"/>
                    </a:lnTo>
                    <a:lnTo>
                      <a:pt x="175" y="152"/>
                    </a:lnTo>
                    <a:lnTo>
                      <a:pt x="217" y="147"/>
                    </a:lnTo>
                    <a:lnTo>
                      <a:pt x="307" y="135"/>
                    </a:lnTo>
                    <a:lnTo>
                      <a:pt x="305" y="128"/>
                    </a:lnTo>
                    <a:lnTo>
                      <a:pt x="301" y="123"/>
                    </a:lnTo>
                    <a:lnTo>
                      <a:pt x="296" y="119"/>
                    </a:lnTo>
                    <a:lnTo>
                      <a:pt x="217" y="64"/>
                    </a:lnTo>
                    <a:lnTo>
                      <a:pt x="175" y="34"/>
                    </a:lnTo>
                    <a:lnTo>
                      <a:pt x="146" y="14"/>
                    </a:lnTo>
                    <a:lnTo>
                      <a:pt x="144" y="13"/>
                    </a:lnTo>
                    <a:lnTo>
                      <a:pt x="143" y="12"/>
                    </a:lnTo>
                    <a:lnTo>
                      <a:pt x="141" y="11"/>
                    </a:lnTo>
                    <a:lnTo>
                      <a:pt x="134" y="9"/>
                    </a:lnTo>
                    <a:lnTo>
                      <a:pt x="127" y="9"/>
                    </a:lnTo>
                    <a:close/>
                    <a:moveTo>
                      <a:pt x="132" y="0"/>
                    </a:moveTo>
                    <a:lnTo>
                      <a:pt x="141" y="2"/>
                    </a:lnTo>
                    <a:lnTo>
                      <a:pt x="148" y="5"/>
                    </a:lnTo>
                    <a:lnTo>
                      <a:pt x="150" y="7"/>
                    </a:lnTo>
                    <a:lnTo>
                      <a:pt x="175" y="24"/>
                    </a:lnTo>
                    <a:lnTo>
                      <a:pt x="217" y="54"/>
                    </a:lnTo>
                    <a:lnTo>
                      <a:pt x="300" y="112"/>
                    </a:lnTo>
                    <a:lnTo>
                      <a:pt x="308" y="119"/>
                    </a:lnTo>
                    <a:lnTo>
                      <a:pt x="313" y="127"/>
                    </a:lnTo>
                    <a:lnTo>
                      <a:pt x="316" y="136"/>
                    </a:lnTo>
                    <a:lnTo>
                      <a:pt x="316" y="145"/>
                    </a:lnTo>
                    <a:lnTo>
                      <a:pt x="314" y="154"/>
                    </a:lnTo>
                    <a:lnTo>
                      <a:pt x="310" y="163"/>
                    </a:lnTo>
                    <a:lnTo>
                      <a:pt x="218" y="294"/>
                    </a:lnTo>
                    <a:lnTo>
                      <a:pt x="217" y="295"/>
                    </a:lnTo>
                    <a:lnTo>
                      <a:pt x="209" y="303"/>
                    </a:lnTo>
                    <a:lnTo>
                      <a:pt x="202" y="308"/>
                    </a:lnTo>
                    <a:lnTo>
                      <a:pt x="193" y="312"/>
                    </a:lnTo>
                    <a:lnTo>
                      <a:pt x="184" y="311"/>
                    </a:lnTo>
                    <a:lnTo>
                      <a:pt x="175" y="308"/>
                    </a:lnTo>
                    <a:lnTo>
                      <a:pt x="167" y="303"/>
                    </a:lnTo>
                    <a:lnTo>
                      <a:pt x="141" y="286"/>
                    </a:lnTo>
                    <a:lnTo>
                      <a:pt x="100" y="257"/>
                    </a:lnTo>
                    <a:lnTo>
                      <a:pt x="17" y="198"/>
                    </a:lnTo>
                    <a:lnTo>
                      <a:pt x="9" y="191"/>
                    </a:lnTo>
                    <a:lnTo>
                      <a:pt x="4" y="184"/>
                    </a:lnTo>
                    <a:lnTo>
                      <a:pt x="0" y="175"/>
                    </a:lnTo>
                    <a:lnTo>
                      <a:pt x="0" y="166"/>
                    </a:lnTo>
                    <a:lnTo>
                      <a:pt x="2" y="157"/>
                    </a:lnTo>
                    <a:lnTo>
                      <a:pt x="7" y="148"/>
                    </a:lnTo>
                    <a:lnTo>
                      <a:pt x="100" y="16"/>
                    </a:lnTo>
                    <a:lnTo>
                      <a:pt x="106" y="9"/>
                    </a:lnTo>
                    <a:lnTo>
                      <a:pt x="114" y="4"/>
                    </a:lnTo>
                    <a:lnTo>
                      <a:pt x="123" y="1"/>
                    </a:lnTo>
                    <a:lnTo>
                      <a:pt x="132"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6" name="Freeform 509"/>
              <p:cNvSpPr>
                <a:spLocks noEditPoints="1"/>
              </p:cNvSpPr>
              <p:nvPr/>
            </p:nvSpPr>
            <p:spPr bwMode="auto">
              <a:xfrm>
                <a:off x="10593388" y="1284288"/>
                <a:ext cx="274638" cy="244475"/>
              </a:xfrm>
              <a:custGeom>
                <a:avLst/>
                <a:gdLst/>
                <a:ahLst/>
                <a:cxnLst>
                  <a:cxn ang="0">
                    <a:pos x="121" y="60"/>
                  </a:cxn>
                  <a:cxn ang="0">
                    <a:pos x="96" y="97"/>
                  </a:cxn>
                  <a:cxn ang="0">
                    <a:pos x="77" y="124"/>
                  </a:cxn>
                  <a:cxn ang="0">
                    <a:pos x="109" y="147"/>
                  </a:cxn>
                  <a:cxn ang="0">
                    <a:pos x="166" y="65"/>
                  </a:cxn>
                  <a:cxn ang="0">
                    <a:pos x="42" y="6"/>
                  </a:cxn>
                  <a:cxn ang="0">
                    <a:pos x="24" y="10"/>
                  </a:cxn>
                  <a:cxn ang="0">
                    <a:pos x="12" y="20"/>
                  </a:cxn>
                  <a:cxn ang="0">
                    <a:pos x="6" y="36"/>
                  </a:cxn>
                  <a:cxn ang="0">
                    <a:pos x="9" y="53"/>
                  </a:cxn>
                  <a:cxn ang="0">
                    <a:pos x="25" y="78"/>
                  </a:cxn>
                  <a:cxn ang="0">
                    <a:pos x="49" y="95"/>
                  </a:cxn>
                  <a:cxn ang="0">
                    <a:pos x="61" y="100"/>
                  </a:cxn>
                  <a:cxn ang="0">
                    <a:pos x="85" y="103"/>
                  </a:cxn>
                  <a:cxn ang="0">
                    <a:pos x="115" y="60"/>
                  </a:cxn>
                  <a:cxn ang="0">
                    <a:pos x="104" y="40"/>
                  </a:cxn>
                  <a:cxn ang="0">
                    <a:pos x="96" y="30"/>
                  </a:cxn>
                  <a:cxn ang="0">
                    <a:pos x="73" y="14"/>
                  </a:cxn>
                  <a:cxn ang="0">
                    <a:pos x="51" y="7"/>
                  </a:cxn>
                  <a:cxn ang="0">
                    <a:pos x="42" y="0"/>
                  </a:cxn>
                  <a:cxn ang="0">
                    <a:pos x="60" y="3"/>
                  </a:cxn>
                  <a:cxn ang="0">
                    <a:pos x="88" y="16"/>
                  </a:cxn>
                  <a:cxn ang="0">
                    <a:pos x="103" y="29"/>
                  </a:cxn>
                  <a:cxn ang="0">
                    <a:pos x="115" y="45"/>
                  </a:cxn>
                  <a:cxn ang="0">
                    <a:pos x="121" y="50"/>
                  </a:cxn>
                  <a:cxn ang="0">
                    <a:pos x="132" y="36"/>
                  </a:cxn>
                  <a:cxn ang="0">
                    <a:pos x="135" y="36"/>
                  </a:cxn>
                  <a:cxn ang="0">
                    <a:pos x="172" y="62"/>
                  </a:cxn>
                  <a:cxn ang="0">
                    <a:pos x="173" y="64"/>
                  </a:cxn>
                  <a:cxn ang="0">
                    <a:pos x="173" y="66"/>
                  </a:cxn>
                  <a:cxn ang="0">
                    <a:pos x="112" y="153"/>
                  </a:cxn>
                  <a:cxn ang="0">
                    <a:pos x="110" y="154"/>
                  </a:cxn>
                  <a:cxn ang="0">
                    <a:pos x="108" y="153"/>
                  </a:cxn>
                  <a:cxn ang="0">
                    <a:pos x="71" y="127"/>
                  </a:cxn>
                  <a:cxn ang="0">
                    <a:pos x="70" y="124"/>
                  </a:cxn>
                  <a:cxn ang="0">
                    <a:pos x="80" y="108"/>
                  </a:cxn>
                  <a:cxn ang="0">
                    <a:pos x="60" y="106"/>
                  </a:cxn>
                  <a:cxn ang="0">
                    <a:pos x="34" y="93"/>
                  </a:cxn>
                  <a:cxn ang="0">
                    <a:pos x="10" y="69"/>
                  </a:cxn>
                  <a:cxn ang="0">
                    <a:pos x="1" y="45"/>
                  </a:cxn>
                  <a:cxn ang="0">
                    <a:pos x="2" y="26"/>
                  </a:cxn>
                  <a:cxn ang="0">
                    <a:pos x="13" y="10"/>
                  </a:cxn>
                  <a:cxn ang="0">
                    <a:pos x="31" y="2"/>
                  </a:cxn>
                </a:cxnLst>
                <a:rect l="0" t="0" r="r" b="b"/>
                <a:pathLst>
                  <a:path w="173" h="154">
                    <a:moveTo>
                      <a:pt x="133" y="42"/>
                    </a:moveTo>
                    <a:lnTo>
                      <a:pt x="121" y="60"/>
                    </a:lnTo>
                    <a:lnTo>
                      <a:pt x="120" y="62"/>
                    </a:lnTo>
                    <a:lnTo>
                      <a:pt x="96" y="97"/>
                    </a:lnTo>
                    <a:lnTo>
                      <a:pt x="89" y="107"/>
                    </a:lnTo>
                    <a:lnTo>
                      <a:pt x="77" y="124"/>
                    </a:lnTo>
                    <a:lnTo>
                      <a:pt x="96" y="137"/>
                    </a:lnTo>
                    <a:lnTo>
                      <a:pt x="109" y="147"/>
                    </a:lnTo>
                    <a:lnTo>
                      <a:pt x="121" y="129"/>
                    </a:lnTo>
                    <a:lnTo>
                      <a:pt x="166" y="65"/>
                    </a:lnTo>
                    <a:lnTo>
                      <a:pt x="133" y="42"/>
                    </a:lnTo>
                    <a:close/>
                    <a:moveTo>
                      <a:pt x="42" y="6"/>
                    </a:moveTo>
                    <a:lnTo>
                      <a:pt x="32" y="7"/>
                    </a:lnTo>
                    <a:lnTo>
                      <a:pt x="24" y="10"/>
                    </a:lnTo>
                    <a:lnTo>
                      <a:pt x="17" y="14"/>
                    </a:lnTo>
                    <a:lnTo>
                      <a:pt x="12" y="20"/>
                    </a:lnTo>
                    <a:lnTo>
                      <a:pt x="8" y="28"/>
                    </a:lnTo>
                    <a:lnTo>
                      <a:pt x="6" y="36"/>
                    </a:lnTo>
                    <a:lnTo>
                      <a:pt x="7" y="45"/>
                    </a:lnTo>
                    <a:lnTo>
                      <a:pt x="9" y="53"/>
                    </a:lnTo>
                    <a:lnTo>
                      <a:pt x="15" y="66"/>
                    </a:lnTo>
                    <a:lnTo>
                      <a:pt x="25" y="78"/>
                    </a:lnTo>
                    <a:lnTo>
                      <a:pt x="37" y="88"/>
                    </a:lnTo>
                    <a:lnTo>
                      <a:pt x="49" y="95"/>
                    </a:lnTo>
                    <a:lnTo>
                      <a:pt x="60" y="100"/>
                    </a:lnTo>
                    <a:lnTo>
                      <a:pt x="61" y="100"/>
                    </a:lnTo>
                    <a:lnTo>
                      <a:pt x="73" y="103"/>
                    </a:lnTo>
                    <a:lnTo>
                      <a:pt x="85" y="103"/>
                    </a:lnTo>
                    <a:lnTo>
                      <a:pt x="96" y="87"/>
                    </a:lnTo>
                    <a:lnTo>
                      <a:pt x="115" y="60"/>
                    </a:lnTo>
                    <a:lnTo>
                      <a:pt x="110" y="50"/>
                    </a:lnTo>
                    <a:lnTo>
                      <a:pt x="104" y="40"/>
                    </a:lnTo>
                    <a:lnTo>
                      <a:pt x="100" y="34"/>
                    </a:lnTo>
                    <a:lnTo>
                      <a:pt x="96" y="30"/>
                    </a:lnTo>
                    <a:lnTo>
                      <a:pt x="85" y="21"/>
                    </a:lnTo>
                    <a:lnTo>
                      <a:pt x="73" y="14"/>
                    </a:lnTo>
                    <a:lnTo>
                      <a:pt x="60" y="9"/>
                    </a:lnTo>
                    <a:lnTo>
                      <a:pt x="51" y="7"/>
                    </a:lnTo>
                    <a:lnTo>
                      <a:pt x="42" y="6"/>
                    </a:lnTo>
                    <a:close/>
                    <a:moveTo>
                      <a:pt x="42" y="0"/>
                    </a:moveTo>
                    <a:lnTo>
                      <a:pt x="51" y="1"/>
                    </a:lnTo>
                    <a:lnTo>
                      <a:pt x="60" y="3"/>
                    </a:lnTo>
                    <a:lnTo>
                      <a:pt x="74" y="8"/>
                    </a:lnTo>
                    <a:lnTo>
                      <a:pt x="88" y="16"/>
                    </a:lnTo>
                    <a:lnTo>
                      <a:pt x="96" y="22"/>
                    </a:lnTo>
                    <a:lnTo>
                      <a:pt x="103" y="29"/>
                    </a:lnTo>
                    <a:lnTo>
                      <a:pt x="109" y="36"/>
                    </a:lnTo>
                    <a:lnTo>
                      <a:pt x="115" y="45"/>
                    </a:lnTo>
                    <a:lnTo>
                      <a:pt x="118" y="54"/>
                    </a:lnTo>
                    <a:lnTo>
                      <a:pt x="121" y="50"/>
                    </a:lnTo>
                    <a:lnTo>
                      <a:pt x="131" y="37"/>
                    </a:lnTo>
                    <a:lnTo>
                      <a:pt x="132" y="36"/>
                    </a:lnTo>
                    <a:lnTo>
                      <a:pt x="133" y="36"/>
                    </a:lnTo>
                    <a:lnTo>
                      <a:pt x="135" y="36"/>
                    </a:lnTo>
                    <a:lnTo>
                      <a:pt x="135" y="36"/>
                    </a:lnTo>
                    <a:lnTo>
                      <a:pt x="172" y="62"/>
                    </a:lnTo>
                    <a:lnTo>
                      <a:pt x="173" y="63"/>
                    </a:lnTo>
                    <a:lnTo>
                      <a:pt x="173" y="64"/>
                    </a:lnTo>
                    <a:lnTo>
                      <a:pt x="173" y="65"/>
                    </a:lnTo>
                    <a:lnTo>
                      <a:pt x="173" y="66"/>
                    </a:lnTo>
                    <a:lnTo>
                      <a:pt x="121" y="139"/>
                    </a:lnTo>
                    <a:lnTo>
                      <a:pt x="112" y="153"/>
                    </a:lnTo>
                    <a:lnTo>
                      <a:pt x="111" y="153"/>
                    </a:lnTo>
                    <a:lnTo>
                      <a:pt x="110" y="154"/>
                    </a:lnTo>
                    <a:lnTo>
                      <a:pt x="109" y="154"/>
                    </a:lnTo>
                    <a:lnTo>
                      <a:pt x="108" y="153"/>
                    </a:lnTo>
                    <a:lnTo>
                      <a:pt x="96" y="144"/>
                    </a:lnTo>
                    <a:lnTo>
                      <a:pt x="71" y="127"/>
                    </a:lnTo>
                    <a:lnTo>
                      <a:pt x="70" y="125"/>
                    </a:lnTo>
                    <a:lnTo>
                      <a:pt x="70" y="124"/>
                    </a:lnTo>
                    <a:lnTo>
                      <a:pt x="70" y="123"/>
                    </a:lnTo>
                    <a:lnTo>
                      <a:pt x="80" y="108"/>
                    </a:lnTo>
                    <a:lnTo>
                      <a:pt x="70" y="108"/>
                    </a:lnTo>
                    <a:lnTo>
                      <a:pt x="60" y="106"/>
                    </a:lnTo>
                    <a:lnTo>
                      <a:pt x="47" y="101"/>
                    </a:lnTo>
                    <a:lnTo>
                      <a:pt x="34" y="93"/>
                    </a:lnTo>
                    <a:lnTo>
                      <a:pt x="20" y="82"/>
                    </a:lnTo>
                    <a:lnTo>
                      <a:pt x="10" y="69"/>
                    </a:lnTo>
                    <a:lnTo>
                      <a:pt x="4" y="55"/>
                    </a:lnTo>
                    <a:lnTo>
                      <a:pt x="1" y="45"/>
                    </a:lnTo>
                    <a:lnTo>
                      <a:pt x="0" y="35"/>
                    </a:lnTo>
                    <a:lnTo>
                      <a:pt x="2" y="26"/>
                    </a:lnTo>
                    <a:lnTo>
                      <a:pt x="7" y="17"/>
                    </a:lnTo>
                    <a:lnTo>
                      <a:pt x="13" y="10"/>
                    </a:lnTo>
                    <a:lnTo>
                      <a:pt x="22" y="5"/>
                    </a:lnTo>
                    <a:lnTo>
                      <a:pt x="31" y="2"/>
                    </a:lnTo>
                    <a:lnTo>
                      <a:pt x="42"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7" name="Freeform 510"/>
              <p:cNvSpPr>
                <a:spLocks noEditPoints="1"/>
              </p:cNvSpPr>
              <p:nvPr/>
            </p:nvSpPr>
            <p:spPr bwMode="auto">
              <a:xfrm>
                <a:off x="10029826" y="3079750"/>
                <a:ext cx="369888" cy="300038"/>
              </a:xfrm>
              <a:custGeom>
                <a:avLst/>
                <a:gdLst/>
                <a:ahLst/>
                <a:cxnLst>
                  <a:cxn ang="0">
                    <a:pos x="37" y="7"/>
                  </a:cxn>
                  <a:cxn ang="0">
                    <a:pos x="7" y="50"/>
                  </a:cxn>
                  <a:cxn ang="0">
                    <a:pos x="117" y="126"/>
                  </a:cxn>
                  <a:cxn ang="0">
                    <a:pos x="196" y="182"/>
                  </a:cxn>
                  <a:cxn ang="0">
                    <a:pos x="226" y="139"/>
                  </a:cxn>
                  <a:cxn ang="0">
                    <a:pos x="117" y="63"/>
                  </a:cxn>
                  <a:cxn ang="0">
                    <a:pos x="37" y="7"/>
                  </a:cxn>
                  <a:cxn ang="0">
                    <a:pos x="36" y="0"/>
                  </a:cxn>
                  <a:cxn ang="0">
                    <a:pos x="37" y="0"/>
                  </a:cxn>
                  <a:cxn ang="0">
                    <a:pos x="38" y="1"/>
                  </a:cxn>
                  <a:cxn ang="0">
                    <a:pos x="117" y="56"/>
                  </a:cxn>
                  <a:cxn ang="0">
                    <a:pos x="231" y="136"/>
                  </a:cxn>
                  <a:cxn ang="0">
                    <a:pos x="231" y="136"/>
                  </a:cxn>
                  <a:cxn ang="0">
                    <a:pos x="232" y="137"/>
                  </a:cxn>
                  <a:cxn ang="0">
                    <a:pos x="233" y="138"/>
                  </a:cxn>
                  <a:cxn ang="0">
                    <a:pos x="233" y="139"/>
                  </a:cxn>
                  <a:cxn ang="0">
                    <a:pos x="232" y="140"/>
                  </a:cxn>
                  <a:cxn ang="0">
                    <a:pos x="199" y="187"/>
                  </a:cxn>
                  <a:cxn ang="0">
                    <a:pos x="198" y="188"/>
                  </a:cxn>
                  <a:cxn ang="0">
                    <a:pos x="197" y="189"/>
                  </a:cxn>
                  <a:cxn ang="0">
                    <a:pos x="196" y="189"/>
                  </a:cxn>
                  <a:cxn ang="0">
                    <a:pos x="195" y="188"/>
                  </a:cxn>
                  <a:cxn ang="0">
                    <a:pos x="117" y="133"/>
                  </a:cxn>
                  <a:cxn ang="0">
                    <a:pos x="2" y="53"/>
                  </a:cxn>
                  <a:cxn ang="0">
                    <a:pos x="1" y="52"/>
                  </a:cxn>
                  <a:cxn ang="0">
                    <a:pos x="0" y="51"/>
                  </a:cxn>
                  <a:cxn ang="0">
                    <a:pos x="0" y="50"/>
                  </a:cxn>
                  <a:cxn ang="0">
                    <a:pos x="1" y="49"/>
                  </a:cxn>
                  <a:cxn ang="0">
                    <a:pos x="34" y="1"/>
                  </a:cxn>
                  <a:cxn ang="0">
                    <a:pos x="35" y="1"/>
                  </a:cxn>
                  <a:cxn ang="0">
                    <a:pos x="36" y="0"/>
                  </a:cxn>
                </a:cxnLst>
                <a:rect l="0" t="0" r="r" b="b"/>
                <a:pathLst>
                  <a:path w="233" h="189">
                    <a:moveTo>
                      <a:pt x="37" y="7"/>
                    </a:moveTo>
                    <a:lnTo>
                      <a:pt x="7" y="50"/>
                    </a:lnTo>
                    <a:lnTo>
                      <a:pt x="117" y="126"/>
                    </a:lnTo>
                    <a:lnTo>
                      <a:pt x="196" y="182"/>
                    </a:lnTo>
                    <a:lnTo>
                      <a:pt x="226" y="139"/>
                    </a:lnTo>
                    <a:lnTo>
                      <a:pt x="117" y="63"/>
                    </a:lnTo>
                    <a:lnTo>
                      <a:pt x="37" y="7"/>
                    </a:lnTo>
                    <a:close/>
                    <a:moveTo>
                      <a:pt x="36" y="0"/>
                    </a:moveTo>
                    <a:lnTo>
                      <a:pt x="37" y="0"/>
                    </a:lnTo>
                    <a:lnTo>
                      <a:pt x="38" y="1"/>
                    </a:lnTo>
                    <a:lnTo>
                      <a:pt x="117" y="56"/>
                    </a:lnTo>
                    <a:lnTo>
                      <a:pt x="231" y="136"/>
                    </a:lnTo>
                    <a:lnTo>
                      <a:pt x="231" y="136"/>
                    </a:lnTo>
                    <a:lnTo>
                      <a:pt x="232" y="137"/>
                    </a:lnTo>
                    <a:lnTo>
                      <a:pt x="233" y="138"/>
                    </a:lnTo>
                    <a:lnTo>
                      <a:pt x="233" y="139"/>
                    </a:lnTo>
                    <a:lnTo>
                      <a:pt x="232" y="140"/>
                    </a:lnTo>
                    <a:lnTo>
                      <a:pt x="199" y="187"/>
                    </a:lnTo>
                    <a:lnTo>
                      <a:pt x="198" y="188"/>
                    </a:lnTo>
                    <a:lnTo>
                      <a:pt x="197" y="189"/>
                    </a:lnTo>
                    <a:lnTo>
                      <a:pt x="196" y="189"/>
                    </a:lnTo>
                    <a:lnTo>
                      <a:pt x="195" y="188"/>
                    </a:lnTo>
                    <a:lnTo>
                      <a:pt x="117" y="133"/>
                    </a:lnTo>
                    <a:lnTo>
                      <a:pt x="2" y="53"/>
                    </a:lnTo>
                    <a:lnTo>
                      <a:pt x="1" y="52"/>
                    </a:lnTo>
                    <a:lnTo>
                      <a:pt x="0" y="51"/>
                    </a:lnTo>
                    <a:lnTo>
                      <a:pt x="0" y="50"/>
                    </a:lnTo>
                    <a:lnTo>
                      <a:pt x="1" y="49"/>
                    </a:lnTo>
                    <a:lnTo>
                      <a:pt x="34" y="1"/>
                    </a:lnTo>
                    <a:lnTo>
                      <a:pt x="35" y="1"/>
                    </a:lnTo>
                    <a:lnTo>
                      <a:pt x="36"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 name="Freeform 511"/>
              <p:cNvSpPr>
                <a:spLocks noEditPoints="1"/>
              </p:cNvSpPr>
              <p:nvPr/>
            </p:nvSpPr>
            <p:spPr bwMode="auto">
              <a:xfrm>
                <a:off x="10121901" y="3187700"/>
                <a:ext cx="247650" cy="117475"/>
              </a:xfrm>
              <a:custGeom>
                <a:avLst/>
                <a:gdLst/>
                <a:ahLst/>
                <a:cxnLst>
                  <a:cxn ang="0">
                    <a:pos x="9" y="23"/>
                  </a:cxn>
                  <a:cxn ang="0">
                    <a:pos x="81" y="74"/>
                  </a:cxn>
                  <a:cxn ang="0">
                    <a:pos x="72" y="74"/>
                  </a:cxn>
                  <a:cxn ang="0">
                    <a:pos x="0" y="24"/>
                  </a:cxn>
                  <a:cxn ang="0">
                    <a:pos x="9" y="23"/>
                  </a:cxn>
                  <a:cxn ang="0">
                    <a:pos x="103" y="19"/>
                  </a:cxn>
                  <a:cxn ang="0">
                    <a:pos x="156" y="55"/>
                  </a:cxn>
                  <a:cxn ang="0">
                    <a:pos x="151" y="59"/>
                  </a:cxn>
                  <a:cxn ang="0">
                    <a:pos x="94" y="19"/>
                  </a:cxn>
                  <a:cxn ang="0">
                    <a:pos x="103" y="19"/>
                  </a:cxn>
                  <a:cxn ang="0">
                    <a:pos x="76" y="0"/>
                  </a:cxn>
                  <a:cxn ang="0">
                    <a:pos x="91" y="10"/>
                  </a:cxn>
                  <a:cxn ang="0">
                    <a:pos x="91" y="18"/>
                  </a:cxn>
                  <a:cxn ang="0">
                    <a:pos x="67" y="0"/>
                  </a:cxn>
                  <a:cxn ang="0">
                    <a:pos x="76" y="0"/>
                  </a:cxn>
                </a:cxnLst>
                <a:rect l="0" t="0" r="r" b="b"/>
                <a:pathLst>
                  <a:path w="156" h="74">
                    <a:moveTo>
                      <a:pt x="9" y="23"/>
                    </a:moveTo>
                    <a:lnTo>
                      <a:pt x="81" y="74"/>
                    </a:lnTo>
                    <a:lnTo>
                      <a:pt x="72" y="74"/>
                    </a:lnTo>
                    <a:lnTo>
                      <a:pt x="0" y="24"/>
                    </a:lnTo>
                    <a:lnTo>
                      <a:pt x="9" y="23"/>
                    </a:lnTo>
                    <a:close/>
                    <a:moveTo>
                      <a:pt x="103" y="19"/>
                    </a:moveTo>
                    <a:lnTo>
                      <a:pt x="156" y="55"/>
                    </a:lnTo>
                    <a:lnTo>
                      <a:pt x="151" y="59"/>
                    </a:lnTo>
                    <a:lnTo>
                      <a:pt x="94" y="19"/>
                    </a:lnTo>
                    <a:lnTo>
                      <a:pt x="103" y="19"/>
                    </a:lnTo>
                    <a:close/>
                    <a:moveTo>
                      <a:pt x="76" y="0"/>
                    </a:moveTo>
                    <a:lnTo>
                      <a:pt x="91" y="10"/>
                    </a:lnTo>
                    <a:lnTo>
                      <a:pt x="91" y="18"/>
                    </a:lnTo>
                    <a:lnTo>
                      <a:pt x="67" y="0"/>
                    </a:lnTo>
                    <a:lnTo>
                      <a:pt x="7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9" name="Freeform 512"/>
              <p:cNvSpPr>
                <a:spLocks noEditPoints="1"/>
              </p:cNvSpPr>
              <p:nvPr/>
            </p:nvSpPr>
            <p:spPr bwMode="auto">
              <a:xfrm>
                <a:off x="9866313" y="2705100"/>
                <a:ext cx="793750" cy="698500"/>
              </a:xfrm>
              <a:custGeom>
                <a:avLst/>
                <a:gdLst/>
                <a:ahLst/>
                <a:cxnLst>
                  <a:cxn ang="0">
                    <a:pos x="310" y="12"/>
                  </a:cxn>
                  <a:cxn ang="0">
                    <a:pos x="281" y="54"/>
                  </a:cxn>
                  <a:cxn ang="0">
                    <a:pos x="388" y="128"/>
                  </a:cxn>
                  <a:cxn ang="0">
                    <a:pos x="463" y="181"/>
                  </a:cxn>
                  <a:cxn ang="0">
                    <a:pos x="493" y="139"/>
                  </a:cxn>
                  <a:cxn ang="0">
                    <a:pos x="388" y="65"/>
                  </a:cxn>
                  <a:cxn ang="0">
                    <a:pos x="311" y="12"/>
                  </a:cxn>
                  <a:cxn ang="0">
                    <a:pos x="310" y="12"/>
                  </a:cxn>
                  <a:cxn ang="0">
                    <a:pos x="305" y="0"/>
                  </a:cxn>
                  <a:cxn ang="0">
                    <a:pos x="309" y="1"/>
                  </a:cxn>
                  <a:cxn ang="0">
                    <a:pos x="310" y="2"/>
                  </a:cxn>
                  <a:cxn ang="0">
                    <a:pos x="310" y="3"/>
                  </a:cxn>
                  <a:cxn ang="0">
                    <a:pos x="311" y="4"/>
                  </a:cxn>
                  <a:cxn ang="0">
                    <a:pos x="312" y="5"/>
                  </a:cxn>
                  <a:cxn ang="0">
                    <a:pos x="388" y="58"/>
                  </a:cxn>
                  <a:cxn ang="0">
                    <a:pos x="499" y="136"/>
                  </a:cxn>
                  <a:cxn ang="0">
                    <a:pos x="500" y="138"/>
                  </a:cxn>
                  <a:cxn ang="0">
                    <a:pos x="500" y="139"/>
                  </a:cxn>
                  <a:cxn ang="0">
                    <a:pos x="499" y="140"/>
                  </a:cxn>
                  <a:cxn ang="0">
                    <a:pos x="466" y="187"/>
                  </a:cxn>
                  <a:cxn ang="0">
                    <a:pos x="466" y="188"/>
                  </a:cxn>
                  <a:cxn ang="0">
                    <a:pos x="465" y="188"/>
                  </a:cxn>
                  <a:cxn ang="0">
                    <a:pos x="464" y="188"/>
                  </a:cxn>
                  <a:cxn ang="0">
                    <a:pos x="463" y="188"/>
                  </a:cxn>
                  <a:cxn ang="0">
                    <a:pos x="388" y="135"/>
                  </a:cxn>
                  <a:cxn ang="0">
                    <a:pos x="278" y="59"/>
                  </a:cxn>
                  <a:cxn ang="0">
                    <a:pos x="14" y="437"/>
                  </a:cxn>
                  <a:cxn ang="0">
                    <a:pos x="11" y="439"/>
                  </a:cxn>
                  <a:cxn ang="0">
                    <a:pos x="7" y="440"/>
                  </a:cxn>
                  <a:cxn ang="0">
                    <a:pos x="3" y="439"/>
                  </a:cxn>
                  <a:cxn ang="0">
                    <a:pos x="0" y="435"/>
                  </a:cxn>
                  <a:cxn ang="0">
                    <a:pos x="0" y="431"/>
                  </a:cxn>
                  <a:cxn ang="0">
                    <a:pos x="1" y="427"/>
                  </a:cxn>
                  <a:cxn ang="0">
                    <a:pos x="297" y="3"/>
                  </a:cxn>
                  <a:cxn ang="0">
                    <a:pos x="300" y="0"/>
                  </a:cxn>
                  <a:cxn ang="0">
                    <a:pos x="305" y="0"/>
                  </a:cxn>
                </a:cxnLst>
                <a:rect l="0" t="0" r="r" b="b"/>
                <a:pathLst>
                  <a:path w="500" h="440">
                    <a:moveTo>
                      <a:pt x="310" y="12"/>
                    </a:moveTo>
                    <a:lnTo>
                      <a:pt x="281" y="54"/>
                    </a:lnTo>
                    <a:lnTo>
                      <a:pt x="388" y="128"/>
                    </a:lnTo>
                    <a:lnTo>
                      <a:pt x="463" y="181"/>
                    </a:lnTo>
                    <a:lnTo>
                      <a:pt x="493" y="139"/>
                    </a:lnTo>
                    <a:lnTo>
                      <a:pt x="388" y="65"/>
                    </a:lnTo>
                    <a:lnTo>
                      <a:pt x="311" y="12"/>
                    </a:lnTo>
                    <a:lnTo>
                      <a:pt x="310" y="12"/>
                    </a:lnTo>
                    <a:close/>
                    <a:moveTo>
                      <a:pt x="305" y="0"/>
                    </a:moveTo>
                    <a:lnTo>
                      <a:pt x="309" y="1"/>
                    </a:lnTo>
                    <a:lnTo>
                      <a:pt x="310" y="2"/>
                    </a:lnTo>
                    <a:lnTo>
                      <a:pt x="310" y="3"/>
                    </a:lnTo>
                    <a:lnTo>
                      <a:pt x="311" y="4"/>
                    </a:lnTo>
                    <a:lnTo>
                      <a:pt x="312" y="5"/>
                    </a:lnTo>
                    <a:lnTo>
                      <a:pt x="388" y="58"/>
                    </a:lnTo>
                    <a:lnTo>
                      <a:pt x="499" y="136"/>
                    </a:lnTo>
                    <a:lnTo>
                      <a:pt x="500" y="138"/>
                    </a:lnTo>
                    <a:lnTo>
                      <a:pt x="500" y="139"/>
                    </a:lnTo>
                    <a:lnTo>
                      <a:pt x="499" y="140"/>
                    </a:lnTo>
                    <a:lnTo>
                      <a:pt x="466" y="187"/>
                    </a:lnTo>
                    <a:lnTo>
                      <a:pt x="466" y="188"/>
                    </a:lnTo>
                    <a:lnTo>
                      <a:pt x="465" y="188"/>
                    </a:lnTo>
                    <a:lnTo>
                      <a:pt x="464" y="188"/>
                    </a:lnTo>
                    <a:lnTo>
                      <a:pt x="463" y="188"/>
                    </a:lnTo>
                    <a:lnTo>
                      <a:pt x="388" y="135"/>
                    </a:lnTo>
                    <a:lnTo>
                      <a:pt x="278" y="59"/>
                    </a:lnTo>
                    <a:lnTo>
                      <a:pt x="14" y="437"/>
                    </a:lnTo>
                    <a:lnTo>
                      <a:pt x="11" y="439"/>
                    </a:lnTo>
                    <a:lnTo>
                      <a:pt x="7" y="440"/>
                    </a:lnTo>
                    <a:lnTo>
                      <a:pt x="3" y="439"/>
                    </a:lnTo>
                    <a:lnTo>
                      <a:pt x="0" y="435"/>
                    </a:lnTo>
                    <a:lnTo>
                      <a:pt x="0" y="431"/>
                    </a:lnTo>
                    <a:lnTo>
                      <a:pt x="1" y="427"/>
                    </a:lnTo>
                    <a:lnTo>
                      <a:pt x="297" y="3"/>
                    </a:lnTo>
                    <a:lnTo>
                      <a:pt x="300" y="0"/>
                    </a:lnTo>
                    <a:lnTo>
                      <a:pt x="305"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0" name="Freeform 513"/>
              <p:cNvSpPr>
                <a:spLocks noEditPoints="1"/>
              </p:cNvSpPr>
              <p:nvPr/>
            </p:nvSpPr>
            <p:spPr bwMode="auto">
              <a:xfrm>
                <a:off x="10239376" y="2779713"/>
                <a:ext cx="368300" cy="300038"/>
              </a:xfrm>
              <a:custGeom>
                <a:avLst/>
                <a:gdLst/>
                <a:ahLst/>
                <a:cxnLst>
                  <a:cxn ang="0">
                    <a:pos x="37" y="7"/>
                  </a:cxn>
                  <a:cxn ang="0">
                    <a:pos x="7" y="50"/>
                  </a:cxn>
                  <a:cxn ang="0">
                    <a:pos x="116" y="126"/>
                  </a:cxn>
                  <a:cxn ang="0">
                    <a:pos x="195" y="182"/>
                  </a:cxn>
                  <a:cxn ang="0">
                    <a:pos x="225" y="139"/>
                  </a:cxn>
                  <a:cxn ang="0">
                    <a:pos x="116" y="63"/>
                  </a:cxn>
                  <a:cxn ang="0">
                    <a:pos x="37" y="7"/>
                  </a:cxn>
                  <a:cxn ang="0">
                    <a:pos x="36" y="0"/>
                  </a:cxn>
                  <a:cxn ang="0">
                    <a:pos x="36" y="0"/>
                  </a:cxn>
                  <a:cxn ang="0">
                    <a:pos x="38" y="1"/>
                  </a:cxn>
                  <a:cxn ang="0">
                    <a:pos x="116" y="56"/>
                  </a:cxn>
                  <a:cxn ang="0">
                    <a:pos x="231" y="136"/>
                  </a:cxn>
                  <a:cxn ang="0">
                    <a:pos x="231" y="137"/>
                  </a:cxn>
                  <a:cxn ang="0">
                    <a:pos x="232" y="138"/>
                  </a:cxn>
                  <a:cxn ang="0">
                    <a:pos x="232" y="139"/>
                  </a:cxn>
                  <a:cxn ang="0">
                    <a:pos x="231" y="140"/>
                  </a:cxn>
                  <a:cxn ang="0">
                    <a:pos x="199" y="187"/>
                  </a:cxn>
                  <a:cxn ang="0">
                    <a:pos x="198" y="188"/>
                  </a:cxn>
                  <a:cxn ang="0">
                    <a:pos x="197" y="189"/>
                  </a:cxn>
                  <a:cxn ang="0">
                    <a:pos x="196" y="189"/>
                  </a:cxn>
                  <a:cxn ang="0">
                    <a:pos x="195" y="188"/>
                  </a:cxn>
                  <a:cxn ang="0">
                    <a:pos x="116" y="133"/>
                  </a:cxn>
                  <a:cxn ang="0">
                    <a:pos x="2" y="53"/>
                  </a:cxn>
                  <a:cxn ang="0">
                    <a:pos x="1" y="52"/>
                  </a:cxn>
                  <a:cxn ang="0">
                    <a:pos x="0" y="51"/>
                  </a:cxn>
                  <a:cxn ang="0">
                    <a:pos x="0" y="50"/>
                  </a:cxn>
                  <a:cxn ang="0">
                    <a:pos x="1" y="49"/>
                  </a:cxn>
                  <a:cxn ang="0">
                    <a:pos x="34" y="2"/>
                  </a:cxn>
                  <a:cxn ang="0">
                    <a:pos x="34" y="1"/>
                  </a:cxn>
                  <a:cxn ang="0">
                    <a:pos x="34" y="1"/>
                  </a:cxn>
                  <a:cxn ang="0">
                    <a:pos x="36" y="0"/>
                  </a:cxn>
                </a:cxnLst>
                <a:rect l="0" t="0" r="r" b="b"/>
                <a:pathLst>
                  <a:path w="232" h="189">
                    <a:moveTo>
                      <a:pt x="37" y="7"/>
                    </a:moveTo>
                    <a:lnTo>
                      <a:pt x="7" y="50"/>
                    </a:lnTo>
                    <a:lnTo>
                      <a:pt x="116" y="126"/>
                    </a:lnTo>
                    <a:lnTo>
                      <a:pt x="195" y="182"/>
                    </a:lnTo>
                    <a:lnTo>
                      <a:pt x="225" y="139"/>
                    </a:lnTo>
                    <a:lnTo>
                      <a:pt x="116" y="63"/>
                    </a:lnTo>
                    <a:lnTo>
                      <a:pt x="37" y="7"/>
                    </a:lnTo>
                    <a:close/>
                    <a:moveTo>
                      <a:pt x="36" y="0"/>
                    </a:moveTo>
                    <a:lnTo>
                      <a:pt x="36" y="0"/>
                    </a:lnTo>
                    <a:lnTo>
                      <a:pt x="38" y="1"/>
                    </a:lnTo>
                    <a:lnTo>
                      <a:pt x="116" y="56"/>
                    </a:lnTo>
                    <a:lnTo>
                      <a:pt x="231" y="136"/>
                    </a:lnTo>
                    <a:lnTo>
                      <a:pt x="231" y="137"/>
                    </a:lnTo>
                    <a:lnTo>
                      <a:pt x="232" y="138"/>
                    </a:lnTo>
                    <a:lnTo>
                      <a:pt x="232" y="139"/>
                    </a:lnTo>
                    <a:lnTo>
                      <a:pt x="231" y="140"/>
                    </a:lnTo>
                    <a:lnTo>
                      <a:pt x="199" y="187"/>
                    </a:lnTo>
                    <a:lnTo>
                      <a:pt x="198" y="188"/>
                    </a:lnTo>
                    <a:lnTo>
                      <a:pt x="197" y="189"/>
                    </a:lnTo>
                    <a:lnTo>
                      <a:pt x="196" y="189"/>
                    </a:lnTo>
                    <a:lnTo>
                      <a:pt x="195" y="188"/>
                    </a:lnTo>
                    <a:lnTo>
                      <a:pt x="116" y="133"/>
                    </a:lnTo>
                    <a:lnTo>
                      <a:pt x="2" y="53"/>
                    </a:lnTo>
                    <a:lnTo>
                      <a:pt x="1" y="52"/>
                    </a:lnTo>
                    <a:lnTo>
                      <a:pt x="0" y="51"/>
                    </a:lnTo>
                    <a:lnTo>
                      <a:pt x="0" y="50"/>
                    </a:lnTo>
                    <a:lnTo>
                      <a:pt x="1" y="49"/>
                    </a:lnTo>
                    <a:lnTo>
                      <a:pt x="34" y="2"/>
                    </a:lnTo>
                    <a:lnTo>
                      <a:pt x="34" y="1"/>
                    </a:lnTo>
                    <a:lnTo>
                      <a:pt x="34" y="1"/>
                    </a:lnTo>
                    <a:lnTo>
                      <a:pt x="36"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1" name="Freeform 514"/>
              <p:cNvSpPr>
                <a:spLocks noEditPoints="1"/>
              </p:cNvSpPr>
              <p:nvPr/>
            </p:nvSpPr>
            <p:spPr bwMode="auto">
              <a:xfrm>
                <a:off x="10186988" y="2855913"/>
                <a:ext cx="368300" cy="298450"/>
              </a:xfrm>
              <a:custGeom>
                <a:avLst/>
                <a:gdLst/>
                <a:ahLst/>
                <a:cxnLst>
                  <a:cxn ang="0">
                    <a:pos x="37" y="7"/>
                  </a:cxn>
                  <a:cxn ang="0">
                    <a:pos x="7" y="49"/>
                  </a:cxn>
                  <a:cxn ang="0">
                    <a:pos x="116" y="125"/>
                  </a:cxn>
                  <a:cxn ang="0">
                    <a:pos x="196" y="181"/>
                  </a:cxn>
                  <a:cxn ang="0">
                    <a:pos x="225" y="138"/>
                  </a:cxn>
                  <a:cxn ang="0">
                    <a:pos x="116" y="62"/>
                  </a:cxn>
                  <a:cxn ang="0">
                    <a:pos x="37" y="7"/>
                  </a:cxn>
                  <a:cxn ang="0">
                    <a:pos x="36" y="0"/>
                  </a:cxn>
                  <a:cxn ang="0">
                    <a:pos x="36" y="0"/>
                  </a:cxn>
                  <a:cxn ang="0">
                    <a:pos x="38" y="0"/>
                  </a:cxn>
                  <a:cxn ang="0">
                    <a:pos x="116" y="55"/>
                  </a:cxn>
                  <a:cxn ang="0">
                    <a:pos x="231" y="136"/>
                  </a:cxn>
                  <a:cxn ang="0">
                    <a:pos x="232" y="136"/>
                  </a:cxn>
                  <a:cxn ang="0">
                    <a:pos x="232" y="137"/>
                  </a:cxn>
                  <a:cxn ang="0">
                    <a:pos x="232" y="138"/>
                  </a:cxn>
                  <a:cxn ang="0">
                    <a:pos x="232" y="139"/>
                  </a:cxn>
                  <a:cxn ang="0">
                    <a:pos x="199" y="187"/>
                  </a:cxn>
                  <a:cxn ang="0">
                    <a:pos x="198" y="187"/>
                  </a:cxn>
                  <a:cxn ang="0">
                    <a:pos x="197" y="188"/>
                  </a:cxn>
                  <a:cxn ang="0">
                    <a:pos x="196" y="188"/>
                  </a:cxn>
                  <a:cxn ang="0">
                    <a:pos x="195" y="187"/>
                  </a:cxn>
                  <a:cxn ang="0">
                    <a:pos x="116" y="132"/>
                  </a:cxn>
                  <a:cxn ang="0">
                    <a:pos x="2" y="52"/>
                  </a:cxn>
                  <a:cxn ang="0">
                    <a:pos x="1" y="51"/>
                  </a:cxn>
                  <a:cxn ang="0">
                    <a:pos x="0" y="50"/>
                  </a:cxn>
                  <a:cxn ang="0">
                    <a:pos x="0" y="50"/>
                  </a:cxn>
                  <a:cxn ang="0">
                    <a:pos x="1" y="48"/>
                  </a:cxn>
                  <a:cxn ang="0">
                    <a:pos x="34" y="1"/>
                  </a:cxn>
                  <a:cxn ang="0">
                    <a:pos x="35" y="0"/>
                  </a:cxn>
                  <a:cxn ang="0">
                    <a:pos x="36" y="0"/>
                  </a:cxn>
                </a:cxnLst>
                <a:rect l="0" t="0" r="r" b="b"/>
                <a:pathLst>
                  <a:path w="232" h="188">
                    <a:moveTo>
                      <a:pt x="37" y="7"/>
                    </a:moveTo>
                    <a:lnTo>
                      <a:pt x="7" y="49"/>
                    </a:lnTo>
                    <a:lnTo>
                      <a:pt x="116" y="125"/>
                    </a:lnTo>
                    <a:lnTo>
                      <a:pt x="196" y="181"/>
                    </a:lnTo>
                    <a:lnTo>
                      <a:pt x="225" y="138"/>
                    </a:lnTo>
                    <a:lnTo>
                      <a:pt x="116" y="62"/>
                    </a:lnTo>
                    <a:lnTo>
                      <a:pt x="37" y="7"/>
                    </a:lnTo>
                    <a:close/>
                    <a:moveTo>
                      <a:pt x="36" y="0"/>
                    </a:moveTo>
                    <a:lnTo>
                      <a:pt x="36" y="0"/>
                    </a:lnTo>
                    <a:lnTo>
                      <a:pt x="38" y="0"/>
                    </a:lnTo>
                    <a:lnTo>
                      <a:pt x="116" y="55"/>
                    </a:lnTo>
                    <a:lnTo>
                      <a:pt x="231" y="136"/>
                    </a:lnTo>
                    <a:lnTo>
                      <a:pt x="232" y="136"/>
                    </a:lnTo>
                    <a:lnTo>
                      <a:pt x="232" y="137"/>
                    </a:lnTo>
                    <a:lnTo>
                      <a:pt x="232" y="138"/>
                    </a:lnTo>
                    <a:lnTo>
                      <a:pt x="232" y="139"/>
                    </a:lnTo>
                    <a:lnTo>
                      <a:pt x="199" y="187"/>
                    </a:lnTo>
                    <a:lnTo>
                      <a:pt x="198" y="187"/>
                    </a:lnTo>
                    <a:lnTo>
                      <a:pt x="197" y="188"/>
                    </a:lnTo>
                    <a:lnTo>
                      <a:pt x="196" y="188"/>
                    </a:lnTo>
                    <a:lnTo>
                      <a:pt x="195" y="187"/>
                    </a:lnTo>
                    <a:lnTo>
                      <a:pt x="116" y="132"/>
                    </a:lnTo>
                    <a:lnTo>
                      <a:pt x="2" y="52"/>
                    </a:lnTo>
                    <a:lnTo>
                      <a:pt x="1" y="51"/>
                    </a:lnTo>
                    <a:lnTo>
                      <a:pt x="0" y="50"/>
                    </a:lnTo>
                    <a:lnTo>
                      <a:pt x="0" y="50"/>
                    </a:lnTo>
                    <a:lnTo>
                      <a:pt x="1" y="48"/>
                    </a:lnTo>
                    <a:lnTo>
                      <a:pt x="34" y="1"/>
                    </a:lnTo>
                    <a:lnTo>
                      <a:pt x="35" y="0"/>
                    </a:lnTo>
                    <a:lnTo>
                      <a:pt x="36"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2" name="Freeform 515"/>
              <p:cNvSpPr>
                <a:spLocks noEditPoints="1"/>
              </p:cNvSpPr>
              <p:nvPr/>
            </p:nvSpPr>
            <p:spPr bwMode="auto">
              <a:xfrm>
                <a:off x="10082213" y="3005138"/>
                <a:ext cx="369888" cy="298450"/>
              </a:xfrm>
              <a:custGeom>
                <a:avLst/>
                <a:gdLst/>
                <a:ahLst/>
                <a:cxnLst>
                  <a:cxn ang="0">
                    <a:pos x="37" y="7"/>
                  </a:cxn>
                  <a:cxn ang="0">
                    <a:pos x="7" y="49"/>
                  </a:cxn>
                  <a:cxn ang="0">
                    <a:pos x="116" y="126"/>
                  </a:cxn>
                  <a:cxn ang="0">
                    <a:pos x="196" y="181"/>
                  </a:cxn>
                  <a:cxn ang="0">
                    <a:pos x="226" y="139"/>
                  </a:cxn>
                  <a:cxn ang="0">
                    <a:pos x="116" y="62"/>
                  </a:cxn>
                  <a:cxn ang="0">
                    <a:pos x="37" y="7"/>
                  </a:cxn>
                  <a:cxn ang="0">
                    <a:pos x="36" y="0"/>
                  </a:cxn>
                  <a:cxn ang="0">
                    <a:pos x="37" y="0"/>
                  </a:cxn>
                  <a:cxn ang="0">
                    <a:pos x="38" y="0"/>
                  </a:cxn>
                  <a:cxn ang="0">
                    <a:pos x="116" y="55"/>
                  </a:cxn>
                  <a:cxn ang="0">
                    <a:pos x="231" y="136"/>
                  </a:cxn>
                  <a:cxn ang="0">
                    <a:pos x="232" y="136"/>
                  </a:cxn>
                  <a:cxn ang="0">
                    <a:pos x="233" y="138"/>
                  </a:cxn>
                  <a:cxn ang="0">
                    <a:pos x="233" y="138"/>
                  </a:cxn>
                  <a:cxn ang="0">
                    <a:pos x="232" y="140"/>
                  </a:cxn>
                  <a:cxn ang="0">
                    <a:pos x="199" y="187"/>
                  </a:cxn>
                  <a:cxn ang="0">
                    <a:pos x="198" y="188"/>
                  </a:cxn>
                  <a:cxn ang="0">
                    <a:pos x="197" y="188"/>
                  </a:cxn>
                  <a:cxn ang="0">
                    <a:pos x="196" y="188"/>
                  </a:cxn>
                  <a:cxn ang="0">
                    <a:pos x="195" y="188"/>
                  </a:cxn>
                  <a:cxn ang="0">
                    <a:pos x="116" y="133"/>
                  </a:cxn>
                  <a:cxn ang="0">
                    <a:pos x="1" y="52"/>
                  </a:cxn>
                  <a:cxn ang="0">
                    <a:pos x="1" y="52"/>
                  </a:cxn>
                  <a:cxn ang="0">
                    <a:pos x="0" y="50"/>
                  </a:cxn>
                  <a:cxn ang="0">
                    <a:pos x="0" y="50"/>
                  </a:cxn>
                  <a:cxn ang="0">
                    <a:pos x="1" y="48"/>
                  </a:cxn>
                  <a:cxn ang="0">
                    <a:pos x="34" y="1"/>
                  </a:cxn>
                  <a:cxn ang="0">
                    <a:pos x="36" y="0"/>
                  </a:cxn>
                </a:cxnLst>
                <a:rect l="0" t="0" r="r" b="b"/>
                <a:pathLst>
                  <a:path w="233" h="188">
                    <a:moveTo>
                      <a:pt x="37" y="7"/>
                    </a:moveTo>
                    <a:lnTo>
                      <a:pt x="7" y="49"/>
                    </a:lnTo>
                    <a:lnTo>
                      <a:pt x="116" y="126"/>
                    </a:lnTo>
                    <a:lnTo>
                      <a:pt x="196" y="181"/>
                    </a:lnTo>
                    <a:lnTo>
                      <a:pt x="226" y="139"/>
                    </a:lnTo>
                    <a:lnTo>
                      <a:pt x="116" y="62"/>
                    </a:lnTo>
                    <a:lnTo>
                      <a:pt x="37" y="7"/>
                    </a:lnTo>
                    <a:close/>
                    <a:moveTo>
                      <a:pt x="36" y="0"/>
                    </a:moveTo>
                    <a:lnTo>
                      <a:pt x="37" y="0"/>
                    </a:lnTo>
                    <a:lnTo>
                      <a:pt x="38" y="0"/>
                    </a:lnTo>
                    <a:lnTo>
                      <a:pt x="116" y="55"/>
                    </a:lnTo>
                    <a:lnTo>
                      <a:pt x="231" y="136"/>
                    </a:lnTo>
                    <a:lnTo>
                      <a:pt x="232" y="136"/>
                    </a:lnTo>
                    <a:lnTo>
                      <a:pt x="233" y="138"/>
                    </a:lnTo>
                    <a:lnTo>
                      <a:pt x="233" y="138"/>
                    </a:lnTo>
                    <a:lnTo>
                      <a:pt x="232" y="140"/>
                    </a:lnTo>
                    <a:lnTo>
                      <a:pt x="199" y="187"/>
                    </a:lnTo>
                    <a:lnTo>
                      <a:pt x="198" y="188"/>
                    </a:lnTo>
                    <a:lnTo>
                      <a:pt x="197" y="188"/>
                    </a:lnTo>
                    <a:lnTo>
                      <a:pt x="196" y="188"/>
                    </a:lnTo>
                    <a:lnTo>
                      <a:pt x="195" y="188"/>
                    </a:lnTo>
                    <a:lnTo>
                      <a:pt x="116" y="133"/>
                    </a:lnTo>
                    <a:lnTo>
                      <a:pt x="1" y="52"/>
                    </a:lnTo>
                    <a:lnTo>
                      <a:pt x="1" y="52"/>
                    </a:lnTo>
                    <a:lnTo>
                      <a:pt x="0" y="50"/>
                    </a:lnTo>
                    <a:lnTo>
                      <a:pt x="0" y="50"/>
                    </a:lnTo>
                    <a:lnTo>
                      <a:pt x="1" y="48"/>
                    </a:lnTo>
                    <a:lnTo>
                      <a:pt x="34" y="1"/>
                    </a:lnTo>
                    <a:lnTo>
                      <a:pt x="36"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3" name="Freeform 516"/>
              <p:cNvSpPr>
                <a:spLocks noEditPoints="1"/>
              </p:cNvSpPr>
              <p:nvPr/>
            </p:nvSpPr>
            <p:spPr bwMode="auto">
              <a:xfrm>
                <a:off x="10136188" y="2930525"/>
                <a:ext cx="366713" cy="298450"/>
              </a:xfrm>
              <a:custGeom>
                <a:avLst/>
                <a:gdLst/>
                <a:ahLst/>
                <a:cxnLst>
                  <a:cxn ang="0">
                    <a:pos x="36" y="7"/>
                  </a:cxn>
                  <a:cxn ang="0">
                    <a:pos x="6" y="49"/>
                  </a:cxn>
                  <a:cxn ang="0">
                    <a:pos x="115" y="126"/>
                  </a:cxn>
                  <a:cxn ang="0">
                    <a:pos x="195" y="181"/>
                  </a:cxn>
                  <a:cxn ang="0">
                    <a:pos x="224" y="138"/>
                  </a:cxn>
                  <a:cxn ang="0">
                    <a:pos x="115" y="62"/>
                  </a:cxn>
                  <a:cxn ang="0">
                    <a:pos x="36" y="7"/>
                  </a:cxn>
                  <a:cxn ang="0">
                    <a:pos x="35" y="0"/>
                  </a:cxn>
                  <a:cxn ang="0">
                    <a:pos x="36" y="0"/>
                  </a:cxn>
                  <a:cxn ang="0">
                    <a:pos x="37" y="1"/>
                  </a:cxn>
                  <a:cxn ang="0">
                    <a:pos x="115" y="55"/>
                  </a:cxn>
                  <a:cxn ang="0">
                    <a:pos x="230" y="135"/>
                  </a:cxn>
                  <a:cxn ang="0">
                    <a:pos x="231" y="138"/>
                  </a:cxn>
                  <a:cxn ang="0">
                    <a:pos x="231" y="138"/>
                  </a:cxn>
                  <a:cxn ang="0">
                    <a:pos x="231" y="140"/>
                  </a:cxn>
                  <a:cxn ang="0">
                    <a:pos x="198" y="187"/>
                  </a:cxn>
                  <a:cxn ang="0">
                    <a:pos x="197" y="187"/>
                  </a:cxn>
                  <a:cxn ang="0">
                    <a:pos x="196" y="188"/>
                  </a:cxn>
                  <a:cxn ang="0">
                    <a:pos x="195" y="188"/>
                  </a:cxn>
                  <a:cxn ang="0">
                    <a:pos x="194" y="187"/>
                  </a:cxn>
                  <a:cxn ang="0">
                    <a:pos x="115" y="132"/>
                  </a:cxn>
                  <a:cxn ang="0">
                    <a:pos x="1" y="53"/>
                  </a:cxn>
                  <a:cxn ang="0">
                    <a:pos x="0" y="51"/>
                  </a:cxn>
                  <a:cxn ang="0">
                    <a:pos x="0" y="51"/>
                  </a:cxn>
                  <a:cxn ang="0">
                    <a:pos x="0" y="48"/>
                  </a:cxn>
                  <a:cxn ang="0">
                    <a:pos x="33" y="1"/>
                  </a:cxn>
                  <a:cxn ang="0">
                    <a:pos x="34" y="1"/>
                  </a:cxn>
                  <a:cxn ang="0">
                    <a:pos x="35" y="0"/>
                  </a:cxn>
                </a:cxnLst>
                <a:rect l="0" t="0" r="r" b="b"/>
                <a:pathLst>
                  <a:path w="231" h="188">
                    <a:moveTo>
                      <a:pt x="36" y="7"/>
                    </a:moveTo>
                    <a:lnTo>
                      <a:pt x="6" y="49"/>
                    </a:lnTo>
                    <a:lnTo>
                      <a:pt x="115" y="126"/>
                    </a:lnTo>
                    <a:lnTo>
                      <a:pt x="195" y="181"/>
                    </a:lnTo>
                    <a:lnTo>
                      <a:pt x="224" y="138"/>
                    </a:lnTo>
                    <a:lnTo>
                      <a:pt x="115" y="62"/>
                    </a:lnTo>
                    <a:lnTo>
                      <a:pt x="36" y="7"/>
                    </a:lnTo>
                    <a:close/>
                    <a:moveTo>
                      <a:pt x="35" y="0"/>
                    </a:moveTo>
                    <a:lnTo>
                      <a:pt x="36" y="0"/>
                    </a:lnTo>
                    <a:lnTo>
                      <a:pt x="37" y="1"/>
                    </a:lnTo>
                    <a:lnTo>
                      <a:pt x="115" y="55"/>
                    </a:lnTo>
                    <a:lnTo>
                      <a:pt x="230" y="135"/>
                    </a:lnTo>
                    <a:lnTo>
                      <a:pt x="231" y="138"/>
                    </a:lnTo>
                    <a:lnTo>
                      <a:pt x="231" y="138"/>
                    </a:lnTo>
                    <a:lnTo>
                      <a:pt x="231" y="140"/>
                    </a:lnTo>
                    <a:lnTo>
                      <a:pt x="198" y="187"/>
                    </a:lnTo>
                    <a:lnTo>
                      <a:pt x="197" y="187"/>
                    </a:lnTo>
                    <a:lnTo>
                      <a:pt x="196" y="188"/>
                    </a:lnTo>
                    <a:lnTo>
                      <a:pt x="195" y="188"/>
                    </a:lnTo>
                    <a:lnTo>
                      <a:pt x="194" y="187"/>
                    </a:lnTo>
                    <a:lnTo>
                      <a:pt x="115" y="132"/>
                    </a:lnTo>
                    <a:lnTo>
                      <a:pt x="1" y="53"/>
                    </a:lnTo>
                    <a:lnTo>
                      <a:pt x="0" y="51"/>
                    </a:lnTo>
                    <a:lnTo>
                      <a:pt x="0" y="51"/>
                    </a:lnTo>
                    <a:lnTo>
                      <a:pt x="0" y="48"/>
                    </a:lnTo>
                    <a:lnTo>
                      <a:pt x="33" y="1"/>
                    </a:lnTo>
                    <a:lnTo>
                      <a:pt x="34" y="1"/>
                    </a:lnTo>
                    <a:lnTo>
                      <a:pt x="35"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4" name="Freeform 517"/>
              <p:cNvSpPr>
                <a:spLocks noEditPoints="1"/>
              </p:cNvSpPr>
              <p:nvPr/>
            </p:nvSpPr>
            <p:spPr bwMode="auto">
              <a:xfrm>
                <a:off x="9979026" y="3155950"/>
                <a:ext cx="366713" cy="296863"/>
              </a:xfrm>
              <a:custGeom>
                <a:avLst/>
                <a:gdLst/>
                <a:ahLst/>
                <a:cxnLst>
                  <a:cxn ang="0">
                    <a:pos x="36" y="6"/>
                  </a:cxn>
                  <a:cxn ang="0">
                    <a:pos x="6" y="49"/>
                  </a:cxn>
                  <a:cxn ang="0">
                    <a:pos x="116" y="125"/>
                  </a:cxn>
                  <a:cxn ang="0">
                    <a:pos x="195" y="180"/>
                  </a:cxn>
                  <a:cxn ang="0">
                    <a:pos x="225" y="138"/>
                  </a:cxn>
                  <a:cxn ang="0">
                    <a:pos x="116" y="62"/>
                  </a:cxn>
                  <a:cxn ang="0">
                    <a:pos x="36" y="6"/>
                  </a:cxn>
                  <a:cxn ang="0">
                    <a:pos x="35" y="0"/>
                  </a:cxn>
                  <a:cxn ang="0">
                    <a:pos x="36" y="0"/>
                  </a:cxn>
                  <a:cxn ang="0">
                    <a:pos x="37" y="0"/>
                  </a:cxn>
                  <a:cxn ang="0">
                    <a:pos x="37" y="0"/>
                  </a:cxn>
                  <a:cxn ang="0">
                    <a:pos x="116" y="55"/>
                  </a:cxn>
                  <a:cxn ang="0">
                    <a:pos x="230" y="135"/>
                  </a:cxn>
                  <a:cxn ang="0">
                    <a:pos x="231" y="136"/>
                  </a:cxn>
                  <a:cxn ang="0">
                    <a:pos x="231" y="137"/>
                  </a:cxn>
                  <a:cxn ang="0">
                    <a:pos x="231" y="138"/>
                  </a:cxn>
                  <a:cxn ang="0">
                    <a:pos x="231" y="139"/>
                  </a:cxn>
                  <a:cxn ang="0">
                    <a:pos x="198" y="186"/>
                  </a:cxn>
                  <a:cxn ang="0">
                    <a:pos x="197" y="187"/>
                  </a:cxn>
                  <a:cxn ang="0">
                    <a:pos x="196" y="187"/>
                  </a:cxn>
                  <a:cxn ang="0">
                    <a:pos x="195" y="187"/>
                  </a:cxn>
                  <a:cxn ang="0">
                    <a:pos x="194" y="187"/>
                  </a:cxn>
                  <a:cxn ang="0">
                    <a:pos x="116" y="132"/>
                  </a:cxn>
                  <a:cxn ang="0">
                    <a:pos x="1" y="52"/>
                  </a:cxn>
                  <a:cxn ang="0">
                    <a:pos x="0" y="51"/>
                  </a:cxn>
                  <a:cxn ang="0">
                    <a:pos x="0" y="50"/>
                  </a:cxn>
                  <a:cxn ang="0">
                    <a:pos x="0" y="49"/>
                  </a:cxn>
                  <a:cxn ang="0">
                    <a:pos x="0" y="48"/>
                  </a:cxn>
                  <a:cxn ang="0">
                    <a:pos x="33" y="1"/>
                  </a:cxn>
                  <a:cxn ang="0">
                    <a:pos x="34" y="0"/>
                  </a:cxn>
                  <a:cxn ang="0">
                    <a:pos x="35" y="0"/>
                  </a:cxn>
                </a:cxnLst>
                <a:rect l="0" t="0" r="r" b="b"/>
                <a:pathLst>
                  <a:path w="231" h="187">
                    <a:moveTo>
                      <a:pt x="36" y="6"/>
                    </a:moveTo>
                    <a:lnTo>
                      <a:pt x="6" y="49"/>
                    </a:lnTo>
                    <a:lnTo>
                      <a:pt x="116" y="125"/>
                    </a:lnTo>
                    <a:lnTo>
                      <a:pt x="195" y="180"/>
                    </a:lnTo>
                    <a:lnTo>
                      <a:pt x="225" y="138"/>
                    </a:lnTo>
                    <a:lnTo>
                      <a:pt x="116" y="62"/>
                    </a:lnTo>
                    <a:lnTo>
                      <a:pt x="36" y="6"/>
                    </a:lnTo>
                    <a:close/>
                    <a:moveTo>
                      <a:pt x="35" y="0"/>
                    </a:moveTo>
                    <a:lnTo>
                      <a:pt x="36" y="0"/>
                    </a:lnTo>
                    <a:lnTo>
                      <a:pt x="37" y="0"/>
                    </a:lnTo>
                    <a:lnTo>
                      <a:pt x="37" y="0"/>
                    </a:lnTo>
                    <a:lnTo>
                      <a:pt x="116" y="55"/>
                    </a:lnTo>
                    <a:lnTo>
                      <a:pt x="230" y="135"/>
                    </a:lnTo>
                    <a:lnTo>
                      <a:pt x="231" y="136"/>
                    </a:lnTo>
                    <a:lnTo>
                      <a:pt x="231" y="137"/>
                    </a:lnTo>
                    <a:lnTo>
                      <a:pt x="231" y="138"/>
                    </a:lnTo>
                    <a:lnTo>
                      <a:pt x="231" y="139"/>
                    </a:lnTo>
                    <a:lnTo>
                      <a:pt x="198" y="186"/>
                    </a:lnTo>
                    <a:lnTo>
                      <a:pt x="197" y="187"/>
                    </a:lnTo>
                    <a:lnTo>
                      <a:pt x="196" y="187"/>
                    </a:lnTo>
                    <a:lnTo>
                      <a:pt x="195" y="187"/>
                    </a:lnTo>
                    <a:lnTo>
                      <a:pt x="194" y="187"/>
                    </a:lnTo>
                    <a:lnTo>
                      <a:pt x="116" y="132"/>
                    </a:lnTo>
                    <a:lnTo>
                      <a:pt x="1" y="52"/>
                    </a:lnTo>
                    <a:lnTo>
                      <a:pt x="0" y="51"/>
                    </a:lnTo>
                    <a:lnTo>
                      <a:pt x="0" y="50"/>
                    </a:lnTo>
                    <a:lnTo>
                      <a:pt x="0" y="49"/>
                    </a:lnTo>
                    <a:lnTo>
                      <a:pt x="0" y="48"/>
                    </a:lnTo>
                    <a:lnTo>
                      <a:pt x="33" y="1"/>
                    </a:lnTo>
                    <a:lnTo>
                      <a:pt x="34" y="0"/>
                    </a:lnTo>
                    <a:lnTo>
                      <a:pt x="35"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5" name="Freeform 518"/>
              <p:cNvSpPr>
                <a:spLocks noEditPoints="1"/>
              </p:cNvSpPr>
              <p:nvPr/>
            </p:nvSpPr>
            <p:spPr bwMode="auto">
              <a:xfrm>
                <a:off x="9926638" y="3228975"/>
                <a:ext cx="366713" cy="300038"/>
              </a:xfrm>
              <a:custGeom>
                <a:avLst/>
                <a:gdLst/>
                <a:ahLst/>
                <a:cxnLst>
                  <a:cxn ang="0">
                    <a:pos x="36" y="7"/>
                  </a:cxn>
                  <a:cxn ang="0">
                    <a:pos x="7" y="50"/>
                  </a:cxn>
                  <a:cxn ang="0">
                    <a:pos x="115" y="126"/>
                  </a:cxn>
                  <a:cxn ang="0">
                    <a:pos x="195" y="182"/>
                  </a:cxn>
                  <a:cxn ang="0">
                    <a:pos x="224" y="139"/>
                  </a:cxn>
                  <a:cxn ang="0">
                    <a:pos x="115" y="63"/>
                  </a:cxn>
                  <a:cxn ang="0">
                    <a:pos x="36" y="7"/>
                  </a:cxn>
                  <a:cxn ang="0">
                    <a:pos x="35" y="0"/>
                  </a:cxn>
                  <a:cxn ang="0">
                    <a:pos x="36" y="0"/>
                  </a:cxn>
                  <a:cxn ang="0">
                    <a:pos x="37" y="1"/>
                  </a:cxn>
                  <a:cxn ang="0">
                    <a:pos x="115" y="56"/>
                  </a:cxn>
                  <a:cxn ang="0">
                    <a:pos x="230" y="136"/>
                  </a:cxn>
                  <a:cxn ang="0">
                    <a:pos x="231" y="137"/>
                  </a:cxn>
                  <a:cxn ang="0">
                    <a:pos x="231" y="138"/>
                  </a:cxn>
                  <a:cxn ang="0">
                    <a:pos x="231" y="139"/>
                  </a:cxn>
                  <a:cxn ang="0">
                    <a:pos x="231" y="140"/>
                  </a:cxn>
                  <a:cxn ang="0">
                    <a:pos x="198" y="188"/>
                  </a:cxn>
                  <a:cxn ang="0">
                    <a:pos x="197" y="188"/>
                  </a:cxn>
                  <a:cxn ang="0">
                    <a:pos x="196" y="189"/>
                  </a:cxn>
                  <a:cxn ang="0">
                    <a:pos x="195" y="189"/>
                  </a:cxn>
                  <a:cxn ang="0">
                    <a:pos x="194" y="188"/>
                  </a:cxn>
                  <a:cxn ang="0">
                    <a:pos x="115" y="133"/>
                  </a:cxn>
                  <a:cxn ang="0">
                    <a:pos x="1" y="53"/>
                  </a:cxn>
                  <a:cxn ang="0">
                    <a:pos x="0" y="52"/>
                  </a:cxn>
                  <a:cxn ang="0">
                    <a:pos x="0" y="51"/>
                  </a:cxn>
                  <a:cxn ang="0">
                    <a:pos x="0" y="50"/>
                  </a:cxn>
                  <a:cxn ang="0">
                    <a:pos x="0" y="49"/>
                  </a:cxn>
                  <a:cxn ang="0">
                    <a:pos x="33" y="2"/>
                  </a:cxn>
                  <a:cxn ang="0">
                    <a:pos x="34" y="1"/>
                  </a:cxn>
                  <a:cxn ang="0">
                    <a:pos x="35" y="0"/>
                  </a:cxn>
                </a:cxnLst>
                <a:rect l="0" t="0" r="r" b="b"/>
                <a:pathLst>
                  <a:path w="231" h="189">
                    <a:moveTo>
                      <a:pt x="36" y="7"/>
                    </a:moveTo>
                    <a:lnTo>
                      <a:pt x="7" y="50"/>
                    </a:lnTo>
                    <a:lnTo>
                      <a:pt x="115" y="126"/>
                    </a:lnTo>
                    <a:lnTo>
                      <a:pt x="195" y="182"/>
                    </a:lnTo>
                    <a:lnTo>
                      <a:pt x="224" y="139"/>
                    </a:lnTo>
                    <a:lnTo>
                      <a:pt x="115" y="63"/>
                    </a:lnTo>
                    <a:lnTo>
                      <a:pt x="36" y="7"/>
                    </a:lnTo>
                    <a:close/>
                    <a:moveTo>
                      <a:pt x="35" y="0"/>
                    </a:moveTo>
                    <a:lnTo>
                      <a:pt x="36" y="0"/>
                    </a:lnTo>
                    <a:lnTo>
                      <a:pt x="37" y="1"/>
                    </a:lnTo>
                    <a:lnTo>
                      <a:pt x="115" y="56"/>
                    </a:lnTo>
                    <a:lnTo>
                      <a:pt x="230" y="136"/>
                    </a:lnTo>
                    <a:lnTo>
                      <a:pt x="231" y="137"/>
                    </a:lnTo>
                    <a:lnTo>
                      <a:pt x="231" y="138"/>
                    </a:lnTo>
                    <a:lnTo>
                      <a:pt x="231" y="139"/>
                    </a:lnTo>
                    <a:lnTo>
                      <a:pt x="231" y="140"/>
                    </a:lnTo>
                    <a:lnTo>
                      <a:pt x="198" y="188"/>
                    </a:lnTo>
                    <a:lnTo>
                      <a:pt x="197" y="188"/>
                    </a:lnTo>
                    <a:lnTo>
                      <a:pt x="196" y="189"/>
                    </a:lnTo>
                    <a:lnTo>
                      <a:pt x="195" y="189"/>
                    </a:lnTo>
                    <a:lnTo>
                      <a:pt x="194" y="188"/>
                    </a:lnTo>
                    <a:lnTo>
                      <a:pt x="115" y="133"/>
                    </a:lnTo>
                    <a:lnTo>
                      <a:pt x="1" y="53"/>
                    </a:lnTo>
                    <a:lnTo>
                      <a:pt x="0" y="52"/>
                    </a:lnTo>
                    <a:lnTo>
                      <a:pt x="0" y="51"/>
                    </a:lnTo>
                    <a:lnTo>
                      <a:pt x="0" y="50"/>
                    </a:lnTo>
                    <a:lnTo>
                      <a:pt x="0" y="49"/>
                    </a:lnTo>
                    <a:lnTo>
                      <a:pt x="33" y="2"/>
                    </a:lnTo>
                    <a:lnTo>
                      <a:pt x="34" y="1"/>
                    </a:lnTo>
                    <a:lnTo>
                      <a:pt x="35"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6" name="Freeform 519"/>
              <p:cNvSpPr>
                <a:spLocks noEditPoints="1"/>
              </p:cNvSpPr>
              <p:nvPr/>
            </p:nvSpPr>
            <p:spPr bwMode="auto">
              <a:xfrm>
                <a:off x="9874251" y="3305175"/>
                <a:ext cx="368300" cy="298450"/>
              </a:xfrm>
              <a:custGeom>
                <a:avLst/>
                <a:gdLst/>
                <a:ahLst/>
                <a:cxnLst>
                  <a:cxn ang="0">
                    <a:pos x="36" y="7"/>
                  </a:cxn>
                  <a:cxn ang="0">
                    <a:pos x="7" y="49"/>
                  </a:cxn>
                  <a:cxn ang="0">
                    <a:pos x="115" y="126"/>
                  </a:cxn>
                  <a:cxn ang="0">
                    <a:pos x="195" y="181"/>
                  </a:cxn>
                  <a:cxn ang="0">
                    <a:pos x="225" y="138"/>
                  </a:cxn>
                  <a:cxn ang="0">
                    <a:pos x="115" y="62"/>
                  </a:cxn>
                  <a:cxn ang="0">
                    <a:pos x="36" y="7"/>
                  </a:cxn>
                  <a:cxn ang="0">
                    <a:pos x="35" y="0"/>
                  </a:cxn>
                  <a:cxn ang="0">
                    <a:pos x="36" y="0"/>
                  </a:cxn>
                  <a:cxn ang="0">
                    <a:pos x="37" y="0"/>
                  </a:cxn>
                  <a:cxn ang="0">
                    <a:pos x="115" y="55"/>
                  </a:cxn>
                  <a:cxn ang="0">
                    <a:pos x="230" y="136"/>
                  </a:cxn>
                  <a:cxn ang="0">
                    <a:pos x="231" y="136"/>
                  </a:cxn>
                  <a:cxn ang="0">
                    <a:pos x="232" y="138"/>
                  </a:cxn>
                  <a:cxn ang="0">
                    <a:pos x="232" y="138"/>
                  </a:cxn>
                  <a:cxn ang="0">
                    <a:pos x="231" y="140"/>
                  </a:cxn>
                  <a:cxn ang="0">
                    <a:pos x="198" y="186"/>
                  </a:cxn>
                  <a:cxn ang="0">
                    <a:pos x="197" y="188"/>
                  </a:cxn>
                  <a:cxn ang="0">
                    <a:pos x="196" y="188"/>
                  </a:cxn>
                  <a:cxn ang="0">
                    <a:pos x="196" y="188"/>
                  </a:cxn>
                  <a:cxn ang="0">
                    <a:pos x="194" y="188"/>
                  </a:cxn>
                  <a:cxn ang="0">
                    <a:pos x="115" y="133"/>
                  </a:cxn>
                  <a:cxn ang="0">
                    <a:pos x="1" y="52"/>
                  </a:cxn>
                  <a:cxn ang="0">
                    <a:pos x="0" y="52"/>
                  </a:cxn>
                  <a:cxn ang="0">
                    <a:pos x="0" y="50"/>
                  </a:cxn>
                  <a:cxn ang="0">
                    <a:pos x="0" y="50"/>
                  </a:cxn>
                  <a:cxn ang="0">
                    <a:pos x="0" y="48"/>
                  </a:cxn>
                  <a:cxn ang="0">
                    <a:pos x="33" y="1"/>
                  </a:cxn>
                  <a:cxn ang="0">
                    <a:pos x="34" y="0"/>
                  </a:cxn>
                  <a:cxn ang="0">
                    <a:pos x="35" y="0"/>
                  </a:cxn>
                </a:cxnLst>
                <a:rect l="0" t="0" r="r" b="b"/>
                <a:pathLst>
                  <a:path w="232" h="188">
                    <a:moveTo>
                      <a:pt x="36" y="7"/>
                    </a:moveTo>
                    <a:lnTo>
                      <a:pt x="7" y="49"/>
                    </a:lnTo>
                    <a:lnTo>
                      <a:pt x="115" y="126"/>
                    </a:lnTo>
                    <a:lnTo>
                      <a:pt x="195" y="181"/>
                    </a:lnTo>
                    <a:lnTo>
                      <a:pt x="225" y="138"/>
                    </a:lnTo>
                    <a:lnTo>
                      <a:pt x="115" y="62"/>
                    </a:lnTo>
                    <a:lnTo>
                      <a:pt x="36" y="7"/>
                    </a:lnTo>
                    <a:close/>
                    <a:moveTo>
                      <a:pt x="35" y="0"/>
                    </a:moveTo>
                    <a:lnTo>
                      <a:pt x="36" y="0"/>
                    </a:lnTo>
                    <a:lnTo>
                      <a:pt x="37" y="0"/>
                    </a:lnTo>
                    <a:lnTo>
                      <a:pt x="115" y="55"/>
                    </a:lnTo>
                    <a:lnTo>
                      <a:pt x="230" y="136"/>
                    </a:lnTo>
                    <a:lnTo>
                      <a:pt x="231" y="136"/>
                    </a:lnTo>
                    <a:lnTo>
                      <a:pt x="232" y="138"/>
                    </a:lnTo>
                    <a:lnTo>
                      <a:pt x="232" y="138"/>
                    </a:lnTo>
                    <a:lnTo>
                      <a:pt x="231" y="140"/>
                    </a:lnTo>
                    <a:lnTo>
                      <a:pt x="198" y="186"/>
                    </a:lnTo>
                    <a:lnTo>
                      <a:pt x="197" y="188"/>
                    </a:lnTo>
                    <a:lnTo>
                      <a:pt x="196" y="188"/>
                    </a:lnTo>
                    <a:lnTo>
                      <a:pt x="196" y="188"/>
                    </a:lnTo>
                    <a:lnTo>
                      <a:pt x="194" y="188"/>
                    </a:lnTo>
                    <a:lnTo>
                      <a:pt x="115" y="133"/>
                    </a:lnTo>
                    <a:lnTo>
                      <a:pt x="1" y="52"/>
                    </a:lnTo>
                    <a:lnTo>
                      <a:pt x="0" y="52"/>
                    </a:lnTo>
                    <a:lnTo>
                      <a:pt x="0" y="50"/>
                    </a:lnTo>
                    <a:lnTo>
                      <a:pt x="0" y="50"/>
                    </a:lnTo>
                    <a:lnTo>
                      <a:pt x="0" y="48"/>
                    </a:lnTo>
                    <a:lnTo>
                      <a:pt x="33" y="1"/>
                    </a:lnTo>
                    <a:lnTo>
                      <a:pt x="34" y="0"/>
                    </a:lnTo>
                    <a:lnTo>
                      <a:pt x="35"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7" name="Freeform 520"/>
              <p:cNvSpPr>
                <a:spLocks noEditPoints="1"/>
              </p:cNvSpPr>
              <p:nvPr/>
            </p:nvSpPr>
            <p:spPr bwMode="auto">
              <a:xfrm>
                <a:off x="10228263" y="3187700"/>
                <a:ext cx="219075" cy="93663"/>
              </a:xfrm>
              <a:custGeom>
                <a:avLst/>
                <a:gdLst/>
                <a:ahLst/>
                <a:cxnLst>
                  <a:cxn ang="0">
                    <a:pos x="36" y="19"/>
                  </a:cxn>
                  <a:cxn ang="0">
                    <a:pos x="89" y="55"/>
                  </a:cxn>
                  <a:cxn ang="0">
                    <a:pos x="84" y="59"/>
                  </a:cxn>
                  <a:cxn ang="0">
                    <a:pos x="27" y="19"/>
                  </a:cxn>
                  <a:cxn ang="0">
                    <a:pos x="36" y="19"/>
                  </a:cxn>
                  <a:cxn ang="0">
                    <a:pos x="134" y="17"/>
                  </a:cxn>
                  <a:cxn ang="0">
                    <a:pos x="138" y="20"/>
                  </a:cxn>
                  <a:cxn ang="0">
                    <a:pos x="132" y="23"/>
                  </a:cxn>
                  <a:cxn ang="0">
                    <a:pos x="127" y="19"/>
                  </a:cxn>
                  <a:cxn ang="0">
                    <a:pos x="134" y="17"/>
                  </a:cxn>
                  <a:cxn ang="0">
                    <a:pos x="9" y="0"/>
                  </a:cxn>
                  <a:cxn ang="0">
                    <a:pos x="24" y="10"/>
                  </a:cxn>
                  <a:cxn ang="0">
                    <a:pos x="24" y="18"/>
                  </a:cxn>
                  <a:cxn ang="0">
                    <a:pos x="0" y="0"/>
                  </a:cxn>
                  <a:cxn ang="0">
                    <a:pos x="9" y="0"/>
                  </a:cxn>
                </a:cxnLst>
                <a:rect l="0" t="0" r="r" b="b"/>
                <a:pathLst>
                  <a:path w="138" h="59">
                    <a:moveTo>
                      <a:pt x="36" y="19"/>
                    </a:moveTo>
                    <a:lnTo>
                      <a:pt x="89" y="55"/>
                    </a:lnTo>
                    <a:lnTo>
                      <a:pt x="84" y="59"/>
                    </a:lnTo>
                    <a:lnTo>
                      <a:pt x="27" y="19"/>
                    </a:lnTo>
                    <a:lnTo>
                      <a:pt x="36" y="19"/>
                    </a:lnTo>
                    <a:close/>
                    <a:moveTo>
                      <a:pt x="134" y="17"/>
                    </a:moveTo>
                    <a:lnTo>
                      <a:pt x="138" y="20"/>
                    </a:lnTo>
                    <a:lnTo>
                      <a:pt x="132" y="23"/>
                    </a:lnTo>
                    <a:lnTo>
                      <a:pt x="127" y="19"/>
                    </a:lnTo>
                    <a:lnTo>
                      <a:pt x="134" y="17"/>
                    </a:lnTo>
                    <a:close/>
                    <a:moveTo>
                      <a:pt x="9" y="0"/>
                    </a:moveTo>
                    <a:lnTo>
                      <a:pt x="24" y="10"/>
                    </a:lnTo>
                    <a:lnTo>
                      <a:pt x="24" y="18"/>
                    </a:lnTo>
                    <a:lnTo>
                      <a:pt x="0" y="0"/>
                    </a:lnTo>
                    <a:lnTo>
                      <a:pt x="9" y="0"/>
                    </a:lnTo>
                    <a:close/>
                  </a:path>
                </a:pathLst>
              </a:custGeom>
              <a:solidFill>
                <a:srgbClr val="C9D5E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8" name="Freeform 521"/>
              <p:cNvSpPr>
                <a:spLocks/>
              </p:cNvSpPr>
              <p:nvPr/>
            </p:nvSpPr>
            <p:spPr bwMode="auto">
              <a:xfrm>
                <a:off x="10429876" y="3209925"/>
                <a:ext cx="33338" cy="14288"/>
              </a:xfrm>
              <a:custGeom>
                <a:avLst/>
                <a:gdLst/>
                <a:ahLst/>
                <a:cxnLst>
                  <a:cxn ang="0">
                    <a:pos x="21" y="0"/>
                  </a:cxn>
                  <a:cxn ang="0">
                    <a:pos x="19" y="2"/>
                  </a:cxn>
                  <a:cxn ang="0">
                    <a:pos x="5" y="9"/>
                  </a:cxn>
                  <a:cxn ang="0">
                    <a:pos x="0" y="5"/>
                  </a:cxn>
                  <a:cxn ang="0">
                    <a:pos x="7" y="3"/>
                  </a:cxn>
                  <a:cxn ang="0">
                    <a:pos x="10" y="5"/>
                  </a:cxn>
                  <a:cxn ang="0">
                    <a:pos x="12" y="2"/>
                  </a:cxn>
                  <a:cxn ang="0">
                    <a:pos x="21" y="0"/>
                  </a:cxn>
                </a:cxnLst>
                <a:rect l="0" t="0" r="r" b="b"/>
                <a:pathLst>
                  <a:path w="21" h="9">
                    <a:moveTo>
                      <a:pt x="21" y="0"/>
                    </a:moveTo>
                    <a:lnTo>
                      <a:pt x="19" y="2"/>
                    </a:lnTo>
                    <a:lnTo>
                      <a:pt x="5" y="9"/>
                    </a:lnTo>
                    <a:lnTo>
                      <a:pt x="0" y="5"/>
                    </a:lnTo>
                    <a:lnTo>
                      <a:pt x="7" y="3"/>
                    </a:lnTo>
                    <a:lnTo>
                      <a:pt x="10" y="5"/>
                    </a:lnTo>
                    <a:lnTo>
                      <a:pt x="12" y="2"/>
                    </a:lnTo>
                    <a:lnTo>
                      <a:pt x="21" y="0"/>
                    </a:lnTo>
                    <a:close/>
                  </a:path>
                </a:pathLst>
              </a:custGeom>
              <a:solidFill>
                <a:srgbClr val="C9D5E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9" name="Freeform 522"/>
              <p:cNvSpPr>
                <a:spLocks/>
              </p:cNvSpPr>
              <p:nvPr/>
            </p:nvSpPr>
            <p:spPr bwMode="auto">
              <a:xfrm>
                <a:off x="11376026" y="2505075"/>
                <a:ext cx="73025" cy="104775"/>
              </a:xfrm>
              <a:custGeom>
                <a:avLst/>
                <a:gdLst/>
                <a:ahLst/>
                <a:cxnLst>
                  <a:cxn ang="0">
                    <a:pos x="43" y="0"/>
                  </a:cxn>
                  <a:cxn ang="0">
                    <a:pos x="46" y="2"/>
                  </a:cxn>
                  <a:cxn ang="0">
                    <a:pos x="46" y="3"/>
                  </a:cxn>
                  <a:cxn ang="0">
                    <a:pos x="2" y="66"/>
                  </a:cxn>
                  <a:cxn ang="0">
                    <a:pos x="0" y="61"/>
                  </a:cxn>
                  <a:cxn ang="0">
                    <a:pos x="43" y="0"/>
                  </a:cxn>
                </a:cxnLst>
                <a:rect l="0" t="0" r="r" b="b"/>
                <a:pathLst>
                  <a:path w="46" h="66">
                    <a:moveTo>
                      <a:pt x="43" y="0"/>
                    </a:moveTo>
                    <a:lnTo>
                      <a:pt x="46" y="2"/>
                    </a:lnTo>
                    <a:lnTo>
                      <a:pt x="46" y="3"/>
                    </a:lnTo>
                    <a:lnTo>
                      <a:pt x="2" y="66"/>
                    </a:lnTo>
                    <a:lnTo>
                      <a:pt x="0" y="61"/>
                    </a:lnTo>
                    <a:lnTo>
                      <a:pt x="43" y="0"/>
                    </a:lnTo>
                    <a:close/>
                  </a:path>
                </a:pathLst>
              </a:custGeom>
              <a:solidFill>
                <a:srgbClr val="C9D5E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0" name="Freeform 523"/>
              <p:cNvSpPr>
                <a:spLocks/>
              </p:cNvSpPr>
              <p:nvPr/>
            </p:nvSpPr>
            <p:spPr bwMode="auto">
              <a:xfrm>
                <a:off x="11387138" y="2525713"/>
                <a:ext cx="74613" cy="111125"/>
              </a:xfrm>
              <a:custGeom>
                <a:avLst/>
                <a:gdLst/>
                <a:ahLst/>
                <a:cxnLst>
                  <a:cxn ang="0">
                    <a:pos x="43" y="0"/>
                  </a:cxn>
                  <a:cxn ang="0">
                    <a:pos x="47" y="8"/>
                  </a:cxn>
                  <a:cxn ang="0">
                    <a:pos x="3" y="70"/>
                  </a:cxn>
                  <a:cxn ang="0">
                    <a:pos x="0" y="62"/>
                  </a:cxn>
                  <a:cxn ang="0">
                    <a:pos x="43" y="0"/>
                  </a:cxn>
                </a:cxnLst>
                <a:rect l="0" t="0" r="r" b="b"/>
                <a:pathLst>
                  <a:path w="47" h="70">
                    <a:moveTo>
                      <a:pt x="43" y="0"/>
                    </a:moveTo>
                    <a:lnTo>
                      <a:pt x="47" y="8"/>
                    </a:lnTo>
                    <a:lnTo>
                      <a:pt x="3" y="70"/>
                    </a:lnTo>
                    <a:lnTo>
                      <a:pt x="0" y="62"/>
                    </a:lnTo>
                    <a:lnTo>
                      <a:pt x="43" y="0"/>
                    </a:lnTo>
                    <a:close/>
                  </a:path>
                </a:pathLst>
              </a:custGeom>
              <a:solidFill>
                <a:srgbClr val="C9D5E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1" name="Freeform 524"/>
              <p:cNvSpPr>
                <a:spLocks/>
              </p:cNvSpPr>
              <p:nvPr/>
            </p:nvSpPr>
            <p:spPr bwMode="auto">
              <a:xfrm>
                <a:off x="11623676" y="3011488"/>
                <a:ext cx="138113" cy="160338"/>
              </a:xfrm>
              <a:custGeom>
                <a:avLst/>
                <a:gdLst/>
                <a:ahLst/>
                <a:cxnLst>
                  <a:cxn ang="0">
                    <a:pos x="57" y="0"/>
                  </a:cxn>
                  <a:cxn ang="0">
                    <a:pos x="87" y="70"/>
                  </a:cxn>
                  <a:cxn ang="0">
                    <a:pos x="87" y="75"/>
                  </a:cxn>
                  <a:cxn ang="0">
                    <a:pos x="85" y="79"/>
                  </a:cxn>
                  <a:cxn ang="0">
                    <a:pos x="80" y="84"/>
                  </a:cxn>
                  <a:cxn ang="0">
                    <a:pos x="74" y="88"/>
                  </a:cxn>
                  <a:cxn ang="0">
                    <a:pos x="67" y="93"/>
                  </a:cxn>
                  <a:cxn ang="0">
                    <a:pos x="58" y="96"/>
                  </a:cxn>
                  <a:cxn ang="0">
                    <a:pos x="50" y="99"/>
                  </a:cxn>
                  <a:cxn ang="0">
                    <a:pos x="43" y="100"/>
                  </a:cxn>
                  <a:cxn ang="0">
                    <a:pos x="37" y="101"/>
                  </a:cxn>
                  <a:cxn ang="0">
                    <a:pos x="32" y="99"/>
                  </a:cxn>
                  <a:cxn ang="0">
                    <a:pos x="29" y="96"/>
                  </a:cxn>
                  <a:cxn ang="0">
                    <a:pos x="0" y="25"/>
                  </a:cxn>
                  <a:cxn ang="0">
                    <a:pos x="57" y="0"/>
                  </a:cxn>
                </a:cxnLst>
                <a:rect l="0" t="0" r="r" b="b"/>
                <a:pathLst>
                  <a:path w="87" h="101">
                    <a:moveTo>
                      <a:pt x="57" y="0"/>
                    </a:moveTo>
                    <a:lnTo>
                      <a:pt x="87" y="70"/>
                    </a:lnTo>
                    <a:lnTo>
                      <a:pt x="87" y="75"/>
                    </a:lnTo>
                    <a:lnTo>
                      <a:pt x="85" y="79"/>
                    </a:lnTo>
                    <a:lnTo>
                      <a:pt x="80" y="84"/>
                    </a:lnTo>
                    <a:lnTo>
                      <a:pt x="74" y="88"/>
                    </a:lnTo>
                    <a:lnTo>
                      <a:pt x="67" y="93"/>
                    </a:lnTo>
                    <a:lnTo>
                      <a:pt x="58" y="96"/>
                    </a:lnTo>
                    <a:lnTo>
                      <a:pt x="50" y="99"/>
                    </a:lnTo>
                    <a:lnTo>
                      <a:pt x="43" y="100"/>
                    </a:lnTo>
                    <a:lnTo>
                      <a:pt x="37" y="101"/>
                    </a:lnTo>
                    <a:lnTo>
                      <a:pt x="32" y="99"/>
                    </a:lnTo>
                    <a:lnTo>
                      <a:pt x="29" y="96"/>
                    </a:lnTo>
                    <a:lnTo>
                      <a:pt x="0" y="25"/>
                    </a:lnTo>
                    <a:lnTo>
                      <a:pt x="57"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2" name="Freeform 525"/>
              <p:cNvSpPr>
                <a:spLocks/>
              </p:cNvSpPr>
              <p:nvPr/>
            </p:nvSpPr>
            <p:spPr bwMode="auto">
              <a:xfrm>
                <a:off x="11106151" y="1800225"/>
                <a:ext cx="576263" cy="1171575"/>
              </a:xfrm>
              <a:custGeom>
                <a:avLst/>
                <a:gdLst/>
                <a:ahLst/>
                <a:cxnLst>
                  <a:cxn ang="0">
                    <a:pos x="28" y="0"/>
                  </a:cxn>
                  <a:cxn ang="0">
                    <a:pos x="63" y="1"/>
                  </a:cxn>
                  <a:cxn ang="0">
                    <a:pos x="363" y="712"/>
                  </a:cxn>
                  <a:cxn ang="0">
                    <a:pos x="302" y="738"/>
                  </a:cxn>
                  <a:cxn ang="0">
                    <a:pos x="0" y="22"/>
                  </a:cxn>
                  <a:cxn ang="0">
                    <a:pos x="28" y="0"/>
                  </a:cxn>
                </a:cxnLst>
                <a:rect l="0" t="0" r="r" b="b"/>
                <a:pathLst>
                  <a:path w="363" h="738">
                    <a:moveTo>
                      <a:pt x="28" y="0"/>
                    </a:moveTo>
                    <a:lnTo>
                      <a:pt x="63" y="1"/>
                    </a:lnTo>
                    <a:lnTo>
                      <a:pt x="363" y="712"/>
                    </a:lnTo>
                    <a:lnTo>
                      <a:pt x="302" y="738"/>
                    </a:lnTo>
                    <a:lnTo>
                      <a:pt x="0" y="22"/>
                    </a:lnTo>
                    <a:lnTo>
                      <a:pt x="28" y="0"/>
                    </a:lnTo>
                    <a:close/>
                  </a:path>
                </a:pathLst>
              </a:custGeom>
              <a:solidFill>
                <a:srgbClr val="FFF4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3" name="Freeform 526"/>
              <p:cNvSpPr>
                <a:spLocks/>
              </p:cNvSpPr>
              <p:nvPr/>
            </p:nvSpPr>
            <p:spPr bwMode="auto">
              <a:xfrm>
                <a:off x="11106151" y="1819275"/>
                <a:ext cx="533400" cy="1152525"/>
              </a:xfrm>
              <a:custGeom>
                <a:avLst/>
                <a:gdLst/>
                <a:ahLst/>
                <a:cxnLst>
                  <a:cxn ang="0">
                    <a:pos x="13" y="0"/>
                  </a:cxn>
                  <a:cxn ang="0">
                    <a:pos x="37" y="0"/>
                  </a:cxn>
                  <a:cxn ang="0">
                    <a:pos x="336" y="711"/>
                  </a:cxn>
                  <a:cxn ang="0">
                    <a:pos x="302" y="726"/>
                  </a:cxn>
                  <a:cxn ang="0">
                    <a:pos x="0" y="10"/>
                  </a:cxn>
                  <a:cxn ang="0">
                    <a:pos x="13" y="0"/>
                  </a:cxn>
                </a:cxnLst>
                <a:rect l="0" t="0" r="r" b="b"/>
                <a:pathLst>
                  <a:path w="336" h="726">
                    <a:moveTo>
                      <a:pt x="13" y="0"/>
                    </a:moveTo>
                    <a:lnTo>
                      <a:pt x="37" y="0"/>
                    </a:lnTo>
                    <a:lnTo>
                      <a:pt x="336" y="711"/>
                    </a:lnTo>
                    <a:lnTo>
                      <a:pt x="302" y="726"/>
                    </a:lnTo>
                    <a:lnTo>
                      <a:pt x="0" y="10"/>
                    </a:lnTo>
                    <a:lnTo>
                      <a:pt x="13" y="0"/>
                    </a:lnTo>
                    <a:close/>
                  </a:path>
                </a:pathLst>
              </a:custGeom>
              <a:solidFill>
                <a:srgbClr val="F8C5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4" name="Freeform 527"/>
              <p:cNvSpPr>
                <a:spLocks/>
              </p:cNvSpPr>
              <p:nvPr/>
            </p:nvSpPr>
            <p:spPr bwMode="auto">
              <a:xfrm>
                <a:off x="11152188" y="1819275"/>
                <a:ext cx="487363" cy="1131888"/>
              </a:xfrm>
              <a:custGeom>
                <a:avLst/>
                <a:gdLst/>
                <a:ahLst/>
                <a:cxnLst>
                  <a:cxn ang="0">
                    <a:pos x="0" y="0"/>
                  </a:cxn>
                  <a:cxn ang="0">
                    <a:pos x="8" y="0"/>
                  </a:cxn>
                  <a:cxn ang="0">
                    <a:pos x="307" y="711"/>
                  </a:cxn>
                  <a:cxn ang="0">
                    <a:pos x="303" y="713"/>
                  </a:cxn>
                  <a:cxn ang="0">
                    <a:pos x="0" y="0"/>
                  </a:cxn>
                </a:cxnLst>
                <a:rect l="0" t="0" r="r" b="b"/>
                <a:pathLst>
                  <a:path w="307" h="713">
                    <a:moveTo>
                      <a:pt x="0" y="0"/>
                    </a:moveTo>
                    <a:lnTo>
                      <a:pt x="8" y="0"/>
                    </a:lnTo>
                    <a:lnTo>
                      <a:pt x="307" y="711"/>
                    </a:lnTo>
                    <a:lnTo>
                      <a:pt x="303" y="713"/>
                    </a:lnTo>
                    <a:lnTo>
                      <a:pt x="0" y="0"/>
                    </a:lnTo>
                    <a:close/>
                  </a:path>
                </a:pathLst>
              </a:custGeom>
              <a:solidFill>
                <a:srgbClr val="D29D0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5" name="Freeform 528"/>
              <p:cNvSpPr>
                <a:spLocks/>
              </p:cNvSpPr>
              <p:nvPr/>
            </p:nvSpPr>
            <p:spPr bwMode="auto">
              <a:xfrm>
                <a:off x="11136313" y="1819275"/>
                <a:ext cx="496888" cy="1136650"/>
              </a:xfrm>
              <a:custGeom>
                <a:avLst/>
                <a:gdLst/>
                <a:ahLst/>
                <a:cxnLst>
                  <a:cxn ang="0">
                    <a:pos x="0" y="0"/>
                  </a:cxn>
                  <a:cxn ang="0">
                    <a:pos x="10" y="0"/>
                  </a:cxn>
                  <a:cxn ang="0">
                    <a:pos x="313" y="713"/>
                  </a:cxn>
                  <a:cxn ang="0">
                    <a:pos x="305" y="716"/>
                  </a:cxn>
                  <a:cxn ang="0">
                    <a:pos x="0" y="0"/>
                  </a:cxn>
                </a:cxnLst>
                <a:rect l="0" t="0" r="r" b="b"/>
                <a:pathLst>
                  <a:path w="313" h="716">
                    <a:moveTo>
                      <a:pt x="0" y="0"/>
                    </a:moveTo>
                    <a:lnTo>
                      <a:pt x="10" y="0"/>
                    </a:lnTo>
                    <a:lnTo>
                      <a:pt x="313" y="713"/>
                    </a:lnTo>
                    <a:lnTo>
                      <a:pt x="305" y="716"/>
                    </a:lnTo>
                    <a:lnTo>
                      <a:pt x="0" y="0"/>
                    </a:lnTo>
                    <a:close/>
                  </a:path>
                </a:pathLst>
              </a:custGeom>
              <a:solidFill>
                <a:srgbClr val="D29D0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6" name="Freeform 529"/>
              <p:cNvSpPr>
                <a:spLocks/>
              </p:cNvSpPr>
              <p:nvPr/>
            </p:nvSpPr>
            <p:spPr bwMode="auto">
              <a:xfrm>
                <a:off x="11123613" y="1819275"/>
                <a:ext cx="496888" cy="1143000"/>
              </a:xfrm>
              <a:custGeom>
                <a:avLst/>
                <a:gdLst/>
                <a:ahLst/>
                <a:cxnLst>
                  <a:cxn ang="0">
                    <a:pos x="2" y="0"/>
                  </a:cxn>
                  <a:cxn ang="0">
                    <a:pos x="8" y="0"/>
                  </a:cxn>
                  <a:cxn ang="0">
                    <a:pos x="313" y="716"/>
                  </a:cxn>
                  <a:cxn ang="0">
                    <a:pos x="305" y="720"/>
                  </a:cxn>
                  <a:cxn ang="0">
                    <a:pos x="0" y="2"/>
                  </a:cxn>
                  <a:cxn ang="0">
                    <a:pos x="2" y="0"/>
                  </a:cxn>
                </a:cxnLst>
                <a:rect l="0" t="0" r="r" b="b"/>
                <a:pathLst>
                  <a:path w="313" h="720">
                    <a:moveTo>
                      <a:pt x="2" y="0"/>
                    </a:moveTo>
                    <a:lnTo>
                      <a:pt x="8" y="0"/>
                    </a:lnTo>
                    <a:lnTo>
                      <a:pt x="313" y="716"/>
                    </a:lnTo>
                    <a:lnTo>
                      <a:pt x="305" y="720"/>
                    </a:lnTo>
                    <a:lnTo>
                      <a:pt x="0" y="2"/>
                    </a:lnTo>
                    <a:lnTo>
                      <a:pt x="2" y="0"/>
                    </a:lnTo>
                    <a:close/>
                  </a:path>
                </a:pathLst>
              </a:custGeom>
              <a:solidFill>
                <a:srgbClr val="D8A4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7" name="Freeform 530"/>
              <p:cNvSpPr>
                <a:spLocks/>
              </p:cNvSpPr>
              <p:nvPr/>
            </p:nvSpPr>
            <p:spPr bwMode="auto">
              <a:xfrm>
                <a:off x="11112501" y="1822450"/>
                <a:ext cx="495300" cy="1144588"/>
              </a:xfrm>
              <a:custGeom>
                <a:avLst/>
                <a:gdLst/>
                <a:ahLst/>
                <a:cxnLst>
                  <a:cxn ang="0">
                    <a:pos x="7" y="0"/>
                  </a:cxn>
                  <a:cxn ang="0">
                    <a:pos x="312" y="718"/>
                  </a:cxn>
                  <a:cxn ang="0">
                    <a:pos x="304" y="721"/>
                  </a:cxn>
                  <a:cxn ang="0">
                    <a:pos x="0" y="5"/>
                  </a:cxn>
                  <a:cxn ang="0">
                    <a:pos x="7" y="0"/>
                  </a:cxn>
                </a:cxnLst>
                <a:rect l="0" t="0" r="r" b="b"/>
                <a:pathLst>
                  <a:path w="312" h="721">
                    <a:moveTo>
                      <a:pt x="7" y="0"/>
                    </a:moveTo>
                    <a:lnTo>
                      <a:pt x="312" y="718"/>
                    </a:lnTo>
                    <a:lnTo>
                      <a:pt x="304" y="721"/>
                    </a:lnTo>
                    <a:lnTo>
                      <a:pt x="0" y="5"/>
                    </a:lnTo>
                    <a:lnTo>
                      <a:pt x="7" y="0"/>
                    </a:lnTo>
                    <a:close/>
                  </a:path>
                </a:pathLst>
              </a:custGeom>
              <a:solidFill>
                <a:srgbClr val="DFAB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8" name="Freeform 531"/>
              <p:cNvSpPr>
                <a:spLocks/>
              </p:cNvSpPr>
              <p:nvPr/>
            </p:nvSpPr>
            <p:spPr bwMode="auto">
              <a:xfrm>
                <a:off x="11106151" y="1830388"/>
                <a:ext cx="488950" cy="1141413"/>
              </a:xfrm>
              <a:custGeom>
                <a:avLst/>
                <a:gdLst/>
                <a:ahLst/>
                <a:cxnLst>
                  <a:cxn ang="0">
                    <a:pos x="4" y="0"/>
                  </a:cxn>
                  <a:cxn ang="0">
                    <a:pos x="308" y="716"/>
                  </a:cxn>
                  <a:cxn ang="0">
                    <a:pos x="302" y="719"/>
                  </a:cxn>
                  <a:cxn ang="0">
                    <a:pos x="0" y="3"/>
                  </a:cxn>
                  <a:cxn ang="0">
                    <a:pos x="4" y="0"/>
                  </a:cxn>
                </a:cxnLst>
                <a:rect l="0" t="0" r="r" b="b"/>
                <a:pathLst>
                  <a:path w="308" h="719">
                    <a:moveTo>
                      <a:pt x="4" y="0"/>
                    </a:moveTo>
                    <a:lnTo>
                      <a:pt x="308" y="716"/>
                    </a:lnTo>
                    <a:lnTo>
                      <a:pt x="302" y="719"/>
                    </a:lnTo>
                    <a:lnTo>
                      <a:pt x="0" y="3"/>
                    </a:lnTo>
                    <a:lnTo>
                      <a:pt x="4" y="0"/>
                    </a:lnTo>
                    <a:close/>
                  </a:path>
                </a:pathLst>
              </a:custGeom>
              <a:solidFill>
                <a:srgbClr val="E5B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9" name="Freeform 532"/>
              <p:cNvSpPr>
                <a:spLocks/>
              </p:cNvSpPr>
              <p:nvPr/>
            </p:nvSpPr>
            <p:spPr bwMode="auto">
              <a:xfrm>
                <a:off x="11106151" y="1819275"/>
                <a:ext cx="533400" cy="1152525"/>
              </a:xfrm>
              <a:custGeom>
                <a:avLst/>
                <a:gdLst/>
                <a:ahLst/>
                <a:cxnLst>
                  <a:cxn ang="0">
                    <a:pos x="13" y="0"/>
                  </a:cxn>
                  <a:cxn ang="0">
                    <a:pos x="37" y="0"/>
                  </a:cxn>
                  <a:cxn ang="0">
                    <a:pos x="336" y="711"/>
                  </a:cxn>
                  <a:cxn ang="0">
                    <a:pos x="302" y="726"/>
                  </a:cxn>
                  <a:cxn ang="0">
                    <a:pos x="0" y="10"/>
                  </a:cxn>
                  <a:cxn ang="0">
                    <a:pos x="13" y="0"/>
                  </a:cxn>
                </a:cxnLst>
                <a:rect l="0" t="0" r="r" b="b"/>
                <a:pathLst>
                  <a:path w="336" h="726">
                    <a:moveTo>
                      <a:pt x="13" y="0"/>
                    </a:moveTo>
                    <a:lnTo>
                      <a:pt x="37" y="0"/>
                    </a:lnTo>
                    <a:lnTo>
                      <a:pt x="336" y="711"/>
                    </a:lnTo>
                    <a:lnTo>
                      <a:pt x="302" y="726"/>
                    </a:lnTo>
                    <a:lnTo>
                      <a:pt x="0" y="10"/>
                    </a:lnTo>
                    <a:lnTo>
                      <a:pt x="13" y="0"/>
                    </a:lnTo>
                    <a:close/>
                  </a:path>
                </a:pathLst>
              </a:custGeom>
              <a:solidFill>
                <a:srgbClr val="F8C5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0" name="Freeform 533"/>
              <p:cNvSpPr>
                <a:spLocks/>
              </p:cNvSpPr>
              <p:nvPr/>
            </p:nvSpPr>
            <p:spPr bwMode="auto">
              <a:xfrm>
                <a:off x="11152188" y="1819275"/>
                <a:ext cx="487363" cy="1131888"/>
              </a:xfrm>
              <a:custGeom>
                <a:avLst/>
                <a:gdLst/>
                <a:ahLst/>
                <a:cxnLst>
                  <a:cxn ang="0">
                    <a:pos x="0" y="0"/>
                  </a:cxn>
                  <a:cxn ang="0">
                    <a:pos x="8" y="0"/>
                  </a:cxn>
                  <a:cxn ang="0">
                    <a:pos x="307" y="711"/>
                  </a:cxn>
                  <a:cxn ang="0">
                    <a:pos x="303" y="713"/>
                  </a:cxn>
                  <a:cxn ang="0">
                    <a:pos x="0" y="0"/>
                  </a:cxn>
                </a:cxnLst>
                <a:rect l="0" t="0" r="r" b="b"/>
                <a:pathLst>
                  <a:path w="307" h="713">
                    <a:moveTo>
                      <a:pt x="0" y="0"/>
                    </a:moveTo>
                    <a:lnTo>
                      <a:pt x="8" y="0"/>
                    </a:lnTo>
                    <a:lnTo>
                      <a:pt x="307" y="711"/>
                    </a:lnTo>
                    <a:lnTo>
                      <a:pt x="303" y="713"/>
                    </a:lnTo>
                    <a:lnTo>
                      <a:pt x="0" y="0"/>
                    </a:lnTo>
                    <a:close/>
                  </a:path>
                </a:pathLst>
              </a:custGeom>
              <a:solidFill>
                <a:srgbClr val="D29D0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1" name="Freeform 534"/>
              <p:cNvSpPr>
                <a:spLocks/>
              </p:cNvSpPr>
              <p:nvPr/>
            </p:nvSpPr>
            <p:spPr bwMode="auto">
              <a:xfrm>
                <a:off x="11136313" y="1819275"/>
                <a:ext cx="496888" cy="1136650"/>
              </a:xfrm>
              <a:custGeom>
                <a:avLst/>
                <a:gdLst/>
                <a:ahLst/>
                <a:cxnLst>
                  <a:cxn ang="0">
                    <a:pos x="0" y="0"/>
                  </a:cxn>
                  <a:cxn ang="0">
                    <a:pos x="10" y="0"/>
                  </a:cxn>
                  <a:cxn ang="0">
                    <a:pos x="313" y="713"/>
                  </a:cxn>
                  <a:cxn ang="0">
                    <a:pos x="305" y="716"/>
                  </a:cxn>
                  <a:cxn ang="0">
                    <a:pos x="0" y="0"/>
                  </a:cxn>
                </a:cxnLst>
                <a:rect l="0" t="0" r="r" b="b"/>
                <a:pathLst>
                  <a:path w="313" h="716">
                    <a:moveTo>
                      <a:pt x="0" y="0"/>
                    </a:moveTo>
                    <a:lnTo>
                      <a:pt x="10" y="0"/>
                    </a:lnTo>
                    <a:lnTo>
                      <a:pt x="313" y="713"/>
                    </a:lnTo>
                    <a:lnTo>
                      <a:pt x="305" y="716"/>
                    </a:lnTo>
                    <a:lnTo>
                      <a:pt x="0" y="0"/>
                    </a:lnTo>
                    <a:close/>
                  </a:path>
                </a:pathLst>
              </a:custGeom>
              <a:solidFill>
                <a:srgbClr val="D29D0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2" name="Freeform 535"/>
              <p:cNvSpPr>
                <a:spLocks/>
              </p:cNvSpPr>
              <p:nvPr/>
            </p:nvSpPr>
            <p:spPr bwMode="auto">
              <a:xfrm>
                <a:off x="11123613" y="1819275"/>
                <a:ext cx="496888" cy="1143000"/>
              </a:xfrm>
              <a:custGeom>
                <a:avLst/>
                <a:gdLst/>
                <a:ahLst/>
                <a:cxnLst>
                  <a:cxn ang="0">
                    <a:pos x="2" y="0"/>
                  </a:cxn>
                  <a:cxn ang="0">
                    <a:pos x="8" y="0"/>
                  </a:cxn>
                  <a:cxn ang="0">
                    <a:pos x="313" y="716"/>
                  </a:cxn>
                  <a:cxn ang="0">
                    <a:pos x="305" y="720"/>
                  </a:cxn>
                  <a:cxn ang="0">
                    <a:pos x="0" y="2"/>
                  </a:cxn>
                  <a:cxn ang="0">
                    <a:pos x="2" y="0"/>
                  </a:cxn>
                </a:cxnLst>
                <a:rect l="0" t="0" r="r" b="b"/>
                <a:pathLst>
                  <a:path w="313" h="720">
                    <a:moveTo>
                      <a:pt x="2" y="0"/>
                    </a:moveTo>
                    <a:lnTo>
                      <a:pt x="8" y="0"/>
                    </a:lnTo>
                    <a:lnTo>
                      <a:pt x="313" y="716"/>
                    </a:lnTo>
                    <a:lnTo>
                      <a:pt x="305" y="720"/>
                    </a:lnTo>
                    <a:lnTo>
                      <a:pt x="0" y="2"/>
                    </a:lnTo>
                    <a:lnTo>
                      <a:pt x="2" y="0"/>
                    </a:lnTo>
                    <a:close/>
                  </a:path>
                </a:pathLst>
              </a:custGeom>
              <a:solidFill>
                <a:srgbClr val="D8A4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3" name="Freeform 536"/>
              <p:cNvSpPr>
                <a:spLocks/>
              </p:cNvSpPr>
              <p:nvPr/>
            </p:nvSpPr>
            <p:spPr bwMode="auto">
              <a:xfrm>
                <a:off x="11112501" y="1822450"/>
                <a:ext cx="495300" cy="1144588"/>
              </a:xfrm>
              <a:custGeom>
                <a:avLst/>
                <a:gdLst/>
                <a:ahLst/>
                <a:cxnLst>
                  <a:cxn ang="0">
                    <a:pos x="7" y="0"/>
                  </a:cxn>
                  <a:cxn ang="0">
                    <a:pos x="312" y="718"/>
                  </a:cxn>
                  <a:cxn ang="0">
                    <a:pos x="304" y="721"/>
                  </a:cxn>
                  <a:cxn ang="0">
                    <a:pos x="0" y="5"/>
                  </a:cxn>
                  <a:cxn ang="0">
                    <a:pos x="7" y="0"/>
                  </a:cxn>
                </a:cxnLst>
                <a:rect l="0" t="0" r="r" b="b"/>
                <a:pathLst>
                  <a:path w="312" h="721">
                    <a:moveTo>
                      <a:pt x="7" y="0"/>
                    </a:moveTo>
                    <a:lnTo>
                      <a:pt x="312" y="718"/>
                    </a:lnTo>
                    <a:lnTo>
                      <a:pt x="304" y="721"/>
                    </a:lnTo>
                    <a:lnTo>
                      <a:pt x="0" y="5"/>
                    </a:lnTo>
                    <a:lnTo>
                      <a:pt x="7" y="0"/>
                    </a:lnTo>
                    <a:close/>
                  </a:path>
                </a:pathLst>
              </a:custGeom>
              <a:solidFill>
                <a:srgbClr val="DFAB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4" name="Freeform 537"/>
              <p:cNvSpPr>
                <a:spLocks/>
              </p:cNvSpPr>
              <p:nvPr/>
            </p:nvSpPr>
            <p:spPr bwMode="auto">
              <a:xfrm>
                <a:off x="11106151" y="1830388"/>
                <a:ext cx="488950" cy="1141413"/>
              </a:xfrm>
              <a:custGeom>
                <a:avLst/>
                <a:gdLst/>
                <a:ahLst/>
                <a:cxnLst>
                  <a:cxn ang="0">
                    <a:pos x="4" y="0"/>
                  </a:cxn>
                  <a:cxn ang="0">
                    <a:pos x="308" y="716"/>
                  </a:cxn>
                  <a:cxn ang="0">
                    <a:pos x="302" y="719"/>
                  </a:cxn>
                  <a:cxn ang="0">
                    <a:pos x="0" y="3"/>
                  </a:cxn>
                  <a:cxn ang="0">
                    <a:pos x="4" y="0"/>
                  </a:cxn>
                </a:cxnLst>
                <a:rect l="0" t="0" r="r" b="b"/>
                <a:pathLst>
                  <a:path w="308" h="719">
                    <a:moveTo>
                      <a:pt x="4" y="0"/>
                    </a:moveTo>
                    <a:lnTo>
                      <a:pt x="308" y="716"/>
                    </a:lnTo>
                    <a:lnTo>
                      <a:pt x="302" y="719"/>
                    </a:lnTo>
                    <a:lnTo>
                      <a:pt x="0" y="3"/>
                    </a:lnTo>
                    <a:lnTo>
                      <a:pt x="4" y="0"/>
                    </a:lnTo>
                    <a:close/>
                  </a:path>
                </a:pathLst>
              </a:custGeom>
              <a:solidFill>
                <a:srgbClr val="E5B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5" name="Freeform 538"/>
              <p:cNvSpPr>
                <a:spLocks/>
              </p:cNvSpPr>
              <p:nvPr/>
            </p:nvSpPr>
            <p:spPr bwMode="auto">
              <a:xfrm>
                <a:off x="11117263" y="1776413"/>
                <a:ext cx="544513" cy="1185863"/>
              </a:xfrm>
              <a:custGeom>
                <a:avLst/>
                <a:gdLst/>
                <a:ahLst/>
                <a:cxnLst>
                  <a:cxn ang="0">
                    <a:pos x="14" y="0"/>
                  </a:cxn>
                  <a:cxn ang="0">
                    <a:pos x="36" y="8"/>
                  </a:cxn>
                  <a:cxn ang="0">
                    <a:pos x="343" y="733"/>
                  </a:cxn>
                  <a:cxn ang="0">
                    <a:pos x="309" y="747"/>
                  </a:cxn>
                  <a:cxn ang="0">
                    <a:pos x="0" y="17"/>
                  </a:cxn>
                  <a:cxn ang="0">
                    <a:pos x="14" y="0"/>
                  </a:cxn>
                </a:cxnLst>
                <a:rect l="0" t="0" r="r" b="b"/>
                <a:pathLst>
                  <a:path w="343" h="747">
                    <a:moveTo>
                      <a:pt x="14" y="0"/>
                    </a:moveTo>
                    <a:lnTo>
                      <a:pt x="36" y="8"/>
                    </a:lnTo>
                    <a:lnTo>
                      <a:pt x="343" y="733"/>
                    </a:lnTo>
                    <a:lnTo>
                      <a:pt x="309" y="747"/>
                    </a:lnTo>
                    <a:lnTo>
                      <a:pt x="0" y="17"/>
                    </a:lnTo>
                    <a:lnTo>
                      <a:pt x="14" y="0"/>
                    </a:lnTo>
                    <a:close/>
                  </a:path>
                </a:pathLst>
              </a:custGeom>
              <a:solidFill>
                <a:srgbClr val="FFCC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6" name="Freeform 539"/>
              <p:cNvSpPr>
                <a:spLocks/>
              </p:cNvSpPr>
              <p:nvPr/>
            </p:nvSpPr>
            <p:spPr bwMode="auto">
              <a:xfrm>
                <a:off x="11080751" y="1641475"/>
                <a:ext cx="125413" cy="193675"/>
              </a:xfrm>
              <a:custGeom>
                <a:avLst/>
                <a:gdLst/>
                <a:ahLst/>
                <a:cxnLst>
                  <a:cxn ang="0">
                    <a:pos x="1" y="0"/>
                  </a:cxn>
                  <a:cxn ang="0">
                    <a:pos x="5" y="4"/>
                  </a:cxn>
                  <a:cxn ang="0">
                    <a:pos x="7" y="7"/>
                  </a:cxn>
                  <a:cxn ang="0">
                    <a:pos x="10" y="9"/>
                  </a:cxn>
                  <a:cxn ang="0">
                    <a:pos x="27" y="30"/>
                  </a:cxn>
                  <a:cxn ang="0">
                    <a:pos x="63" y="78"/>
                  </a:cxn>
                  <a:cxn ang="0">
                    <a:pos x="79" y="101"/>
                  </a:cxn>
                  <a:cxn ang="0">
                    <a:pos x="66" y="102"/>
                  </a:cxn>
                  <a:cxn ang="0">
                    <a:pos x="53" y="103"/>
                  </a:cxn>
                  <a:cxn ang="0">
                    <a:pos x="40" y="107"/>
                  </a:cxn>
                  <a:cxn ang="0">
                    <a:pos x="27" y="114"/>
                  </a:cxn>
                  <a:cxn ang="0">
                    <a:pos x="16" y="122"/>
                  </a:cxn>
                  <a:cxn ang="0">
                    <a:pos x="12" y="100"/>
                  </a:cxn>
                  <a:cxn ang="0">
                    <a:pos x="5" y="53"/>
                  </a:cxn>
                  <a:cxn ang="0">
                    <a:pos x="2" y="30"/>
                  </a:cxn>
                  <a:cxn ang="0">
                    <a:pos x="0" y="9"/>
                  </a:cxn>
                  <a:cxn ang="0">
                    <a:pos x="0" y="1"/>
                  </a:cxn>
                  <a:cxn ang="0">
                    <a:pos x="1" y="0"/>
                  </a:cxn>
                </a:cxnLst>
                <a:rect l="0" t="0" r="r" b="b"/>
                <a:pathLst>
                  <a:path w="79" h="122">
                    <a:moveTo>
                      <a:pt x="1" y="0"/>
                    </a:moveTo>
                    <a:lnTo>
                      <a:pt x="5" y="4"/>
                    </a:lnTo>
                    <a:lnTo>
                      <a:pt x="7" y="7"/>
                    </a:lnTo>
                    <a:lnTo>
                      <a:pt x="10" y="9"/>
                    </a:lnTo>
                    <a:lnTo>
                      <a:pt x="27" y="30"/>
                    </a:lnTo>
                    <a:lnTo>
                      <a:pt x="63" y="78"/>
                    </a:lnTo>
                    <a:lnTo>
                      <a:pt x="79" y="101"/>
                    </a:lnTo>
                    <a:lnTo>
                      <a:pt x="66" y="102"/>
                    </a:lnTo>
                    <a:lnTo>
                      <a:pt x="53" y="103"/>
                    </a:lnTo>
                    <a:lnTo>
                      <a:pt x="40" y="107"/>
                    </a:lnTo>
                    <a:lnTo>
                      <a:pt x="27" y="114"/>
                    </a:lnTo>
                    <a:lnTo>
                      <a:pt x="16" y="122"/>
                    </a:lnTo>
                    <a:lnTo>
                      <a:pt x="12" y="100"/>
                    </a:lnTo>
                    <a:lnTo>
                      <a:pt x="5" y="53"/>
                    </a:lnTo>
                    <a:lnTo>
                      <a:pt x="2" y="30"/>
                    </a:lnTo>
                    <a:lnTo>
                      <a:pt x="0" y="9"/>
                    </a:lnTo>
                    <a:lnTo>
                      <a:pt x="0" y="1"/>
                    </a:lnTo>
                    <a:lnTo>
                      <a:pt x="1" y="0"/>
                    </a:lnTo>
                    <a:close/>
                  </a:path>
                </a:pathLst>
              </a:custGeom>
              <a:solidFill>
                <a:srgbClr val="CFC0B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7" name="Freeform 540"/>
              <p:cNvSpPr>
                <a:spLocks/>
              </p:cNvSpPr>
              <p:nvPr/>
            </p:nvSpPr>
            <p:spPr bwMode="auto">
              <a:xfrm>
                <a:off x="11117263" y="1681163"/>
                <a:ext cx="88900" cy="128588"/>
              </a:xfrm>
              <a:custGeom>
                <a:avLst/>
                <a:gdLst/>
                <a:ahLst/>
                <a:cxnLst>
                  <a:cxn ang="0">
                    <a:pos x="0" y="0"/>
                  </a:cxn>
                  <a:cxn ang="0">
                    <a:pos x="4" y="5"/>
                  </a:cxn>
                  <a:cxn ang="0">
                    <a:pos x="40" y="53"/>
                  </a:cxn>
                  <a:cxn ang="0">
                    <a:pos x="56" y="76"/>
                  </a:cxn>
                  <a:cxn ang="0">
                    <a:pos x="43" y="77"/>
                  </a:cxn>
                  <a:cxn ang="0">
                    <a:pos x="30" y="78"/>
                  </a:cxn>
                  <a:cxn ang="0">
                    <a:pos x="22" y="81"/>
                  </a:cxn>
                  <a:cxn ang="0">
                    <a:pos x="0" y="0"/>
                  </a:cxn>
                </a:cxnLst>
                <a:rect l="0" t="0" r="r" b="b"/>
                <a:pathLst>
                  <a:path w="56" h="81">
                    <a:moveTo>
                      <a:pt x="0" y="0"/>
                    </a:moveTo>
                    <a:lnTo>
                      <a:pt x="4" y="5"/>
                    </a:lnTo>
                    <a:lnTo>
                      <a:pt x="40" y="53"/>
                    </a:lnTo>
                    <a:lnTo>
                      <a:pt x="56" y="76"/>
                    </a:lnTo>
                    <a:lnTo>
                      <a:pt x="43" y="77"/>
                    </a:lnTo>
                    <a:lnTo>
                      <a:pt x="30" y="78"/>
                    </a:lnTo>
                    <a:lnTo>
                      <a:pt x="22" y="81"/>
                    </a:lnTo>
                    <a:lnTo>
                      <a:pt x="0" y="0"/>
                    </a:lnTo>
                    <a:close/>
                  </a:path>
                </a:pathLst>
              </a:custGeom>
              <a:solidFill>
                <a:srgbClr val="F3D2B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8" name="Freeform 541"/>
              <p:cNvSpPr>
                <a:spLocks/>
              </p:cNvSpPr>
              <p:nvPr/>
            </p:nvSpPr>
            <p:spPr bwMode="auto">
              <a:xfrm>
                <a:off x="11096626" y="1657350"/>
                <a:ext cx="55563" cy="157163"/>
              </a:xfrm>
              <a:custGeom>
                <a:avLst/>
                <a:gdLst/>
                <a:ahLst/>
                <a:cxnLst>
                  <a:cxn ang="0">
                    <a:pos x="0" y="0"/>
                  </a:cxn>
                  <a:cxn ang="0">
                    <a:pos x="13" y="15"/>
                  </a:cxn>
                  <a:cxn ang="0">
                    <a:pos x="35" y="96"/>
                  </a:cxn>
                  <a:cxn ang="0">
                    <a:pos x="30" y="97"/>
                  </a:cxn>
                  <a:cxn ang="0">
                    <a:pos x="27" y="99"/>
                  </a:cxn>
                  <a:cxn ang="0">
                    <a:pos x="0" y="0"/>
                  </a:cxn>
                </a:cxnLst>
                <a:rect l="0" t="0" r="r" b="b"/>
                <a:pathLst>
                  <a:path w="35" h="99">
                    <a:moveTo>
                      <a:pt x="0" y="0"/>
                    </a:moveTo>
                    <a:lnTo>
                      <a:pt x="13" y="15"/>
                    </a:lnTo>
                    <a:lnTo>
                      <a:pt x="35" y="96"/>
                    </a:lnTo>
                    <a:lnTo>
                      <a:pt x="30" y="97"/>
                    </a:lnTo>
                    <a:lnTo>
                      <a:pt x="27" y="99"/>
                    </a:lnTo>
                    <a:lnTo>
                      <a:pt x="0" y="0"/>
                    </a:lnTo>
                    <a:close/>
                  </a:path>
                </a:pathLst>
              </a:custGeom>
              <a:solidFill>
                <a:srgbClr val="F3D2B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9" name="Freeform 542"/>
              <p:cNvSpPr>
                <a:spLocks/>
              </p:cNvSpPr>
              <p:nvPr/>
            </p:nvSpPr>
            <p:spPr bwMode="auto">
              <a:xfrm>
                <a:off x="11080751" y="1641475"/>
                <a:ext cx="58738" cy="179388"/>
              </a:xfrm>
              <a:custGeom>
                <a:avLst/>
                <a:gdLst/>
                <a:ahLst/>
                <a:cxnLst>
                  <a:cxn ang="0">
                    <a:pos x="1" y="0"/>
                  </a:cxn>
                  <a:cxn ang="0">
                    <a:pos x="1" y="0"/>
                  </a:cxn>
                  <a:cxn ang="0">
                    <a:pos x="5" y="4"/>
                  </a:cxn>
                  <a:cxn ang="0">
                    <a:pos x="7" y="7"/>
                  </a:cxn>
                  <a:cxn ang="0">
                    <a:pos x="10" y="10"/>
                  </a:cxn>
                  <a:cxn ang="0">
                    <a:pos x="37" y="108"/>
                  </a:cxn>
                  <a:cxn ang="0">
                    <a:pos x="29" y="113"/>
                  </a:cxn>
                  <a:cxn ang="0">
                    <a:pos x="0" y="5"/>
                  </a:cxn>
                  <a:cxn ang="0">
                    <a:pos x="0" y="1"/>
                  </a:cxn>
                  <a:cxn ang="0">
                    <a:pos x="1" y="0"/>
                  </a:cxn>
                </a:cxnLst>
                <a:rect l="0" t="0" r="r" b="b"/>
                <a:pathLst>
                  <a:path w="37" h="113">
                    <a:moveTo>
                      <a:pt x="1" y="0"/>
                    </a:moveTo>
                    <a:lnTo>
                      <a:pt x="1" y="0"/>
                    </a:lnTo>
                    <a:lnTo>
                      <a:pt x="5" y="4"/>
                    </a:lnTo>
                    <a:lnTo>
                      <a:pt x="7" y="7"/>
                    </a:lnTo>
                    <a:lnTo>
                      <a:pt x="10" y="10"/>
                    </a:lnTo>
                    <a:lnTo>
                      <a:pt x="37" y="108"/>
                    </a:lnTo>
                    <a:lnTo>
                      <a:pt x="29" y="113"/>
                    </a:lnTo>
                    <a:lnTo>
                      <a:pt x="0" y="5"/>
                    </a:lnTo>
                    <a:lnTo>
                      <a:pt x="0" y="1"/>
                    </a:lnTo>
                    <a:lnTo>
                      <a:pt x="1" y="0"/>
                    </a:lnTo>
                    <a:close/>
                  </a:path>
                </a:pathLst>
              </a:custGeom>
              <a:solidFill>
                <a:srgbClr val="EACEB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0" name="Freeform 543"/>
              <p:cNvSpPr>
                <a:spLocks/>
              </p:cNvSpPr>
              <p:nvPr/>
            </p:nvSpPr>
            <p:spPr bwMode="auto">
              <a:xfrm>
                <a:off x="11080751" y="1654175"/>
                <a:ext cx="46038" cy="176213"/>
              </a:xfrm>
              <a:custGeom>
                <a:avLst/>
                <a:gdLst/>
                <a:ahLst/>
                <a:cxnLst>
                  <a:cxn ang="0">
                    <a:pos x="0" y="0"/>
                  </a:cxn>
                  <a:cxn ang="0">
                    <a:pos x="29" y="105"/>
                  </a:cxn>
                  <a:cxn ang="0">
                    <a:pos x="27" y="106"/>
                  </a:cxn>
                  <a:cxn ang="0">
                    <a:pos x="21" y="111"/>
                  </a:cxn>
                  <a:cxn ang="0">
                    <a:pos x="6" y="56"/>
                  </a:cxn>
                  <a:cxn ang="0">
                    <a:pos x="5" y="45"/>
                  </a:cxn>
                  <a:cxn ang="0">
                    <a:pos x="2" y="22"/>
                  </a:cxn>
                  <a:cxn ang="0">
                    <a:pos x="0" y="1"/>
                  </a:cxn>
                  <a:cxn ang="0">
                    <a:pos x="0" y="0"/>
                  </a:cxn>
                </a:cxnLst>
                <a:rect l="0" t="0" r="r" b="b"/>
                <a:pathLst>
                  <a:path w="29" h="111">
                    <a:moveTo>
                      <a:pt x="0" y="0"/>
                    </a:moveTo>
                    <a:lnTo>
                      <a:pt x="29" y="105"/>
                    </a:lnTo>
                    <a:lnTo>
                      <a:pt x="27" y="106"/>
                    </a:lnTo>
                    <a:lnTo>
                      <a:pt x="21" y="111"/>
                    </a:lnTo>
                    <a:lnTo>
                      <a:pt x="6" y="56"/>
                    </a:lnTo>
                    <a:lnTo>
                      <a:pt x="5" y="45"/>
                    </a:lnTo>
                    <a:lnTo>
                      <a:pt x="2" y="22"/>
                    </a:lnTo>
                    <a:lnTo>
                      <a:pt x="0" y="1"/>
                    </a:lnTo>
                    <a:lnTo>
                      <a:pt x="0" y="0"/>
                    </a:lnTo>
                    <a:close/>
                  </a:path>
                </a:pathLst>
              </a:custGeom>
              <a:solidFill>
                <a:srgbClr val="E0C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1" name="Freeform 544"/>
              <p:cNvSpPr>
                <a:spLocks/>
              </p:cNvSpPr>
              <p:nvPr/>
            </p:nvSpPr>
            <p:spPr bwMode="auto">
              <a:xfrm>
                <a:off x="11090276" y="1739900"/>
                <a:ext cx="23813" cy="95250"/>
              </a:xfrm>
              <a:custGeom>
                <a:avLst/>
                <a:gdLst/>
                <a:ahLst/>
                <a:cxnLst>
                  <a:cxn ang="0">
                    <a:pos x="0" y="0"/>
                  </a:cxn>
                  <a:cxn ang="0">
                    <a:pos x="15" y="57"/>
                  </a:cxn>
                  <a:cxn ang="0">
                    <a:pos x="10" y="60"/>
                  </a:cxn>
                  <a:cxn ang="0">
                    <a:pos x="6" y="38"/>
                  </a:cxn>
                  <a:cxn ang="0">
                    <a:pos x="0" y="0"/>
                  </a:cxn>
                </a:cxnLst>
                <a:rect l="0" t="0" r="r" b="b"/>
                <a:pathLst>
                  <a:path w="15" h="60">
                    <a:moveTo>
                      <a:pt x="0" y="0"/>
                    </a:moveTo>
                    <a:lnTo>
                      <a:pt x="15" y="57"/>
                    </a:lnTo>
                    <a:lnTo>
                      <a:pt x="10" y="60"/>
                    </a:lnTo>
                    <a:lnTo>
                      <a:pt x="6" y="38"/>
                    </a:lnTo>
                    <a:lnTo>
                      <a:pt x="0" y="0"/>
                    </a:lnTo>
                    <a:close/>
                  </a:path>
                </a:pathLst>
              </a:custGeom>
              <a:solidFill>
                <a:srgbClr val="D8C5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2" name="Freeform 545"/>
              <p:cNvSpPr>
                <a:spLocks/>
              </p:cNvSpPr>
              <p:nvPr/>
            </p:nvSpPr>
            <p:spPr bwMode="auto">
              <a:xfrm>
                <a:off x="11080751" y="1641475"/>
                <a:ext cx="125413" cy="193675"/>
              </a:xfrm>
              <a:custGeom>
                <a:avLst/>
                <a:gdLst/>
                <a:ahLst/>
                <a:cxnLst>
                  <a:cxn ang="0">
                    <a:pos x="1" y="0"/>
                  </a:cxn>
                  <a:cxn ang="0">
                    <a:pos x="5" y="4"/>
                  </a:cxn>
                  <a:cxn ang="0">
                    <a:pos x="7" y="7"/>
                  </a:cxn>
                  <a:cxn ang="0">
                    <a:pos x="10" y="9"/>
                  </a:cxn>
                  <a:cxn ang="0">
                    <a:pos x="27" y="30"/>
                  </a:cxn>
                  <a:cxn ang="0">
                    <a:pos x="63" y="78"/>
                  </a:cxn>
                  <a:cxn ang="0">
                    <a:pos x="79" y="101"/>
                  </a:cxn>
                  <a:cxn ang="0">
                    <a:pos x="66" y="102"/>
                  </a:cxn>
                  <a:cxn ang="0">
                    <a:pos x="53" y="103"/>
                  </a:cxn>
                  <a:cxn ang="0">
                    <a:pos x="40" y="107"/>
                  </a:cxn>
                  <a:cxn ang="0">
                    <a:pos x="27" y="114"/>
                  </a:cxn>
                  <a:cxn ang="0">
                    <a:pos x="16" y="122"/>
                  </a:cxn>
                  <a:cxn ang="0">
                    <a:pos x="12" y="100"/>
                  </a:cxn>
                  <a:cxn ang="0">
                    <a:pos x="5" y="53"/>
                  </a:cxn>
                  <a:cxn ang="0">
                    <a:pos x="2" y="30"/>
                  </a:cxn>
                  <a:cxn ang="0">
                    <a:pos x="0" y="9"/>
                  </a:cxn>
                  <a:cxn ang="0">
                    <a:pos x="0" y="1"/>
                  </a:cxn>
                  <a:cxn ang="0">
                    <a:pos x="1" y="0"/>
                  </a:cxn>
                </a:cxnLst>
                <a:rect l="0" t="0" r="r" b="b"/>
                <a:pathLst>
                  <a:path w="79" h="122">
                    <a:moveTo>
                      <a:pt x="1" y="0"/>
                    </a:moveTo>
                    <a:lnTo>
                      <a:pt x="5" y="4"/>
                    </a:lnTo>
                    <a:lnTo>
                      <a:pt x="7" y="7"/>
                    </a:lnTo>
                    <a:lnTo>
                      <a:pt x="10" y="9"/>
                    </a:lnTo>
                    <a:lnTo>
                      <a:pt x="27" y="30"/>
                    </a:lnTo>
                    <a:lnTo>
                      <a:pt x="63" y="78"/>
                    </a:lnTo>
                    <a:lnTo>
                      <a:pt x="79" y="101"/>
                    </a:lnTo>
                    <a:lnTo>
                      <a:pt x="66" y="102"/>
                    </a:lnTo>
                    <a:lnTo>
                      <a:pt x="53" y="103"/>
                    </a:lnTo>
                    <a:lnTo>
                      <a:pt x="40" y="107"/>
                    </a:lnTo>
                    <a:lnTo>
                      <a:pt x="27" y="114"/>
                    </a:lnTo>
                    <a:lnTo>
                      <a:pt x="16" y="122"/>
                    </a:lnTo>
                    <a:lnTo>
                      <a:pt x="12" y="100"/>
                    </a:lnTo>
                    <a:lnTo>
                      <a:pt x="5" y="53"/>
                    </a:lnTo>
                    <a:lnTo>
                      <a:pt x="2" y="30"/>
                    </a:lnTo>
                    <a:lnTo>
                      <a:pt x="0" y="9"/>
                    </a:lnTo>
                    <a:lnTo>
                      <a:pt x="0" y="1"/>
                    </a:lnTo>
                    <a:lnTo>
                      <a:pt x="1" y="0"/>
                    </a:lnTo>
                    <a:close/>
                  </a:path>
                </a:pathLst>
              </a:custGeom>
              <a:solidFill>
                <a:srgbClr val="CFC0B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3" name="Freeform 546"/>
              <p:cNvSpPr>
                <a:spLocks/>
              </p:cNvSpPr>
              <p:nvPr/>
            </p:nvSpPr>
            <p:spPr bwMode="auto">
              <a:xfrm>
                <a:off x="11117263" y="1681163"/>
                <a:ext cx="88900" cy="128588"/>
              </a:xfrm>
              <a:custGeom>
                <a:avLst/>
                <a:gdLst/>
                <a:ahLst/>
                <a:cxnLst>
                  <a:cxn ang="0">
                    <a:pos x="0" y="0"/>
                  </a:cxn>
                  <a:cxn ang="0">
                    <a:pos x="4" y="5"/>
                  </a:cxn>
                  <a:cxn ang="0">
                    <a:pos x="40" y="53"/>
                  </a:cxn>
                  <a:cxn ang="0">
                    <a:pos x="56" y="76"/>
                  </a:cxn>
                  <a:cxn ang="0">
                    <a:pos x="43" y="77"/>
                  </a:cxn>
                  <a:cxn ang="0">
                    <a:pos x="30" y="78"/>
                  </a:cxn>
                  <a:cxn ang="0">
                    <a:pos x="22" y="81"/>
                  </a:cxn>
                  <a:cxn ang="0">
                    <a:pos x="0" y="0"/>
                  </a:cxn>
                </a:cxnLst>
                <a:rect l="0" t="0" r="r" b="b"/>
                <a:pathLst>
                  <a:path w="56" h="81">
                    <a:moveTo>
                      <a:pt x="0" y="0"/>
                    </a:moveTo>
                    <a:lnTo>
                      <a:pt x="4" y="5"/>
                    </a:lnTo>
                    <a:lnTo>
                      <a:pt x="40" y="53"/>
                    </a:lnTo>
                    <a:lnTo>
                      <a:pt x="56" y="76"/>
                    </a:lnTo>
                    <a:lnTo>
                      <a:pt x="43" y="77"/>
                    </a:lnTo>
                    <a:lnTo>
                      <a:pt x="30" y="78"/>
                    </a:lnTo>
                    <a:lnTo>
                      <a:pt x="22" y="81"/>
                    </a:lnTo>
                    <a:lnTo>
                      <a:pt x="0" y="0"/>
                    </a:lnTo>
                    <a:close/>
                  </a:path>
                </a:pathLst>
              </a:custGeom>
              <a:solidFill>
                <a:srgbClr val="F3D2B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4" name="Freeform 547"/>
              <p:cNvSpPr>
                <a:spLocks/>
              </p:cNvSpPr>
              <p:nvPr/>
            </p:nvSpPr>
            <p:spPr bwMode="auto">
              <a:xfrm>
                <a:off x="11096626" y="1657350"/>
                <a:ext cx="55563" cy="157163"/>
              </a:xfrm>
              <a:custGeom>
                <a:avLst/>
                <a:gdLst/>
                <a:ahLst/>
                <a:cxnLst>
                  <a:cxn ang="0">
                    <a:pos x="0" y="0"/>
                  </a:cxn>
                  <a:cxn ang="0">
                    <a:pos x="13" y="15"/>
                  </a:cxn>
                  <a:cxn ang="0">
                    <a:pos x="35" y="96"/>
                  </a:cxn>
                  <a:cxn ang="0">
                    <a:pos x="30" y="97"/>
                  </a:cxn>
                  <a:cxn ang="0">
                    <a:pos x="27" y="99"/>
                  </a:cxn>
                  <a:cxn ang="0">
                    <a:pos x="0" y="0"/>
                  </a:cxn>
                </a:cxnLst>
                <a:rect l="0" t="0" r="r" b="b"/>
                <a:pathLst>
                  <a:path w="35" h="99">
                    <a:moveTo>
                      <a:pt x="0" y="0"/>
                    </a:moveTo>
                    <a:lnTo>
                      <a:pt x="13" y="15"/>
                    </a:lnTo>
                    <a:lnTo>
                      <a:pt x="35" y="96"/>
                    </a:lnTo>
                    <a:lnTo>
                      <a:pt x="30" y="97"/>
                    </a:lnTo>
                    <a:lnTo>
                      <a:pt x="27" y="99"/>
                    </a:lnTo>
                    <a:lnTo>
                      <a:pt x="0" y="0"/>
                    </a:lnTo>
                    <a:close/>
                  </a:path>
                </a:pathLst>
              </a:custGeom>
              <a:solidFill>
                <a:srgbClr val="F3D2B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5" name="Freeform 548"/>
              <p:cNvSpPr>
                <a:spLocks/>
              </p:cNvSpPr>
              <p:nvPr/>
            </p:nvSpPr>
            <p:spPr bwMode="auto">
              <a:xfrm>
                <a:off x="11080751" y="1641475"/>
                <a:ext cx="58738" cy="179388"/>
              </a:xfrm>
              <a:custGeom>
                <a:avLst/>
                <a:gdLst/>
                <a:ahLst/>
                <a:cxnLst>
                  <a:cxn ang="0">
                    <a:pos x="1" y="0"/>
                  </a:cxn>
                  <a:cxn ang="0">
                    <a:pos x="1" y="0"/>
                  </a:cxn>
                  <a:cxn ang="0">
                    <a:pos x="5" y="4"/>
                  </a:cxn>
                  <a:cxn ang="0">
                    <a:pos x="7" y="7"/>
                  </a:cxn>
                  <a:cxn ang="0">
                    <a:pos x="10" y="10"/>
                  </a:cxn>
                  <a:cxn ang="0">
                    <a:pos x="37" y="108"/>
                  </a:cxn>
                  <a:cxn ang="0">
                    <a:pos x="29" y="113"/>
                  </a:cxn>
                  <a:cxn ang="0">
                    <a:pos x="0" y="5"/>
                  </a:cxn>
                  <a:cxn ang="0">
                    <a:pos x="0" y="1"/>
                  </a:cxn>
                  <a:cxn ang="0">
                    <a:pos x="1" y="0"/>
                  </a:cxn>
                </a:cxnLst>
                <a:rect l="0" t="0" r="r" b="b"/>
                <a:pathLst>
                  <a:path w="37" h="113">
                    <a:moveTo>
                      <a:pt x="1" y="0"/>
                    </a:moveTo>
                    <a:lnTo>
                      <a:pt x="1" y="0"/>
                    </a:lnTo>
                    <a:lnTo>
                      <a:pt x="5" y="4"/>
                    </a:lnTo>
                    <a:lnTo>
                      <a:pt x="7" y="7"/>
                    </a:lnTo>
                    <a:lnTo>
                      <a:pt x="10" y="10"/>
                    </a:lnTo>
                    <a:lnTo>
                      <a:pt x="37" y="108"/>
                    </a:lnTo>
                    <a:lnTo>
                      <a:pt x="29" y="113"/>
                    </a:lnTo>
                    <a:lnTo>
                      <a:pt x="0" y="5"/>
                    </a:lnTo>
                    <a:lnTo>
                      <a:pt x="0" y="1"/>
                    </a:lnTo>
                    <a:lnTo>
                      <a:pt x="1" y="0"/>
                    </a:lnTo>
                    <a:close/>
                  </a:path>
                </a:pathLst>
              </a:custGeom>
              <a:solidFill>
                <a:srgbClr val="EACEB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6" name="Freeform 549"/>
              <p:cNvSpPr>
                <a:spLocks/>
              </p:cNvSpPr>
              <p:nvPr/>
            </p:nvSpPr>
            <p:spPr bwMode="auto">
              <a:xfrm>
                <a:off x="11080751" y="1654175"/>
                <a:ext cx="46038" cy="176213"/>
              </a:xfrm>
              <a:custGeom>
                <a:avLst/>
                <a:gdLst/>
                <a:ahLst/>
                <a:cxnLst>
                  <a:cxn ang="0">
                    <a:pos x="0" y="0"/>
                  </a:cxn>
                  <a:cxn ang="0">
                    <a:pos x="29" y="105"/>
                  </a:cxn>
                  <a:cxn ang="0">
                    <a:pos x="27" y="106"/>
                  </a:cxn>
                  <a:cxn ang="0">
                    <a:pos x="21" y="111"/>
                  </a:cxn>
                  <a:cxn ang="0">
                    <a:pos x="6" y="56"/>
                  </a:cxn>
                  <a:cxn ang="0">
                    <a:pos x="5" y="45"/>
                  </a:cxn>
                  <a:cxn ang="0">
                    <a:pos x="2" y="22"/>
                  </a:cxn>
                  <a:cxn ang="0">
                    <a:pos x="0" y="1"/>
                  </a:cxn>
                  <a:cxn ang="0">
                    <a:pos x="0" y="0"/>
                  </a:cxn>
                </a:cxnLst>
                <a:rect l="0" t="0" r="r" b="b"/>
                <a:pathLst>
                  <a:path w="29" h="111">
                    <a:moveTo>
                      <a:pt x="0" y="0"/>
                    </a:moveTo>
                    <a:lnTo>
                      <a:pt x="29" y="105"/>
                    </a:lnTo>
                    <a:lnTo>
                      <a:pt x="27" y="106"/>
                    </a:lnTo>
                    <a:lnTo>
                      <a:pt x="21" y="111"/>
                    </a:lnTo>
                    <a:lnTo>
                      <a:pt x="6" y="56"/>
                    </a:lnTo>
                    <a:lnTo>
                      <a:pt x="5" y="45"/>
                    </a:lnTo>
                    <a:lnTo>
                      <a:pt x="2" y="22"/>
                    </a:lnTo>
                    <a:lnTo>
                      <a:pt x="0" y="1"/>
                    </a:lnTo>
                    <a:lnTo>
                      <a:pt x="0" y="0"/>
                    </a:lnTo>
                    <a:close/>
                  </a:path>
                </a:pathLst>
              </a:custGeom>
              <a:solidFill>
                <a:srgbClr val="E0C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7" name="Freeform 550"/>
              <p:cNvSpPr>
                <a:spLocks/>
              </p:cNvSpPr>
              <p:nvPr/>
            </p:nvSpPr>
            <p:spPr bwMode="auto">
              <a:xfrm>
                <a:off x="11090276" y="1739900"/>
                <a:ext cx="23813" cy="95250"/>
              </a:xfrm>
              <a:custGeom>
                <a:avLst/>
                <a:gdLst/>
                <a:ahLst/>
                <a:cxnLst>
                  <a:cxn ang="0">
                    <a:pos x="0" y="0"/>
                  </a:cxn>
                  <a:cxn ang="0">
                    <a:pos x="15" y="57"/>
                  </a:cxn>
                  <a:cxn ang="0">
                    <a:pos x="10" y="60"/>
                  </a:cxn>
                  <a:cxn ang="0">
                    <a:pos x="6" y="38"/>
                  </a:cxn>
                  <a:cxn ang="0">
                    <a:pos x="0" y="0"/>
                  </a:cxn>
                </a:cxnLst>
                <a:rect l="0" t="0" r="r" b="b"/>
                <a:pathLst>
                  <a:path w="15" h="60">
                    <a:moveTo>
                      <a:pt x="0" y="0"/>
                    </a:moveTo>
                    <a:lnTo>
                      <a:pt x="15" y="57"/>
                    </a:lnTo>
                    <a:lnTo>
                      <a:pt x="10" y="60"/>
                    </a:lnTo>
                    <a:lnTo>
                      <a:pt x="6" y="38"/>
                    </a:lnTo>
                    <a:lnTo>
                      <a:pt x="0" y="0"/>
                    </a:lnTo>
                    <a:close/>
                  </a:path>
                </a:pathLst>
              </a:custGeom>
              <a:solidFill>
                <a:srgbClr val="D8C5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8" name="Freeform 551"/>
              <p:cNvSpPr>
                <a:spLocks/>
              </p:cNvSpPr>
              <p:nvPr/>
            </p:nvSpPr>
            <p:spPr bwMode="auto">
              <a:xfrm>
                <a:off x="11083926" y="1641475"/>
                <a:ext cx="122238" cy="166688"/>
              </a:xfrm>
              <a:custGeom>
                <a:avLst/>
                <a:gdLst/>
                <a:ahLst/>
                <a:cxnLst>
                  <a:cxn ang="0">
                    <a:pos x="0" y="0"/>
                  </a:cxn>
                  <a:cxn ang="0">
                    <a:pos x="3" y="4"/>
                  </a:cxn>
                  <a:cxn ang="0">
                    <a:pos x="5" y="6"/>
                  </a:cxn>
                  <a:cxn ang="0">
                    <a:pos x="8" y="9"/>
                  </a:cxn>
                  <a:cxn ang="0">
                    <a:pos x="25" y="30"/>
                  </a:cxn>
                  <a:cxn ang="0">
                    <a:pos x="61" y="78"/>
                  </a:cxn>
                  <a:cxn ang="0">
                    <a:pos x="77" y="101"/>
                  </a:cxn>
                  <a:cxn ang="0">
                    <a:pos x="66" y="101"/>
                  </a:cxn>
                  <a:cxn ang="0">
                    <a:pos x="55" y="102"/>
                  </a:cxn>
                  <a:cxn ang="0">
                    <a:pos x="44" y="105"/>
                  </a:cxn>
                  <a:cxn ang="0">
                    <a:pos x="0" y="0"/>
                  </a:cxn>
                </a:cxnLst>
                <a:rect l="0" t="0" r="r" b="b"/>
                <a:pathLst>
                  <a:path w="77" h="105">
                    <a:moveTo>
                      <a:pt x="0" y="0"/>
                    </a:moveTo>
                    <a:lnTo>
                      <a:pt x="3" y="4"/>
                    </a:lnTo>
                    <a:lnTo>
                      <a:pt x="5" y="6"/>
                    </a:lnTo>
                    <a:lnTo>
                      <a:pt x="8" y="9"/>
                    </a:lnTo>
                    <a:lnTo>
                      <a:pt x="25" y="30"/>
                    </a:lnTo>
                    <a:lnTo>
                      <a:pt x="61" y="78"/>
                    </a:lnTo>
                    <a:lnTo>
                      <a:pt x="77" y="101"/>
                    </a:lnTo>
                    <a:lnTo>
                      <a:pt x="66" y="101"/>
                    </a:lnTo>
                    <a:lnTo>
                      <a:pt x="55" y="102"/>
                    </a:lnTo>
                    <a:lnTo>
                      <a:pt x="44" y="105"/>
                    </a:lnTo>
                    <a:lnTo>
                      <a:pt x="0" y="0"/>
                    </a:lnTo>
                    <a:close/>
                  </a:path>
                </a:pathLst>
              </a:custGeom>
              <a:solidFill>
                <a:srgbClr val="F2D1B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9" name="Freeform 552"/>
              <p:cNvSpPr>
                <a:spLocks/>
              </p:cNvSpPr>
              <p:nvPr/>
            </p:nvSpPr>
            <p:spPr bwMode="auto">
              <a:xfrm>
                <a:off x="11080751" y="1641475"/>
                <a:ext cx="38100" cy="58738"/>
              </a:xfrm>
              <a:custGeom>
                <a:avLst/>
                <a:gdLst/>
                <a:ahLst/>
                <a:cxnLst>
                  <a:cxn ang="0">
                    <a:pos x="1" y="0"/>
                  </a:cxn>
                  <a:cxn ang="0">
                    <a:pos x="1" y="0"/>
                  </a:cxn>
                  <a:cxn ang="0">
                    <a:pos x="5" y="4"/>
                  </a:cxn>
                  <a:cxn ang="0">
                    <a:pos x="7" y="7"/>
                  </a:cxn>
                  <a:cxn ang="0">
                    <a:pos x="10" y="9"/>
                  </a:cxn>
                  <a:cxn ang="0">
                    <a:pos x="17" y="18"/>
                  </a:cxn>
                  <a:cxn ang="0">
                    <a:pos x="24" y="27"/>
                  </a:cxn>
                  <a:cxn ang="0">
                    <a:pos x="15" y="32"/>
                  </a:cxn>
                  <a:cxn ang="0">
                    <a:pos x="3" y="37"/>
                  </a:cxn>
                  <a:cxn ang="0">
                    <a:pos x="1" y="22"/>
                  </a:cxn>
                  <a:cxn ang="0">
                    <a:pos x="0" y="9"/>
                  </a:cxn>
                  <a:cxn ang="0">
                    <a:pos x="0" y="1"/>
                  </a:cxn>
                  <a:cxn ang="0">
                    <a:pos x="1" y="0"/>
                  </a:cxn>
                </a:cxnLst>
                <a:rect l="0" t="0" r="r" b="b"/>
                <a:pathLst>
                  <a:path w="24" h="37">
                    <a:moveTo>
                      <a:pt x="1" y="0"/>
                    </a:moveTo>
                    <a:lnTo>
                      <a:pt x="1" y="0"/>
                    </a:lnTo>
                    <a:lnTo>
                      <a:pt x="5" y="4"/>
                    </a:lnTo>
                    <a:lnTo>
                      <a:pt x="7" y="7"/>
                    </a:lnTo>
                    <a:lnTo>
                      <a:pt x="10" y="9"/>
                    </a:lnTo>
                    <a:lnTo>
                      <a:pt x="17" y="18"/>
                    </a:lnTo>
                    <a:lnTo>
                      <a:pt x="24" y="27"/>
                    </a:lnTo>
                    <a:lnTo>
                      <a:pt x="15" y="32"/>
                    </a:lnTo>
                    <a:lnTo>
                      <a:pt x="3" y="37"/>
                    </a:lnTo>
                    <a:lnTo>
                      <a:pt x="1" y="22"/>
                    </a:lnTo>
                    <a:lnTo>
                      <a:pt x="0" y="9"/>
                    </a:lnTo>
                    <a:lnTo>
                      <a:pt x="0" y="1"/>
                    </a:lnTo>
                    <a:lnTo>
                      <a:pt x="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0" name="Freeform 553"/>
              <p:cNvSpPr>
                <a:spLocks/>
              </p:cNvSpPr>
              <p:nvPr/>
            </p:nvSpPr>
            <p:spPr bwMode="auto">
              <a:xfrm>
                <a:off x="11082338" y="1641475"/>
                <a:ext cx="98425" cy="179388"/>
              </a:xfrm>
              <a:custGeom>
                <a:avLst/>
                <a:gdLst/>
                <a:ahLst/>
                <a:cxnLst>
                  <a:cxn ang="0">
                    <a:pos x="0" y="0"/>
                  </a:cxn>
                  <a:cxn ang="0">
                    <a:pos x="0" y="1"/>
                  </a:cxn>
                  <a:cxn ang="0">
                    <a:pos x="1" y="2"/>
                  </a:cxn>
                  <a:cxn ang="0">
                    <a:pos x="2" y="4"/>
                  </a:cxn>
                  <a:cxn ang="0">
                    <a:pos x="4" y="7"/>
                  </a:cxn>
                  <a:cxn ang="0">
                    <a:pos x="7" y="10"/>
                  </a:cxn>
                  <a:cxn ang="0">
                    <a:pos x="20" y="31"/>
                  </a:cxn>
                  <a:cxn ang="0">
                    <a:pos x="34" y="55"/>
                  </a:cxn>
                  <a:cxn ang="0">
                    <a:pos x="48" y="79"/>
                  </a:cxn>
                  <a:cxn ang="0">
                    <a:pos x="62" y="102"/>
                  </a:cxn>
                  <a:cxn ang="0">
                    <a:pos x="53" y="103"/>
                  </a:cxn>
                  <a:cxn ang="0">
                    <a:pos x="44" y="105"/>
                  </a:cxn>
                  <a:cxn ang="0">
                    <a:pos x="38" y="107"/>
                  </a:cxn>
                  <a:cxn ang="0">
                    <a:pos x="33" y="110"/>
                  </a:cxn>
                  <a:cxn ang="0">
                    <a:pos x="28" y="113"/>
                  </a:cxn>
                  <a:cxn ang="0">
                    <a:pos x="22" y="92"/>
                  </a:cxn>
                  <a:cxn ang="0">
                    <a:pos x="16" y="70"/>
                  </a:cxn>
                  <a:cxn ang="0">
                    <a:pos x="10" y="48"/>
                  </a:cxn>
                  <a:cxn ang="0">
                    <a:pos x="5" y="28"/>
                  </a:cxn>
                  <a:cxn ang="0">
                    <a:pos x="0" y="8"/>
                  </a:cxn>
                  <a:cxn ang="0">
                    <a:pos x="0" y="5"/>
                  </a:cxn>
                  <a:cxn ang="0">
                    <a:pos x="0" y="0"/>
                  </a:cxn>
                </a:cxnLst>
                <a:rect l="0" t="0" r="r" b="b"/>
                <a:pathLst>
                  <a:path w="62" h="113">
                    <a:moveTo>
                      <a:pt x="0" y="0"/>
                    </a:moveTo>
                    <a:lnTo>
                      <a:pt x="0" y="1"/>
                    </a:lnTo>
                    <a:lnTo>
                      <a:pt x="1" y="2"/>
                    </a:lnTo>
                    <a:lnTo>
                      <a:pt x="2" y="4"/>
                    </a:lnTo>
                    <a:lnTo>
                      <a:pt x="4" y="7"/>
                    </a:lnTo>
                    <a:lnTo>
                      <a:pt x="7" y="10"/>
                    </a:lnTo>
                    <a:lnTo>
                      <a:pt x="20" y="31"/>
                    </a:lnTo>
                    <a:lnTo>
                      <a:pt x="34" y="55"/>
                    </a:lnTo>
                    <a:lnTo>
                      <a:pt x="48" y="79"/>
                    </a:lnTo>
                    <a:lnTo>
                      <a:pt x="62" y="102"/>
                    </a:lnTo>
                    <a:lnTo>
                      <a:pt x="53" y="103"/>
                    </a:lnTo>
                    <a:lnTo>
                      <a:pt x="44" y="105"/>
                    </a:lnTo>
                    <a:lnTo>
                      <a:pt x="38" y="107"/>
                    </a:lnTo>
                    <a:lnTo>
                      <a:pt x="33" y="110"/>
                    </a:lnTo>
                    <a:lnTo>
                      <a:pt x="28" y="113"/>
                    </a:lnTo>
                    <a:lnTo>
                      <a:pt x="22" y="92"/>
                    </a:lnTo>
                    <a:lnTo>
                      <a:pt x="16" y="70"/>
                    </a:lnTo>
                    <a:lnTo>
                      <a:pt x="10" y="48"/>
                    </a:lnTo>
                    <a:lnTo>
                      <a:pt x="5" y="28"/>
                    </a:lnTo>
                    <a:lnTo>
                      <a:pt x="0" y="8"/>
                    </a:lnTo>
                    <a:lnTo>
                      <a:pt x="0" y="5"/>
                    </a:lnTo>
                    <a:lnTo>
                      <a:pt x="0" y="0"/>
                    </a:lnTo>
                    <a:close/>
                  </a:path>
                </a:pathLst>
              </a:custGeom>
              <a:solidFill>
                <a:srgbClr val="F6EC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1" name="Freeform 554"/>
              <p:cNvSpPr>
                <a:spLocks/>
              </p:cNvSpPr>
              <p:nvPr/>
            </p:nvSpPr>
            <p:spPr bwMode="auto">
              <a:xfrm>
                <a:off x="11082338" y="1641475"/>
                <a:ext cx="30163" cy="55563"/>
              </a:xfrm>
              <a:custGeom>
                <a:avLst/>
                <a:gdLst/>
                <a:ahLst/>
                <a:cxnLst>
                  <a:cxn ang="0">
                    <a:pos x="0" y="0"/>
                  </a:cxn>
                  <a:cxn ang="0">
                    <a:pos x="0" y="1"/>
                  </a:cxn>
                  <a:cxn ang="0">
                    <a:pos x="1" y="2"/>
                  </a:cxn>
                  <a:cxn ang="0">
                    <a:pos x="2" y="4"/>
                  </a:cxn>
                  <a:cxn ang="0">
                    <a:pos x="4" y="7"/>
                  </a:cxn>
                  <a:cxn ang="0">
                    <a:pos x="7" y="10"/>
                  </a:cxn>
                  <a:cxn ang="0">
                    <a:pos x="13" y="19"/>
                  </a:cxn>
                  <a:cxn ang="0">
                    <a:pos x="19" y="29"/>
                  </a:cxn>
                  <a:cxn ang="0">
                    <a:pos x="14" y="32"/>
                  </a:cxn>
                  <a:cxn ang="0">
                    <a:pos x="7" y="35"/>
                  </a:cxn>
                  <a:cxn ang="0">
                    <a:pos x="4" y="21"/>
                  </a:cxn>
                  <a:cxn ang="0">
                    <a:pos x="0" y="8"/>
                  </a:cxn>
                  <a:cxn ang="0">
                    <a:pos x="0" y="5"/>
                  </a:cxn>
                  <a:cxn ang="0">
                    <a:pos x="0" y="0"/>
                  </a:cxn>
                </a:cxnLst>
                <a:rect l="0" t="0" r="r" b="b"/>
                <a:pathLst>
                  <a:path w="19" h="35">
                    <a:moveTo>
                      <a:pt x="0" y="0"/>
                    </a:moveTo>
                    <a:lnTo>
                      <a:pt x="0" y="1"/>
                    </a:lnTo>
                    <a:lnTo>
                      <a:pt x="1" y="2"/>
                    </a:lnTo>
                    <a:lnTo>
                      <a:pt x="2" y="4"/>
                    </a:lnTo>
                    <a:lnTo>
                      <a:pt x="4" y="7"/>
                    </a:lnTo>
                    <a:lnTo>
                      <a:pt x="7" y="10"/>
                    </a:lnTo>
                    <a:lnTo>
                      <a:pt x="13" y="19"/>
                    </a:lnTo>
                    <a:lnTo>
                      <a:pt x="19" y="29"/>
                    </a:lnTo>
                    <a:lnTo>
                      <a:pt x="14" y="32"/>
                    </a:lnTo>
                    <a:lnTo>
                      <a:pt x="7" y="35"/>
                    </a:lnTo>
                    <a:lnTo>
                      <a:pt x="4" y="21"/>
                    </a:lnTo>
                    <a:lnTo>
                      <a:pt x="0" y="8"/>
                    </a:lnTo>
                    <a:lnTo>
                      <a:pt x="0" y="5"/>
                    </a:lnTo>
                    <a:lnTo>
                      <a:pt x="0" y="0"/>
                    </a:lnTo>
                    <a:close/>
                  </a:path>
                </a:pathLst>
              </a:custGeom>
              <a:solidFill>
                <a:srgbClr val="93BD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2" name="Freeform 555"/>
              <p:cNvSpPr>
                <a:spLocks/>
              </p:cNvSpPr>
              <p:nvPr/>
            </p:nvSpPr>
            <p:spPr bwMode="auto">
              <a:xfrm>
                <a:off x="11580813" y="2917825"/>
                <a:ext cx="134938" cy="131763"/>
              </a:xfrm>
              <a:custGeom>
                <a:avLst/>
                <a:gdLst/>
                <a:ahLst/>
                <a:cxnLst>
                  <a:cxn ang="0">
                    <a:pos x="61" y="0"/>
                  </a:cxn>
                  <a:cxn ang="0">
                    <a:pos x="85" y="57"/>
                  </a:cxn>
                  <a:cxn ang="0">
                    <a:pos x="24" y="83"/>
                  </a:cxn>
                  <a:cxn ang="0">
                    <a:pos x="0" y="26"/>
                  </a:cxn>
                  <a:cxn ang="0">
                    <a:pos x="61" y="0"/>
                  </a:cxn>
                </a:cxnLst>
                <a:rect l="0" t="0" r="r" b="b"/>
                <a:pathLst>
                  <a:path w="85" h="83">
                    <a:moveTo>
                      <a:pt x="61" y="0"/>
                    </a:moveTo>
                    <a:lnTo>
                      <a:pt x="85" y="57"/>
                    </a:lnTo>
                    <a:lnTo>
                      <a:pt x="24" y="83"/>
                    </a:lnTo>
                    <a:lnTo>
                      <a:pt x="0" y="26"/>
                    </a:lnTo>
                    <a:lnTo>
                      <a:pt x="61" y="0"/>
                    </a:lnTo>
                    <a:close/>
                  </a:path>
                </a:pathLst>
              </a:custGeom>
              <a:solidFill>
                <a:srgbClr val="E3EBE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3" name="Freeform 556"/>
              <p:cNvSpPr>
                <a:spLocks/>
              </p:cNvSpPr>
              <p:nvPr/>
            </p:nvSpPr>
            <p:spPr bwMode="auto">
              <a:xfrm>
                <a:off x="11580813" y="2917825"/>
                <a:ext cx="98425" cy="46038"/>
              </a:xfrm>
              <a:custGeom>
                <a:avLst/>
                <a:gdLst/>
                <a:ahLst/>
                <a:cxnLst>
                  <a:cxn ang="0">
                    <a:pos x="61" y="0"/>
                  </a:cxn>
                  <a:cxn ang="0">
                    <a:pos x="62" y="2"/>
                  </a:cxn>
                  <a:cxn ang="0">
                    <a:pos x="1" y="29"/>
                  </a:cxn>
                  <a:cxn ang="0">
                    <a:pos x="0" y="26"/>
                  </a:cxn>
                  <a:cxn ang="0">
                    <a:pos x="61" y="0"/>
                  </a:cxn>
                </a:cxnLst>
                <a:rect l="0" t="0" r="r" b="b"/>
                <a:pathLst>
                  <a:path w="62" h="29">
                    <a:moveTo>
                      <a:pt x="61" y="0"/>
                    </a:moveTo>
                    <a:lnTo>
                      <a:pt x="62" y="2"/>
                    </a:lnTo>
                    <a:lnTo>
                      <a:pt x="1" y="29"/>
                    </a:lnTo>
                    <a:lnTo>
                      <a:pt x="0" y="26"/>
                    </a:lnTo>
                    <a:lnTo>
                      <a:pt x="6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4" name="Freeform 557"/>
              <p:cNvSpPr>
                <a:spLocks/>
              </p:cNvSpPr>
              <p:nvPr/>
            </p:nvSpPr>
            <p:spPr bwMode="auto">
              <a:xfrm>
                <a:off x="11582401" y="2921000"/>
                <a:ext cx="98425" cy="46038"/>
              </a:xfrm>
              <a:custGeom>
                <a:avLst/>
                <a:gdLst/>
                <a:ahLst/>
                <a:cxnLst>
                  <a:cxn ang="0">
                    <a:pos x="61" y="0"/>
                  </a:cxn>
                  <a:cxn ang="0">
                    <a:pos x="62" y="3"/>
                  </a:cxn>
                  <a:cxn ang="0">
                    <a:pos x="0" y="29"/>
                  </a:cxn>
                  <a:cxn ang="0">
                    <a:pos x="0" y="27"/>
                  </a:cxn>
                  <a:cxn ang="0">
                    <a:pos x="61" y="0"/>
                  </a:cxn>
                </a:cxnLst>
                <a:rect l="0" t="0" r="r" b="b"/>
                <a:pathLst>
                  <a:path w="62" h="29">
                    <a:moveTo>
                      <a:pt x="61" y="0"/>
                    </a:moveTo>
                    <a:lnTo>
                      <a:pt x="62" y="3"/>
                    </a:lnTo>
                    <a:lnTo>
                      <a:pt x="0" y="29"/>
                    </a:lnTo>
                    <a:lnTo>
                      <a:pt x="0" y="27"/>
                    </a:lnTo>
                    <a:lnTo>
                      <a:pt x="6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5" name="Freeform 558"/>
              <p:cNvSpPr>
                <a:spLocks/>
              </p:cNvSpPr>
              <p:nvPr/>
            </p:nvSpPr>
            <p:spPr bwMode="auto">
              <a:xfrm>
                <a:off x="11698288" y="2978150"/>
                <a:ext cx="12700" cy="26988"/>
              </a:xfrm>
              <a:custGeom>
                <a:avLst/>
                <a:gdLst/>
                <a:ahLst/>
                <a:cxnLst>
                  <a:cxn ang="0">
                    <a:pos x="0" y="0"/>
                  </a:cxn>
                  <a:cxn ang="0">
                    <a:pos x="1" y="0"/>
                  </a:cxn>
                  <a:cxn ang="0">
                    <a:pos x="8" y="16"/>
                  </a:cxn>
                  <a:cxn ang="0">
                    <a:pos x="8" y="17"/>
                  </a:cxn>
                  <a:cxn ang="0">
                    <a:pos x="8" y="17"/>
                  </a:cxn>
                  <a:cxn ang="0">
                    <a:pos x="0" y="0"/>
                  </a:cxn>
                </a:cxnLst>
                <a:rect l="0" t="0" r="r" b="b"/>
                <a:pathLst>
                  <a:path w="8" h="17">
                    <a:moveTo>
                      <a:pt x="0" y="0"/>
                    </a:moveTo>
                    <a:lnTo>
                      <a:pt x="1" y="0"/>
                    </a:lnTo>
                    <a:lnTo>
                      <a:pt x="8" y="16"/>
                    </a:lnTo>
                    <a:lnTo>
                      <a:pt x="8" y="17"/>
                    </a:lnTo>
                    <a:lnTo>
                      <a:pt x="8" y="17"/>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6" name="Freeform 559"/>
              <p:cNvSpPr>
                <a:spLocks/>
              </p:cNvSpPr>
              <p:nvPr/>
            </p:nvSpPr>
            <p:spPr bwMode="auto">
              <a:xfrm>
                <a:off x="11699876" y="2976563"/>
                <a:ext cx="12700" cy="28575"/>
              </a:xfrm>
              <a:custGeom>
                <a:avLst/>
                <a:gdLst/>
                <a:ahLst/>
                <a:cxnLst>
                  <a:cxn ang="0">
                    <a:pos x="0" y="0"/>
                  </a:cxn>
                  <a:cxn ang="0">
                    <a:pos x="1" y="0"/>
                  </a:cxn>
                  <a:cxn ang="0">
                    <a:pos x="8" y="17"/>
                  </a:cxn>
                  <a:cxn ang="0">
                    <a:pos x="8" y="18"/>
                  </a:cxn>
                  <a:cxn ang="0">
                    <a:pos x="7" y="18"/>
                  </a:cxn>
                  <a:cxn ang="0">
                    <a:pos x="7" y="17"/>
                  </a:cxn>
                  <a:cxn ang="0">
                    <a:pos x="0" y="1"/>
                  </a:cxn>
                  <a:cxn ang="0">
                    <a:pos x="0" y="0"/>
                  </a:cxn>
                </a:cxnLst>
                <a:rect l="0" t="0" r="r" b="b"/>
                <a:pathLst>
                  <a:path w="8" h="18">
                    <a:moveTo>
                      <a:pt x="0" y="0"/>
                    </a:moveTo>
                    <a:lnTo>
                      <a:pt x="1" y="0"/>
                    </a:lnTo>
                    <a:lnTo>
                      <a:pt x="8" y="17"/>
                    </a:lnTo>
                    <a:lnTo>
                      <a:pt x="8" y="18"/>
                    </a:lnTo>
                    <a:lnTo>
                      <a:pt x="7" y="18"/>
                    </a:lnTo>
                    <a:lnTo>
                      <a:pt x="7" y="17"/>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7" name="Freeform 560"/>
              <p:cNvSpPr>
                <a:spLocks/>
              </p:cNvSpPr>
              <p:nvPr/>
            </p:nvSpPr>
            <p:spPr bwMode="auto">
              <a:xfrm>
                <a:off x="11695113" y="2978150"/>
                <a:ext cx="12700" cy="28575"/>
              </a:xfrm>
              <a:custGeom>
                <a:avLst/>
                <a:gdLst/>
                <a:ahLst/>
                <a:cxnLst>
                  <a:cxn ang="0">
                    <a:pos x="0" y="0"/>
                  </a:cxn>
                  <a:cxn ang="0">
                    <a:pos x="0" y="1"/>
                  </a:cxn>
                  <a:cxn ang="0">
                    <a:pos x="8" y="17"/>
                  </a:cxn>
                  <a:cxn ang="0">
                    <a:pos x="8" y="18"/>
                  </a:cxn>
                  <a:cxn ang="0">
                    <a:pos x="6" y="18"/>
                  </a:cxn>
                  <a:cxn ang="0">
                    <a:pos x="0" y="1"/>
                  </a:cxn>
                  <a:cxn ang="0">
                    <a:pos x="0" y="0"/>
                  </a:cxn>
                </a:cxnLst>
                <a:rect l="0" t="0" r="r" b="b"/>
                <a:pathLst>
                  <a:path w="8" h="18">
                    <a:moveTo>
                      <a:pt x="0" y="0"/>
                    </a:moveTo>
                    <a:lnTo>
                      <a:pt x="0" y="1"/>
                    </a:lnTo>
                    <a:lnTo>
                      <a:pt x="8" y="17"/>
                    </a:lnTo>
                    <a:lnTo>
                      <a:pt x="8" y="18"/>
                    </a:lnTo>
                    <a:lnTo>
                      <a:pt x="6" y="18"/>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8" name="Freeform 561"/>
              <p:cNvSpPr>
                <a:spLocks/>
              </p:cNvSpPr>
              <p:nvPr/>
            </p:nvSpPr>
            <p:spPr bwMode="auto">
              <a:xfrm>
                <a:off x="11695113" y="2978150"/>
                <a:ext cx="12700" cy="26988"/>
              </a:xfrm>
              <a:custGeom>
                <a:avLst/>
                <a:gdLst/>
                <a:ahLst/>
                <a:cxnLst>
                  <a:cxn ang="0">
                    <a:pos x="0" y="0"/>
                  </a:cxn>
                  <a:cxn ang="0">
                    <a:pos x="1" y="0"/>
                  </a:cxn>
                  <a:cxn ang="0">
                    <a:pos x="8" y="17"/>
                  </a:cxn>
                  <a:cxn ang="0">
                    <a:pos x="8" y="17"/>
                  </a:cxn>
                  <a:cxn ang="0">
                    <a:pos x="0" y="1"/>
                  </a:cxn>
                  <a:cxn ang="0">
                    <a:pos x="0" y="0"/>
                  </a:cxn>
                </a:cxnLst>
                <a:rect l="0" t="0" r="r" b="b"/>
                <a:pathLst>
                  <a:path w="8" h="17">
                    <a:moveTo>
                      <a:pt x="0" y="0"/>
                    </a:moveTo>
                    <a:lnTo>
                      <a:pt x="1" y="0"/>
                    </a:lnTo>
                    <a:lnTo>
                      <a:pt x="8" y="17"/>
                    </a:lnTo>
                    <a:lnTo>
                      <a:pt x="8" y="17"/>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9" name="Freeform 562"/>
              <p:cNvSpPr>
                <a:spLocks/>
              </p:cNvSpPr>
              <p:nvPr/>
            </p:nvSpPr>
            <p:spPr bwMode="auto">
              <a:xfrm>
                <a:off x="11688763" y="2981325"/>
                <a:ext cx="14288" cy="26988"/>
              </a:xfrm>
              <a:custGeom>
                <a:avLst/>
                <a:gdLst/>
                <a:ahLst/>
                <a:cxnLst>
                  <a:cxn ang="0">
                    <a:pos x="1" y="0"/>
                  </a:cxn>
                  <a:cxn ang="0">
                    <a:pos x="2" y="0"/>
                  </a:cxn>
                  <a:cxn ang="0">
                    <a:pos x="5" y="8"/>
                  </a:cxn>
                  <a:cxn ang="0">
                    <a:pos x="9" y="17"/>
                  </a:cxn>
                  <a:cxn ang="0">
                    <a:pos x="9" y="17"/>
                  </a:cxn>
                  <a:cxn ang="0">
                    <a:pos x="7" y="17"/>
                  </a:cxn>
                  <a:cxn ang="0">
                    <a:pos x="0" y="0"/>
                  </a:cxn>
                  <a:cxn ang="0">
                    <a:pos x="1" y="0"/>
                  </a:cxn>
                  <a:cxn ang="0">
                    <a:pos x="1" y="0"/>
                  </a:cxn>
                </a:cxnLst>
                <a:rect l="0" t="0" r="r" b="b"/>
                <a:pathLst>
                  <a:path w="9" h="17">
                    <a:moveTo>
                      <a:pt x="1" y="0"/>
                    </a:moveTo>
                    <a:lnTo>
                      <a:pt x="2" y="0"/>
                    </a:lnTo>
                    <a:lnTo>
                      <a:pt x="5" y="8"/>
                    </a:lnTo>
                    <a:lnTo>
                      <a:pt x="9" y="17"/>
                    </a:lnTo>
                    <a:lnTo>
                      <a:pt x="9" y="17"/>
                    </a:lnTo>
                    <a:lnTo>
                      <a:pt x="7" y="17"/>
                    </a:lnTo>
                    <a:lnTo>
                      <a:pt x="0" y="0"/>
                    </a:lnTo>
                    <a:lnTo>
                      <a:pt x="1" y="0"/>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 name="Freeform 563"/>
              <p:cNvSpPr>
                <a:spLocks/>
              </p:cNvSpPr>
              <p:nvPr/>
            </p:nvSpPr>
            <p:spPr bwMode="auto">
              <a:xfrm>
                <a:off x="11690351" y="2981325"/>
                <a:ext cx="12700" cy="26988"/>
              </a:xfrm>
              <a:custGeom>
                <a:avLst/>
                <a:gdLst/>
                <a:ahLst/>
                <a:cxnLst>
                  <a:cxn ang="0">
                    <a:pos x="0" y="0"/>
                  </a:cxn>
                  <a:cxn ang="0">
                    <a:pos x="1" y="0"/>
                  </a:cxn>
                  <a:cxn ang="0">
                    <a:pos x="8" y="17"/>
                  </a:cxn>
                  <a:cxn ang="0">
                    <a:pos x="8" y="17"/>
                  </a:cxn>
                  <a:cxn ang="0">
                    <a:pos x="0" y="0"/>
                  </a:cxn>
                  <a:cxn ang="0">
                    <a:pos x="0" y="0"/>
                  </a:cxn>
                </a:cxnLst>
                <a:rect l="0" t="0" r="r" b="b"/>
                <a:pathLst>
                  <a:path w="8" h="17">
                    <a:moveTo>
                      <a:pt x="0" y="0"/>
                    </a:moveTo>
                    <a:lnTo>
                      <a:pt x="1" y="0"/>
                    </a:lnTo>
                    <a:lnTo>
                      <a:pt x="8" y="17"/>
                    </a:lnTo>
                    <a:lnTo>
                      <a:pt x="8" y="17"/>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 name="Freeform 564"/>
              <p:cNvSpPr>
                <a:spLocks/>
              </p:cNvSpPr>
              <p:nvPr/>
            </p:nvSpPr>
            <p:spPr bwMode="auto">
              <a:xfrm>
                <a:off x="11684001" y="2984500"/>
                <a:ext cx="12700" cy="26988"/>
              </a:xfrm>
              <a:custGeom>
                <a:avLst/>
                <a:gdLst/>
                <a:ahLst/>
                <a:cxnLst>
                  <a:cxn ang="0">
                    <a:pos x="0" y="0"/>
                  </a:cxn>
                  <a:cxn ang="0">
                    <a:pos x="1" y="0"/>
                  </a:cxn>
                  <a:cxn ang="0">
                    <a:pos x="8" y="17"/>
                  </a:cxn>
                  <a:cxn ang="0">
                    <a:pos x="7" y="17"/>
                  </a:cxn>
                  <a:cxn ang="0">
                    <a:pos x="7" y="17"/>
                  </a:cxn>
                  <a:cxn ang="0">
                    <a:pos x="7" y="17"/>
                  </a:cxn>
                  <a:cxn ang="0">
                    <a:pos x="7" y="17"/>
                  </a:cxn>
                  <a:cxn ang="0">
                    <a:pos x="3" y="8"/>
                  </a:cxn>
                  <a:cxn ang="0">
                    <a:pos x="0" y="0"/>
                  </a:cxn>
                  <a:cxn ang="0">
                    <a:pos x="0" y="0"/>
                  </a:cxn>
                </a:cxnLst>
                <a:rect l="0" t="0" r="r" b="b"/>
                <a:pathLst>
                  <a:path w="8" h="17">
                    <a:moveTo>
                      <a:pt x="0" y="0"/>
                    </a:moveTo>
                    <a:lnTo>
                      <a:pt x="1" y="0"/>
                    </a:lnTo>
                    <a:lnTo>
                      <a:pt x="8" y="17"/>
                    </a:lnTo>
                    <a:lnTo>
                      <a:pt x="7" y="17"/>
                    </a:lnTo>
                    <a:lnTo>
                      <a:pt x="7" y="17"/>
                    </a:lnTo>
                    <a:lnTo>
                      <a:pt x="7" y="17"/>
                    </a:lnTo>
                    <a:lnTo>
                      <a:pt x="7" y="17"/>
                    </a:lnTo>
                    <a:lnTo>
                      <a:pt x="3" y="8"/>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 name="Freeform 565"/>
              <p:cNvSpPr>
                <a:spLocks/>
              </p:cNvSpPr>
              <p:nvPr/>
            </p:nvSpPr>
            <p:spPr bwMode="auto">
              <a:xfrm>
                <a:off x="11685588" y="2982913"/>
                <a:ext cx="11113" cy="28575"/>
              </a:xfrm>
              <a:custGeom>
                <a:avLst/>
                <a:gdLst/>
                <a:ahLst/>
                <a:cxnLst>
                  <a:cxn ang="0">
                    <a:pos x="0" y="0"/>
                  </a:cxn>
                  <a:cxn ang="0">
                    <a:pos x="0" y="0"/>
                  </a:cxn>
                  <a:cxn ang="0">
                    <a:pos x="0" y="1"/>
                  </a:cxn>
                  <a:cxn ang="0">
                    <a:pos x="7" y="17"/>
                  </a:cxn>
                  <a:cxn ang="0">
                    <a:pos x="7" y="18"/>
                  </a:cxn>
                  <a:cxn ang="0">
                    <a:pos x="7" y="18"/>
                  </a:cxn>
                  <a:cxn ang="0">
                    <a:pos x="0" y="1"/>
                  </a:cxn>
                  <a:cxn ang="0">
                    <a:pos x="0" y="0"/>
                  </a:cxn>
                </a:cxnLst>
                <a:rect l="0" t="0" r="r" b="b"/>
                <a:pathLst>
                  <a:path w="7" h="18">
                    <a:moveTo>
                      <a:pt x="0" y="0"/>
                    </a:moveTo>
                    <a:lnTo>
                      <a:pt x="0" y="0"/>
                    </a:lnTo>
                    <a:lnTo>
                      <a:pt x="0" y="1"/>
                    </a:lnTo>
                    <a:lnTo>
                      <a:pt x="7" y="17"/>
                    </a:lnTo>
                    <a:lnTo>
                      <a:pt x="7" y="18"/>
                    </a:lnTo>
                    <a:lnTo>
                      <a:pt x="7" y="18"/>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3" name="Freeform 566"/>
              <p:cNvSpPr>
                <a:spLocks/>
              </p:cNvSpPr>
              <p:nvPr/>
            </p:nvSpPr>
            <p:spPr bwMode="auto">
              <a:xfrm>
                <a:off x="11676063" y="2986088"/>
                <a:ext cx="12700" cy="28575"/>
              </a:xfrm>
              <a:custGeom>
                <a:avLst/>
                <a:gdLst/>
                <a:ahLst/>
                <a:cxnLst>
                  <a:cxn ang="0">
                    <a:pos x="0" y="0"/>
                  </a:cxn>
                  <a:cxn ang="0">
                    <a:pos x="1" y="0"/>
                  </a:cxn>
                  <a:cxn ang="0">
                    <a:pos x="8" y="18"/>
                  </a:cxn>
                  <a:cxn ang="0">
                    <a:pos x="8" y="18"/>
                  </a:cxn>
                  <a:cxn ang="0">
                    <a:pos x="7" y="18"/>
                  </a:cxn>
                  <a:cxn ang="0">
                    <a:pos x="0" y="1"/>
                  </a:cxn>
                  <a:cxn ang="0">
                    <a:pos x="0" y="0"/>
                  </a:cxn>
                </a:cxnLst>
                <a:rect l="0" t="0" r="r" b="b"/>
                <a:pathLst>
                  <a:path w="8" h="18">
                    <a:moveTo>
                      <a:pt x="0" y="0"/>
                    </a:moveTo>
                    <a:lnTo>
                      <a:pt x="1" y="0"/>
                    </a:lnTo>
                    <a:lnTo>
                      <a:pt x="8" y="18"/>
                    </a:lnTo>
                    <a:lnTo>
                      <a:pt x="8" y="18"/>
                    </a:lnTo>
                    <a:lnTo>
                      <a:pt x="7" y="18"/>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4" name="Freeform 567"/>
              <p:cNvSpPr>
                <a:spLocks/>
              </p:cNvSpPr>
              <p:nvPr/>
            </p:nvSpPr>
            <p:spPr bwMode="auto">
              <a:xfrm>
                <a:off x="11677651" y="2986088"/>
                <a:ext cx="12700" cy="28575"/>
              </a:xfrm>
              <a:custGeom>
                <a:avLst/>
                <a:gdLst/>
                <a:ahLst/>
                <a:cxnLst>
                  <a:cxn ang="0">
                    <a:pos x="0" y="0"/>
                  </a:cxn>
                  <a:cxn ang="0">
                    <a:pos x="1" y="0"/>
                  </a:cxn>
                  <a:cxn ang="0">
                    <a:pos x="1" y="0"/>
                  </a:cxn>
                  <a:cxn ang="0">
                    <a:pos x="5" y="9"/>
                  </a:cxn>
                  <a:cxn ang="0">
                    <a:pos x="8" y="17"/>
                  </a:cxn>
                  <a:cxn ang="0">
                    <a:pos x="8" y="18"/>
                  </a:cxn>
                  <a:cxn ang="0">
                    <a:pos x="7" y="18"/>
                  </a:cxn>
                  <a:cxn ang="0">
                    <a:pos x="0" y="0"/>
                  </a:cxn>
                  <a:cxn ang="0">
                    <a:pos x="0" y="0"/>
                  </a:cxn>
                  <a:cxn ang="0">
                    <a:pos x="0" y="0"/>
                  </a:cxn>
                </a:cxnLst>
                <a:rect l="0" t="0" r="r" b="b"/>
                <a:pathLst>
                  <a:path w="8" h="18">
                    <a:moveTo>
                      <a:pt x="0" y="0"/>
                    </a:moveTo>
                    <a:lnTo>
                      <a:pt x="1" y="0"/>
                    </a:lnTo>
                    <a:lnTo>
                      <a:pt x="1" y="0"/>
                    </a:lnTo>
                    <a:lnTo>
                      <a:pt x="5" y="9"/>
                    </a:lnTo>
                    <a:lnTo>
                      <a:pt x="8" y="17"/>
                    </a:lnTo>
                    <a:lnTo>
                      <a:pt x="8" y="18"/>
                    </a:lnTo>
                    <a:lnTo>
                      <a:pt x="7" y="18"/>
                    </a:lnTo>
                    <a:lnTo>
                      <a:pt x="0" y="0"/>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5" name="Freeform 568"/>
              <p:cNvSpPr>
                <a:spLocks/>
              </p:cNvSpPr>
              <p:nvPr/>
            </p:nvSpPr>
            <p:spPr bwMode="auto">
              <a:xfrm>
                <a:off x="11664951" y="2990850"/>
                <a:ext cx="14288" cy="28575"/>
              </a:xfrm>
              <a:custGeom>
                <a:avLst/>
                <a:gdLst/>
                <a:ahLst/>
                <a:cxnLst>
                  <a:cxn ang="0">
                    <a:pos x="1" y="0"/>
                  </a:cxn>
                  <a:cxn ang="0">
                    <a:pos x="1" y="1"/>
                  </a:cxn>
                  <a:cxn ang="0">
                    <a:pos x="9" y="17"/>
                  </a:cxn>
                  <a:cxn ang="0">
                    <a:pos x="8" y="18"/>
                  </a:cxn>
                  <a:cxn ang="0">
                    <a:pos x="8" y="18"/>
                  </a:cxn>
                  <a:cxn ang="0">
                    <a:pos x="0" y="1"/>
                  </a:cxn>
                  <a:cxn ang="0">
                    <a:pos x="1" y="1"/>
                  </a:cxn>
                  <a:cxn ang="0">
                    <a:pos x="1" y="0"/>
                  </a:cxn>
                </a:cxnLst>
                <a:rect l="0" t="0" r="r" b="b"/>
                <a:pathLst>
                  <a:path w="9" h="18">
                    <a:moveTo>
                      <a:pt x="1" y="0"/>
                    </a:moveTo>
                    <a:lnTo>
                      <a:pt x="1" y="1"/>
                    </a:lnTo>
                    <a:lnTo>
                      <a:pt x="9" y="17"/>
                    </a:lnTo>
                    <a:lnTo>
                      <a:pt x="8" y="18"/>
                    </a:lnTo>
                    <a:lnTo>
                      <a:pt x="8" y="18"/>
                    </a:lnTo>
                    <a:lnTo>
                      <a:pt x="0" y="1"/>
                    </a:lnTo>
                    <a:lnTo>
                      <a:pt x="1"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6" name="Freeform 569"/>
              <p:cNvSpPr>
                <a:spLocks/>
              </p:cNvSpPr>
              <p:nvPr/>
            </p:nvSpPr>
            <p:spPr bwMode="auto">
              <a:xfrm>
                <a:off x="11666538" y="2990850"/>
                <a:ext cx="14288" cy="26988"/>
              </a:xfrm>
              <a:custGeom>
                <a:avLst/>
                <a:gdLst/>
                <a:ahLst/>
                <a:cxnLst>
                  <a:cxn ang="0">
                    <a:pos x="0" y="0"/>
                  </a:cxn>
                  <a:cxn ang="0">
                    <a:pos x="2" y="0"/>
                  </a:cxn>
                  <a:cxn ang="0">
                    <a:pos x="6" y="8"/>
                  </a:cxn>
                  <a:cxn ang="0">
                    <a:pos x="9" y="16"/>
                  </a:cxn>
                  <a:cxn ang="0">
                    <a:pos x="9" y="17"/>
                  </a:cxn>
                  <a:cxn ang="0">
                    <a:pos x="7" y="17"/>
                  </a:cxn>
                  <a:cxn ang="0">
                    <a:pos x="0" y="1"/>
                  </a:cxn>
                  <a:cxn ang="0">
                    <a:pos x="0" y="0"/>
                  </a:cxn>
                </a:cxnLst>
                <a:rect l="0" t="0" r="r" b="b"/>
                <a:pathLst>
                  <a:path w="9" h="17">
                    <a:moveTo>
                      <a:pt x="0" y="0"/>
                    </a:moveTo>
                    <a:lnTo>
                      <a:pt x="2" y="0"/>
                    </a:lnTo>
                    <a:lnTo>
                      <a:pt x="6" y="8"/>
                    </a:lnTo>
                    <a:lnTo>
                      <a:pt x="9" y="16"/>
                    </a:lnTo>
                    <a:lnTo>
                      <a:pt x="9" y="17"/>
                    </a:lnTo>
                    <a:lnTo>
                      <a:pt x="7" y="17"/>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7" name="Freeform 570"/>
              <p:cNvSpPr>
                <a:spLocks/>
              </p:cNvSpPr>
              <p:nvPr/>
            </p:nvSpPr>
            <p:spPr bwMode="auto">
              <a:xfrm>
                <a:off x="11650663" y="2997200"/>
                <a:ext cx="12700" cy="28575"/>
              </a:xfrm>
              <a:custGeom>
                <a:avLst/>
                <a:gdLst/>
                <a:ahLst/>
                <a:cxnLst>
                  <a:cxn ang="0">
                    <a:pos x="0" y="0"/>
                  </a:cxn>
                  <a:cxn ang="0">
                    <a:pos x="1" y="0"/>
                  </a:cxn>
                  <a:cxn ang="0">
                    <a:pos x="8" y="17"/>
                  </a:cxn>
                  <a:cxn ang="0">
                    <a:pos x="7" y="17"/>
                  </a:cxn>
                  <a:cxn ang="0">
                    <a:pos x="7" y="18"/>
                  </a:cxn>
                  <a:cxn ang="0">
                    <a:pos x="7" y="18"/>
                  </a:cxn>
                  <a:cxn ang="0">
                    <a:pos x="7" y="17"/>
                  </a:cxn>
                  <a:cxn ang="0">
                    <a:pos x="0" y="1"/>
                  </a:cxn>
                  <a:cxn ang="0">
                    <a:pos x="0" y="0"/>
                  </a:cxn>
                </a:cxnLst>
                <a:rect l="0" t="0" r="r" b="b"/>
                <a:pathLst>
                  <a:path w="8" h="18">
                    <a:moveTo>
                      <a:pt x="0" y="0"/>
                    </a:moveTo>
                    <a:lnTo>
                      <a:pt x="1" y="0"/>
                    </a:lnTo>
                    <a:lnTo>
                      <a:pt x="8" y="17"/>
                    </a:lnTo>
                    <a:lnTo>
                      <a:pt x="7" y="17"/>
                    </a:lnTo>
                    <a:lnTo>
                      <a:pt x="7" y="18"/>
                    </a:lnTo>
                    <a:lnTo>
                      <a:pt x="7" y="18"/>
                    </a:lnTo>
                    <a:lnTo>
                      <a:pt x="7" y="17"/>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8" name="Freeform 571"/>
              <p:cNvSpPr>
                <a:spLocks/>
              </p:cNvSpPr>
              <p:nvPr/>
            </p:nvSpPr>
            <p:spPr bwMode="auto">
              <a:xfrm>
                <a:off x="11652251" y="2997200"/>
                <a:ext cx="12700" cy="26988"/>
              </a:xfrm>
              <a:custGeom>
                <a:avLst/>
                <a:gdLst/>
                <a:ahLst/>
                <a:cxnLst>
                  <a:cxn ang="0">
                    <a:pos x="0" y="0"/>
                  </a:cxn>
                  <a:cxn ang="0">
                    <a:pos x="1" y="0"/>
                  </a:cxn>
                  <a:cxn ang="0">
                    <a:pos x="8" y="17"/>
                  </a:cxn>
                  <a:cxn ang="0">
                    <a:pos x="8" y="17"/>
                  </a:cxn>
                  <a:cxn ang="0">
                    <a:pos x="7" y="17"/>
                  </a:cxn>
                  <a:cxn ang="0">
                    <a:pos x="0" y="0"/>
                  </a:cxn>
                  <a:cxn ang="0">
                    <a:pos x="0" y="0"/>
                  </a:cxn>
                </a:cxnLst>
                <a:rect l="0" t="0" r="r" b="b"/>
                <a:pathLst>
                  <a:path w="8" h="17">
                    <a:moveTo>
                      <a:pt x="0" y="0"/>
                    </a:moveTo>
                    <a:lnTo>
                      <a:pt x="1" y="0"/>
                    </a:lnTo>
                    <a:lnTo>
                      <a:pt x="8" y="17"/>
                    </a:lnTo>
                    <a:lnTo>
                      <a:pt x="8" y="17"/>
                    </a:lnTo>
                    <a:lnTo>
                      <a:pt x="7" y="17"/>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9" name="Freeform 572"/>
              <p:cNvSpPr>
                <a:spLocks/>
              </p:cNvSpPr>
              <p:nvPr/>
            </p:nvSpPr>
            <p:spPr bwMode="auto">
              <a:xfrm>
                <a:off x="11607801" y="3016250"/>
                <a:ext cx="12700" cy="26988"/>
              </a:xfrm>
              <a:custGeom>
                <a:avLst/>
                <a:gdLst/>
                <a:ahLst/>
                <a:cxnLst>
                  <a:cxn ang="0">
                    <a:pos x="0" y="0"/>
                  </a:cxn>
                  <a:cxn ang="0">
                    <a:pos x="0" y="0"/>
                  </a:cxn>
                  <a:cxn ang="0">
                    <a:pos x="8" y="17"/>
                  </a:cxn>
                  <a:cxn ang="0">
                    <a:pos x="7" y="17"/>
                  </a:cxn>
                  <a:cxn ang="0">
                    <a:pos x="7" y="17"/>
                  </a:cxn>
                  <a:cxn ang="0">
                    <a:pos x="0" y="0"/>
                  </a:cxn>
                  <a:cxn ang="0">
                    <a:pos x="0" y="0"/>
                  </a:cxn>
                </a:cxnLst>
                <a:rect l="0" t="0" r="r" b="b"/>
                <a:pathLst>
                  <a:path w="8" h="17">
                    <a:moveTo>
                      <a:pt x="0" y="0"/>
                    </a:moveTo>
                    <a:lnTo>
                      <a:pt x="0" y="0"/>
                    </a:lnTo>
                    <a:lnTo>
                      <a:pt x="8" y="17"/>
                    </a:lnTo>
                    <a:lnTo>
                      <a:pt x="7" y="17"/>
                    </a:lnTo>
                    <a:lnTo>
                      <a:pt x="7" y="17"/>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0" name="Freeform 573"/>
              <p:cNvSpPr>
                <a:spLocks/>
              </p:cNvSpPr>
              <p:nvPr/>
            </p:nvSpPr>
            <p:spPr bwMode="auto">
              <a:xfrm>
                <a:off x="11606213" y="3016250"/>
                <a:ext cx="12700" cy="26988"/>
              </a:xfrm>
              <a:custGeom>
                <a:avLst/>
                <a:gdLst/>
                <a:ahLst/>
                <a:cxnLst>
                  <a:cxn ang="0">
                    <a:pos x="0" y="0"/>
                  </a:cxn>
                  <a:cxn ang="0">
                    <a:pos x="1" y="0"/>
                  </a:cxn>
                  <a:cxn ang="0">
                    <a:pos x="8" y="17"/>
                  </a:cxn>
                  <a:cxn ang="0">
                    <a:pos x="7" y="17"/>
                  </a:cxn>
                  <a:cxn ang="0">
                    <a:pos x="0" y="1"/>
                  </a:cxn>
                  <a:cxn ang="0">
                    <a:pos x="0" y="0"/>
                  </a:cxn>
                </a:cxnLst>
                <a:rect l="0" t="0" r="r" b="b"/>
                <a:pathLst>
                  <a:path w="8" h="17">
                    <a:moveTo>
                      <a:pt x="0" y="0"/>
                    </a:moveTo>
                    <a:lnTo>
                      <a:pt x="1" y="0"/>
                    </a:lnTo>
                    <a:lnTo>
                      <a:pt x="8" y="17"/>
                    </a:lnTo>
                    <a:lnTo>
                      <a:pt x="7" y="17"/>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1" name="Freeform 574"/>
              <p:cNvSpPr>
                <a:spLocks/>
              </p:cNvSpPr>
              <p:nvPr/>
            </p:nvSpPr>
            <p:spPr bwMode="auto">
              <a:xfrm>
                <a:off x="11610976" y="3014663"/>
                <a:ext cx="12700" cy="26988"/>
              </a:xfrm>
              <a:custGeom>
                <a:avLst/>
                <a:gdLst/>
                <a:ahLst/>
                <a:cxnLst>
                  <a:cxn ang="0">
                    <a:pos x="0" y="0"/>
                  </a:cxn>
                  <a:cxn ang="0">
                    <a:pos x="1" y="0"/>
                  </a:cxn>
                  <a:cxn ang="0">
                    <a:pos x="5" y="8"/>
                  </a:cxn>
                  <a:cxn ang="0">
                    <a:pos x="8" y="17"/>
                  </a:cxn>
                  <a:cxn ang="0">
                    <a:pos x="8" y="17"/>
                  </a:cxn>
                  <a:cxn ang="0">
                    <a:pos x="8" y="17"/>
                  </a:cxn>
                  <a:cxn ang="0">
                    <a:pos x="0" y="0"/>
                  </a:cxn>
                </a:cxnLst>
                <a:rect l="0" t="0" r="r" b="b"/>
                <a:pathLst>
                  <a:path w="8" h="17">
                    <a:moveTo>
                      <a:pt x="0" y="0"/>
                    </a:moveTo>
                    <a:lnTo>
                      <a:pt x="1" y="0"/>
                    </a:lnTo>
                    <a:lnTo>
                      <a:pt x="5" y="8"/>
                    </a:lnTo>
                    <a:lnTo>
                      <a:pt x="8" y="17"/>
                    </a:lnTo>
                    <a:lnTo>
                      <a:pt x="8" y="17"/>
                    </a:lnTo>
                    <a:lnTo>
                      <a:pt x="8" y="17"/>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2" name="Freeform 575"/>
              <p:cNvSpPr>
                <a:spLocks/>
              </p:cNvSpPr>
              <p:nvPr/>
            </p:nvSpPr>
            <p:spPr bwMode="auto">
              <a:xfrm>
                <a:off x="11610976" y="3014663"/>
                <a:ext cx="12700" cy="28575"/>
              </a:xfrm>
              <a:custGeom>
                <a:avLst/>
                <a:gdLst/>
                <a:ahLst/>
                <a:cxnLst>
                  <a:cxn ang="0">
                    <a:pos x="0" y="0"/>
                  </a:cxn>
                  <a:cxn ang="0">
                    <a:pos x="0" y="0"/>
                  </a:cxn>
                  <a:cxn ang="0">
                    <a:pos x="8" y="17"/>
                  </a:cxn>
                  <a:cxn ang="0">
                    <a:pos x="7" y="17"/>
                  </a:cxn>
                  <a:cxn ang="0">
                    <a:pos x="7" y="18"/>
                  </a:cxn>
                  <a:cxn ang="0">
                    <a:pos x="6" y="18"/>
                  </a:cxn>
                  <a:cxn ang="0">
                    <a:pos x="6" y="17"/>
                  </a:cxn>
                  <a:cxn ang="0">
                    <a:pos x="3" y="9"/>
                  </a:cxn>
                  <a:cxn ang="0">
                    <a:pos x="0" y="1"/>
                  </a:cxn>
                  <a:cxn ang="0">
                    <a:pos x="0" y="0"/>
                  </a:cxn>
                </a:cxnLst>
                <a:rect l="0" t="0" r="r" b="b"/>
                <a:pathLst>
                  <a:path w="8" h="18">
                    <a:moveTo>
                      <a:pt x="0" y="0"/>
                    </a:moveTo>
                    <a:lnTo>
                      <a:pt x="0" y="0"/>
                    </a:lnTo>
                    <a:lnTo>
                      <a:pt x="8" y="17"/>
                    </a:lnTo>
                    <a:lnTo>
                      <a:pt x="7" y="17"/>
                    </a:lnTo>
                    <a:lnTo>
                      <a:pt x="7" y="18"/>
                    </a:lnTo>
                    <a:lnTo>
                      <a:pt x="6" y="18"/>
                    </a:lnTo>
                    <a:lnTo>
                      <a:pt x="6" y="17"/>
                    </a:lnTo>
                    <a:lnTo>
                      <a:pt x="3" y="9"/>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3" name="Freeform 576"/>
              <p:cNvSpPr>
                <a:spLocks/>
              </p:cNvSpPr>
              <p:nvPr/>
            </p:nvSpPr>
            <p:spPr bwMode="auto">
              <a:xfrm>
                <a:off x="11615738" y="3011488"/>
                <a:ext cx="14288" cy="28575"/>
              </a:xfrm>
              <a:custGeom>
                <a:avLst/>
                <a:gdLst/>
                <a:ahLst/>
                <a:cxnLst>
                  <a:cxn ang="0">
                    <a:pos x="1" y="0"/>
                  </a:cxn>
                  <a:cxn ang="0">
                    <a:pos x="2" y="0"/>
                  </a:cxn>
                  <a:cxn ang="0">
                    <a:pos x="2" y="1"/>
                  </a:cxn>
                  <a:cxn ang="0">
                    <a:pos x="5" y="9"/>
                  </a:cxn>
                  <a:cxn ang="0">
                    <a:pos x="9" y="17"/>
                  </a:cxn>
                  <a:cxn ang="0">
                    <a:pos x="9" y="18"/>
                  </a:cxn>
                  <a:cxn ang="0">
                    <a:pos x="7" y="18"/>
                  </a:cxn>
                  <a:cxn ang="0">
                    <a:pos x="0" y="1"/>
                  </a:cxn>
                  <a:cxn ang="0">
                    <a:pos x="1" y="1"/>
                  </a:cxn>
                  <a:cxn ang="0">
                    <a:pos x="1" y="0"/>
                  </a:cxn>
                </a:cxnLst>
                <a:rect l="0" t="0" r="r" b="b"/>
                <a:pathLst>
                  <a:path w="9" h="18">
                    <a:moveTo>
                      <a:pt x="1" y="0"/>
                    </a:moveTo>
                    <a:lnTo>
                      <a:pt x="2" y="0"/>
                    </a:lnTo>
                    <a:lnTo>
                      <a:pt x="2" y="1"/>
                    </a:lnTo>
                    <a:lnTo>
                      <a:pt x="5" y="9"/>
                    </a:lnTo>
                    <a:lnTo>
                      <a:pt x="9" y="17"/>
                    </a:lnTo>
                    <a:lnTo>
                      <a:pt x="9" y="18"/>
                    </a:lnTo>
                    <a:lnTo>
                      <a:pt x="7" y="18"/>
                    </a:lnTo>
                    <a:lnTo>
                      <a:pt x="0" y="1"/>
                    </a:lnTo>
                    <a:lnTo>
                      <a:pt x="1"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4" name="Freeform 577"/>
              <p:cNvSpPr>
                <a:spLocks/>
              </p:cNvSpPr>
              <p:nvPr/>
            </p:nvSpPr>
            <p:spPr bwMode="auto">
              <a:xfrm>
                <a:off x="11615738" y="3013075"/>
                <a:ext cx="12700" cy="28575"/>
              </a:xfrm>
              <a:custGeom>
                <a:avLst/>
                <a:gdLst/>
                <a:ahLst/>
                <a:cxnLst>
                  <a:cxn ang="0">
                    <a:pos x="0" y="0"/>
                  </a:cxn>
                  <a:cxn ang="0">
                    <a:pos x="0" y="0"/>
                  </a:cxn>
                  <a:cxn ang="0">
                    <a:pos x="8" y="17"/>
                  </a:cxn>
                  <a:cxn ang="0">
                    <a:pos x="7" y="17"/>
                  </a:cxn>
                  <a:cxn ang="0">
                    <a:pos x="7" y="18"/>
                  </a:cxn>
                  <a:cxn ang="0">
                    <a:pos x="7" y="18"/>
                  </a:cxn>
                  <a:cxn ang="0">
                    <a:pos x="7" y="17"/>
                  </a:cxn>
                  <a:cxn ang="0">
                    <a:pos x="3" y="9"/>
                  </a:cxn>
                  <a:cxn ang="0">
                    <a:pos x="0" y="1"/>
                  </a:cxn>
                  <a:cxn ang="0">
                    <a:pos x="0" y="0"/>
                  </a:cxn>
                </a:cxnLst>
                <a:rect l="0" t="0" r="r" b="b"/>
                <a:pathLst>
                  <a:path w="8" h="18">
                    <a:moveTo>
                      <a:pt x="0" y="0"/>
                    </a:moveTo>
                    <a:lnTo>
                      <a:pt x="0" y="0"/>
                    </a:lnTo>
                    <a:lnTo>
                      <a:pt x="8" y="17"/>
                    </a:lnTo>
                    <a:lnTo>
                      <a:pt x="7" y="17"/>
                    </a:lnTo>
                    <a:lnTo>
                      <a:pt x="7" y="18"/>
                    </a:lnTo>
                    <a:lnTo>
                      <a:pt x="7" y="18"/>
                    </a:lnTo>
                    <a:lnTo>
                      <a:pt x="7" y="17"/>
                    </a:lnTo>
                    <a:lnTo>
                      <a:pt x="3" y="9"/>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5" name="Freeform 578"/>
              <p:cNvSpPr>
                <a:spLocks/>
              </p:cNvSpPr>
              <p:nvPr/>
            </p:nvSpPr>
            <p:spPr bwMode="auto">
              <a:xfrm>
                <a:off x="11622088" y="3009900"/>
                <a:ext cx="12700" cy="28575"/>
              </a:xfrm>
              <a:custGeom>
                <a:avLst/>
                <a:gdLst/>
                <a:ahLst/>
                <a:cxnLst>
                  <a:cxn ang="0">
                    <a:pos x="0" y="0"/>
                  </a:cxn>
                  <a:cxn ang="0">
                    <a:pos x="1" y="0"/>
                  </a:cxn>
                  <a:cxn ang="0">
                    <a:pos x="8" y="17"/>
                  </a:cxn>
                  <a:cxn ang="0">
                    <a:pos x="8" y="17"/>
                  </a:cxn>
                  <a:cxn ang="0">
                    <a:pos x="8" y="18"/>
                  </a:cxn>
                  <a:cxn ang="0">
                    <a:pos x="7" y="18"/>
                  </a:cxn>
                  <a:cxn ang="0">
                    <a:pos x="7" y="17"/>
                  </a:cxn>
                  <a:cxn ang="0">
                    <a:pos x="4" y="9"/>
                  </a:cxn>
                  <a:cxn ang="0">
                    <a:pos x="0" y="1"/>
                  </a:cxn>
                  <a:cxn ang="0">
                    <a:pos x="0" y="0"/>
                  </a:cxn>
                </a:cxnLst>
                <a:rect l="0" t="0" r="r" b="b"/>
                <a:pathLst>
                  <a:path w="8" h="18">
                    <a:moveTo>
                      <a:pt x="0" y="0"/>
                    </a:moveTo>
                    <a:lnTo>
                      <a:pt x="1" y="0"/>
                    </a:lnTo>
                    <a:lnTo>
                      <a:pt x="8" y="17"/>
                    </a:lnTo>
                    <a:lnTo>
                      <a:pt x="8" y="17"/>
                    </a:lnTo>
                    <a:lnTo>
                      <a:pt x="8" y="18"/>
                    </a:lnTo>
                    <a:lnTo>
                      <a:pt x="7" y="18"/>
                    </a:lnTo>
                    <a:lnTo>
                      <a:pt x="7" y="17"/>
                    </a:lnTo>
                    <a:lnTo>
                      <a:pt x="4" y="9"/>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6" name="Freeform 579"/>
              <p:cNvSpPr>
                <a:spLocks/>
              </p:cNvSpPr>
              <p:nvPr/>
            </p:nvSpPr>
            <p:spPr bwMode="auto">
              <a:xfrm>
                <a:off x="11620501" y="3009900"/>
                <a:ext cx="12700" cy="28575"/>
              </a:xfrm>
              <a:custGeom>
                <a:avLst/>
                <a:gdLst/>
                <a:ahLst/>
                <a:cxnLst>
                  <a:cxn ang="0">
                    <a:pos x="1" y="0"/>
                  </a:cxn>
                  <a:cxn ang="0">
                    <a:pos x="1" y="1"/>
                  </a:cxn>
                  <a:cxn ang="0">
                    <a:pos x="5" y="9"/>
                  </a:cxn>
                  <a:cxn ang="0">
                    <a:pos x="8" y="17"/>
                  </a:cxn>
                  <a:cxn ang="0">
                    <a:pos x="8" y="18"/>
                  </a:cxn>
                  <a:cxn ang="0">
                    <a:pos x="7" y="18"/>
                  </a:cxn>
                  <a:cxn ang="0">
                    <a:pos x="0" y="1"/>
                  </a:cxn>
                  <a:cxn ang="0">
                    <a:pos x="1" y="0"/>
                  </a:cxn>
                </a:cxnLst>
                <a:rect l="0" t="0" r="r" b="b"/>
                <a:pathLst>
                  <a:path w="8" h="18">
                    <a:moveTo>
                      <a:pt x="1" y="0"/>
                    </a:moveTo>
                    <a:lnTo>
                      <a:pt x="1" y="1"/>
                    </a:lnTo>
                    <a:lnTo>
                      <a:pt x="5" y="9"/>
                    </a:lnTo>
                    <a:lnTo>
                      <a:pt x="8" y="17"/>
                    </a:lnTo>
                    <a:lnTo>
                      <a:pt x="8" y="18"/>
                    </a:lnTo>
                    <a:lnTo>
                      <a:pt x="7" y="18"/>
                    </a:lnTo>
                    <a:lnTo>
                      <a:pt x="0"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7" name="Freeform 580"/>
              <p:cNvSpPr>
                <a:spLocks/>
              </p:cNvSpPr>
              <p:nvPr/>
            </p:nvSpPr>
            <p:spPr bwMode="auto">
              <a:xfrm>
                <a:off x="11630026" y="3006725"/>
                <a:ext cx="12700" cy="26988"/>
              </a:xfrm>
              <a:custGeom>
                <a:avLst/>
                <a:gdLst/>
                <a:ahLst/>
                <a:cxnLst>
                  <a:cxn ang="0">
                    <a:pos x="0" y="0"/>
                  </a:cxn>
                  <a:cxn ang="0">
                    <a:pos x="1" y="0"/>
                  </a:cxn>
                  <a:cxn ang="0">
                    <a:pos x="5" y="8"/>
                  </a:cxn>
                  <a:cxn ang="0">
                    <a:pos x="8" y="17"/>
                  </a:cxn>
                  <a:cxn ang="0">
                    <a:pos x="8" y="17"/>
                  </a:cxn>
                  <a:cxn ang="0">
                    <a:pos x="7" y="17"/>
                  </a:cxn>
                  <a:cxn ang="0">
                    <a:pos x="0" y="1"/>
                  </a:cxn>
                  <a:cxn ang="0">
                    <a:pos x="0" y="0"/>
                  </a:cxn>
                </a:cxnLst>
                <a:rect l="0" t="0" r="r" b="b"/>
                <a:pathLst>
                  <a:path w="8" h="17">
                    <a:moveTo>
                      <a:pt x="0" y="0"/>
                    </a:moveTo>
                    <a:lnTo>
                      <a:pt x="1" y="0"/>
                    </a:lnTo>
                    <a:lnTo>
                      <a:pt x="5" y="8"/>
                    </a:lnTo>
                    <a:lnTo>
                      <a:pt x="8" y="17"/>
                    </a:lnTo>
                    <a:lnTo>
                      <a:pt x="8" y="17"/>
                    </a:lnTo>
                    <a:lnTo>
                      <a:pt x="7" y="17"/>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8" name="Freeform 581"/>
              <p:cNvSpPr>
                <a:spLocks/>
              </p:cNvSpPr>
              <p:nvPr/>
            </p:nvSpPr>
            <p:spPr bwMode="auto">
              <a:xfrm>
                <a:off x="11628438" y="3006725"/>
                <a:ext cx="12700" cy="28575"/>
              </a:xfrm>
              <a:custGeom>
                <a:avLst/>
                <a:gdLst/>
                <a:ahLst/>
                <a:cxnLst>
                  <a:cxn ang="0">
                    <a:pos x="1" y="0"/>
                  </a:cxn>
                  <a:cxn ang="0">
                    <a:pos x="1" y="0"/>
                  </a:cxn>
                  <a:cxn ang="0">
                    <a:pos x="1" y="1"/>
                  </a:cxn>
                  <a:cxn ang="0">
                    <a:pos x="4" y="9"/>
                  </a:cxn>
                  <a:cxn ang="0">
                    <a:pos x="8" y="17"/>
                  </a:cxn>
                  <a:cxn ang="0">
                    <a:pos x="8" y="18"/>
                  </a:cxn>
                  <a:cxn ang="0">
                    <a:pos x="7" y="18"/>
                  </a:cxn>
                  <a:cxn ang="0">
                    <a:pos x="0" y="1"/>
                  </a:cxn>
                  <a:cxn ang="0">
                    <a:pos x="1" y="0"/>
                  </a:cxn>
                </a:cxnLst>
                <a:rect l="0" t="0" r="r" b="b"/>
                <a:pathLst>
                  <a:path w="8" h="18">
                    <a:moveTo>
                      <a:pt x="1" y="0"/>
                    </a:moveTo>
                    <a:lnTo>
                      <a:pt x="1" y="0"/>
                    </a:lnTo>
                    <a:lnTo>
                      <a:pt x="1" y="1"/>
                    </a:lnTo>
                    <a:lnTo>
                      <a:pt x="4" y="9"/>
                    </a:lnTo>
                    <a:lnTo>
                      <a:pt x="8" y="17"/>
                    </a:lnTo>
                    <a:lnTo>
                      <a:pt x="8" y="18"/>
                    </a:lnTo>
                    <a:lnTo>
                      <a:pt x="7" y="18"/>
                    </a:lnTo>
                    <a:lnTo>
                      <a:pt x="0"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9" name="Freeform 582"/>
              <p:cNvSpPr>
                <a:spLocks/>
              </p:cNvSpPr>
              <p:nvPr/>
            </p:nvSpPr>
            <p:spPr bwMode="auto">
              <a:xfrm>
                <a:off x="11639551" y="3001963"/>
                <a:ext cx="14288" cy="28575"/>
              </a:xfrm>
              <a:custGeom>
                <a:avLst/>
                <a:gdLst/>
                <a:ahLst/>
                <a:cxnLst>
                  <a:cxn ang="0">
                    <a:pos x="1" y="0"/>
                  </a:cxn>
                  <a:cxn ang="0">
                    <a:pos x="1" y="1"/>
                  </a:cxn>
                  <a:cxn ang="0">
                    <a:pos x="9" y="17"/>
                  </a:cxn>
                  <a:cxn ang="0">
                    <a:pos x="8" y="18"/>
                  </a:cxn>
                  <a:cxn ang="0">
                    <a:pos x="7" y="18"/>
                  </a:cxn>
                  <a:cxn ang="0">
                    <a:pos x="0" y="1"/>
                  </a:cxn>
                  <a:cxn ang="0">
                    <a:pos x="0" y="1"/>
                  </a:cxn>
                  <a:cxn ang="0">
                    <a:pos x="1" y="0"/>
                  </a:cxn>
                </a:cxnLst>
                <a:rect l="0" t="0" r="r" b="b"/>
                <a:pathLst>
                  <a:path w="9" h="18">
                    <a:moveTo>
                      <a:pt x="1" y="0"/>
                    </a:moveTo>
                    <a:lnTo>
                      <a:pt x="1" y="1"/>
                    </a:lnTo>
                    <a:lnTo>
                      <a:pt x="9" y="17"/>
                    </a:lnTo>
                    <a:lnTo>
                      <a:pt x="8" y="18"/>
                    </a:lnTo>
                    <a:lnTo>
                      <a:pt x="7" y="18"/>
                    </a:lnTo>
                    <a:lnTo>
                      <a:pt x="0" y="1"/>
                    </a:lnTo>
                    <a:lnTo>
                      <a:pt x="0"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0" name="Freeform 583"/>
              <p:cNvSpPr>
                <a:spLocks/>
              </p:cNvSpPr>
              <p:nvPr/>
            </p:nvSpPr>
            <p:spPr bwMode="auto">
              <a:xfrm>
                <a:off x="11637963" y="3003550"/>
                <a:ext cx="12700" cy="26988"/>
              </a:xfrm>
              <a:custGeom>
                <a:avLst/>
                <a:gdLst/>
                <a:ahLst/>
                <a:cxnLst>
                  <a:cxn ang="0">
                    <a:pos x="0" y="0"/>
                  </a:cxn>
                  <a:cxn ang="0">
                    <a:pos x="1" y="0"/>
                  </a:cxn>
                  <a:cxn ang="0">
                    <a:pos x="8" y="17"/>
                  </a:cxn>
                  <a:cxn ang="0">
                    <a:pos x="8" y="17"/>
                  </a:cxn>
                  <a:cxn ang="0">
                    <a:pos x="7" y="17"/>
                  </a:cxn>
                  <a:cxn ang="0">
                    <a:pos x="0" y="0"/>
                  </a:cxn>
                  <a:cxn ang="0">
                    <a:pos x="0" y="0"/>
                  </a:cxn>
                </a:cxnLst>
                <a:rect l="0" t="0" r="r" b="b"/>
                <a:pathLst>
                  <a:path w="8" h="17">
                    <a:moveTo>
                      <a:pt x="0" y="0"/>
                    </a:moveTo>
                    <a:lnTo>
                      <a:pt x="1" y="0"/>
                    </a:lnTo>
                    <a:lnTo>
                      <a:pt x="8" y="17"/>
                    </a:lnTo>
                    <a:lnTo>
                      <a:pt x="8" y="17"/>
                    </a:lnTo>
                    <a:lnTo>
                      <a:pt x="7" y="17"/>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1" name="Freeform 584"/>
              <p:cNvSpPr>
                <a:spLocks/>
              </p:cNvSpPr>
              <p:nvPr/>
            </p:nvSpPr>
            <p:spPr bwMode="auto">
              <a:xfrm>
                <a:off x="11618913" y="3008313"/>
                <a:ext cx="96838" cy="44450"/>
              </a:xfrm>
              <a:custGeom>
                <a:avLst/>
                <a:gdLst/>
                <a:ahLst/>
                <a:cxnLst>
                  <a:cxn ang="0">
                    <a:pos x="61" y="0"/>
                  </a:cxn>
                  <a:cxn ang="0">
                    <a:pos x="61" y="2"/>
                  </a:cxn>
                  <a:cxn ang="0">
                    <a:pos x="0" y="28"/>
                  </a:cxn>
                  <a:cxn ang="0">
                    <a:pos x="0" y="26"/>
                  </a:cxn>
                  <a:cxn ang="0">
                    <a:pos x="61" y="0"/>
                  </a:cxn>
                </a:cxnLst>
                <a:rect l="0" t="0" r="r" b="b"/>
                <a:pathLst>
                  <a:path w="61" h="28">
                    <a:moveTo>
                      <a:pt x="61" y="0"/>
                    </a:moveTo>
                    <a:lnTo>
                      <a:pt x="61" y="2"/>
                    </a:lnTo>
                    <a:lnTo>
                      <a:pt x="0" y="28"/>
                    </a:lnTo>
                    <a:lnTo>
                      <a:pt x="0" y="26"/>
                    </a:lnTo>
                    <a:lnTo>
                      <a:pt x="6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2" name="Freeform 585"/>
              <p:cNvSpPr>
                <a:spLocks/>
              </p:cNvSpPr>
              <p:nvPr/>
            </p:nvSpPr>
            <p:spPr bwMode="auto">
              <a:xfrm>
                <a:off x="11677651" y="2928938"/>
                <a:ext cx="12700" cy="25400"/>
              </a:xfrm>
              <a:custGeom>
                <a:avLst/>
                <a:gdLst/>
                <a:ahLst/>
                <a:cxnLst>
                  <a:cxn ang="0">
                    <a:pos x="1" y="0"/>
                  </a:cxn>
                  <a:cxn ang="0">
                    <a:pos x="2" y="0"/>
                  </a:cxn>
                  <a:cxn ang="0">
                    <a:pos x="2" y="1"/>
                  </a:cxn>
                  <a:cxn ang="0">
                    <a:pos x="8" y="16"/>
                  </a:cxn>
                  <a:cxn ang="0">
                    <a:pos x="7" y="16"/>
                  </a:cxn>
                  <a:cxn ang="0">
                    <a:pos x="7" y="16"/>
                  </a:cxn>
                  <a:cxn ang="0">
                    <a:pos x="0" y="1"/>
                  </a:cxn>
                  <a:cxn ang="0">
                    <a:pos x="1" y="1"/>
                  </a:cxn>
                  <a:cxn ang="0">
                    <a:pos x="1" y="0"/>
                  </a:cxn>
                </a:cxnLst>
                <a:rect l="0" t="0" r="r" b="b"/>
                <a:pathLst>
                  <a:path w="8" h="16">
                    <a:moveTo>
                      <a:pt x="1" y="0"/>
                    </a:moveTo>
                    <a:lnTo>
                      <a:pt x="2" y="0"/>
                    </a:lnTo>
                    <a:lnTo>
                      <a:pt x="2" y="1"/>
                    </a:lnTo>
                    <a:lnTo>
                      <a:pt x="8" y="16"/>
                    </a:lnTo>
                    <a:lnTo>
                      <a:pt x="7" y="16"/>
                    </a:lnTo>
                    <a:lnTo>
                      <a:pt x="7" y="16"/>
                    </a:lnTo>
                    <a:lnTo>
                      <a:pt x="0" y="1"/>
                    </a:lnTo>
                    <a:lnTo>
                      <a:pt x="1"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3" name="Freeform 586"/>
              <p:cNvSpPr>
                <a:spLocks/>
              </p:cNvSpPr>
              <p:nvPr/>
            </p:nvSpPr>
            <p:spPr bwMode="auto">
              <a:xfrm>
                <a:off x="11680826" y="2928938"/>
                <a:ext cx="11113" cy="25400"/>
              </a:xfrm>
              <a:custGeom>
                <a:avLst/>
                <a:gdLst/>
                <a:ahLst/>
                <a:cxnLst>
                  <a:cxn ang="0">
                    <a:pos x="0" y="0"/>
                  </a:cxn>
                  <a:cxn ang="0">
                    <a:pos x="0" y="0"/>
                  </a:cxn>
                  <a:cxn ang="0">
                    <a:pos x="7" y="16"/>
                  </a:cxn>
                  <a:cxn ang="0">
                    <a:pos x="6" y="16"/>
                  </a:cxn>
                  <a:cxn ang="0">
                    <a:pos x="0" y="1"/>
                  </a:cxn>
                  <a:cxn ang="0">
                    <a:pos x="0" y="0"/>
                  </a:cxn>
                </a:cxnLst>
                <a:rect l="0" t="0" r="r" b="b"/>
                <a:pathLst>
                  <a:path w="7" h="16">
                    <a:moveTo>
                      <a:pt x="0" y="0"/>
                    </a:moveTo>
                    <a:lnTo>
                      <a:pt x="0" y="0"/>
                    </a:lnTo>
                    <a:lnTo>
                      <a:pt x="7" y="16"/>
                    </a:lnTo>
                    <a:lnTo>
                      <a:pt x="6" y="16"/>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4" name="Freeform 587"/>
              <p:cNvSpPr>
                <a:spLocks/>
              </p:cNvSpPr>
              <p:nvPr/>
            </p:nvSpPr>
            <p:spPr bwMode="auto">
              <a:xfrm>
                <a:off x="11674476" y="2932113"/>
                <a:ext cx="11113" cy="23813"/>
              </a:xfrm>
              <a:custGeom>
                <a:avLst/>
                <a:gdLst/>
                <a:ahLst/>
                <a:cxnLst>
                  <a:cxn ang="0">
                    <a:pos x="0" y="0"/>
                  </a:cxn>
                  <a:cxn ang="0">
                    <a:pos x="1" y="0"/>
                  </a:cxn>
                  <a:cxn ang="0">
                    <a:pos x="7" y="15"/>
                  </a:cxn>
                  <a:cxn ang="0">
                    <a:pos x="7" y="15"/>
                  </a:cxn>
                  <a:cxn ang="0">
                    <a:pos x="6" y="15"/>
                  </a:cxn>
                  <a:cxn ang="0">
                    <a:pos x="6" y="15"/>
                  </a:cxn>
                  <a:cxn ang="0">
                    <a:pos x="3" y="8"/>
                  </a:cxn>
                  <a:cxn ang="0">
                    <a:pos x="0" y="0"/>
                  </a:cxn>
                  <a:cxn ang="0">
                    <a:pos x="0" y="0"/>
                  </a:cxn>
                </a:cxnLst>
                <a:rect l="0" t="0" r="r" b="b"/>
                <a:pathLst>
                  <a:path w="7" h="15">
                    <a:moveTo>
                      <a:pt x="0" y="0"/>
                    </a:moveTo>
                    <a:lnTo>
                      <a:pt x="1" y="0"/>
                    </a:lnTo>
                    <a:lnTo>
                      <a:pt x="7" y="15"/>
                    </a:lnTo>
                    <a:lnTo>
                      <a:pt x="7" y="15"/>
                    </a:lnTo>
                    <a:lnTo>
                      <a:pt x="6" y="15"/>
                    </a:lnTo>
                    <a:lnTo>
                      <a:pt x="6" y="15"/>
                    </a:lnTo>
                    <a:lnTo>
                      <a:pt x="3" y="8"/>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5" name="Freeform 588"/>
              <p:cNvSpPr>
                <a:spLocks/>
              </p:cNvSpPr>
              <p:nvPr/>
            </p:nvSpPr>
            <p:spPr bwMode="auto">
              <a:xfrm>
                <a:off x="11676063" y="2932113"/>
                <a:ext cx="11113" cy="23813"/>
              </a:xfrm>
              <a:custGeom>
                <a:avLst/>
                <a:gdLst/>
                <a:ahLst/>
                <a:cxnLst>
                  <a:cxn ang="0">
                    <a:pos x="0" y="0"/>
                  </a:cxn>
                  <a:cxn ang="0">
                    <a:pos x="1" y="0"/>
                  </a:cxn>
                  <a:cxn ang="0">
                    <a:pos x="4" y="7"/>
                  </a:cxn>
                  <a:cxn ang="0">
                    <a:pos x="7" y="14"/>
                  </a:cxn>
                  <a:cxn ang="0">
                    <a:pos x="7" y="15"/>
                  </a:cxn>
                  <a:cxn ang="0">
                    <a:pos x="6" y="15"/>
                  </a:cxn>
                  <a:cxn ang="0">
                    <a:pos x="0" y="0"/>
                  </a:cxn>
                </a:cxnLst>
                <a:rect l="0" t="0" r="r" b="b"/>
                <a:pathLst>
                  <a:path w="7" h="15">
                    <a:moveTo>
                      <a:pt x="0" y="0"/>
                    </a:moveTo>
                    <a:lnTo>
                      <a:pt x="1" y="0"/>
                    </a:lnTo>
                    <a:lnTo>
                      <a:pt x="4" y="7"/>
                    </a:lnTo>
                    <a:lnTo>
                      <a:pt x="7" y="14"/>
                    </a:lnTo>
                    <a:lnTo>
                      <a:pt x="7" y="15"/>
                    </a:lnTo>
                    <a:lnTo>
                      <a:pt x="6" y="15"/>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6" name="Freeform 589"/>
              <p:cNvSpPr>
                <a:spLocks/>
              </p:cNvSpPr>
              <p:nvPr/>
            </p:nvSpPr>
            <p:spPr bwMode="auto">
              <a:xfrm>
                <a:off x="11669713" y="2933700"/>
                <a:ext cx="11113" cy="25400"/>
              </a:xfrm>
              <a:custGeom>
                <a:avLst/>
                <a:gdLst/>
                <a:ahLst/>
                <a:cxnLst>
                  <a:cxn ang="0">
                    <a:pos x="0" y="0"/>
                  </a:cxn>
                  <a:cxn ang="0">
                    <a:pos x="1" y="0"/>
                  </a:cxn>
                  <a:cxn ang="0">
                    <a:pos x="7" y="15"/>
                  </a:cxn>
                  <a:cxn ang="0">
                    <a:pos x="7" y="16"/>
                  </a:cxn>
                  <a:cxn ang="0">
                    <a:pos x="6" y="16"/>
                  </a:cxn>
                  <a:cxn ang="0">
                    <a:pos x="0" y="1"/>
                  </a:cxn>
                  <a:cxn ang="0">
                    <a:pos x="0" y="0"/>
                  </a:cxn>
                </a:cxnLst>
                <a:rect l="0" t="0" r="r" b="b"/>
                <a:pathLst>
                  <a:path w="7" h="16">
                    <a:moveTo>
                      <a:pt x="0" y="0"/>
                    </a:moveTo>
                    <a:lnTo>
                      <a:pt x="1" y="0"/>
                    </a:lnTo>
                    <a:lnTo>
                      <a:pt x="7" y="15"/>
                    </a:lnTo>
                    <a:lnTo>
                      <a:pt x="7" y="16"/>
                    </a:lnTo>
                    <a:lnTo>
                      <a:pt x="6" y="16"/>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7" name="Freeform 590"/>
              <p:cNvSpPr>
                <a:spLocks/>
              </p:cNvSpPr>
              <p:nvPr/>
            </p:nvSpPr>
            <p:spPr bwMode="auto">
              <a:xfrm>
                <a:off x="11669713" y="2933700"/>
                <a:ext cx="12700" cy="23813"/>
              </a:xfrm>
              <a:custGeom>
                <a:avLst/>
                <a:gdLst/>
                <a:ahLst/>
                <a:cxnLst>
                  <a:cxn ang="0">
                    <a:pos x="0" y="0"/>
                  </a:cxn>
                  <a:cxn ang="0">
                    <a:pos x="2" y="0"/>
                  </a:cxn>
                  <a:cxn ang="0">
                    <a:pos x="5" y="8"/>
                  </a:cxn>
                  <a:cxn ang="0">
                    <a:pos x="8" y="14"/>
                  </a:cxn>
                  <a:cxn ang="0">
                    <a:pos x="8" y="15"/>
                  </a:cxn>
                  <a:cxn ang="0">
                    <a:pos x="7" y="15"/>
                  </a:cxn>
                  <a:cxn ang="0">
                    <a:pos x="0" y="0"/>
                  </a:cxn>
                </a:cxnLst>
                <a:rect l="0" t="0" r="r" b="b"/>
                <a:pathLst>
                  <a:path w="8" h="15">
                    <a:moveTo>
                      <a:pt x="0" y="0"/>
                    </a:moveTo>
                    <a:lnTo>
                      <a:pt x="2" y="0"/>
                    </a:lnTo>
                    <a:lnTo>
                      <a:pt x="5" y="8"/>
                    </a:lnTo>
                    <a:lnTo>
                      <a:pt x="8" y="14"/>
                    </a:lnTo>
                    <a:lnTo>
                      <a:pt x="8" y="15"/>
                    </a:lnTo>
                    <a:lnTo>
                      <a:pt x="7" y="15"/>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8" name="Freeform 591"/>
              <p:cNvSpPr>
                <a:spLocks/>
              </p:cNvSpPr>
              <p:nvPr/>
            </p:nvSpPr>
            <p:spPr bwMode="auto">
              <a:xfrm>
                <a:off x="11663363" y="2936875"/>
                <a:ext cx="12700" cy="23813"/>
              </a:xfrm>
              <a:custGeom>
                <a:avLst/>
                <a:gdLst/>
                <a:ahLst/>
                <a:cxnLst>
                  <a:cxn ang="0">
                    <a:pos x="0" y="0"/>
                  </a:cxn>
                  <a:cxn ang="0">
                    <a:pos x="1" y="0"/>
                  </a:cxn>
                  <a:cxn ang="0">
                    <a:pos x="4" y="7"/>
                  </a:cxn>
                  <a:cxn ang="0">
                    <a:pos x="8" y="14"/>
                  </a:cxn>
                  <a:cxn ang="0">
                    <a:pos x="8" y="15"/>
                  </a:cxn>
                  <a:cxn ang="0">
                    <a:pos x="6" y="15"/>
                  </a:cxn>
                  <a:cxn ang="0">
                    <a:pos x="3" y="7"/>
                  </a:cxn>
                  <a:cxn ang="0">
                    <a:pos x="0" y="0"/>
                  </a:cxn>
                  <a:cxn ang="0">
                    <a:pos x="0" y="0"/>
                  </a:cxn>
                </a:cxnLst>
                <a:rect l="0" t="0" r="r" b="b"/>
                <a:pathLst>
                  <a:path w="8" h="15">
                    <a:moveTo>
                      <a:pt x="0" y="0"/>
                    </a:moveTo>
                    <a:lnTo>
                      <a:pt x="1" y="0"/>
                    </a:lnTo>
                    <a:lnTo>
                      <a:pt x="4" y="7"/>
                    </a:lnTo>
                    <a:lnTo>
                      <a:pt x="8" y="14"/>
                    </a:lnTo>
                    <a:lnTo>
                      <a:pt x="8" y="15"/>
                    </a:lnTo>
                    <a:lnTo>
                      <a:pt x="6" y="15"/>
                    </a:lnTo>
                    <a:lnTo>
                      <a:pt x="3" y="7"/>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9" name="Freeform 592"/>
              <p:cNvSpPr>
                <a:spLocks/>
              </p:cNvSpPr>
              <p:nvPr/>
            </p:nvSpPr>
            <p:spPr bwMode="auto">
              <a:xfrm>
                <a:off x="11664951" y="2935288"/>
                <a:ext cx="11113" cy="25400"/>
              </a:xfrm>
              <a:custGeom>
                <a:avLst/>
                <a:gdLst/>
                <a:ahLst/>
                <a:cxnLst>
                  <a:cxn ang="0">
                    <a:pos x="0" y="0"/>
                  </a:cxn>
                  <a:cxn ang="0">
                    <a:pos x="1" y="0"/>
                  </a:cxn>
                  <a:cxn ang="0">
                    <a:pos x="7" y="15"/>
                  </a:cxn>
                  <a:cxn ang="0">
                    <a:pos x="7" y="16"/>
                  </a:cxn>
                  <a:cxn ang="0">
                    <a:pos x="0" y="1"/>
                  </a:cxn>
                  <a:cxn ang="0">
                    <a:pos x="0" y="0"/>
                  </a:cxn>
                </a:cxnLst>
                <a:rect l="0" t="0" r="r" b="b"/>
                <a:pathLst>
                  <a:path w="7" h="16">
                    <a:moveTo>
                      <a:pt x="0" y="0"/>
                    </a:moveTo>
                    <a:lnTo>
                      <a:pt x="1" y="0"/>
                    </a:lnTo>
                    <a:lnTo>
                      <a:pt x="7" y="15"/>
                    </a:lnTo>
                    <a:lnTo>
                      <a:pt x="7" y="16"/>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0" name="Freeform 593"/>
              <p:cNvSpPr>
                <a:spLocks/>
              </p:cNvSpPr>
              <p:nvPr/>
            </p:nvSpPr>
            <p:spPr bwMode="auto">
              <a:xfrm>
                <a:off x="11657013" y="2940050"/>
                <a:ext cx="9525" cy="25400"/>
              </a:xfrm>
              <a:custGeom>
                <a:avLst/>
                <a:gdLst/>
                <a:ahLst/>
                <a:cxnLst>
                  <a:cxn ang="0">
                    <a:pos x="0" y="0"/>
                  </a:cxn>
                  <a:cxn ang="0">
                    <a:pos x="0" y="0"/>
                  </a:cxn>
                  <a:cxn ang="0">
                    <a:pos x="6" y="15"/>
                  </a:cxn>
                  <a:cxn ang="0">
                    <a:pos x="6" y="16"/>
                  </a:cxn>
                  <a:cxn ang="0">
                    <a:pos x="6" y="15"/>
                  </a:cxn>
                  <a:cxn ang="0">
                    <a:pos x="3" y="8"/>
                  </a:cxn>
                  <a:cxn ang="0">
                    <a:pos x="0" y="0"/>
                  </a:cxn>
                  <a:cxn ang="0">
                    <a:pos x="0" y="0"/>
                  </a:cxn>
                </a:cxnLst>
                <a:rect l="0" t="0" r="r" b="b"/>
                <a:pathLst>
                  <a:path w="6" h="16">
                    <a:moveTo>
                      <a:pt x="0" y="0"/>
                    </a:moveTo>
                    <a:lnTo>
                      <a:pt x="0" y="0"/>
                    </a:lnTo>
                    <a:lnTo>
                      <a:pt x="6" y="15"/>
                    </a:lnTo>
                    <a:lnTo>
                      <a:pt x="6" y="16"/>
                    </a:lnTo>
                    <a:lnTo>
                      <a:pt x="6" y="15"/>
                    </a:lnTo>
                    <a:lnTo>
                      <a:pt x="3" y="8"/>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1" name="Freeform 594"/>
              <p:cNvSpPr>
                <a:spLocks/>
              </p:cNvSpPr>
              <p:nvPr/>
            </p:nvSpPr>
            <p:spPr bwMode="auto">
              <a:xfrm>
                <a:off x="11657013" y="2938463"/>
                <a:ext cx="12700" cy="25400"/>
              </a:xfrm>
              <a:custGeom>
                <a:avLst/>
                <a:gdLst/>
                <a:ahLst/>
                <a:cxnLst>
                  <a:cxn ang="0">
                    <a:pos x="1" y="0"/>
                  </a:cxn>
                  <a:cxn ang="0">
                    <a:pos x="1" y="0"/>
                  </a:cxn>
                  <a:cxn ang="0">
                    <a:pos x="8" y="15"/>
                  </a:cxn>
                  <a:cxn ang="0">
                    <a:pos x="8" y="16"/>
                  </a:cxn>
                  <a:cxn ang="0">
                    <a:pos x="6" y="16"/>
                  </a:cxn>
                  <a:cxn ang="0">
                    <a:pos x="0" y="1"/>
                  </a:cxn>
                  <a:cxn ang="0">
                    <a:pos x="1" y="0"/>
                  </a:cxn>
                </a:cxnLst>
                <a:rect l="0" t="0" r="r" b="b"/>
                <a:pathLst>
                  <a:path w="8" h="16">
                    <a:moveTo>
                      <a:pt x="1" y="0"/>
                    </a:moveTo>
                    <a:lnTo>
                      <a:pt x="1" y="0"/>
                    </a:lnTo>
                    <a:lnTo>
                      <a:pt x="8" y="15"/>
                    </a:lnTo>
                    <a:lnTo>
                      <a:pt x="8" y="16"/>
                    </a:lnTo>
                    <a:lnTo>
                      <a:pt x="6" y="16"/>
                    </a:lnTo>
                    <a:lnTo>
                      <a:pt x="0"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2" name="Freeform 595"/>
              <p:cNvSpPr>
                <a:spLocks/>
              </p:cNvSpPr>
              <p:nvPr/>
            </p:nvSpPr>
            <p:spPr bwMode="auto">
              <a:xfrm>
                <a:off x="11645901" y="2943225"/>
                <a:ext cx="11113" cy="25400"/>
              </a:xfrm>
              <a:custGeom>
                <a:avLst/>
                <a:gdLst/>
                <a:ahLst/>
                <a:cxnLst>
                  <a:cxn ang="0">
                    <a:pos x="0" y="0"/>
                  </a:cxn>
                  <a:cxn ang="0">
                    <a:pos x="1" y="0"/>
                  </a:cxn>
                  <a:cxn ang="0">
                    <a:pos x="7" y="15"/>
                  </a:cxn>
                  <a:cxn ang="0">
                    <a:pos x="7" y="16"/>
                  </a:cxn>
                  <a:cxn ang="0">
                    <a:pos x="6" y="16"/>
                  </a:cxn>
                  <a:cxn ang="0">
                    <a:pos x="0" y="1"/>
                  </a:cxn>
                  <a:cxn ang="0">
                    <a:pos x="0" y="1"/>
                  </a:cxn>
                  <a:cxn ang="0">
                    <a:pos x="0" y="0"/>
                  </a:cxn>
                </a:cxnLst>
                <a:rect l="0" t="0" r="r" b="b"/>
                <a:pathLst>
                  <a:path w="7" h="16">
                    <a:moveTo>
                      <a:pt x="0" y="0"/>
                    </a:moveTo>
                    <a:lnTo>
                      <a:pt x="1" y="0"/>
                    </a:lnTo>
                    <a:lnTo>
                      <a:pt x="7" y="15"/>
                    </a:lnTo>
                    <a:lnTo>
                      <a:pt x="7" y="16"/>
                    </a:lnTo>
                    <a:lnTo>
                      <a:pt x="6" y="16"/>
                    </a:lnTo>
                    <a:lnTo>
                      <a:pt x="0" y="1"/>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3" name="Freeform 596"/>
              <p:cNvSpPr>
                <a:spLocks/>
              </p:cNvSpPr>
              <p:nvPr/>
            </p:nvSpPr>
            <p:spPr bwMode="auto">
              <a:xfrm>
                <a:off x="11647488" y="2943225"/>
                <a:ext cx="11113" cy="23813"/>
              </a:xfrm>
              <a:custGeom>
                <a:avLst/>
                <a:gdLst/>
                <a:ahLst/>
                <a:cxnLst>
                  <a:cxn ang="0">
                    <a:pos x="1" y="0"/>
                  </a:cxn>
                  <a:cxn ang="0">
                    <a:pos x="7" y="15"/>
                  </a:cxn>
                  <a:cxn ang="0">
                    <a:pos x="7" y="15"/>
                  </a:cxn>
                  <a:cxn ang="0">
                    <a:pos x="6" y="15"/>
                  </a:cxn>
                  <a:cxn ang="0">
                    <a:pos x="0" y="0"/>
                  </a:cxn>
                  <a:cxn ang="0">
                    <a:pos x="1" y="0"/>
                  </a:cxn>
                  <a:cxn ang="0">
                    <a:pos x="1" y="0"/>
                  </a:cxn>
                </a:cxnLst>
                <a:rect l="0" t="0" r="r" b="b"/>
                <a:pathLst>
                  <a:path w="7" h="15">
                    <a:moveTo>
                      <a:pt x="1" y="0"/>
                    </a:moveTo>
                    <a:lnTo>
                      <a:pt x="7" y="15"/>
                    </a:lnTo>
                    <a:lnTo>
                      <a:pt x="7" y="15"/>
                    </a:lnTo>
                    <a:lnTo>
                      <a:pt x="6" y="15"/>
                    </a:lnTo>
                    <a:lnTo>
                      <a:pt x="0" y="0"/>
                    </a:lnTo>
                    <a:lnTo>
                      <a:pt x="1" y="0"/>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4" name="Freeform 597"/>
              <p:cNvSpPr>
                <a:spLocks/>
              </p:cNvSpPr>
              <p:nvPr/>
            </p:nvSpPr>
            <p:spPr bwMode="auto">
              <a:xfrm>
                <a:off x="11630026" y="2951163"/>
                <a:ext cx="12700" cy="23813"/>
              </a:xfrm>
              <a:custGeom>
                <a:avLst/>
                <a:gdLst/>
                <a:ahLst/>
                <a:cxnLst>
                  <a:cxn ang="0">
                    <a:pos x="0" y="0"/>
                  </a:cxn>
                  <a:cxn ang="0">
                    <a:pos x="1" y="0"/>
                  </a:cxn>
                  <a:cxn ang="0">
                    <a:pos x="8" y="14"/>
                  </a:cxn>
                  <a:cxn ang="0">
                    <a:pos x="8" y="15"/>
                  </a:cxn>
                  <a:cxn ang="0">
                    <a:pos x="6" y="15"/>
                  </a:cxn>
                  <a:cxn ang="0">
                    <a:pos x="0" y="0"/>
                  </a:cxn>
                  <a:cxn ang="0">
                    <a:pos x="0" y="0"/>
                  </a:cxn>
                </a:cxnLst>
                <a:rect l="0" t="0" r="r" b="b"/>
                <a:pathLst>
                  <a:path w="8" h="15">
                    <a:moveTo>
                      <a:pt x="0" y="0"/>
                    </a:moveTo>
                    <a:lnTo>
                      <a:pt x="1" y="0"/>
                    </a:lnTo>
                    <a:lnTo>
                      <a:pt x="8" y="14"/>
                    </a:lnTo>
                    <a:lnTo>
                      <a:pt x="8" y="15"/>
                    </a:lnTo>
                    <a:lnTo>
                      <a:pt x="6" y="15"/>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5" name="Freeform 598"/>
              <p:cNvSpPr>
                <a:spLocks/>
              </p:cNvSpPr>
              <p:nvPr/>
            </p:nvSpPr>
            <p:spPr bwMode="auto">
              <a:xfrm>
                <a:off x="11631613" y="2949575"/>
                <a:ext cx="12700" cy="25400"/>
              </a:xfrm>
              <a:custGeom>
                <a:avLst/>
                <a:gdLst/>
                <a:ahLst/>
                <a:cxnLst>
                  <a:cxn ang="0">
                    <a:pos x="0" y="0"/>
                  </a:cxn>
                  <a:cxn ang="0">
                    <a:pos x="2" y="0"/>
                  </a:cxn>
                  <a:cxn ang="0">
                    <a:pos x="8" y="15"/>
                  </a:cxn>
                  <a:cxn ang="0">
                    <a:pos x="7" y="15"/>
                  </a:cxn>
                  <a:cxn ang="0">
                    <a:pos x="7" y="16"/>
                  </a:cxn>
                  <a:cxn ang="0">
                    <a:pos x="7" y="16"/>
                  </a:cxn>
                  <a:cxn ang="0">
                    <a:pos x="7" y="15"/>
                  </a:cxn>
                  <a:cxn ang="0">
                    <a:pos x="0" y="1"/>
                  </a:cxn>
                  <a:cxn ang="0">
                    <a:pos x="0" y="0"/>
                  </a:cxn>
                </a:cxnLst>
                <a:rect l="0" t="0" r="r" b="b"/>
                <a:pathLst>
                  <a:path w="8" h="16">
                    <a:moveTo>
                      <a:pt x="0" y="0"/>
                    </a:moveTo>
                    <a:lnTo>
                      <a:pt x="2" y="0"/>
                    </a:lnTo>
                    <a:lnTo>
                      <a:pt x="8" y="15"/>
                    </a:lnTo>
                    <a:lnTo>
                      <a:pt x="7" y="15"/>
                    </a:lnTo>
                    <a:lnTo>
                      <a:pt x="7" y="16"/>
                    </a:lnTo>
                    <a:lnTo>
                      <a:pt x="7" y="16"/>
                    </a:lnTo>
                    <a:lnTo>
                      <a:pt x="7" y="15"/>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6" name="Freeform 599"/>
              <p:cNvSpPr>
                <a:spLocks/>
              </p:cNvSpPr>
              <p:nvPr/>
            </p:nvSpPr>
            <p:spPr bwMode="auto">
              <a:xfrm>
                <a:off x="11587163" y="2968625"/>
                <a:ext cx="11113" cy="25400"/>
              </a:xfrm>
              <a:custGeom>
                <a:avLst/>
                <a:gdLst/>
                <a:ahLst/>
                <a:cxnLst>
                  <a:cxn ang="0">
                    <a:pos x="0" y="0"/>
                  </a:cxn>
                  <a:cxn ang="0">
                    <a:pos x="1" y="0"/>
                  </a:cxn>
                  <a:cxn ang="0">
                    <a:pos x="7" y="15"/>
                  </a:cxn>
                  <a:cxn ang="0">
                    <a:pos x="7" y="16"/>
                  </a:cxn>
                  <a:cxn ang="0">
                    <a:pos x="6" y="16"/>
                  </a:cxn>
                  <a:cxn ang="0">
                    <a:pos x="6" y="15"/>
                  </a:cxn>
                  <a:cxn ang="0">
                    <a:pos x="0" y="1"/>
                  </a:cxn>
                  <a:cxn ang="0">
                    <a:pos x="0" y="0"/>
                  </a:cxn>
                </a:cxnLst>
                <a:rect l="0" t="0" r="r" b="b"/>
                <a:pathLst>
                  <a:path w="7" h="16">
                    <a:moveTo>
                      <a:pt x="0" y="0"/>
                    </a:moveTo>
                    <a:lnTo>
                      <a:pt x="1" y="0"/>
                    </a:lnTo>
                    <a:lnTo>
                      <a:pt x="7" y="15"/>
                    </a:lnTo>
                    <a:lnTo>
                      <a:pt x="7" y="16"/>
                    </a:lnTo>
                    <a:lnTo>
                      <a:pt x="6" y="16"/>
                    </a:lnTo>
                    <a:lnTo>
                      <a:pt x="6" y="15"/>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7" name="Freeform 600"/>
              <p:cNvSpPr>
                <a:spLocks/>
              </p:cNvSpPr>
              <p:nvPr/>
            </p:nvSpPr>
            <p:spPr bwMode="auto">
              <a:xfrm>
                <a:off x="11585576" y="2970213"/>
                <a:ext cx="11113" cy="23813"/>
              </a:xfrm>
              <a:custGeom>
                <a:avLst/>
                <a:gdLst/>
                <a:ahLst/>
                <a:cxnLst>
                  <a:cxn ang="0">
                    <a:pos x="0" y="0"/>
                  </a:cxn>
                  <a:cxn ang="0">
                    <a:pos x="1" y="0"/>
                  </a:cxn>
                  <a:cxn ang="0">
                    <a:pos x="7" y="14"/>
                  </a:cxn>
                  <a:cxn ang="0">
                    <a:pos x="7" y="15"/>
                  </a:cxn>
                  <a:cxn ang="0">
                    <a:pos x="7" y="15"/>
                  </a:cxn>
                  <a:cxn ang="0">
                    <a:pos x="0" y="0"/>
                  </a:cxn>
                </a:cxnLst>
                <a:rect l="0" t="0" r="r" b="b"/>
                <a:pathLst>
                  <a:path w="7" h="15">
                    <a:moveTo>
                      <a:pt x="0" y="0"/>
                    </a:moveTo>
                    <a:lnTo>
                      <a:pt x="1" y="0"/>
                    </a:lnTo>
                    <a:lnTo>
                      <a:pt x="7" y="14"/>
                    </a:lnTo>
                    <a:lnTo>
                      <a:pt x="7" y="15"/>
                    </a:lnTo>
                    <a:lnTo>
                      <a:pt x="7" y="15"/>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8" name="Freeform 601"/>
              <p:cNvSpPr>
                <a:spLocks/>
              </p:cNvSpPr>
              <p:nvPr/>
            </p:nvSpPr>
            <p:spPr bwMode="auto">
              <a:xfrm>
                <a:off x="11591926" y="2967038"/>
                <a:ext cx="11113" cy="25400"/>
              </a:xfrm>
              <a:custGeom>
                <a:avLst/>
                <a:gdLst/>
                <a:ahLst/>
                <a:cxnLst>
                  <a:cxn ang="0">
                    <a:pos x="0" y="0"/>
                  </a:cxn>
                  <a:cxn ang="0">
                    <a:pos x="1" y="0"/>
                  </a:cxn>
                  <a:cxn ang="0">
                    <a:pos x="7" y="15"/>
                  </a:cxn>
                  <a:cxn ang="0">
                    <a:pos x="6" y="16"/>
                  </a:cxn>
                  <a:cxn ang="0">
                    <a:pos x="6" y="16"/>
                  </a:cxn>
                  <a:cxn ang="0">
                    <a:pos x="0" y="0"/>
                  </a:cxn>
                  <a:cxn ang="0">
                    <a:pos x="0" y="0"/>
                  </a:cxn>
                </a:cxnLst>
                <a:rect l="0" t="0" r="r" b="b"/>
                <a:pathLst>
                  <a:path w="7" h="16">
                    <a:moveTo>
                      <a:pt x="0" y="0"/>
                    </a:moveTo>
                    <a:lnTo>
                      <a:pt x="1" y="0"/>
                    </a:lnTo>
                    <a:lnTo>
                      <a:pt x="7" y="15"/>
                    </a:lnTo>
                    <a:lnTo>
                      <a:pt x="6" y="16"/>
                    </a:lnTo>
                    <a:lnTo>
                      <a:pt x="6" y="16"/>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9" name="Freeform 602"/>
              <p:cNvSpPr>
                <a:spLocks/>
              </p:cNvSpPr>
              <p:nvPr/>
            </p:nvSpPr>
            <p:spPr bwMode="auto">
              <a:xfrm>
                <a:off x="11590338" y="2967038"/>
                <a:ext cx="11113" cy="25400"/>
              </a:xfrm>
              <a:custGeom>
                <a:avLst/>
                <a:gdLst/>
                <a:ahLst/>
                <a:cxnLst>
                  <a:cxn ang="0">
                    <a:pos x="0" y="0"/>
                  </a:cxn>
                  <a:cxn ang="0">
                    <a:pos x="1" y="0"/>
                  </a:cxn>
                  <a:cxn ang="0">
                    <a:pos x="7" y="16"/>
                  </a:cxn>
                  <a:cxn ang="0">
                    <a:pos x="6" y="16"/>
                  </a:cxn>
                  <a:cxn ang="0">
                    <a:pos x="3" y="8"/>
                  </a:cxn>
                  <a:cxn ang="0">
                    <a:pos x="0" y="1"/>
                  </a:cxn>
                  <a:cxn ang="0">
                    <a:pos x="0" y="0"/>
                  </a:cxn>
                </a:cxnLst>
                <a:rect l="0" t="0" r="r" b="b"/>
                <a:pathLst>
                  <a:path w="7" h="16">
                    <a:moveTo>
                      <a:pt x="0" y="0"/>
                    </a:moveTo>
                    <a:lnTo>
                      <a:pt x="1" y="0"/>
                    </a:lnTo>
                    <a:lnTo>
                      <a:pt x="7" y="16"/>
                    </a:lnTo>
                    <a:lnTo>
                      <a:pt x="6" y="16"/>
                    </a:lnTo>
                    <a:lnTo>
                      <a:pt x="3" y="8"/>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0" name="Freeform 603"/>
              <p:cNvSpPr>
                <a:spLocks/>
              </p:cNvSpPr>
              <p:nvPr/>
            </p:nvSpPr>
            <p:spPr bwMode="auto">
              <a:xfrm>
                <a:off x="11596688" y="2965450"/>
                <a:ext cx="11113" cy="23813"/>
              </a:xfrm>
              <a:custGeom>
                <a:avLst/>
                <a:gdLst/>
                <a:ahLst/>
                <a:cxnLst>
                  <a:cxn ang="0">
                    <a:pos x="0" y="0"/>
                  </a:cxn>
                  <a:cxn ang="0">
                    <a:pos x="1" y="0"/>
                  </a:cxn>
                  <a:cxn ang="0">
                    <a:pos x="7" y="15"/>
                  </a:cxn>
                  <a:cxn ang="0">
                    <a:pos x="7" y="15"/>
                  </a:cxn>
                  <a:cxn ang="0">
                    <a:pos x="7" y="15"/>
                  </a:cxn>
                  <a:cxn ang="0">
                    <a:pos x="6" y="15"/>
                  </a:cxn>
                  <a:cxn ang="0">
                    <a:pos x="0" y="0"/>
                  </a:cxn>
                  <a:cxn ang="0">
                    <a:pos x="0" y="0"/>
                  </a:cxn>
                </a:cxnLst>
                <a:rect l="0" t="0" r="r" b="b"/>
                <a:pathLst>
                  <a:path w="7" h="15">
                    <a:moveTo>
                      <a:pt x="0" y="0"/>
                    </a:moveTo>
                    <a:lnTo>
                      <a:pt x="1" y="0"/>
                    </a:lnTo>
                    <a:lnTo>
                      <a:pt x="7" y="15"/>
                    </a:lnTo>
                    <a:lnTo>
                      <a:pt x="7" y="15"/>
                    </a:lnTo>
                    <a:lnTo>
                      <a:pt x="7" y="15"/>
                    </a:lnTo>
                    <a:lnTo>
                      <a:pt x="6" y="15"/>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1" name="Freeform 604"/>
              <p:cNvSpPr>
                <a:spLocks/>
              </p:cNvSpPr>
              <p:nvPr/>
            </p:nvSpPr>
            <p:spPr bwMode="auto">
              <a:xfrm>
                <a:off x="11595101" y="2965450"/>
                <a:ext cx="11113" cy="23813"/>
              </a:xfrm>
              <a:custGeom>
                <a:avLst/>
                <a:gdLst/>
                <a:ahLst/>
                <a:cxnLst>
                  <a:cxn ang="0">
                    <a:pos x="0" y="0"/>
                  </a:cxn>
                  <a:cxn ang="0">
                    <a:pos x="1" y="0"/>
                  </a:cxn>
                  <a:cxn ang="0">
                    <a:pos x="7" y="15"/>
                  </a:cxn>
                  <a:cxn ang="0">
                    <a:pos x="6" y="15"/>
                  </a:cxn>
                  <a:cxn ang="0">
                    <a:pos x="3" y="8"/>
                  </a:cxn>
                  <a:cxn ang="0">
                    <a:pos x="0" y="1"/>
                  </a:cxn>
                  <a:cxn ang="0">
                    <a:pos x="0" y="0"/>
                  </a:cxn>
                </a:cxnLst>
                <a:rect l="0" t="0" r="r" b="b"/>
                <a:pathLst>
                  <a:path w="7" h="15">
                    <a:moveTo>
                      <a:pt x="0" y="0"/>
                    </a:moveTo>
                    <a:lnTo>
                      <a:pt x="1" y="0"/>
                    </a:lnTo>
                    <a:lnTo>
                      <a:pt x="7" y="15"/>
                    </a:lnTo>
                    <a:lnTo>
                      <a:pt x="6" y="15"/>
                    </a:lnTo>
                    <a:lnTo>
                      <a:pt x="3" y="8"/>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2" name="Freeform 605"/>
              <p:cNvSpPr>
                <a:spLocks/>
              </p:cNvSpPr>
              <p:nvPr/>
            </p:nvSpPr>
            <p:spPr bwMode="auto">
              <a:xfrm>
                <a:off x="11601451" y="2962275"/>
                <a:ext cx="12700" cy="23813"/>
              </a:xfrm>
              <a:custGeom>
                <a:avLst/>
                <a:gdLst/>
                <a:ahLst/>
                <a:cxnLst>
                  <a:cxn ang="0">
                    <a:pos x="0" y="0"/>
                  </a:cxn>
                  <a:cxn ang="0">
                    <a:pos x="2" y="0"/>
                  </a:cxn>
                  <a:cxn ang="0">
                    <a:pos x="5" y="8"/>
                  </a:cxn>
                  <a:cxn ang="0">
                    <a:pos x="8" y="15"/>
                  </a:cxn>
                  <a:cxn ang="0">
                    <a:pos x="8" y="15"/>
                  </a:cxn>
                  <a:cxn ang="0">
                    <a:pos x="7" y="15"/>
                  </a:cxn>
                  <a:cxn ang="0">
                    <a:pos x="0" y="0"/>
                  </a:cxn>
                </a:cxnLst>
                <a:rect l="0" t="0" r="r" b="b"/>
                <a:pathLst>
                  <a:path w="8" h="15">
                    <a:moveTo>
                      <a:pt x="0" y="0"/>
                    </a:moveTo>
                    <a:lnTo>
                      <a:pt x="2" y="0"/>
                    </a:lnTo>
                    <a:lnTo>
                      <a:pt x="5" y="8"/>
                    </a:lnTo>
                    <a:lnTo>
                      <a:pt x="8" y="15"/>
                    </a:lnTo>
                    <a:lnTo>
                      <a:pt x="8" y="15"/>
                    </a:lnTo>
                    <a:lnTo>
                      <a:pt x="7" y="15"/>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3" name="Freeform 606"/>
              <p:cNvSpPr>
                <a:spLocks/>
              </p:cNvSpPr>
              <p:nvPr/>
            </p:nvSpPr>
            <p:spPr bwMode="auto">
              <a:xfrm>
                <a:off x="11601451" y="2962275"/>
                <a:ext cx="11113" cy="25400"/>
              </a:xfrm>
              <a:custGeom>
                <a:avLst/>
                <a:gdLst/>
                <a:ahLst/>
                <a:cxnLst>
                  <a:cxn ang="0">
                    <a:pos x="0" y="0"/>
                  </a:cxn>
                  <a:cxn ang="0">
                    <a:pos x="0" y="0"/>
                  </a:cxn>
                  <a:cxn ang="0">
                    <a:pos x="7" y="15"/>
                  </a:cxn>
                  <a:cxn ang="0">
                    <a:pos x="7" y="16"/>
                  </a:cxn>
                  <a:cxn ang="0">
                    <a:pos x="6" y="16"/>
                  </a:cxn>
                  <a:cxn ang="0">
                    <a:pos x="0" y="1"/>
                  </a:cxn>
                  <a:cxn ang="0">
                    <a:pos x="0" y="0"/>
                  </a:cxn>
                </a:cxnLst>
                <a:rect l="0" t="0" r="r" b="b"/>
                <a:pathLst>
                  <a:path w="7" h="16">
                    <a:moveTo>
                      <a:pt x="0" y="0"/>
                    </a:moveTo>
                    <a:lnTo>
                      <a:pt x="0" y="0"/>
                    </a:lnTo>
                    <a:lnTo>
                      <a:pt x="7" y="15"/>
                    </a:lnTo>
                    <a:lnTo>
                      <a:pt x="7" y="16"/>
                    </a:lnTo>
                    <a:lnTo>
                      <a:pt x="6" y="16"/>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4" name="Freeform 607"/>
              <p:cNvSpPr>
                <a:spLocks/>
              </p:cNvSpPr>
              <p:nvPr/>
            </p:nvSpPr>
            <p:spPr bwMode="auto">
              <a:xfrm>
                <a:off x="11609388" y="2959100"/>
                <a:ext cx="11113" cy="25400"/>
              </a:xfrm>
              <a:custGeom>
                <a:avLst/>
                <a:gdLst/>
                <a:ahLst/>
                <a:cxnLst>
                  <a:cxn ang="0">
                    <a:pos x="1" y="0"/>
                  </a:cxn>
                  <a:cxn ang="0">
                    <a:pos x="1" y="0"/>
                  </a:cxn>
                  <a:cxn ang="0">
                    <a:pos x="4" y="7"/>
                  </a:cxn>
                  <a:cxn ang="0">
                    <a:pos x="7" y="15"/>
                  </a:cxn>
                  <a:cxn ang="0">
                    <a:pos x="7" y="16"/>
                  </a:cxn>
                  <a:cxn ang="0">
                    <a:pos x="6" y="16"/>
                  </a:cxn>
                  <a:cxn ang="0">
                    <a:pos x="0" y="0"/>
                  </a:cxn>
                  <a:cxn ang="0">
                    <a:pos x="1" y="0"/>
                  </a:cxn>
                  <a:cxn ang="0">
                    <a:pos x="1" y="0"/>
                  </a:cxn>
                </a:cxnLst>
                <a:rect l="0" t="0" r="r" b="b"/>
                <a:pathLst>
                  <a:path w="7" h="16">
                    <a:moveTo>
                      <a:pt x="1" y="0"/>
                    </a:moveTo>
                    <a:lnTo>
                      <a:pt x="1" y="0"/>
                    </a:lnTo>
                    <a:lnTo>
                      <a:pt x="4" y="7"/>
                    </a:lnTo>
                    <a:lnTo>
                      <a:pt x="7" y="15"/>
                    </a:lnTo>
                    <a:lnTo>
                      <a:pt x="7" y="16"/>
                    </a:lnTo>
                    <a:lnTo>
                      <a:pt x="6" y="16"/>
                    </a:lnTo>
                    <a:lnTo>
                      <a:pt x="0" y="0"/>
                    </a:lnTo>
                    <a:lnTo>
                      <a:pt x="1" y="0"/>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5" name="Freeform 608"/>
              <p:cNvSpPr>
                <a:spLocks/>
              </p:cNvSpPr>
              <p:nvPr/>
            </p:nvSpPr>
            <p:spPr bwMode="auto">
              <a:xfrm>
                <a:off x="11607801" y="2959100"/>
                <a:ext cx="12700" cy="25400"/>
              </a:xfrm>
              <a:custGeom>
                <a:avLst/>
                <a:gdLst/>
                <a:ahLst/>
                <a:cxnLst>
                  <a:cxn ang="0">
                    <a:pos x="0" y="0"/>
                  </a:cxn>
                  <a:cxn ang="0">
                    <a:pos x="2" y="0"/>
                  </a:cxn>
                  <a:cxn ang="0">
                    <a:pos x="8" y="16"/>
                  </a:cxn>
                  <a:cxn ang="0">
                    <a:pos x="7" y="16"/>
                  </a:cxn>
                  <a:cxn ang="0">
                    <a:pos x="7" y="16"/>
                  </a:cxn>
                  <a:cxn ang="0">
                    <a:pos x="7" y="16"/>
                  </a:cxn>
                  <a:cxn ang="0">
                    <a:pos x="0" y="1"/>
                  </a:cxn>
                  <a:cxn ang="0">
                    <a:pos x="0" y="0"/>
                  </a:cxn>
                </a:cxnLst>
                <a:rect l="0" t="0" r="r" b="b"/>
                <a:pathLst>
                  <a:path w="8" h="16">
                    <a:moveTo>
                      <a:pt x="0" y="0"/>
                    </a:moveTo>
                    <a:lnTo>
                      <a:pt x="2" y="0"/>
                    </a:lnTo>
                    <a:lnTo>
                      <a:pt x="8" y="16"/>
                    </a:lnTo>
                    <a:lnTo>
                      <a:pt x="7" y="16"/>
                    </a:lnTo>
                    <a:lnTo>
                      <a:pt x="7" y="16"/>
                    </a:lnTo>
                    <a:lnTo>
                      <a:pt x="7" y="16"/>
                    </a:lnTo>
                    <a:lnTo>
                      <a:pt x="0" y="1"/>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6" name="Freeform 609"/>
              <p:cNvSpPr>
                <a:spLocks/>
              </p:cNvSpPr>
              <p:nvPr/>
            </p:nvSpPr>
            <p:spPr bwMode="auto">
              <a:xfrm>
                <a:off x="11618913" y="2954338"/>
                <a:ext cx="12700" cy="25400"/>
              </a:xfrm>
              <a:custGeom>
                <a:avLst/>
                <a:gdLst/>
                <a:ahLst/>
                <a:cxnLst>
                  <a:cxn ang="0">
                    <a:pos x="1" y="0"/>
                  </a:cxn>
                  <a:cxn ang="0">
                    <a:pos x="1" y="0"/>
                  </a:cxn>
                  <a:cxn ang="0">
                    <a:pos x="8" y="15"/>
                  </a:cxn>
                  <a:cxn ang="0">
                    <a:pos x="8" y="16"/>
                  </a:cxn>
                  <a:cxn ang="0">
                    <a:pos x="7" y="16"/>
                  </a:cxn>
                  <a:cxn ang="0">
                    <a:pos x="0" y="1"/>
                  </a:cxn>
                  <a:cxn ang="0">
                    <a:pos x="1" y="1"/>
                  </a:cxn>
                  <a:cxn ang="0">
                    <a:pos x="1" y="0"/>
                  </a:cxn>
                </a:cxnLst>
                <a:rect l="0" t="0" r="r" b="b"/>
                <a:pathLst>
                  <a:path w="8" h="16">
                    <a:moveTo>
                      <a:pt x="1" y="0"/>
                    </a:moveTo>
                    <a:lnTo>
                      <a:pt x="1" y="0"/>
                    </a:lnTo>
                    <a:lnTo>
                      <a:pt x="8" y="15"/>
                    </a:lnTo>
                    <a:lnTo>
                      <a:pt x="8" y="16"/>
                    </a:lnTo>
                    <a:lnTo>
                      <a:pt x="7" y="16"/>
                    </a:lnTo>
                    <a:lnTo>
                      <a:pt x="0" y="1"/>
                    </a:lnTo>
                    <a:lnTo>
                      <a:pt x="1" y="1"/>
                    </a:lnTo>
                    <a:lnTo>
                      <a:pt x="1"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7" name="Freeform 610"/>
              <p:cNvSpPr>
                <a:spLocks/>
              </p:cNvSpPr>
              <p:nvPr/>
            </p:nvSpPr>
            <p:spPr bwMode="auto">
              <a:xfrm>
                <a:off x="11618913" y="2955925"/>
                <a:ext cx="11113" cy="25400"/>
              </a:xfrm>
              <a:custGeom>
                <a:avLst/>
                <a:gdLst/>
                <a:ahLst/>
                <a:cxnLst>
                  <a:cxn ang="0">
                    <a:pos x="0" y="0"/>
                  </a:cxn>
                  <a:cxn ang="0">
                    <a:pos x="1" y="0"/>
                  </a:cxn>
                  <a:cxn ang="0">
                    <a:pos x="7" y="15"/>
                  </a:cxn>
                  <a:cxn ang="0">
                    <a:pos x="7" y="15"/>
                  </a:cxn>
                  <a:cxn ang="0">
                    <a:pos x="6" y="16"/>
                  </a:cxn>
                  <a:cxn ang="0">
                    <a:pos x="6" y="15"/>
                  </a:cxn>
                  <a:cxn ang="0">
                    <a:pos x="3" y="8"/>
                  </a:cxn>
                  <a:cxn ang="0">
                    <a:pos x="0" y="0"/>
                  </a:cxn>
                  <a:cxn ang="0">
                    <a:pos x="0" y="0"/>
                  </a:cxn>
                </a:cxnLst>
                <a:rect l="0" t="0" r="r" b="b"/>
                <a:pathLst>
                  <a:path w="7" h="16">
                    <a:moveTo>
                      <a:pt x="0" y="0"/>
                    </a:moveTo>
                    <a:lnTo>
                      <a:pt x="1" y="0"/>
                    </a:lnTo>
                    <a:lnTo>
                      <a:pt x="7" y="15"/>
                    </a:lnTo>
                    <a:lnTo>
                      <a:pt x="7" y="15"/>
                    </a:lnTo>
                    <a:lnTo>
                      <a:pt x="6" y="16"/>
                    </a:lnTo>
                    <a:lnTo>
                      <a:pt x="6" y="15"/>
                    </a:lnTo>
                    <a:lnTo>
                      <a:pt x="3" y="8"/>
                    </a:lnTo>
                    <a:lnTo>
                      <a:pt x="0" y="0"/>
                    </a:lnTo>
                    <a:lnTo>
                      <a:pt x="0"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8" name="Freeform 611"/>
              <p:cNvSpPr>
                <a:spLocks/>
              </p:cNvSpPr>
              <p:nvPr/>
            </p:nvSpPr>
            <p:spPr bwMode="auto">
              <a:xfrm>
                <a:off x="11601451" y="2963863"/>
                <a:ext cx="93663" cy="42863"/>
              </a:xfrm>
              <a:custGeom>
                <a:avLst/>
                <a:gdLst/>
                <a:ahLst/>
                <a:cxnLst>
                  <a:cxn ang="0">
                    <a:pos x="59" y="0"/>
                  </a:cxn>
                  <a:cxn ang="0">
                    <a:pos x="59" y="2"/>
                  </a:cxn>
                  <a:cxn ang="0">
                    <a:pos x="0" y="27"/>
                  </a:cxn>
                  <a:cxn ang="0">
                    <a:pos x="0" y="25"/>
                  </a:cxn>
                  <a:cxn ang="0">
                    <a:pos x="59" y="0"/>
                  </a:cxn>
                </a:cxnLst>
                <a:rect l="0" t="0" r="r" b="b"/>
                <a:pathLst>
                  <a:path w="59" h="27">
                    <a:moveTo>
                      <a:pt x="59" y="0"/>
                    </a:moveTo>
                    <a:lnTo>
                      <a:pt x="59" y="2"/>
                    </a:lnTo>
                    <a:lnTo>
                      <a:pt x="0" y="27"/>
                    </a:lnTo>
                    <a:lnTo>
                      <a:pt x="0" y="25"/>
                    </a:lnTo>
                    <a:lnTo>
                      <a:pt x="59"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9" name="Freeform 612"/>
              <p:cNvSpPr>
                <a:spLocks/>
              </p:cNvSpPr>
              <p:nvPr/>
            </p:nvSpPr>
            <p:spPr bwMode="auto">
              <a:xfrm>
                <a:off x="11601451" y="2967038"/>
                <a:ext cx="95250" cy="42863"/>
              </a:xfrm>
              <a:custGeom>
                <a:avLst/>
                <a:gdLst/>
                <a:ahLst/>
                <a:cxnLst>
                  <a:cxn ang="0">
                    <a:pos x="59" y="0"/>
                  </a:cxn>
                  <a:cxn ang="0">
                    <a:pos x="60" y="2"/>
                  </a:cxn>
                  <a:cxn ang="0">
                    <a:pos x="2" y="27"/>
                  </a:cxn>
                  <a:cxn ang="0">
                    <a:pos x="0" y="25"/>
                  </a:cxn>
                  <a:cxn ang="0">
                    <a:pos x="59" y="0"/>
                  </a:cxn>
                </a:cxnLst>
                <a:rect l="0" t="0" r="r" b="b"/>
                <a:pathLst>
                  <a:path w="60" h="27">
                    <a:moveTo>
                      <a:pt x="59" y="0"/>
                    </a:moveTo>
                    <a:lnTo>
                      <a:pt x="60" y="2"/>
                    </a:lnTo>
                    <a:lnTo>
                      <a:pt x="2" y="27"/>
                    </a:lnTo>
                    <a:lnTo>
                      <a:pt x="0" y="25"/>
                    </a:lnTo>
                    <a:lnTo>
                      <a:pt x="59" y="0"/>
                    </a:lnTo>
                    <a:close/>
                  </a:path>
                </a:pathLst>
              </a:custGeom>
              <a:solidFill>
                <a:srgbClr val="B0C0B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0" name="Freeform 613"/>
              <p:cNvSpPr>
                <a:spLocks/>
              </p:cNvSpPr>
              <p:nvPr/>
            </p:nvSpPr>
            <p:spPr bwMode="auto">
              <a:xfrm>
                <a:off x="8620126" y="1627188"/>
                <a:ext cx="2266950" cy="636588"/>
              </a:xfrm>
              <a:custGeom>
                <a:avLst/>
                <a:gdLst/>
                <a:ahLst/>
                <a:cxnLst>
                  <a:cxn ang="0">
                    <a:pos x="28" y="0"/>
                  </a:cxn>
                  <a:cxn ang="0">
                    <a:pos x="213" y="28"/>
                  </a:cxn>
                  <a:cxn ang="0">
                    <a:pos x="1428" y="212"/>
                  </a:cxn>
                  <a:cxn ang="0">
                    <a:pos x="1399" y="401"/>
                  </a:cxn>
                  <a:cxn ang="0">
                    <a:pos x="0" y="189"/>
                  </a:cxn>
                  <a:cxn ang="0">
                    <a:pos x="28" y="0"/>
                  </a:cxn>
                </a:cxnLst>
                <a:rect l="0" t="0" r="r" b="b"/>
                <a:pathLst>
                  <a:path w="1428" h="401">
                    <a:moveTo>
                      <a:pt x="28" y="0"/>
                    </a:moveTo>
                    <a:lnTo>
                      <a:pt x="213" y="28"/>
                    </a:lnTo>
                    <a:lnTo>
                      <a:pt x="1428" y="212"/>
                    </a:lnTo>
                    <a:lnTo>
                      <a:pt x="1399" y="401"/>
                    </a:lnTo>
                    <a:lnTo>
                      <a:pt x="0" y="189"/>
                    </a:lnTo>
                    <a:lnTo>
                      <a:pt x="2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1" name="Freeform 614"/>
              <p:cNvSpPr>
                <a:spLocks noEditPoints="1"/>
              </p:cNvSpPr>
              <p:nvPr/>
            </p:nvSpPr>
            <p:spPr bwMode="auto">
              <a:xfrm>
                <a:off x="9342438" y="1762125"/>
                <a:ext cx="1225550" cy="452438"/>
              </a:xfrm>
              <a:custGeom>
                <a:avLst/>
                <a:gdLst/>
                <a:ahLst/>
                <a:cxnLst>
                  <a:cxn ang="0">
                    <a:pos x="746" y="93"/>
                  </a:cxn>
                  <a:cxn ang="0">
                    <a:pos x="772" y="97"/>
                  </a:cxn>
                  <a:cxn ang="0">
                    <a:pos x="690" y="215"/>
                  </a:cxn>
                  <a:cxn ang="0">
                    <a:pos x="762" y="265"/>
                  </a:cxn>
                  <a:cxn ang="0">
                    <a:pos x="748" y="285"/>
                  </a:cxn>
                  <a:cxn ang="0">
                    <a:pos x="666" y="228"/>
                  </a:cxn>
                  <a:cxn ang="0">
                    <a:pos x="558" y="152"/>
                  </a:cxn>
                  <a:cxn ang="0">
                    <a:pos x="553" y="161"/>
                  </a:cxn>
                  <a:cxn ang="0">
                    <a:pos x="546" y="172"/>
                  </a:cxn>
                  <a:cxn ang="0">
                    <a:pos x="537" y="184"/>
                  </a:cxn>
                  <a:cxn ang="0">
                    <a:pos x="526" y="196"/>
                  </a:cxn>
                  <a:cxn ang="0">
                    <a:pos x="512" y="209"/>
                  </a:cxn>
                  <a:cxn ang="0">
                    <a:pos x="495" y="221"/>
                  </a:cxn>
                  <a:cxn ang="0">
                    <a:pos x="476" y="232"/>
                  </a:cxn>
                  <a:cxn ang="0">
                    <a:pos x="454" y="242"/>
                  </a:cxn>
                  <a:cxn ang="0">
                    <a:pos x="442" y="240"/>
                  </a:cxn>
                  <a:cxn ang="0">
                    <a:pos x="464" y="232"/>
                  </a:cxn>
                  <a:cxn ang="0">
                    <a:pos x="483" y="222"/>
                  </a:cxn>
                  <a:cxn ang="0">
                    <a:pos x="499" y="211"/>
                  </a:cxn>
                  <a:cxn ang="0">
                    <a:pos x="513" y="200"/>
                  </a:cxn>
                  <a:cxn ang="0">
                    <a:pos x="525" y="189"/>
                  </a:cxn>
                  <a:cxn ang="0">
                    <a:pos x="535" y="177"/>
                  </a:cxn>
                  <a:cxn ang="0">
                    <a:pos x="543" y="166"/>
                  </a:cxn>
                  <a:cxn ang="0">
                    <a:pos x="549" y="157"/>
                  </a:cxn>
                  <a:cxn ang="0">
                    <a:pos x="553" y="149"/>
                  </a:cxn>
                  <a:cxn ang="0">
                    <a:pos x="556" y="142"/>
                  </a:cxn>
                  <a:cxn ang="0">
                    <a:pos x="558" y="138"/>
                  </a:cxn>
                  <a:cxn ang="0">
                    <a:pos x="559" y="137"/>
                  </a:cxn>
                  <a:cxn ang="0">
                    <a:pos x="560" y="136"/>
                  </a:cxn>
                  <a:cxn ang="0">
                    <a:pos x="560" y="135"/>
                  </a:cxn>
                  <a:cxn ang="0">
                    <a:pos x="563" y="135"/>
                  </a:cxn>
                  <a:cxn ang="0">
                    <a:pos x="563" y="135"/>
                  </a:cxn>
                  <a:cxn ang="0">
                    <a:pos x="563" y="135"/>
                  </a:cxn>
                  <a:cxn ang="0">
                    <a:pos x="568" y="129"/>
                  </a:cxn>
                  <a:cxn ang="0">
                    <a:pos x="670" y="201"/>
                  </a:cxn>
                  <a:cxn ang="0">
                    <a:pos x="746" y="93"/>
                  </a:cxn>
                  <a:cxn ang="0">
                    <a:pos x="365" y="35"/>
                  </a:cxn>
                  <a:cxn ang="0">
                    <a:pos x="380" y="38"/>
                  </a:cxn>
                  <a:cxn ang="0">
                    <a:pos x="395" y="233"/>
                  </a:cxn>
                  <a:cxn ang="0">
                    <a:pos x="379" y="230"/>
                  </a:cxn>
                  <a:cxn ang="0">
                    <a:pos x="365" y="35"/>
                  </a:cxn>
                  <a:cxn ang="0">
                    <a:pos x="130" y="0"/>
                  </a:cxn>
                  <a:cxn ang="0">
                    <a:pos x="157" y="3"/>
                  </a:cxn>
                  <a:cxn ang="0">
                    <a:pos x="144" y="22"/>
                  </a:cxn>
                  <a:cxn ang="0">
                    <a:pos x="145" y="24"/>
                  </a:cxn>
                  <a:cxn ang="0">
                    <a:pos x="145" y="27"/>
                  </a:cxn>
                  <a:cxn ang="0">
                    <a:pos x="144" y="28"/>
                  </a:cxn>
                  <a:cxn ang="0">
                    <a:pos x="39" y="179"/>
                  </a:cxn>
                  <a:cxn ang="0">
                    <a:pos x="32" y="178"/>
                  </a:cxn>
                  <a:cxn ang="0">
                    <a:pos x="136" y="29"/>
                  </a:cxn>
                  <a:cxn ang="0">
                    <a:pos x="118" y="17"/>
                  </a:cxn>
                  <a:cxn ang="0">
                    <a:pos x="118" y="16"/>
                  </a:cxn>
                  <a:cxn ang="0">
                    <a:pos x="7" y="174"/>
                  </a:cxn>
                  <a:cxn ang="0">
                    <a:pos x="0" y="173"/>
                  </a:cxn>
                  <a:cxn ang="0">
                    <a:pos x="115" y="8"/>
                  </a:cxn>
                  <a:cxn ang="0">
                    <a:pos x="116" y="7"/>
                  </a:cxn>
                  <a:cxn ang="0">
                    <a:pos x="118" y="6"/>
                  </a:cxn>
                  <a:cxn ang="0">
                    <a:pos x="120" y="5"/>
                  </a:cxn>
                  <a:cxn ang="0">
                    <a:pos x="121" y="6"/>
                  </a:cxn>
                  <a:cxn ang="0">
                    <a:pos x="124" y="8"/>
                  </a:cxn>
                  <a:cxn ang="0">
                    <a:pos x="130" y="0"/>
                  </a:cxn>
                </a:cxnLst>
                <a:rect l="0" t="0" r="r" b="b"/>
                <a:pathLst>
                  <a:path w="772" h="285">
                    <a:moveTo>
                      <a:pt x="746" y="93"/>
                    </a:moveTo>
                    <a:lnTo>
                      <a:pt x="772" y="97"/>
                    </a:lnTo>
                    <a:lnTo>
                      <a:pt x="690" y="215"/>
                    </a:lnTo>
                    <a:lnTo>
                      <a:pt x="762" y="265"/>
                    </a:lnTo>
                    <a:lnTo>
                      <a:pt x="748" y="285"/>
                    </a:lnTo>
                    <a:lnTo>
                      <a:pt x="666" y="228"/>
                    </a:lnTo>
                    <a:lnTo>
                      <a:pt x="558" y="152"/>
                    </a:lnTo>
                    <a:lnTo>
                      <a:pt x="553" y="161"/>
                    </a:lnTo>
                    <a:lnTo>
                      <a:pt x="546" y="172"/>
                    </a:lnTo>
                    <a:lnTo>
                      <a:pt x="537" y="184"/>
                    </a:lnTo>
                    <a:lnTo>
                      <a:pt x="526" y="196"/>
                    </a:lnTo>
                    <a:lnTo>
                      <a:pt x="512" y="209"/>
                    </a:lnTo>
                    <a:lnTo>
                      <a:pt x="495" y="221"/>
                    </a:lnTo>
                    <a:lnTo>
                      <a:pt x="476" y="232"/>
                    </a:lnTo>
                    <a:lnTo>
                      <a:pt x="454" y="242"/>
                    </a:lnTo>
                    <a:lnTo>
                      <a:pt x="442" y="240"/>
                    </a:lnTo>
                    <a:lnTo>
                      <a:pt x="464" y="232"/>
                    </a:lnTo>
                    <a:lnTo>
                      <a:pt x="483" y="222"/>
                    </a:lnTo>
                    <a:lnTo>
                      <a:pt x="499" y="211"/>
                    </a:lnTo>
                    <a:lnTo>
                      <a:pt x="513" y="200"/>
                    </a:lnTo>
                    <a:lnTo>
                      <a:pt x="525" y="189"/>
                    </a:lnTo>
                    <a:lnTo>
                      <a:pt x="535" y="177"/>
                    </a:lnTo>
                    <a:lnTo>
                      <a:pt x="543" y="166"/>
                    </a:lnTo>
                    <a:lnTo>
                      <a:pt x="549" y="157"/>
                    </a:lnTo>
                    <a:lnTo>
                      <a:pt x="553" y="149"/>
                    </a:lnTo>
                    <a:lnTo>
                      <a:pt x="556" y="142"/>
                    </a:lnTo>
                    <a:lnTo>
                      <a:pt x="558" y="138"/>
                    </a:lnTo>
                    <a:lnTo>
                      <a:pt x="559" y="137"/>
                    </a:lnTo>
                    <a:lnTo>
                      <a:pt x="560" y="136"/>
                    </a:lnTo>
                    <a:lnTo>
                      <a:pt x="560" y="135"/>
                    </a:lnTo>
                    <a:lnTo>
                      <a:pt x="563" y="135"/>
                    </a:lnTo>
                    <a:lnTo>
                      <a:pt x="563" y="135"/>
                    </a:lnTo>
                    <a:lnTo>
                      <a:pt x="563" y="135"/>
                    </a:lnTo>
                    <a:lnTo>
                      <a:pt x="568" y="129"/>
                    </a:lnTo>
                    <a:lnTo>
                      <a:pt x="670" y="201"/>
                    </a:lnTo>
                    <a:lnTo>
                      <a:pt x="746" y="93"/>
                    </a:lnTo>
                    <a:close/>
                    <a:moveTo>
                      <a:pt x="365" y="35"/>
                    </a:moveTo>
                    <a:lnTo>
                      <a:pt x="380" y="38"/>
                    </a:lnTo>
                    <a:lnTo>
                      <a:pt x="395" y="233"/>
                    </a:lnTo>
                    <a:lnTo>
                      <a:pt x="379" y="230"/>
                    </a:lnTo>
                    <a:lnTo>
                      <a:pt x="365" y="35"/>
                    </a:lnTo>
                    <a:close/>
                    <a:moveTo>
                      <a:pt x="130" y="0"/>
                    </a:moveTo>
                    <a:lnTo>
                      <a:pt x="157" y="3"/>
                    </a:lnTo>
                    <a:lnTo>
                      <a:pt x="144" y="22"/>
                    </a:lnTo>
                    <a:lnTo>
                      <a:pt x="145" y="24"/>
                    </a:lnTo>
                    <a:lnTo>
                      <a:pt x="145" y="27"/>
                    </a:lnTo>
                    <a:lnTo>
                      <a:pt x="144" y="28"/>
                    </a:lnTo>
                    <a:lnTo>
                      <a:pt x="39" y="179"/>
                    </a:lnTo>
                    <a:lnTo>
                      <a:pt x="32" y="178"/>
                    </a:lnTo>
                    <a:lnTo>
                      <a:pt x="136" y="29"/>
                    </a:lnTo>
                    <a:lnTo>
                      <a:pt x="118" y="17"/>
                    </a:lnTo>
                    <a:lnTo>
                      <a:pt x="118" y="16"/>
                    </a:lnTo>
                    <a:lnTo>
                      <a:pt x="7" y="174"/>
                    </a:lnTo>
                    <a:lnTo>
                      <a:pt x="0" y="173"/>
                    </a:lnTo>
                    <a:lnTo>
                      <a:pt x="115" y="8"/>
                    </a:lnTo>
                    <a:lnTo>
                      <a:pt x="116" y="7"/>
                    </a:lnTo>
                    <a:lnTo>
                      <a:pt x="118" y="6"/>
                    </a:lnTo>
                    <a:lnTo>
                      <a:pt x="120" y="5"/>
                    </a:lnTo>
                    <a:lnTo>
                      <a:pt x="121" y="6"/>
                    </a:lnTo>
                    <a:lnTo>
                      <a:pt x="124" y="8"/>
                    </a:lnTo>
                    <a:lnTo>
                      <a:pt x="13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2" name="Freeform 615"/>
              <p:cNvSpPr>
                <a:spLocks/>
              </p:cNvSpPr>
              <p:nvPr/>
            </p:nvSpPr>
            <p:spPr bwMode="auto">
              <a:xfrm>
                <a:off x="8662988" y="1628775"/>
                <a:ext cx="2224088" cy="347663"/>
              </a:xfrm>
              <a:custGeom>
                <a:avLst/>
                <a:gdLst/>
                <a:ahLst/>
                <a:cxnLst>
                  <a:cxn ang="0">
                    <a:pos x="1" y="0"/>
                  </a:cxn>
                  <a:cxn ang="0">
                    <a:pos x="1401" y="212"/>
                  </a:cxn>
                  <a:cxn ang="0">
                    <a:pos x="1399" y="219"/>
                  </a:cxn>
                  <a:cxn ang="0">
                    <a:pos x="0" y="7"/>
                  </a:cxn>
                  <a:cxn ang="0">
                    <a:pos x="1" y="0"/>
                  </a:cxn>
                </a:cxnLst>
                <a:rect l="0" t="0" r="r" b="b"/>
                <a:pathLst>
                  <a:path w="1401" h="219">
                    <a:moveTo>
                      <a:pt x="1" y="0"/>
                    </a:moveTo>
                    <a:lnTo>
                      <a:pt x="1401" y="212"/>
                    </a:lnTo>
                    <a:lnTo>
                      <a:pt x="1399" y="219"/>
                    </a:lnTo>
                    <a:lnTo>
                      <a:pt x="0" y="7"/>
                    </a:lnTo>
                    <a:lnTo>
                      <a:pt x="1" y="0"/>
                    </a:lnTo>
                    <a:close/>
                  </a:path>
                </a:pathLst>
              </a:custGeom>
              <a:solidFill>
                <a:srgbClr val="E3EBE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3" name="Freeform 616"/>
              <p:cNvSpPr>
                <a:spLocks/>
              </p:cNvSpPr>
              <p:nvPr/>
            </p:nvSpPr>
            <p:spPr bwMode="auto">
              <a:xfrm>
                <a:off x="8931276" y="1695450"/>
                <a:ext cx="201613" cy="279400"/>
              </a:xfrm>
              <a:custGeom>
                <a:avLst/>
                <a:gdLst/>
                <a:ahLst/>
                <a:cxnLst>
                  <a:cxn ang="0">
                    <a:pos x="122" y="0"/>
                  </a:cxn>
                  <a:cxn ang="0">
                    <a:pos x="127" y="2"/>
                  </a:cxn>
                  <a:cxn ang="0">
                    <a:pos x="5" y="176"/>
                  </a:cxn>
                  <a:cxn ang="0">
                    <a:pos x="0" y="176"/>
                  </a:cxn>
                  <a:cxn ang="0">
                    <a:pos x="122" y="0"/>
                  </a:cxn>
                </a:cxnLst>
                <a:rect l="0" t="0" r="r" b="b"/>
                <a:pathLst>
                  <a:path w="127" h="176">
                    <a:moveTo>
                      <a:pt x="122" y="0"/>
                    </a:moveTo>
                    <a:lnTo>
                      <a:pt x="127" y="2"/>
                    </a:lnTo>
                    <a:lnTo>
                      <a:pt x="5" y="176"/>
                    </a:lnTo>
                    <a:lnTo>
                      <a:pt x="0" y="176"/>
                    </a:lnTo>
                    <a:lnTo>
                      <a:pt x="122"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4" name="Freeform 617"/>
              <p:cNvSpPr>
                <a:spLocks/>
              </p:cNvSpPr>
              <p:nvPr/>
            </p:nvSpPr>
            <p:spPr bwMode="auto">
              <a:xfrm>
                <a:off x="8902701" y="1692275"/>
                <a:ext cx="206375" cy="279400"/>
              </a:xfrm>
              <a:custGeom>
                <a:avLst/>
                <a:gdLst/>
                <a:ahLst/>
                <a:cxnLst>
                  <a:cxn ang="0">
                    <a:pos x="122" y="0"/>
                  </a:cxn>
                  <a:cxn ang="0">
                    <a:pos x="130" y="1"/>
                  </a:cxn>
                  <a:cxn ang="0">
                    <a:pos x="8" y="176"/>
                  </a:cxn>
                  <a:cxn ang="0">
                    <a:pos x="0" y="175"/>
                  </a:cxn>
                  <a:cxn ang="0">
                    <a:pos x="122" y="0"/>
                  </a:cxn>
                </a:cxnLst>
                <a:rect l="0" t="0" r="r" b="b"/>
                <a:pathLst>
                  <a:path w="130" h="176">
                    <a:moveTo>
                      <a:pt x="122" y="0"/>
                    </a:moveTo>
                    <a:lnTo>
                      <a:pt x="130" y="1"/>
                    </a:lnTo>
                    <a:lnTo>
                      <a:pt x="8" y="176"/>
                    </a:lnTo>
                    <a:lnTo>
                      <a:pt x="0" y="175"/>
                    </a:lnTo>
                    <a:lnTo>
                      <a:pt x="122" y="0"/>
                    </a:lnTo>
                    <a:close/>
                  </a:path>
                </a:pathLst>
              </a:custGeom>
              <a:solidFill>
                <a:srgbClr val="B8C7C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5" name="Freeform 618"/>
              <p:cNvSpPr>
                <a:spLocks noEditPoints="1"/>
              </p:cNvSpPr>
              <p:nvPr/>
            </p:nvSpPr>
            <p:spPr bwMode="auto">
              <a:xfrm>
                <a:off x="8724901" y="1662113"/>
                <a:ext cx="190500" cy="96838"/>
              </a:xfrm>
              <a:custGeom>
                <a:avLst/>
                <a:gdLst/>
                <a:ahLst/>
                <a:cxnLst>
                  <a:cxn ang="0">
                    <a:pos x="119" y="16"/>
                  </a:cxn>
                  <a:cxn ang="0">
                    <a:pos x="120" y="18"/>
                  </a:cxn>
                  <a:cxn ang="0">
                    <a:pos x="114" y="60"/>
                  </a:cxn>
                  <a:cxn ang="0">
                    <a:pos x="113" y="61"/>
                  </a:cxn>
                  <a:cxn ang="0">
                    <a:pos x="110" y="61"/>
                  </a:cxn>
                  <a:cxn ang="0">
                    <a:pos x="109" y="59"/>
                  </a:cxn>
                  <a:cxn ang="0">
                    <a:pos x="116" y="18"/>
                  </a:cxn>
                  <a:cxn ang="0">
                    <a:pos x="118" y="16"/>
                  </a:cxn>
                  <a:cxn ang="0">
                    <a:pos x="108" y="16"/>
                  </a:cxn>
                  <a:cxn ang="0">
                    <a:pos x="105" y="35"/>
                  </a:cxn>
                  <a:cxn ang="0">
                    <a:pos x="104" y="34"/>
                  </a:cxn>
                  <a:cxn ang="0">
                    <a:pos x="106" y="16"/>
                  </a:cxn>
                  <a:cxn ang="0">
                    <a:pos x="96" y="15"/>
                  </a:cxn>
                  <a:cxn ang="0">
                    <a:pos x="97" y="16"/>
                  </a:cxn>
                  <a:cxn ang="0">
                    <a:pos x="94" y="34"/>
                  </a:cxn>
                  <a:cxn ang="0">
                    <a:pos x="92" y="33"/>
                  </a:cxn>
                  <a:cxn ang="0">
                    <a:pos x="96" y="15"/>
                  </a:cxn>
                  <a:cxn ang="0">
                    <a:pos x="85" y="13"/>
                  </a:cxn>
                  <a:cxn ang="0">
                    <a:pos x="83" y="31"/>
                  </a:cxn>
                  <a:cxn ang="0">
                    <a:pos x="82" y="32"/>
                  </a:cxn>
                  <a:cxn ang="0">
                    <a:pos x="84" y="14"/>
                  </a:cxn>
                  <a:cxn ang="0">
                    <a:pos x="73" y="11"/>
                  </a:cxn>
                  <a:cxn ang="0">
                    <a:pos x="75" y="12"/>
                  </a:cxn>
                  <a:cxn ang="0">
                    <a:pos x="71" y="30"/>
                  </a:cxn>
                  <a:cxn ang="0">
                    <a:pos x="73" y="12"/>
                  </a:cxn>
                  <a:cxn ang="0">
                    <a:pos x="63" y="9"/>
                  </a:cxn>
                  <a:cxn ang="0">
                    <a:pos x="64" y="11"/>
                  </a:cxn>
                  <a:cxn ang="0">
                    <a:pos x="60" y="40"/>
                  </a:cxn>
                  <a:cxn ang="0">
                    <a:pos x="57" y="39"/>
                  </a:cxn>
                  <a:cxn ang="0">
                    <a:pos x="62" y="9"/>
                  </a:cxn>
                  <a:cxn ang="0">
                    <a:pos x="51" y="8"/>
                  </a:cxn>
                  <a:cxn ang="0">
                    <a:pos x="53" y="9"/>
                  </a:cxn>
                  <a:cxn ang="0">
                    <a:pos x="50" y="27"/>
                  </a:cxn>
                  <a:cxn ang="0">
                    <a:pos x="49" y="26"/>
                  </a:cxn>
                  <a:cxn ang="0">
                    <a:pos x="51" y="8"/>
                  </a:cxn>
                  <a:cxn ang="0">
                    <a:pos x="41" y="6"/>
                  </a:cxn>
                  <a:cxn ang="0">
                    <a:pos x="39" y="25"/>
                  </a:cxn>
                  <a:cxn ang="0">
                    <a:pos x="38" y="25"/>
                  </a:cxn>
                  <a:cxn ang="0">
                    <a:pos x="37" y="25"/>
                  </a:cxn>
                  <a:cxn ang="0">
                    <a:pos x="41" y="7"/>
                  </a:cxn>
                  <a:cxn ang="0">
                    <a:pos x="29" y="5"/>
                  </a:cxn>
                  <a:cxn ang="0">
                    <a:pos x="31" y="6"/>
                  </a:cxn>
                  <a:cxn ang="0">
                    <a:pos x="28" y="23"/>
                  </a:cxn>
                  <a:cxn ang="0">
                    <a:pos x="27" y="23"/>
                  </a:cxn>
                  <a:cxn ang="0">
                    <a:pos x="19" y="3"/>
                  </a:cxn>
                  <a:cxn ang="0">
                    <a:pos x="20" y="4"/>
                  </a:cxn>
                  <a:cxn ang="0">
                    <a:pos x="17" y="21"/>
                  </a:cxn>
                  <a:cxn ang="0">
                    <a:pos x="16" y="21"/>
                  </a:cxn>
                  <a:cxn ang="0">
                    <a:pos x="19" y="3"/>
                  </a:cxn>
                  <a:cxn ang="0">
                    <a:pos x="9" y="0"/>
                  </a:cxn>
                  <a:cxn ang="0">
                    <a:pos x="10" y="2"/>
                  </a:cxn>
                  <a:cxn ang="0">
                    <a:pos x="4" y="43"/>
                  </a:cxn>
                  <a:cxn ang="0">
                    <a:pos x="3" y="44"/>
                  </a:cxn>
                  <a:cxn ang="0">
                    <a:pos x="1" y="45"/>
                  </a:cxn>
                  <a:cxn ang="0">
                    <a:pos x="0" y="43"/>
                  </a:cxn>
                  <a:cxn ang="0">
                    <a:pos x="6" y="2"/>
                  </a:cxn>
                  <a:cxn ang="0">
                    <a:pos x="7" y="0"/>
                  </a:cxn>
                </a:cxnLst>
                <a:rect l="0" t="0" r="r" b="b"/>
                <a:pathLst>
                  <a:path w="120" h="61">
                    <a:moveTo>
                      <a:pt x="118" y="16"/>
                    </a:moveTo>
                    <a:lnTo>
                      <a:pt x="119" y="16"/>
                    </a:lnTo>
                    <a:lnTo>
                      <a:pt x="120" y="17"/>
                    </a:lnTo>
                    <a:lnTo>
                      <a:pt x="120" y="18"/>
                    </a:lnTo>
                    <a:lnTo>
                      <a:pt x="120" y="19"/>
                    </a:lnTo>
                    <a:lnTo>
                      <a:pt x="114" y="60"/>
                    </a:lnTo>
                    <a:lnTo>
                      <a:pt x="114" y="61"/>
                    </a:lnTo>
                    <a:lnTo>
                      <a:pt x="113" y="61"/>
                    </a:lnTo>
                    <a:lnTo>
                      <a:pt x="111" y="61"/>
                    </a:lnTo>
                    <a:lnTo>
                      <a:pt x="110" y="61"/>
                    </a:lnTo>
                    <a:lnTo>
                      <a:pt x="109" y="59"/>
                    </a:lnTo>
                    <a:lnTo>
                      <a:pt x="109" y="59"/>
                    </a:lnTo>
                    <a:lnTo>
                      <a:pt x="116" y="18"/>
                    </a:lnTo>
                    <a:lnTo>
                      <a:pt x="116" y="18"/>
                    </a:lnTo>
                    <a:lnTo>
                      <a:pt x="116" y="17"/>
                    </a:lnTo>
                    <a:lnTo>
                      <a:pt x="118" y="16"/>
                    </a:lnTo>
                    <a:close/>
                    <a:moveTo>
                      <a:pt x="106" y="16"/>
                    </a:moveTo>
                    <a:lnTo>
                      <a:pt x="108" y="16"/>
                    </a:lnTo>
                    <a:lnTo>
                      <a:pt x="108" y="17"/>
                    </a:lnTo>
                    <a:lnTo>
                      <a:pt x="105" y="35"/>
                    </a:lnTo>
                    <a:lnTo>
                      <a:pt x="104" y="35"/>
                    </a:lnTo>
                    <a:lnTo>
                      <a:pt x="104" y="34"/>
                    </a:lnTo>
                    <a:lnTo>
                      <a:pt x="106" y="17"/>
                    </a:lnTo>
                    <a:lnTo>
                      <a:pt x="106" y="16"/>
                    </a:lnTo>
                    <a:close/>
                    <a:moveTo>
                      <a:pt x="96" y="15"/>
                    </a:moveTo>
                    <a:lnTo>
                      <a:pt x="96" y="15"/>
                    </a:lnTo>
                    <a:lnTo>
                      <a:pt x="97" y="15"/>
                    </a:lnTo>
                    <a:lnTo>
                      <a:pt x="97" y="16"/>
                    </a:lnTo>
                    <a:lnTo>
                      <a:pt x="94" y="33"/>
                    </a:lnTo>
                    <a:lnTo>
                      <a:pt x="94" y="34"/>
                    </a:lnTo>
                    <a:lnTo>
                      <a:pt x="93" y="34"/>
                    </a:lnTo>
                    <a:lnTo>
                      <a:pt x="92" y="33"/>
                    </a:lnTo>
                    <a:lnTo>
                      <a:pt x="96" y="15"/>
                    </a:lnTo>
                    <a:lnTo>
                      <a:pt x="96" y="15"/>
                    </a:lnTo>
                    <a:close/>
                    <a:moveTo>
                      <a:pt x="84" y="13"/>
                    </a:moveTo>
                    <a:lnTo>
                      <a:pt x="85" y="13"/>
                    </a:lnTo>
                    <a:lnTo>
                      <a:pt x="85" y="14"/>
                    </a:lnTo>
                    <a:lnTo>
                      <a:pt x="83" y="31"/>
                    </a:lnTo>
                    <a:lnTo>
                      <a:pt x="83" y="32"/>
                    </a:lnTo>
                    <a:lnTo>
                      <a:pt x="82" y="32"/>
                    </a:lnTo>
                    <a:lnTo>
                      <a:pt x="82" y="31"/>
                    </a:lnTo>
                    <a:lnTo>
                      <a:pt x="84" y="14"/>
                    </a:lnTo>
                    <a:lnTo>
                      <a:pt x="84" y="13"/>
                    </a:lnTo>
                    <a:close/>
                    <a:moveTo>
                      <a:pt x="73" y="11"/>
                    </a:moveTo>
                    <a:lnTo>
                      <a:pt x="74" y="11"/>
                    </a:lnTo>
                    <a:lnTo>
                      <a:pt x="75" y="12"/>
                    </a:lnTo>
                    <a:lnTo>
                      <a:pt x="72" y="30"/>
                    </a:lnTo>
                    <a:lnTo>
                      <a:pt x="71" y="30"/>
                    </a:lnTo>
                    <a:lnTo>
                      <a:pt x="71" y="29"/>
                    </a:lnTo>
                    <a:lnTo>
                      <a:pt x="73" y="12"/>
                    </a:lnTo>
                    <a:lnTo>
                      <a:pt x="73" y="11"/>
                    </a:lnTo>
                    <a:close/>
                    <a:moveTo>
                      <a:pt x="63" y="9"/>
                    </a:moveTo>
                    <a:lnTo>
                      <a:pt x="64" y="9"/>
                    </a:lnTo>
                    <a:lnTo>
                      <a:pt x="64" y="11"/>
                    </a:lnTo>
                    <a:lnTo>
                      <a:pt x="60" y="40"/>
                    </a:lnTo>
                    <a:lnTo>
                      <a:pt x="60" y="40"/>
                    </a:lnTo>
                    <a:lnTo>
                      <a:pt x="58" y="40"/>
                    </a:lnTo>
                    <a:lnTo>
                      <a:pt x="57" y="39"/>
                    </a:lnTo>
                    <a:lnTo>
                      <a:pt x="61" y="10"/>
                    </a:lnTo>
                    <a:lnTo>
                      <a:pt x="62" y="9"/>
                    </a:lnTo>
                    <a:lnTo>
                      <a:pt x="63" y="9"/>
                    </a:lnTo>
                    <a:close/>
                    <a:moveTo>
                      <a:pt x="51" y="8"/>
                    </a:moveTo>
                    <a:lnTo>
                      <a:pt x="53" y="8"/>
                    </a:lnTo>
                    <a:lnTo>
                      <a:pt x="53" y="9"/>
                    </a:lnTo>
                    <a:lnTo>
                      <a:pt x="50" y="26"/>
                    </a:lnTo>
                    <a:lnTo>
                      <a:pt x="50" y="27"/>
                    </a:lnTo>
                    <a:lnTo>
                      <a:pt x="49" y="27"/>
                    </a:lnTo>
                    <a:lnTo>
                      <a:pt x="49" y="26"/>
                    </a:lnTo>
                    <a:lnTo>
                      <a:pt x="51" y="9"/>
                    </a:lnTo>
                    <a:lnTo>
                      <a:pt x="51" y="8"/>
                    </a:lnTo>
                    <a:close/>
                    <a:moveTo>
                      <a:pt x="41" y="6"/>
                    </a:moveTo>
                    <a:lnTo>
                      <a:pt x="41" y="6"/>
                    </a:lnTo>
                    <a:lnTo>
                      <a:pt x="42" y="7"/>
                    </a:lnTo>
                    <a:lnTo>
                      <a:pt x="39" y="25"/>
                    </a:lnTo>
                    <a:lnTo>
                      <a:pt x="39" y="25"/>
                    </a:lnTo>
                    <a:lnTo>
                      <a:pt x="38" y="25"/>
                    </a:lnTo>
                    <a:lnTo>
                      <a:pt x="38" y="25"/>
                    </a:lnTo>
                    <a:lnTo>
                      <a:pt x="37" y="25"/>
                    </a:lnTo>
                    <a:lnTo>
                      <a:pt x="37" y="24"/>
                    </a:lnTo>
                    <a:lnTo>
                      <a:pt x="41" y="7"/>
                    </a:lnTo>
                    <a:lnTo>
                      <a:pt x="41" y="6"/>
                    </a:lnTo>
                    <a:close/>
                    <a:moveTo>
                      <a:pt x="29" y="5"/>
                    </a:moveTo>
                    <a:lnTo>
                      <a:pt x="31" y="5"/>
                    </a:lnTo>
                    <a:lnTo>
                      <a:pt x="31" y="6"/>
                    </a:lnTo>
                    <a:lnTo>
                      <a:pt x="28" y="23"/>
                    </a:lnTo>
                    <a:lnTo>
                      <a:pt x="28" y="23"/>
                    </a:lnTo>
                    <a:lnTo>
                      <a:pt x="27" y="23"/>
                    </a:lnTo>
                    <a:lnTo>
                      <a:pt x="27" y="23"/>
                    </a:lnTo>
                    <a:lnTo>
                      <a:pt x="29" y="5"/>
                    </a:lnTo>
                    <a:close/>
                    <a:moveTo>
                      <a:pt x="19" y="3"/>
                    </a:moveTo>
                    <a:lnTo>
                      <a:pt x="20" y="3"/>
                    </a:lnTo>
                    <a:lnTo>
                      <a:pt x="20" y="4"/>
                    </a:lnTo>
                    <a:lnTo>
                      <a:pt x="17" y="21"/>
                    </a:lnTo>
                    <a:lnTo>
                      <a:pt x="17" y="21"/>
                    </a:lnTo>
                    <a:lnTo>
                      <a:pt x="16" y="21"/>
                    </a:lnTo>
                    <a:lnTo>
                      <a:pt x="16" y="21"/>
                    </a:lnTo>
                    <a:lnTo>
                      <a:pt x="19" y="4"/>
                    </a:lnTo>
                    <a:lnTo>
                      <a:pt x="19" y="3"/>
                    </a:lnTo>
                    <a:close/>
                    <a:moveTo>
                      <a:pt x="7" y="0"/>
                    </a:moveTo>
                    <a:lnTo>
                      <a:pt x="9" y="0"/>
                    </a:lnTo>
                    <a:lnTo>
                      <a:pt x="10" y="1"/>
                    </a:lnTo>
                    <a:lnTo>
                      <a:pt x="10" y="2"/>
                    </a:lnTo>
                    <a:lnTo>
                      <a:pt x="10" y="3"/>
                    </a:lnTo>
                    <a:lnTo>
                      <a:pt x="4" y="43"/>
                    </a:lnTo>
                    <a:lnTo>
                      <a:pt x="4" y="44"/>
                    </a:lnTo>
                    <a:lnTo>
                      <a:pt x="3" y="44"/>
                    </a:lnTo>
                    <a:lnTo>
                      <a:pt x="2" y="45"/>
                    </a:lnTo>
                    <a:lnTo>
                      <a:pt x="1" y="45"/>
                    </a:lnTo>
                    <a:lnTo>
                      <a:pt x="0" y="44"/>
                    </a:lnTo>
                    <a:lnTo>
                      <a:pt x="0" y="43"/>
                    </a:lnTo>
                    <a:lnTo>
                      <a:pt x="0" y="42"/>
                    </a:lnTo>
                    <a:lnTo>
                      <a:pt x="6" y="2"/>
                    </a:lnTo>
                    <a:lnTo>
                      <a:pt x="6" y="1"/>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6" name="Freeform 619"/>
              <p:cNvSpPr>
                <a:spLocks noEditPoints="1"/>
              </p:cNvSpPr>
              <p:nvPr/>
            </p:nvSpPr>
            <p:spPr bwMode="auto">
              <a:xfrm>
                <a:off x="8897938" y="1687513"/>
                <a:ext cx="192088" cy="98425"/>
              </a:xfrm>
              <a:custGeom>
                <a:avLst/>
                <a:gdLst/>
                <a:ahLst/>
                <a:cxnLst>
                  <a:cxn ang="0">
                    <a:pos x="120" y="18"/>
                  </a:cxn>
                  <a:cxn ang="0">
                    <a:pos x="121" y="19"/>
                  </a:cxn>
                  <a:cxn ang="0">
                    <a:pos x="115" y="60"/>
                  </a:cxn>
                  <a:cxn ang="0">
                    <a:pos x="114" y="62"/>
                  </a:cxn>
                  <a:cxn ang="0">
                    <a:pos x="112" y="62"/>
                  </a:cxn>
                  <a:cxn ang="0">
                    <a:pos x="110" y="60"/>
                  </a:cxn>
                  <a:cxn ang="0">
                    <a:pos x="117" y="19"/>
                  </a:cxn>
                  <a:cxn ang="0">
                    <a:pos x="117" y="18"/>
                  </a:cxn>
                  <a:cxn ang="0">
                    <a:pos x="108" y="17"/>
                  </a:cxn>
                  <a:cxn ang="0">
                    <a:pos x="106" y="35"/>
                  </a:cxn>
                  <a:cxn ang="0">
                    <a:pos x="105" y="36"/>
                  </a:cxn>
                  <a:cxn ang="0">
                    <a:pos x="107" y="18"/>
                  </a:cxn>
                  <a:cxn ang="0">
                    <a:pos x="96" y="16"/>
                  </a:cxn>
                  <a:cxn ang="0">
                    <a:pos x="97" y="16"/>
                  </a:cxn>
                  <a:cxn ang="0">
                    <a:pos x="95" y="34"/>
                  </a:cxn>
                  <a:cxn ang="0">
                    <a:pos x="93" y="33"/>
                  </a:cxn>
                  <a:cxn ang="0">
                    <a:pos x="96" y="16"/>
                  </a:cxn>
                  <a:cxn ang="0">
                    <a:pos x="86" y="14"/>
                  </a:cxn>
                  <a:cxn ang="0">
                    <a:pos x="84" y="32"/>
                  </a:cxn>
                  <a:cxn ang="0">
                    <a:pos x="83" y="31"/>
                  </a:cxn>
                  <a:cxn ang="0">
                    <a:pos x="85" y="14"/>
                  </a:cxn>
                  <a:cxn ang="0">
                    <a:pos x="75" y="12"/>
                  </a:cxn>
                  <a:cxn ang="0">
                    <a:pos x="76" y="12"/>
                  </a:cxn>
                  <a:cxn ang="0">
                    <a:pos x="73" y="30"/>
                  </a:cxn>
                  <a:cxn ang="0">
                    <a:pos x="72" y="31"/>
                  </a:cxn>
                  <a:cxn ang="0">
                    <a:pos x="74" y="12"/>
                  </a:cxn>
                  <a:cxn ang="0">
                    <a:pos x="64" y="10"/>
                  </a:cxn>
                  <a:cxn ang="0">
                    <a:pos x="65" y="11"/>
                  </a:cxn>
                  <a:cxn ang="0">
                    <a:pos x="59" y="42"/>
                  </a:cxn>
                  <a:cxn ang="0">
                    <a:pos x="62" y="11"/>
                  </a:cxn>
                  <a:cxn ang="0">
                    <a:pos x="52" y="9"/>
                  </a:cxn>
                  <a:cxn ang="0">
                    <a:pos x="54" y="9"/>
                  </a:cxn>
                  <a:cxn ang="0">
                    <a:pos x="50" y="28"/>
                  </a:cxn>
                  <a:cxn ang="0">
                    <a:pos x="50" y="26"/>
                  </a:cxn>
                  <a:cxn ang="0">
                    <a:pos x="52" y="9"/>
                  </a:cxn>
                  <a:cxn ang="0">
                    <a:pos x="43" y="7"/>
                  </a:cxn>
                  <a:cxn ang="0">
                    <a:pos x="40" y="25"/>
                  </a:cxn>
                  <a:cxn ang="0">
                    <a:pos x="39" y="26"/>
                  </a:cxn>
                  <a:cxn ang="0">
                    <a:pos x="42" y="7"/>
                  </a:cxn>
                  <a:cxn ang="0">
                    <a:pos x="31" y="5"/>
                  </a:cxn>
                  <a:cxn ang="0">
                    <a:pos x="29" y="23"/>
                  </a:cxn>
                  <a:cxn ang="0">
                    <a:pos x="28" y="24"/>
                  </a:cxn>
                  <a:cxn ang="0">
                    <a:pos x="30" y="6"/>
                  </a:cxn>
                  <a:cxn ang="0">
                    <a:pos x="19" y="4"/>
                  </a:cxn>
                  <a:cxn ang="0">
                    <a:pos x="21" y="4"/>
                  </a:cxn>
                  <a:cxn ang="0">
                    <a:pos x="18" y="23"/>
                  </a:cxn>
                  <a:cxn ang="0">
                    <a:pos x="17" y="22"/>
                  </a:cxn>
                  <a:cxn ang="0">
                    <a:pos x="19" y="4"/>
                  </a:cxn>
                  <a:cxn ang="0">
                    <a:pos x="10" y="0"/>
                  </a:cxn>
                  <a:cxn ang="0">
                    <a:pos x="11" y="2"/>
                  </a:cxn>
                  <a:cxn ang="0">
                    <a:pos x="5" y="44"/>
                  </a:cxn>
                  <a:cxn ang="0">
                    <a:pos x="4" y="45"/>
                  </a:cxn>
                  <a:cxn ang="0">
                    <a:pos x="1" y="45"/>
                  </a:cxn>
                  <a:cxn ang="0">
                    <a:pos x="0" y="43"/>
                  </a:cxn>
                  <a:cxn ang="0">
                    <a:pos x="7" y="2"/>
                  </a:cxn>
                  <a:cxn ang="0">
                    <a:pos x="9" y="0"/>
                  </a:cxn>
                </a:cxnLst>
                <a:rect l="0" t="0" r="r" b="b"/>
                <a:pathLst>
                  <a:path w="121" h="62">
                    <a:moveTo>
                      <a:pt x="117" y="18"/>
                    </a:moveTo>
                    <a:lnTo>
                      <a:pt x="120" y="18"/>
                    </a:lnTo>
                    <a:lnTo>
                      <a:pt x="120" y="18"/>
                    </a:lnTo>
                    <a:lnTo>
                      <a:pt x="121" y="19"/>
                    </a:lnTo>
                    <a:lnTo>
                      <a:pt x="121" y="20"/>
                    </a:lnTo>
                    <a:lnTo>
                      <a:pt x="115" y="60"/>
                    </a:lnTo>
                    <a:lnTo>
                      <a:pt x="115" y="61"/>
                    </a:lnTo>
                    <a:lnTo>
                      <a:pt x="114" y="62"/>
                    </a:lnTo>
                    <a:lnTo>
                      <a:pt x="113" y="62"/>
                    </a:lnTo>
                    <a:lnTo>
                      <a:pt x="112" y="62"/>
                    </a:lnTo>
                    <a:lnTo>
                      <a:pt x="111" y="62"/>
                    </a:lnTo>
                    <a:lnTo>
                      <a:pt x="110" y="60"/>
                    </a:lnTo>
                    <a:lnTo>
                      <a:pt x="110" y="60"/>
                    </a:lnTo>
                    <a:lnTo>
                      <a:pt x="117" y="19"/>
                    </a:lnTo>
                    <a:lnTo>
                      <a:pt x="117" y="18"/>
                    </a:lnTo>
                    <a:lnTo>
                      <a:pt x="117" y="18"/>
                    </a:lnTo>
                    <a:close/>
                    <a:moveTo>
                      <a:pt x="107" y="17"/>
                    </a:moveTo>
                    <a:lnTo>
                      <a:pt x="108" y="17"/>
                    </a:lnTo>
                    <a:lnTo>
                      <a:pt x="108" y="18"/>
                    </a:lnTo>
                    <a:lnTo>
                      <a:pt x="106" y="35"/>
                    </a:lnTo>
                    <a:lnTo>
                      <a:pt x="105" y="36"/>
                    </a:lnTo>
                    <a:lnTo>
                      <a:pt x="105" y="36"/>
                    </a:lnTo>
                    <a:lnTo>
                      <a:pt x="105" y="35"/>
                    </a:lnTo>
                    <a:lnTo>
                      <a:pt x="107" y="18"/>
                    </a:lnTo>
                    <a:lnTo>
                      <a:pt x="107" y="17"/>
                    </a:lnTo>
                    <a:close/>
                    <a:moveTo>
                      <a:pt x="96" y="16"/>
                    </a:moveTo>
                    <a:lnTo>
                      <a:pt x="97" y="16"/>
                    </a:lnTo>
                    <a:lnTo>
                      <a:pt x="97" y="16"/>
                    </a:lnTo>
                    <a:lnTo>
                      <a:pt x="95" y="33"/>
                    </a:lnTo>
                    <a:lnTo>
                      <a:pt x="95" y="34"/>
                    </a:lnTo>
                    <a:lnTo>
                      <a:pt x="93" y="34"/>
                    </a:lnTo>
                    <a:lnTo>
                      <a:pt x="93" y="33"/>
                    </a:lnTo>
                    <a:lnTo>
                      <a:pt x="96" y="16"/>
                    </a:lnTo>
                    <a:lnTo>
                      <a:pt x="96" y="16"/>
                    </a:lnTo>
                    <a:close/>
                    <a:moveTo>
                      <a:pt x="85" y="14"/>
                    </a:moveTo>
                    <a:lnTo>
                      <a:pt x="86" y="14"/>
                    </a:lnTo>
                    <a:lnTo>
                      <a:pt x="86" y="14"/>
                    </a:lnTo>
                    <a:lnTo>
                      <a:pt x="84" y="32"/>
                    </a:lnTo>
                    <a:lnTo>
                      <a:pt x="83" y="32"/>
                    </a:lnTo>
                    <a:lnTo>
                      <a:pt x="83" y="31"/>
                    </a:lnTo>
                    <a:lnTo>
                      <a:pt x="85" y="14"/>
                    </a:lnTo>
                    <a:lnTo>
                      <a:pt x="85" y="14"/>
                    </a:lnTo>
                    <a:close/>
                    <a:moveTo>
                      <a:pt x="74" y="12"/>
                    </a:moveTo>
                    <a:lnTo>
                      <a:pt x="75" y="12"/>
                    </a:lnTo>
                    <a:lnTo>
                      <a:pt x="75" y="12"/>
                    </a:lnTo>
                    <a:lnTo>
                      <a:pt x="76" y="12"/>
                    </a:lnTo>
                    <a:lnTo>
                      <a:pt x="76" y="13"/>
                    </a:lnTo>
                    <a:lnTo>
                      <a:pt x="73" y="30"/>
                    </a:lnTo>
                    <a:lnTo>
                      <a:pt x="72" y="31"/>
                    </a:lnTo>
                    <a:lnTo>
                      <a:pt x="72" y="31"/>
                    </a:lnTo>
                    <a:lnTo>
                      <a:pt x="72" y="30"/>
                    </a:lnTo>
                    <a:lnTo>
                      <a:pt x="74" y="12"/>
                    </a:lnTo>
                    <a:lnTo>
                      <a:pt x="74" y="12"/>
                    </a:lnTo>
                    <a:close/>
                    <a:moveTo>
                      <a:pt x="64" y="10"/>
                    </a:moveTo>
                    <a:lnTo>
                      <a:pt x="65" y="10"/>
                    </a:lnTo>
                    <a:lnTo>
                      <a:pt x="65" y="11"/>
                    </a:lnTo>
                    <a:lnTo>
                      <a:pt x="60" y="40"/>
                    </a:lnTo>
                    <a:lnTo>
                      <a:pt x="59" y="42"/>
                    </a:lnTo>
                    <a:lnTo>
                      <a:pt x="58" y="40"/>
                    </a:lnTo>
                    <a:lnTo>
                      <a:pt x="62" y="11"/>
                    </a:lnTo>
                    <a:lnTo>
                      <a:pt x="64" y="10"/>
                    </a:lnTo>
                    <a:close/>
                    <a:moveTo>
                      <a:pt x="52" y="9"/>
                    </a:moveTo>
                    <a:lnTo>
                      <a:pt x="54" y="9"/>
                    </a:lnTo>
                    <a:lnTo>
                      <a:pt x="54" y="9"/>
                    </a:lnTo>
                    <a:lnTo>
                      <a:pt x="51" y="27"/>
                    </a:lnTo>
                    <a:lnTo>
                      <a:pt x="50" y="28"/>
                    </a:lnTo>
                    <a:lnTo>
                      <a:pt x="50" y="27"/>
                    </a:lnTo>
                    <a:lnTo>
                      <a:pt x="50" y="26"/>
                    </a:lnTo>
                    <a:lnTo>
                      <a:pt x="52" y="9"/>
                    </a:lnTo>
                    <a:lnTo>
                      <a:pt x="52" y="9"/>
                    </a:lnTo>
                    <a:close/>
                    <a:moveTo>
                      <a:pt x="42" y="7"/>
                    </a:moveTo>
                    <a:lnTo>
                      <a:pt x="43" y="7"/>
                    </a:lnTo>
                    <a:lnTo>
                      <a:pt x="43" y="8"/>
                    </a:lnTo>
                    <a:lnTo>
                      <a:pt x="40" y="25"/>
                    </a:lnTo>
                    <a:lnTo>
                      <a:pt x="40" y="26"/>
                    </a:lnTo>
                    <a:lnTo>
                      <a:pt x="39" y="26"/>
                    </a:lnTo>
                    <a:lnTo>
                      <a:pt x="38" y="25"/>
                    </a:lnTo>
                    <a:lnTo>
                      <a:pt x="42" y="7"/>
                    </a:lnTo>
                    <a:close/>
                    <a:moveTo>
                      <a:pt x="30" y="5"/>
                    </a:moveTo>
                    <a:lnTo>
                      <a:pt x="31" y="5"/>
                    </a:lnTo>
                    <a:lnTo>
                      <a:pt x="31" y="6"/>
                    </a:lnTo>
                    <a:lnTo>
                      <a:pt x="29" y="23"/>
                    </a:lnTo>
                    <a:lnTo>
                      <a:pt x="29" y="24"/>
                    </a:lnTo>
                    <a:lnTo>
                      <a:pt x="28" y="24"/>
                    </a:lnTo>
                    <a:lnTo>
                      <a:pt x="28" y="23"/>
                    </a:lnTo>
                    <a:lnTo>
                      <a:pt x="30" y="6"/>
                    </a:lnTo>
                    <a:lnTo>
                      <a:pt x="30" y="5"/>
                    </a:lnTo>
                    <a:close/>
                    <a:moveTo>
                      <a:pt x="19" y="4"/>
                    </a:moveTo>
                    <a:lnTo>
                      <a:pt x="20" y="4"/>
                    </a:lnTo>
                    <a:lnTo>
                      <a:pt x="21" y="4"/>
                    </a:lnTo>
                    <a:lnTo>
                      <a:pt x="18" y="22"/>
                    </a:lnTo>
                    <a:lnTo>
                      <a:pt x="18" y="23"/>
                    </a:lnTo>
                    <a:lnTo>
                      <a:pt x="17" y="23"/>
                    </a:lnTo>
                    <a:lnTo>
                      <a:pt x="17" y="22"/>
                    </a:lnTo>
                    <a:lnTo>
                      <a:pt x="19" y="4"/>
                    </a:lnTo>
                    <a:lnTo>
                      <a:pt x="19" y="4"/>
                    </a:lnTo>
                    <a:close/>
                    <a:moveTo>
                      <a:pt x="9" y="0"/>
                    </a:moveTo>
                    <a:lnTo>
                      <a:pt x="10" y="0"/>
                    </a:lnTo>
                    <a:lnTo>
                      <a:pt x="11" y="1"/>
                    </a:lnTo>
                    <a:lnTo>
                      <a:pt x="11" y="2"/>
                    </a:lnTo>
                    <a:lnTo>
                      <a:pt x="11" y="3"/>
                    </a:lnTo>
                    <a:lnTo>
                      <a:pt x="5" y="44"/>
                    </a:lnTo>
                    <a:lnTo>
                      <a:pt x="5" y="45"/>
                    </a:lnTo>
                    <a:lnTo>
                      <a:pt x="4" y="45"/>
                    </a:lnTo>
                    <a:lnTo>
                      <a:pt x="2" y="45"/>
                    </a:lnTo>
                    <a:lnTo>
                      <a:pt x="1" y="45"/>
                    </a:lnTo>
                    <a:lnTo>
                      <a:pt x="0" y="43"/>
                    </a:lnTo>
                    <a:lnTo>
                      <a:pt x="0" y="43"/>
                    </a:lnTo>
                    <a:lnTo>
                      <a:pt x="7" y="2"/>
                    </a:lnTo>
                    <a:lnTo>
                      <a:pt x="7" y="2"/>
                    </a:lnTo>
                    <a:lnTo>
                      <a:pt x="7" y="1"/>
                    </a:lnTo>
                    <a:lnTo>
                      <a:pt x="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7" name="Freeform 620"/>
              <p:cNvSpPr>
                <a:spLocks noEditPoints="1"/>
              </p:cNvSpPr>
              <p:nvPr/>
            </p:nvSpPr>
            <p:spPr bwMode="auto">
              <a:xfrm>
                <a:off x="9072563" y="1716088"/>
                <a:ext cx="192088" cy="96838"/>
              </a:xfrm>
              <a:custGeom>
                <a:avLst/>
                <a:gdLst/>
                <a:ahLst/>
                <a:cxnLst>
                  <a:cxn ang="0">
                    <a:pos x="120" y="16"/>
                  </a:cxn>
                  <a:cxn ang="0">
                    <a:pos x="121" y="18"/>
                  </a:cxn>
                  <a:cxn ang="0">
                    <a:pos x="115" y="59"/>
                  </a:cxn>
                  <a:cxn ang="0">
                    <a:pos x="114" y="61"/>
                  </a:cxn>
                  <a:cxn ang="0">
                    <a:pos x="111" y="60"/>
                  </a:cxn>
                  <a:cxn ang="0">
                    <a:pos x="110" y="58"/>
                  </a:cxn>
                  <a:cxn ang="0">
                    <a:pos x="117" y="17"/>
                  </a:cxn>
                  <a:cxn ang="0">
                    <a:pos x="118" y="16"/>
                  </a:cxn>
                  <a:cxn ang="0">
                    <a:pos x="108" y="16"/>
                  </a:cxn>
                  <a:cxn ang="0">
                    <a:pos x="106" y="34"/>
                  </a:cxn>
                  <a:cxn ang="0">
                    <a:pos x="105" y="34"/>
                  </a:cxn>
                  <a:cxn ang="0">
                    <a:pos x="107" y="17"/>
                  </a:cxn>
                  <a:cxn ang="0">
                    <a:pos x="96" y="14"/>
                  </a:cxn>
                  <a:cxn ang="0">
                    <a:pos x="97" y="15"/>
                  </a:cxn>
                  <a:cxn ang="0">
                    <a:pos x="93" y="32"/>
                  </a:cxn>
                  <a:cxn ang="0">
                    <a:pos x="96" y="15"/>
                  </a:cxn>
                  <a:cxn ang="0">
                    <a:pos x="86" y="12"/>
                  </a:cxn>
                  <a:cxn ang="0">
                    <a:pos x="86" y="13"/>
                  </a:cxn>
                  <a:cxn ang="0">
                    <a:pos x="84" y="31"/>
                  </a:cxn>
                  <a:cxn ang="0">
                    <a:pos x="82" y="30"/>
                  </a:cxn>
                  <a:cxn ang="0">
                    <a:pos x="86" y="12"/>
                  </a:cxn>
                  <a:cxn ang="0">
                    <a:pos x="75" y="11"/>
                  </a:cxn>
                  <a:cxn ang="0">
                    <a:pos x="72" y="29"/>
                  </a:cxn>
                  <a:cxn ang="0">
                    <a:pos x="71" y="29"/>
                  </a:cxn>
                  <a:cxn ang="0">
                    <a:pos x="74" y="12"/>
                  </a:cxn>
                  <a:cxn ang="0">
                    <a:pos x="63" y="8"/>
                  </a:cxn>
                  <a:cxn ang="0">
                    <a:pos x="65" y="10"/>
                  </a:cxn>
                  <a:cxn ang="0">
                    <a:pos x="60" y="39"/>
                  </a:cxn>
                  <a:cxn ang="0">
                    <a:pos x="59" y="40"/>
                  </a:cxn>
                  <a:cxn ang="0">
                    <a:pos x="62" y="10"/>
                  </a:cxn>
                  <a:cxn ang="0">
                    <a:pos x="63" y="8"/>
                  </a:cxn>
                  <a:cxn ang="0">
                    <a:pos x="53" y="8"/>
                  </a:cxn>
                  <a:cxn ang="0">
                    <a:pos x="51" y="25"/>
                  </a:cxn>
                  <a:cxn ang="0">
                    <a:pos x="50" y="26"/>
                  </a:cxn>
                  <a:cxn ang="0">
                    <a:pos x="52" y="8"/>
                  </a:cxn>
                  <a:cxn ang="0">
                    <a:pos x="42" y="6"/>
                  </a:cxn>
                  <a:cxn ang="0">
                    <a:pos x="39" y="24"/>
                  </a:cxn>
                  <a:cxn ang="0">
                    <a:pos x="38" y="24"/>
                  </a:cxn>
                  <a:cxn ang="0">
                    <a:pos x="41" y="6"/>
                  </a:cxn>
                  <a:cxn ang="0">
                    <a:pos x="31" y="4"/>
                  </a:cxn>
                  <a:cxn ang="0">
                    <a:pos x="31" y="5"/>
                  </a:cxn>
                  <a:cxn ang="0">
                    <a:pos x="28" y="23"/>
                  </a:cxn>
                  <a:cxn ang="0">
                    <a:pos x="27" y="22"/>
                  </a:cxn>
                  <a:cxn ang="0">
                    <a:pos x="31" y="4"/>
                  </a:cxn>
                  <a:cxn ang="0">
                    <a:pos x="21" y="3"/>
                  </a:cxn>
                  <a:cxn ang="0">
                    <a:pos x="17" y="20"/>
                  </a:cxn>
                  <a:cxn ang="0">
                    <a:pos x="17" y="21"/>
                  </a:cxn>
                  <a:cxn ang="0">
                    <a:pos x="19" y="3"/>
                  </a:cxn>
                  <a:cxn ang="0">
                    <a:pos x="7" y="0"/>
                  </a:cxn>
                  <a:cxn ang="0">
                    <a:pos x="10" y="0"/>
                  </a:cxn>
                  <a:cxn ang="0">
                    <a:pos x="11" y="2"/>
                  </a:cxn>
                  <a:cxn ang="0">
                    <a:pos x="5" y="43"/>
                  </a:cxn>
                  <a:cxn ang="0">
                    <a:pos x="3" y="44"/>
                  </a:cxn>
                  <a:cxn ang="0">
                    <a:pos x="1" y="44"/>
                  </a:cxn>
                  <a:cxn ang="0">
                    <a:pos x="0" y="42"/>
                  </a:cxn>
                  <a:cxn ang="0">
                    <a:pos x="7" y="0"/>
                  </a:cxn>
                </a:cxnLst>
                <a:rect l="0" t="0" r="r" b="b"/>
                <a:pathLst>
                  <a:path w="121" h="61">
                    <a:moveTo>
                      <a:pt x="118" y="16"/>
                    </a:moveTo>
                    <a:lnTo>
                      <a:pt x="120" y="16"/>
                    </a:lnTo>
                    <a:lnTo>
                      <a:pt x="120" y="17"/>
                    </a:lnTo>
                    <a:lnTo>
                      <a:pt x="121" y="18"/>
                    </a:lnTo>
                    <a:lnTo>
                      <a:pt x="121" y="18"/>
                    </a:lnTo>
                    <a:lnTo>
                      <a:pt x="115" y="59"/>
                    </a:lnTo>
                    <a:lnTo>
                      <a:pt x="115" y="60"/>
                    </a:lnTo>
                    <a:lnTo>
                      <a:pt x="114" y="61"/>
                    </a:lnTo>
                    <a:lnTo>
                      <a:pt x="111" y="61"/>
                    </a:lnTo>
                    <a:lnTo>
                      <a:pt x="111" y="60"/>
                    </a:lnTo>
                    <a:lnTo>
                      <a:pt x="110" y="59"/>
                    </a:lnTo>
                    <a:lnTo>
                      <a:pt x="110" y="58"/>
                    </a:lnTo>
                    <a:lnTo>
                      <a:pt x="117" y="18"/>
                    </a:lnTo>
                    <a:lnTo>
                      <a:pt x="117" y="17"/>
                    </a:lnTo>
                    <a:lnTo>
                      <a:pt x="117" y="17"/>
                    </a:lnTo>
                    <a:lnTo>
                      <a:pt x="118" y="16"/>
                    </a:lnTo>
                    <a:close/>
                    <a:moveTo>
                      <a:pt x="107" y="16"/>
                    </a:moveTo>
                    <a:lnTo>
                      <a:pt x="108" y="16"/>
                    </a:lnTo>
                    <a:lnTo>
                      <a:pt x="108" y="17"/>
                    </a:lnTo>
                    <a:lnTo>
                      <a:pt x="106" y="34"/>
                    </a:lnTo>
                    <a:lnTo>
                      <a:pt x="106" y="34"/>
                    </a:lnTo>
                    <a:lnTo>
                      <a:pt x="105" y="34"/>
                    </a:lnTo>
                    <a:lnTo>
                      <a:pt x="105" y="34"/>
                    </a:lnTo>
                    <a:lnTo>
                      <a:pt x="107" y="17"/>
                    </a:lnTo>
                    <a:lnTo>
                      <a:pt x="107" y="16"/>
                    </a:lnTo>
                    <a:close/>
                    <a:moveTo>
                      <a:pt x="96" y="14"/>
                    </a:moveTo>
                    <a:lnTo>
                      <a:pt x="97" y="14"/>
                    </a:lnTo>
                    <a:lnTo>
                      <a:pt x="97" y="15"/>
                    </a:lnTo>
                    <a:lnTo>
                      <a:pt x="94" y="32"/>
                    </a:lnTo>
                    <a:lnTo>
                      <a:pt x="93" y="32"/>
                    </a:lnTo>
                    <a:lnTo>
                      <a:pt x="93" y="32"/>
                    </a:lnTo>
                    <a:lnTo>
                      <a:pt x="96" y="15"/>
                    </a:lnTo>
                    <a:lnTo>
                      <a:pt x="96" y="14"/>
                    </a:lnTo>
                    <a:close/>
                    <a:moveTo>
                      <a:pt x="86" y="12"/>
                    </a:moveTo>
                    <a:lnTo>
                      <a:pt x="86" y="13"/>
                    </a:lnTo>
                    <a:lnTo>
                      <a:pt x="86" y="13"/>
                    </a:lnTo>
                    <a:lnTo>
                      <a:pt x="84" y="30"/>
                    </a:lnTo>
                    <a:lnTo>
                      <a:pt x="84" y="31"/>
                    </a:lnTo>
                    <a:lnTo>
                      <a:pt x="82" y="31"/>
                    </a:lnTo>
                    <a:lnTo>
                      <a:pt x="82" y="30"/>
                    </a:lnTo>
                    <a:lnTo>
                      <a:pt x="85" y="13"/>
                    </a:lnTo>
                    <a:lnTo>
                      <a:pt x="86" y="12"/>
                    </a:lnTo>
                    <a:close/>
                    <a:moveTo>
                      <a:pt x="74" y="11"/>
                    </a:moveTo>
                    <a:lnTo>
                      <a:pt x="75" y="11"/>
                    </a:lnTo>
                    <a:lnTo>
                      <a:pt x="75" y="12"/>
                    </a:lnTo>
                    <a:lnTo>
                      <a:pt x="72" y="29"/>
                    </a:lnTo>
                    <a:lnTo>
                      <a:pt x="72" y="29"/>
                    </a:lnTo>
                    <a:lnTo>
                      <a:pt x="71" y="29"/>
                    </a:lnTo>
                    <a:lnTo>
                      <a:pt x="71" y="29"/>
                    </a:lnTo>
                    <a:lnTo>
                      <a:pt x="74" y="12"/>
                    </a:lnTo>
                    <a:lnTo>
                      <a:pt x="74" y="11"/>
                    </a:lnTo>
                    <a:close/>
                    <a:moveTo>
                      <a:pt x="63" y="8"/>
                    </a:moveTo>
                    <a:lnTo>
                      <a:pt x="65" y="8"/>
                    </a:lnTo>
                    <a:lnTo>
                      <a:pt x="65" y="10"/>
                    </a:lnTo>
                    <a:lnTo>
                      <a:pt x="60" y="39"/>
                    </a:lnTo>
                    <a:lnTo>
                      <a:pt x="60" y="39"/>
                    </a:lnTo>
                    <a:lnTo>
                      <a:pt x="60" y="40"/>
                    </a:lnTo>
                    <a:lnTo>
                      <a:pt x="59" y="40"/>
                    </a:lnTo>
                    <a:lnTo>
                      <a:pt x="58" y="39"/>
                    </a:lnTo>
                    <a:lnTo>
                      <a:pt x="62" y="10"/>
                    </a:lnTo>
                    <a:lnTo>
                      <a:pt x="62" y="9"/>
                    </a:lnTo>
                    <a:lnTo>
                      <a:pt x="63" y="8"/>
                    </a:lnTo>
                    <a:close/>
                    <a:moveTo>
                      <a:pt x="52" y="8"/>
                    </a:moveTo>
                    <a:lnTo>
                      <a:pt x="53" y="8"/>
                    </a:lnTo>
                    <a:lnTo>
                      <a:pt x="53" y="8"/>
                    </a:lnTo>
                    <a:lnTo>
                      <a:pt x="51" y="25"/>
                    </a:lnTo>
                    <a:lnTo>
                      <a:pt x="51" y="26"/>
                    </a:lnTo>
                    <a:lnTo>
                      <a:pt x="50" y="26"/>
                    </a:lnTo>
                    <a:lnTo>
                      <a:pt x="50" y="25"/>
                    </a:lnTo>
                    <a:lnTo>
                      <a:pt x="52" y="8"/>
                    </a:lnTo>
                    <a:close/>
                    <a:moveTo>
                      <a:pt x="41" y="6"/>
                    </a:moveTo>
                    <a:lnTo>
                      <a:pt x="42" y="6"/>
                    </a:lnTo>
                    <a:lnTo>
                      <a:pt x="42" y="6"/>
                    </a:lnTo>
                    <a:lnTo>
                      <a:pt x="39" y="24"/>
                    </a:lnTo>
                    <a:lnTo>
                      <a:pt x="39" y="24"/>
                    </a:lnTo>
                    <a:lnTo>
                      <a:pt x="38" y="24"/>
                    </a:lnTo>
                    <a:lnTo>
                      <a:pt x="38" y="24"/>
                    </a:lnTo>
                    <a:lnTo>
                      <a:pt x="41" y="6"/>
                    </a:lnTo>
                    <a:lnTo>
                      <a:pt x="41" y="6"/>
                    </a:lnTo>
                    <a:close/>
                    <a:moveTo>
                      <a:pt x="31" y="4"/>
                    </a:moveTo>
                    <a:lnTo>
                      <a:pt x="31" y="4"/>
                    </a:lnTo>
                    <a:lnTo>
                      <a:pt x="31" y="5"/>
                    </a:lnTo>
                    <a:lnTo>
                      <a:pt x="29" y="22"/>
                    </a:lnTo>
                    <a:lnTo>
                      <a:pt x="28" y="23"/>
                    </a:lnTo>
                    <a:lnTo>
                      <a:pt x="27" y="23"/>
                    </a:lnTo>
                    <a:lnTo>
                      <a:pt x="27" y="22"/>
                    </a:lnTo>
                    <a:lnTo>
                      <a:pt x="30" y="5"/>
                    </a:lnTo>
                    <a:lnTo>
                      <a:pt x="31" y="4"/>
                    </a:lnTo>
                    <a:close/>
                    <a:moveTo>
                      <a:pt x="19" y="3"/>
                    </a:moveTo>
                    <a:lnTo>
                      <a:pt x="21" y="3"/>
                    </a:lnTo>
                    <a:lnTo>
                      <a:pt x="21" y="3"/>
                    </a:lnTo>
                    <a:lnTo>
                      <a:pt x="17" y="20"/>
                    </a:lnTo>
                    <a:lnTo>
                      <a:pt x="17" y="21"/>
                    </a:lnTo>
                    <a:lnTo>
                      <a:pt x="17" y="21"/>
                    </a:lnTo>
                    <a:lnTo>
                      <a:pt x="17" y="20"/>
                    </a:lnTo>
                    <a:lnTo>
                      <a:pt x="19" y="3"/>
                    </a:lnTo>
                    <a:lnTo>
                      <a:pt x="19" y="3"/>
                    </a:lnTo>
                    <a:close/>
                    <a:moveTo>
                      <a:pt x="7" y="0"/>
                    </a:moveTo>
                    <a:lnTo>
                      <a:pt x="10" y="0"/>
                    </a:lnTo>
                    <a:lnTo>
                      <a:pt x="10" y="0"/>
                    </a:lnTo>
                    <a:lnTo>
                      <a:pt x="11" y="1"/>
                    </a:lnTo>
                    <a:lnTo>
                      <a:pt x="11" y="2"/>
                    </a:lnTo>
                    <a:lnTo>
                      <a:pt x="5" y="42"/>
                    </a:lnTo>
                    <a:lnTo>
                      <a:pt x="5" y="43"/>
                    </a:lnTo>
                    <a:lnTo>
                      <a:pt x="4" y="44"/>
                    </a:lnTo>
                    <a:lnTo>
                      <a:pt x="3" y="44"/>
                    </a:lnTo>
                    <a:lnTo>
                      <a:pt x="2" y="44"/>
                    </a:lnTo>
                    <a:lnTo>
                      <a:pt x="1" y="44"/>
                    </a:lnTo>
                    <a:lnTo>
                      <a:pt x="0" y="42"/>
                    </a:lnTo>
                    <a:lnTo>
                      <a:pt x="0" y="42"/>
                    </a:lnTo>
                    <a:lnTo>
                      <a:pt x="7" y="1"/>
                    </a:lnTo>
                    <a:lnTo>
                      <a:pt x="7" y="0"/>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8" name="Freeform 621"/>
              <p:cNvSpPr>
                <a:spLocks noEditPoints="1"/>
              </p:cNvSpPr>
              <p:nvPr/>
            </p:nvSpPr>
            <p:spPr bwMode="auto">
              <a:xfrm>
                <a:off x="9247188" y="1741488"/>
                <a:ext cx="192088" cy="98425"/>
              </a:xfrm>
              <a:custGeom>
                <a:avLst/>
                <a:gdLst/>
                <a:ahLst/>
                <a:cxnLst>
                  <a:cxn ang="0">
                    <a:pos x="119" y="16"/>
                  </a:cxn>
                  <a:cxn ang="0">
                    <a:pos x="121" y="18"/>
                  </a:cxn>
                  <a:cxn ang="0">
                    <a:pos x="114" y="60"/>
                  </a:cxn>
                  <a:cxn ang="0">
                    <a:pos x="114" y="61"/>
                  </a:cxn>
                  <a:cxn ang="0">
                    <a:pos x="112" y="62"/>
                  </a:cxn>
                  <a:cxn ang="0">
                    <a:pos x="110" y="60"/>
                  </a:cxn>
                  <a:cxn ang="0">
                    <a:pos x="116" y="18"/>
                  </a:cxn>
                  <a:cxn ang="0">
                    <a:pos x="117" y="17"/>
                  </a:cxn>
                  <a:cxn ang="0">
                    <a:pos x="107" y="16"/>
                  </a:cxn>
                  <a:cxn ang="0">
                    <a:pos x="108" y="17"/>
                  </a:cxn>
                  <a:cxn ang="0">
                    <a:pos x="105" y="35"/>
                  </a:cxn>
                  <a:cxn ang="0">
                    <a:pos x="104" y="35"/>
                  </a:cxn>
                  <a:cxn ang="0">
                    <a:pos x="107" y="17"/>
                  </a:cxn>
                  <a:cxn ang="0">
                    <a:pos x="96" y="14"/>
                  </a:cxn>
                  <a:cxn ang="0">
                    <a:pos x="97" y="16"/>
                  </a:cxn>
                  <a:cxn ang="0">
                    <a:pos x="94" y="33"/>
                  </a:cxn>
                  <a:cxn ang="0">
                    <a:pos x="93" y="33"/>
                  </a:cxn>
                  <a:cxn ang="0">
                    <a:pos x="96" y="14"/>
                  </a:cxn>
                  <a:cxn ang="0">
                    <a:pos x="86" y="13"/>
                  </a:cxn>
                  <a:cxn ang="0">
                    <a:pos x="84" y="31"/>
                  </a:cxn>
                  <a:cxn ang="0">
                    <a:pos x="82" y="32"/>
                  </a:cxn>
                  <a:cxn ang="0">
                    <a:pos x="85" y="14"/>
                  </a:cxn>
                  <a:cxn ang="0">
                    <a:pos x="74" y="11"/>
                  </a:cxn>
                  <a:cxn ang="0">
                    <a:pos x="75" y="12"/>
                  </a:cxn>
                  <a:cxn ang="0">
                    <a:pos x="72" y="30"/>
                  </a:cxn>
                  <a:cxn ang="0">
                    <a:pos x="71" y="30"/>
                  </a:cxn>
                  <a:cxn ang="0">
                    <a:pos x="74" y="12"/>
                  </a:cxn>
                  <a:cxn ang="0">
                    <a:pos x="62" y="9"/>
                  </a:cxn>
                  <a:cxn ang="0">
                    <a:pos x="65" y="10"/>
                  </a:cxn>
                  <a:cxn ang="0">
                    <a:pos x="60" y="40"/>
                  </a:cxn>
                  <a:cxn ang="0">
                    <a:pos x="58" y="40"/>
                  </a:cxn>
                  <a:cxn ang="0">
                    <a:pos x="62" y="10"/>
                  </a:cxn>
                  <a:cxn ang="0">
                    <a:pos x="52" y="8"/>
                  </a:cxn>
                  <a:cxn ang="0">
                    <a:pos x="53" y="9"/>
                  </a:cxn>
                  <a:cxn ang="0">
                    <a:pos x="50" y="26"/>
                  </a:cxn>
                  <a:cxn ang="0">
                    <a:pos x="49" y="26"/>
                  </a:cxn>
                  <a:cxn ang="0">
                    <a:pos x="52" y="8"/>
                  </a:cxn>
                  <a:cxn ang="0">
                    <a:pos x="42" y="6"/>
                  </a:cxn>
                  <a:cxn ang="0">
                    <a:pos x="39" y="25"/>
                  </a:cxn>
                  <a:cxn ang="0">
                    <a:pos x="38" y="25"/>
                  </a:cxn>
                  <a:cxn ang="0">
                    <a:pos x="41" y="7"/>
                  </a:cxn>
                  <a:cxn ang="0">
                    <a:pos x="30" y="5"/>
                  </a:cxn>
                  <a:cxn ang="0">
                    <a:pos x="31" y="6"/>
                  </a:cxn>
                  <a:cxn ang="0">
                    <a:pos x="29" y="23"/>
                  </a:cxn>
                  <a:cxn ang="0">
                    <a:pos x="27" y="23"/>
                  </a:cxn>
                  <a:cxn ang="0">
                    <a:pos x="30" y="5"/>
                  </a:cxn>
                  <a:cxn ang="0">
                    <a:pos x="20" y="3"/>
                  </a:cxn>
                  <a:cxn ang="0">
                    <a:pos x="17" y="21"/>
                  </a:cxn>
                  <a:cxn ang="0">
                    <a:pos x="16" y="21"/>
                  </a:cxn>
                  <a:cxn ang="0">
                    <a:pos x="19" y="3"/>
                  </a:cxn>
                  <a:cxn ang="0">
                    <a:pos x="10" y="0"/>
                  </a:cxn>
                  <a:cxn ang="0">
                    <a:pos x="11" y="2"/>
                  </a:cxn>
                  <a:cxn ang="0">
                    <a:pos x="5" y="43"/>
                  </a:cxn>
                  <a:cxn ang="0">
                    <a:pos x="4" y="45"/>
                  </a:cxn>
                  <a:cxn ang="0">
                    <a:pos x="1" y="44"/>
                  </a:cxn>
                  <a:cxn ang="0">
                    <a:pos x="0" y="42"/>
                  </a:cxn>
                  <a:cxn ang="0">
                    <a:pos x="7" y="1"/>
                  </a:cxn>
                  <a:cxn ang="0">
                    <a:pos x="8" y="0"/>
                  </a:cxn>
                </a:cxnLst>
                <a:rect l="0" t="0" r="r" b="b"/>
                <a:pathLst>
                  <a:path w="121" h="62">
                    <a:moveTo>
                      <a:pt x="118" y="16"/>
                    </a:moveTo>
                    <a:lnTo>
                      <a:pt x="119" y="16"/>
                    </a:lnTo>
                    <a:lnTo>
                      <a:pt x="120" y="17"/>
                    </a:lnTo>
                    <a:lnTo>
                      <a:pt x="121" y="18"/>
                    </a:lnTo>
                    <a:lnTo>
                      <a:pt x="121" y="19"/>
                    </a:lnTo>
                    <a:lnTo>
                      <a:pt x="114" y="60"/>
                    </a:lnTo>
                    <a:lnTo>
                      <a:pt x="114" y="61"/>
                    </a:lnTo>
                    <a:lnTo>
                      <a:pt x="114" y="61"/>
                    </a:lnTo>
                    <a:lnTo>
                      <a:pt x="113" y="62"/>
                    </a:lnTo>
                    <a:lnTo>
                      <a:pt x="112" y="62"/>
                    </a:lnTo>
                    <a:lnTo>
                      <a:pt x="111" y="61"/>
                    </a:lnTo>
                    <a:lnTo>
                      <a:pt x="110" y="60"/>
                    </a:lnTo>
                    <a:lnTo>
                      <a:pt x="110" y="59"/>
                    </a:lnTo>
                    <a:lnTo>
                      <a:pt x="116" y="18"/>
                    </a:lnTo>
                    <a:lnTo>
                      <a:pt x="116" y="18"/>
                    </a:lnTo>
                    <a:lnTo>
                      <a:pt x="117" y="17"/>
                    </a:lnTo>
                    <a:lnTo>
                      <a:pt x="118" y="16"/>
                    </a:lnTo>
                    <a:close/>
                    <a:moveTo>
                      <a:pt x="107" y="16"/>
                    </a:moveTo>
                    <a:lnTo>
                      <a:pt x="108" y="16"/>
                    </a:lnTo>
                    <a:lnTo>
                      <a:pt x="108" y="17"/>
                    </a:lnTo>
                    <a:lnTo>
                      <a:pt x="106" y="35"/>
                    </a:lnTo>
                    <a:lnTo>
                      <a:pt x="105" y="35"/>
                    </a:lnTo>
                    <a:lnTo>
                      <a:pt x="105" y="35"/>
                    </a:lnTo>
                    <a:lnTo>
                      <a:pt x="104" y="35"/>
                    </a:lnTo>
                    <a:lnTo>
                      <a:pt x="104" y="34"/>
                    </a:lnTo>
                    <a:lnTo>
                      <a:pt x="107" y="17"/>
                    </a:lnTo>
                    <a:lnTo>
                      <a:pt x="107" y="16"/>
                    </a:lnTo>
                    <a:close/>
                    <a:moveTo>
                      <a:pt x="96" y="14"/>
                    </a:moveTo>
                    <a:lnTo>
                      <a:pt x="97" y="15"/>
                    </a:lnTo>
                    <a:lnTo>
                      <a:pt x="97" y="16"/>
                    </a:lnTo>
                    <a:lnTo>
                      <a:pt x="94" y="33"/>
                    </a:lnTo>
                    <a:lnTo>
                      <a:pt x="94" y="33"/>
                    </a:lnTo>
                    <a:lnTo>
                      <a:pt x="93" y="33"/>
                    </a:lnTo>
                    <a:lnTo>
                      <a:pt x="93" y="33"/>
                    </a:lnTo>
                    <a:lnTo>
                      <a:pt x="96" y="15"/>
                    </a:lnTo>
                    <a:lnTo>
                      <a:pt x="96" y="14"/>
                    </a:lnTo>
                    <a:close/>
                    <a:moveTo>
                      <a:pt x="85" y="13"/>
                    </a:moveTo>
                    <a:lnTo>
                      <a:pt x="86" y="13"/>
                    </a:lnTo>
                    <a:lnTo>
                      <a:pt x="86" y="14"/>
                    </a:lnTo>
                    <a:lnTo>
                      <a:pt x="84" y="31"/>
                    </a:lnTo>
                    <a:lnTo>
                      <a:pt x="84" y="32"/>
                    </a:lnTo>
                    <a:lnTo>
                      <a:pt x="82" y="32"/>
                    </a:lnTo>
                    <a:lnTo>
                      <a:pt x="82" y="31"/>
                    </a:lnTo>
                    <a:lnTo>
                      <a:pt x="85" y="14"/>
                    </a:lnTo>
                    <a:lnTo>
                      <a:pt x="85" y="13"/>
                    </a:lnTo>
                    <a:close/>
                    <a:moveTo>
                      <a:pt x="74" y="11"/>
                    </a:moveTo>
                    <a:lnTo>
                      <a:pt x="75" y="11"/>
                    </a:lnTo>
                    <a:lnTo>
                      <a:pt x="75" y="12"/>
                    </a:lnTo>
                    <a:lnTo>
                      <a:pt x="72" y="30"/>
                    </a:lnTo>
                    <a:lnTo>
                      <a:pt x="72" y="30"/>
                    </a:lnTo>
                    <a:lnTo>
                      <a:pt x="72" y="30"/>
                    </a:lnTo>
                    <a:lnTo>
                      <a:pt x="71" y="30"/>
                    </a:lnTo>
                    <a:lnTo>
                      <a:pt x="71" y="29"/>
                    </a:lnTo>
                    <a:lnTo>
                      <a:pt x="74" y="12"/>
                    </a:lnTo>
                    <a:lnTo>
                      <a:pt x="74" y="11"/>
                    </a:lnTo>
                    <a:close/>
                    <a:moveTo>
                      <a:pt x="62" y="9"/>
                    </a:moveTo>
                    <a:lnTo>
                      <a:pt x="64" y="9"/>
                    </a:lnTo>
                    <a:lnTo>
                      <a:pt x="65" y="10"/>
                    </a:lnTo>
                    <a:lnTo>
                      <a:pt x="65" y="11"/>
                    </a:lnTo>
                    <a:lnTo>
                      <a:pt x="60" y="40"/>
                    </a:lnTo>
                    <a:lnTo>
                      <a:pt x="59" y="41"/>
                    </a:lnTo>
                    <a:lnTo>
                      <a:pt x="58" y="40"/>
                    </a:lnTo>
                    <a:lnTo>
                      <a:pt x="58" y="39"/>
                    </a:lnTo>
                    <a:lnTo>
                      <a:pt x="62" y="10"/>
                    </a:lnTo>
                    <a:lnTo>
                      <a:pt x="62" y="9"/>
                    </a:lnTo>
                    <a:close/>
                    <a:moveTo>
                      <a:pt x="52" y="8"/>
                    </a:moveTo>
                    <a:lnTo>
                      <a:pt x="53" y="8"/>
                    </a:lnTo>
                    <a:lnTo>
                      <a:pt x="53" y="9"/>
                    </a:lnTo>
                    <a:lnTo>
                      <a:pt x="51" y="26"/>
                    </a:lnTo>
                    <a:lnTo>
                      <a:pt x="50" y="26"/>
                    </a:lnTo>
                    <a:lnTo>
                      <a:pt x="49" y="26"/>
                    </a:lnTo>
                    <a:lnTo>
                      <a:pt x="49" y="26"/>
                    </a:lnTo>
                    <a:lnTo>
                      <a:pt x="52" y="9"/>
                    </a:lnTo>
                    <a:lnTo>
                      <a:pt x="52" y="8"/>
                    </a:lnTo>
                    <a:close/>
                    <a:moveTo>
                      <a:pt x="41" y="6"/>
                    </a:moveTo>
                    <a:lnTo>
                      <a:pt x="42" y="6"/>
                    </a:lnTo>
                    <a:lnTo>
                      <a:pt x="42" y="7"/>
                    </a:lnTo>
                    <a:lnTo>
                      <a:pt x="39" y="25"/>
                    </a:lnTo>
                    <a:lnTo>
                      <a:pt x="39" y="25"/>
                    </a:lnTo>
                    <a:lnTo>
                      <a:pt x="38" y="25"/>
                    </a:lnTo>
                    <a:lnTo>
                      <a:pt x="38" y="25"/>
                    </a:lnTo>
                    <a:lnTo>
                      <a:pt x="41" y="7"/>
                    </a:lnTo>
                    <a:lnTo>
                      <a:pt x="41" y="6"/>
                    </a:lnTo>
                    <a:close/>
                    <a:moveTo>
                      <a:pt x="30" y="5"/>
                    </a:moveTo>
                    <a:lnTo>
                      <a:pt x="31" y="5"/>
                    </a:lnTo>
                    <a:lnTo>
                      <a:pt x="31" y="6"/>
                    </a:lnTo>
                    <a:lnTo>
                      <a:pt x="29" y="23"/>
                    </a:lnTo>
                    <a:lnTo>
                      <a:pt x="29" y="23"/>
                    </a:lnTo>
                    <a:lnTo>
                      <a:pt x="27" y="23"/>
                    </a:lnTo>
                    <a:lnTo>
                      <a:pt x="27" y="23"/>
                    </a:lnTo>
                    <a:lnTo>
                      <a:pt x="30" y="6"/>
                    </a:lnTo>
                    <a:lnTo>
                      <a:pt x="30" y="5"/>
                    </a:lnTo>
                    <a:close/>
                    <a:moveTo>
                      <a:pt x="19" y="3"/>
                    </a:moveTo>
                    <a:lnTo>
                      <a:pt x="20" y="3"/>
                    </a:lnTo>
                    <a:lnTo>
                      <a:pt x="20" y="4"/>
                    </a:lnTo>
                    <a:lnTo>
                      <a:pt x="17" y="21"/>
                    </a:lnTo>
                    <a:lnTo>
                      <a:pt x="16" y="21"/>
                    </a:lnTo>
                    <a:lnTo>
                      <a:pt x="16" y="21"/>
                    </a:lnTo>
                    <a:lnTo>
                      <a:pt x="19" y="4"/>
                    </a:lnTo>
                    <a:lnTo>
                      <a:pt x="19" y="3"/>
                    </a:lnTo>
                    <a:close/>
                    <a:moveTo>
                      <a:pt x="8" y="0"/>
                    </a:moveTo>
                    <a:lnTo>
                      <a:pt x="10" y="0"/>
                    </a:lnTo>
                    <a:lnTo>
                      <a:pt x="10" y="1"/>
                    </a:lnTo>
                    <a:lnTo>
                      <a:pt x="11" y="2"/>
                    </a:lnTo>
                    <a:lnTo>
                      <a:pt x="11" y="2"/>
                    </a:lnTo>
                    <a:lnTo>
                      <a:pt x="5" y="43"/>
                    </a:lnTo>
                    <a:lnTo>
                      <a:pt x="5" y="44"/>
                    </a:lnTo>
                    <a:lnTo>
                      <a:pt x="4" y="45"/>
                    </a:lnTo>
                    <a:lnTo>
                      <a:pt x="1" y="45"/>
                    </a:lnTo>
                    <a:lnTo>
                      <a:pt x="1" y="44"/>
                    </a:lnTo>
                    <a:lnTo>
                      <a:pt x="0" y="43"/>
                    </a:lnTo>
                    <a:lnTo>
                      <a:pt x="0" y="42"/>
                    </a:lnTo>
                    <a:lnTo>
                      <a:pt x="7" y="2"/>
                    </a:lnTo>
                    <a:lnTo>
                      <a:pt x="7" y="1"/>
                    </a:lnTo>
                    <a:lnTo>
                      <a:pt x="7"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9" name="Freeform 622"/>
              <p:cNvSpPr>
                <a:spLocks noEditPoints="1"/>
              </p:cNvSpPr>
              <p:nvPr/>
            </p:nvSpPr>
            <p:spPr bwMode="auto">
              <a:xfrm>
                <a:off x="9421813" y="1766888"/>
                <a:ext cx="190500" cy="98425"/>
              </a:xfrm>
              <a:custGeom>
                <a:avLst/>
                <a:gdLst/>
                <a:ahLst/>
                <a:cxnLst>
                  <a:cxn ang="0">
                    <a:pos x="119" y="17"/>
                  </a:cxn>
                  <a:cxn ang="0">
                    <a:pos x="120" y="20"/>
                  </a:cxn>
                  <a:cxn ang="0">
                    <a:pos x="114" y="62"/>
                  </a:cxn>
                  <a:cxn ang="0">
                    <a:pos x="111" y="62"/>
                  </a:cxn>
                  <a:cxn ang="0">
                    <a:pos x="110" y="60"/>
                  </a:cxn>
                  <a:cxn ang="0">
                    <a:pos x="116" y="19"/>
                  </a:cxn>
                  <a:cxn ang="0">
                    <a:pos x="107" y="17"/>
                  </a:cxn>
                  <a:cxn ang="0">
                    <a:pos x="108" y="18"/>
                  </a:cxn>
                  <a:cxn ang="0">
                    <a:pos x="105" y="36"/>
                  </a:cxn>
                  <a:cxn ang="0">
                    <a:pos x="104" y="35"/>
                  </a:cxn>
                  <a:cxn ang="0">
                    <a:pos x="95" y="16"/>
                  </a:cxn>
                  <a:cxn ang="0">
                    <a:pos x="97" y="16"/>
                  </a:cxn>
                  <a:cxn ang="0">
                    <a:pos x="94" y="34"/>
                  </a:cxn>
                  <a:cxn ang="0">
                    <a:pos x="93" y="33"/>
                  </a:cxn>
                  <a:cxn ang="0">
                    <a:pos x="95" y="16"/>
                  </a:cxn>
                  <a:cxn ang="0">
                    <a:pos x="86" y="14"/>
                  </a:cxn>
                  <a:cxn ang="0">
                    <a:pos x="83" y="32"/>
                  </a:cxn>
                  <a:cxn ang="0">
                    <a:pos x="82" y="33"/>
                  </a:cxn>
                  <a:cxn ang="0">
                    <a:pos x="85" y="14"/>
                  </a:cxn>
                  <a:cxn ang="0">
                    <a:pos x="73" y="12"/>
                  </a:cxn>
                  <a:cxn ang="0">
                    <a:pos x="75" y="13"/>
                  </a:cxn>
                  <a:cxn ang="0">
                    <a:pos x="72" y="31"/>
                  </a:cxn>
                  <a:cxn ang="0">
                    <a:pos x="71" y="30"/>
                  </a:cxn>
                  <a:cxn ang="0">
                    <a:pos x="63" y="10"/>
                  </a:cxn>
                  <a:cxn ang="0">
                    <a:pos x="60" y="40"/>
                  </a:cxn>
                  <a:cxn ang="0">
                    <a:pos x="58" y="40"/>
                  </a:cxn>
                  <a:cxn ang="0">
                    <a:pos x="63" y="10"/>
                  </a:cxn>
                  <a:cxn ang="0">
                    <a:pos x="52" y="9"/>
                  </a:cxn>
                  <a:cxn ang="0">
                    <a:pos x="50" y="27"/>
                  </a:cxn>
                  <a:cxn ang="0">
                    <a:pos x="49" y="28"/>
                  </a:cxn>
                  <a:cxn ang="0">
                    <a:pos x="52" y="9"/>
                  </a:cxn>
                  <a:cxn ang="0">
                    <a:pos x="40" y="7"/>
                  </a:cxn>
                  <a:cxn ang="0">
                    <a:pos x="42" y="8"/>
                  </a:cxn>
                  <a:cxn ang="0">
                    <a:pos x="39" y="26"/>
                  </a:cxn>
                  <a:cxn ang="0">
                    <a:pos x="38" y="25"/>
                  </a:cxn>
                  <a:cxn ang="0">
                    <a:pos x="40" y="7"/>
                  </a:cxn>
                  <a:cxn ang="0">
                    <a:pos x="31" y="5"/>
                  </a:cxn>
                  <a:cxn ang="0">
                    <a:pos x="28" y="24"/>
                  </a:cxn>
                  <a:cxn ang="0">
                    <a:pos x="27" y="23"/>
                  </a:cxn>
                  <a:cxn ang="0">
                    <a:pos x="30" y="5"/>
                  </a:cxn>
                  <a:cxn ang="0">
                    <a:pos x="20" y="4"/>
                  </a:cxn>
                  <a:cxn ang="0">
                    <a:pos x="17" y="22"/>
                  </a:cxn>
                  <a:cxn ang="0">
                    <a:pos x="16" y="23"/>
                  </a:cxn>
                  <a:cxn ang="0">
                    <a:pos x="18" y="4"/>
                  </a:cxn>
                  <a:cxn ang="0">
                    <a:pos x="19" y="4"/>
                  </a:cxn>
                  <a:cxn ang="0">
                    <a:pos x="9" y="0"/>
                  </a:cxn>
                  <a:cxn ang="0">
                    <a:pos x="11" y="2"/>
                  </a:cxn>
                  <a:cxn ang="0">
                    <a:pos x="4" y="44"/>
                  </a:cxn>
                  <a:cxn ang="0">
                    <a:pos x="4" y="45"/>
                  </a:cxn>
                  <a:cxn ang="0">
                    <a:pos x="2" y="46"/>
                  </a:cxn>
                  <a:cxn ang="0">
                    <a:pos x="0" y="44"/>
                  </a:cxn>
                  <a:cxn ang="0">
                    <a:pos x="6" y="2"/>
                  </a:cxn>
                  <a:cxn ang="0">
                    <a:pos x="7" y="1"/>
                  </a:cxn>
                </a:cxnLst>
                <a:rect l="0" t="0" r="r" b="b"/>
                <a:pathLst>
                  <a:path w="120" h="62">
                    <a:moveTo>
                      <a:pt x="117" y="17"/>
                    </a:moveTo>
                    <a:lnTo>
                      <a:pt x="119" y="17"/>
                    </a:lnTo>
                    <a:lnTo>
                      <a:pt x="120" y="18"/>
                    </a:lnTo>
                    <a:lnTo>
                      <a:pt x="120" y="20"/>
                    </a:lnTo>
                    <a:lnTo>
                      <a:pt x="114" y="60"/>
                    </a:lnTo>
                    <a:lnTo>
                      <a:pt x="114" y="62"/>
                    </a:lnTo>
                    <a:lnTo>
                      <a:pt x="113" y="62"/>
                    </a:lnTo>
                    <a:lnTo>
                      <a:pt x="111" y="62"/>
                    </a:lnTo>
                    <a:lnTo>
                      <a:pt x="110" y="62"/>
                    </a:lnTo>
                    <a:lnTo>
                      <a:pt x="110" y="60"/>
                    </a:lnTo>
                    <a:lnTo>
                      <a:pt x="116" y="19"/>
                    </a:lnTo>
                    <a:lnTo>
                      <a:pt x="116" y="19"/>
                    </a:lnTo>
                    <a:lnTo>
                      <a:pt x="117" y="17"/>
                    </a:lnTo>
                    <a:close/>
                    <a:moveTo>
                      <a:pt x="107" y="17"/>
                    </a:moveTo>
                    <a:lnTo>
                      <a:pt x="108" y="17"/>
                    </a:lnTo>
                    <a:lnTo>
                      <a:pt x="108" y="18"/>
                    </a:lnTo>
                    <a:lnTo>
                      <a:pt x="105" y="35"/>
                    </a:lnTo>
                    <a:lnTo>
                      <a:pt x="105" y="36"/>
                    </a:lnTo>
                    <a:lnTo>
                      <a:pt x="104" y="36"/>
                    </a:lnTo>
                    <a:lnTo>
                      <a:pt x="104" y="35"/>
                    </a:lnTo>
                    <a:lnTo>
                      <a:pt x="107" y="17"/>
                    </a:lnTo>
                    <a:close/>
                    <a:moveTo>
                      <a:pt x="95" y="16"/>
                    </a:moveTo>
                    <a:lnTo>
                      <a:pt x="97" y="16"/>
                    </a:lnTo>
                    <a:lnTo>
                      <a:pt x="97" y="16"/>
                    </a:lnTo>
                    <a:lnTo>
                      <a:pt x="94" y="33"/>
                    </a:lnTo>
                    <a:lnTo>
                      <a:pt x="94" y="34"/>
                    </a:lnTo>
                    <a:lnTo>
                      <a:pt x="93" y="34"/>
                    </a:lnTo>
                    <a:lnTo>
                      <a:pt x="93" y="33"/>
                    </a:lnTo>
                    <a:lnTo>
                      <a:pt x="95" y="16"/>
                    </a:lnTo>
                    <a:lnTo>
                      <a:pt x="95" y="16"/>
                    </a:lnTo>
                    <a:close/>
                    <a:moveTo>
                      <a:pt x="85" y="14"/>
                    </a:moveTo>
                    <a:lnTo>
                      <a:pt x="86" y="14"/>
                    </a:lnTo>
                    <a:lnTo>
                      <a:pt x="86" y="14"/>
                    </a:lnTo>
                    <a:lnTo>
                      <a:pt x="83" y="32"/>
                    </a:lnTo>
                    <a:lnTo>
                      <a:pt x="83" y="33"/>
                    </a:lnTo>
                    <a:lnTo>
                      <a:pt x="82" y="33"/>
                    </a:lnTo>
                    <a:lnTo>
                      <a:pt x="82" y="31"/>
                    </a:lnTo>
                    <a:lnTo>
                      <a:pt x="85" y="14"/>
                    </a:lnTo>
                    <a:lnTo>
                      <a:pt x="85" y="14"/>
                    </a:lnTo>
                    <a:close/>
                    <a:moveTo>
                      <a:pt x="73" y="12"/>
                    </a:moveTo>
                    <a:lnTo>
                      <a:pt x="75" y="12"/>
                    </a:lnTo>
                    <a:lnTo>
                      <a:pt x="75" y="13"/>
                    </a:lnTo>
                    <a:lnTo>
                      <a:pt x="72" y="30"/>
                    </a:lnTo>
                    <a:lnTo>
                      <a:pt x="72" y="31"/>
                    </a:lnTo>
                    <a:lnTo>
                      <a:pt x="71" y="31"/>
                    </a:lnTo>
                    <a:lnTo>
                      <a:pt x="71" y="30"/>
                    </a:lnTo>
                    <a:lnTo>
                      <a:pt x="73" y="12"/>
                    </a:lnTo>
                    <a:close/>
                    <a:moveTo>
                      <a:pt x="63" y="10"/>
                    </a:moveTo>
                    <a:lnTo>
                      <a:pt x="64" y="11"/>
                    </a:lnTo>
                    <a:lnTo>
                      <a:pt x="60" y="40"/>
                    </a:lnTo>
                    <a:lnTo>
                      <a:pt x="59" y="41"/>
                    </a:lnTo>
                    <a:lnTo>
                      <a:pt x="58" y="40"/>
                    </a:lnTo>
                    <a:lnTo>
                      <a:pt x="62" y="11"/>
                    </a:lnTo>
                    <a:lnTo>
                      <a:pt x="63" y="10"/>
                    </a:lnTo>
                    <a:close/>
                    <a:moveTo>
                      <a:pt x="52" y="9"/>
                    </a:moveTo>
                    <a:lnTo>
                      <a:pt x="52" y="9"/>
                    </a:lnTo>
                    <a:lnTo>
                      <a:pt x="53" y="9"/>
                    </a:lnTo>
                    <a:lnTo>
                      <a:pt x="50" y="27"/>
                    </a:lnTo>
                    <a:lnTo>
                      <a:pt x="50" y="28"/>
                    </a:lnTo>
                    <a:lnTo>
                      <a:pt x="49" y="28"/>
                    </a:lnTo>
                    <a:lnTo>
                      <a:pt x="49" y="27"/>
                    </a:lnTo>
                    <a:lnTo>
                      <a:pt x="52" y="9"/>
                    </a:lnTo>
                    <a:lnTo>
                      <a:pt x="52" y="9"/>
                    </a:lnTo>
                    <a:close/>
                    <a:moveTo>
                      <a:pt x="40" y="7"/>
                    </a:moveTo>
                    <a:lnTo>
                      <a:pt x="42" y="7"/>
                    </a:lnTo>
                    <a:lnTo>
                      <a:pt x="42" y="8"/>
                    </a:lnTo>
                    <a:lnTo>
                      <a:pt x="39" y="25"/>
                    </a:lnTo>
                    <a:lnTo>
                      <a:pt x="39" y="26"/>
                    </a:lnTo>
                    <a:lnTo>
                      <a:pt x="38" y="26"/>
                    </a:lnTo>
                    <a:lnTo>
                      <a:pt x="38" y="25"/>
                    </a:lnTo>
                    <a:lnTo>
                      <a:pt x="40" y="8"/>
                    </a:lnTo>
                    <a:lnTo>
                      <a:pt x="40" y="7"/>
                    </a:lnTo>
                    <a:close/>
                    <a:moveTo>
                      <a:pt x="30" y="5"/>
                    </a:moveTo>
                    <a:lnTo>
                      <a:pt x="31" y="5"/>
                    </a:lnTo>
                    <a:lnTo>
                      <a:pt x="31" y="6"/>
                    </a:lnTo>
                    <a:lnTo>
                      <a:pt x="28" y="24"/>
                    </a:lnTo>
                    <a:lnTo>
                      <a:pt x="27" y="24"/>
                    </a:lnTo>
                    <a:lnTo>
                      <a:pt x="27" y="23"/>
                    </a:lnTo>
                    <a:lnTo>
                      <a:pt x="30" y="6"/>
                    </a:lnTo>
                    <a:lnTo>
                      <a:pt x="30" y="5"/>
                    </a:lnTo>
                    <a:close/>
                    <a:moveTo>
                      <a:pt x="19" y="4"/>
                    </a:moveTo>
                    <a:lnTo>
                      <a:pt x="20" y="4"/>
                    </a:lnTo>
                    <a:lnTo>
                      <a:pt x="20" y="5"/>
                    </a:lnTo>
                    <a:lnTo>
                      <a:pt x="17" y="22"/>
                    </a:lnTo>
                    <a:lnTo>
                      <a:pt x="17" y="23"/>
                    </a:lnTo>
                    <a:lnTo>
                      <a:pt x="16" y="23"/>
                    </a:lnTo>
                    <a:lnTo>
                      <a:pt x="16" y="22"/>
                    </a:lnTo>
                    <a:lnTo>
                      <a:pt x="18" y="4"/>
                    </a:lnTo>
                    <a:lnTo>
                      <a:pt x="19" y="4"/>
                    </a:lnTo>
                    <a:lnTo>
                      <a:pt x="19" y="4"/>
                    </a:lnTo>
                    <a:close/>
                    <a:moveTo>
                      <a:pt x="8" y="0"/>
                    </a:moveTo>
                    <a:lnTo>
                      <a:pt x="9" y="0"/>
                    </a:lnTo>
                    <a:lnTo>
                      <a:pt x="10" y="1"/>
                    </a:lnTo>
                    <a:lnTo>
                      <a:pt x="11" y="2"/>
                    </a:lnTo>
                    <a:lnTo>
                      <a:pt x="11" y="3"/>
                    </a:lnTo>
                    <a:lnTo>
                      <a:pt x="4" y="44"/>
                    </a:lnTo>
                    <a:lnTo>
                      <a:pt x="4" y="45"/>
                    </a:lnTo>
                    <a:lnTo>
                      <a:pt x="4" y="45"/>
                    </a:lnTo>
                    <a:lnTo>
                      <a:pt x="3" y="46"/>
                    </a:lnTo>
                    <a:lnTo>
                      <a:pt x="2" y="46"/>
                    </a:lnTo>
                    <a:lnTo>
                      <a:pt x="1" y="45"/>
                    </a:lnTo>
                    <a:lnTo>
                      <a:pt x="0" y="44"/>
                    </a:lnTo>
                    <a:lnTo>
                      <a:pt x="0" y="43"/>
                    </a:lnTo>
                    <a:lnTo>
                      <a:pt x="6" y="2"/>
                    </a:lnTo>
                    <a:lnTo>
                      <a:pt x="6" y="2"/>
                    </a:lnTo>
                    <a:lnTo>
                      <a:pt x="7"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0" name="Freeform 623"/>
              <p:cNvSpPr>
                <a:spLocks noEditPoints="1"/>
              </p:cNvSpPr>
              <p:nvPr/>
            </p:nvSpPr>
            <p:spPr bwMode="auto">
              <a:xfrm>
                <a:off x="9596438" y="1793875"/>
                <a:ext cx="190500" cy="98425"/>
              </a:xfrm>
              <a:custGeom>
                <a:avLst/>
                <a:gdLst/>
                <a:ahLst/>
                <a:cxnLst>
                  <a:cxn ang="0">
                    <a:pos x="119" y="17"/>
                  </a:cxn>
                  <a:cxn ang="0">
                    <a:pos x="120" y="19"/>
                  </a:cxn>
                  <a:cxn ang="0">
                    <a:pos x="114" y="61"/>
                  </a:cxn>
                  <a:cxn ang="0">
                    <a:pos x="111" y="62"/>
                  </a:cxn>
                  <a:cxn ang="0">
                    <a:pos x="110" y="59"/>
                  </a:cxn>
                  <a:cxn ang="0">
                    <a:pos x="116" y="18"/>
                  </a:cxn>
                  <a:cxn ang="0">
                    <a:pos x="107" y="17"/>
                  </a:cxn>
                  <a:cxn ang="0">
                    <a:pos x="107" y="18"/>
                  </a:cxn>
                  <a:cxn ang="0">
                    <a:pos x="105" y="35"/>
                  </a:cxn>
                  <a:cxn ang="0">
                    <a:pos x="104" y="35"/>
                  </a:cxn>
                  <a:cxn ang="0">
                    <a:pos x="107" y="17"/>
                  </a:cxn>
                  <a:cxn ang="0">
                    <a:pos x="97" y="15"/>
                  </a:cxn>
                  <a:cxn ang="0">
                    <a:pos x="94" y="33"/>
                  </a:cxn>
                  <a:cxn ang="0">
                    <a:pos x="93" y="34"/>
                  </a:cxn>
                  <a:cxn ang="0">
                    <a:pos x="95" y="16"/>
                  </a:cxn>
                  <a:cxn ang="0">
                    <a:pos x="85" y="14"/>
                  </a:cxn>
                  <a:cxn ang="0">
                    <a:pos x="86" y="14"/>
                  </a:cxn>
                  <a:cxn ang="0">
                    <a:pos x="83" y="32"/>
                  </a:cxn>
                  <a:cxn ang="0">
                    <a:pos x="82" y="31"/>
                  </a:cxn>
                  <a:cxn ang="0">
                    <a:pos x="73" y="12"/>
                  </a:cxn>
                  <a:cxn ang="0">
                    <a:pos x="74" y="12"/>
                  </a:cxn>
                  <a:cxn ang="0">
                    <a:pos x="72" y="30"/>
                  </a:cxn>
                  <a:cxn ang="0">
                    <a:pos x="71" y="30"/>
                  </a:cxn>
                  <a:cxn ang="0">
                    <a:pos x="73" y="12"/>
                  </a:cxn>
                  <a:cxn ang="0">
                    <a:pos x="64" y="10"/>
                  </a:cxn>
                  <a:cxn ang="0">
                    <a:pos x="60" y="40"/>
                  </a:cxn>
                  <a:cxn ang="0">
                    <a:pos x="59" y="41"/>
                  </a:cxn>
                  <a:cxn ang="0">
                    <a:pos x="62" y="11"/>
                  </a:cxn>
                  <a:cxn ang="0">
                    <a:pos x="52" y="9"/>
                  </a:cxn>
                  <a:cxn ang="0">
                    <a:pos x="53" y="9"/>
                  </a:cxn>
                  <a:cxn ang="0">
                    <a:pos x="50" y="27"/>
                  </a:cxn>
                  <a:cxn ang="0">
                    <a:pos x="49" y="26"/>
                  </a:cxn>
                  <a:cxn ang="0">
                    <a:pos x="52" y="9"/>
                  </a:cxn>
                  <a:cxn ang="0">
                    <a:pos x="42" y="7"/>
                  </a:cxn>
                  <a:cxn ang="0">
                    <a:pos x="39" y="25"/>
                  </a:cxn>
                  <a:cxn ang="0">
                    <a:pos x="38" y="24"/>
                  </a:cxn>
                  <a:cxn ang="0">
                    <a:pos x="40" y="7"/>
                  </a:cxn>
                  <a:cxn ang="0">
                    <a:pos x="30" y="5"/>
                  </a:cxn>
                  <a:cxn ang="0">
                    <a:pos x="31" y="6"/>
                  </a:cxn>
                  <a:cxn ang="0">
                    <a:pos x="28" y="23"/>
                  </a:cxn>
                  <a:cxn ang="0">
                    <a:pos x="27" y="24"/>
                  </a:cxn>
                  <a:cxn ang="0">
                    <a:pos x="30" y="6"/>
                  </a:cxn>
                  <a:cxn ang="0">
                    <a:pos x="18" y="4"/>
                  </a:cxn>
                  <a:cxn ang="0">
                    <a:pos x="20" y="4"/>
                  </a:cxn>
                  <a:cxn ang="0">
                    <a:pos x="17" y="22"/>
                  </a:cxn>
                  <a:cxn ang="0">
                    <a:pos x="16" y="21"/>
                  </a:cxn>
                  <a:cxn ang="0">
                    <a:pos x="18" y="4"/>
                  </a:cxn>
                  <a:cxn ang="0">
                    <a:pos x="9" y="0"/>
                  </a:cxn>
                  <a:cxn ang="0">
                    <a:pos x="10" y="3"/>
                  </a:cxn>
                  <a:cxn ang="0">
                    <a:pos x="4" y="45"/>
                  </a:cxn>
                  <a:cxn ang="0">
                    <a:pos x="1" y="45"/>
                  </a:cxn>
                  <a:cxn ang="0">
                    <a:pos x="0" y="43"/>
                  </a:cxn>
                  <a:cxn ang="0">
                    <a:pos x="6" y="2"/>
                  </a:cxn>
                </a:cxnLst>
                <a:rect l="0" t="0" r="r" b="b"/>
                <a:pathLst>
                  <a:path w="120" h="62">
                    <a:moveTo>
                      <a:pt x="117" y="17"/>
                    </a:moveTo>
                    <a:lnTo>
                      <a:pt x="119" y="17"/>
                    </a:lnTo>
                    <a:lnTo>
                      <a:pt x="120" y="18"/>
                    </a:lnTo>
                    <a:lnTo>
                      <a:pt x="120" y="19"/>
                    </a:lnTo>
                    <a:lnTo>
                      <a:pt x="114" y="60"/>
                    </a:lnTo>
                    <a:lnTo>
                      <a:pt x="114" y="61"/>
                    </a:lnTo>
                    <a:lnTo>
                      <a:pt x="113" y="62"/>
                    </a:lnTo>
                    <a:lnTo>
                      <a:pt x="111" y="62"/>
                    </a:lnTo>
                    <a:lnTo>
                      <a:pt x="110" y="61"/>
                    </a:lnTo>
                    <a:lnTo>
                      <a:pt x="110" y="59"/>
                    </a:lnTo>
                    <a:lnTo>
                      <a:pt x="116" y="19"/>
                    </a:lnTo>
                    <a:lnTo>
                      <a:pt x="116" y="18"/>
                    </a:lnTo>
                    <a:lnTo>
                      <a:pt x="117" y="17"/>
                    </a:lnTo>
                    <a:close/>
                    <a:moveTo>
                      <a:pt x="107" y="17"/>
                    </a:moveTo>
                    <a:lnTo>
                      <a:pt x="107" y="17"/>
                    </a:lnTo>
                    <a:lnTo>
                      <a:pt x="107" y="18"/>
                    </a:lnTo>
                    <a:lnTo>
                      <a:pt x="105" y="35"/>
                    </a:lnTo>
                    <a:lnTo>
                      <a:pt x="105" y="35"/>
                    </a:lnTo>
                    <a:lnTo>
                      <a:pt x="104" y="35"/>
                    </a:lnTo>
                    <a:lnTo>
                      <a:pt x="104" y="35"/>
                    </a:lnTo>
                    <a:lnTo>
                      <a:pt x="107" y="18"/>
                    </a:lnTo>
                    <a:lnTo>
                      <a:pt x="107" y="17"/>
                    </a:lnTo>
                    <a:close/>
                    <a:moveTo>
                      <a:pt x="96" y="15"/>
                    </a:moveTo>
                    <a:lnTo>
                      <a:pt x="97" y="15"/>
                    </a:lnTo>
                    <a:lnTo>
                      <a:pt x="97" y="16"/>
                    </a:lnTo>
                    <a:lnTo>
                      <a:pt x="94" y="33"/>
                    </a:lnTo>
                    <a:lnTo>
                      <a:pt x="93" y="34"/>
                    </a:lnTo>
                    <a:lnTo>
                      <a:pt x="93" y="34"/>
                    </a:lnTo>
                    <a:lnTo>
                      <a:pt x="93" y="33"/>
                    </a:lnTo>
                    <a:lnTo>
                      <a:pt x="95" y="16"/>
                    </a:lnTo>
                    <a:lnTo>
                      <a:pt x="96" y="15"/>
                    </a:lnTo>
                    <a:close/>
                    <a:moveTo>
                      <a:pt x="85" y="14"/>
                    </a:moveTo>
                    <a:lnTo>
                      <a:pt x="86" y="14"/>
                    </a:lnTo>
                    <a:lnTo>
                      <a:pt x="86" y="14"/>
                    </a:lnTo>
                    <a:lnTo>
                      <a:pt x="83" y="31"/>
                    </a:lnTo>
                    <a:lnTo>
                      <a:pt x="83" y="32"/>
                    </a:lnTo>
                    <a:lnTo>
                      <a:pt x="82" y="32"/>
                    </a:lnTo>
                    <a:lnTo>
                      <a:pt x="82" y="31"/>
                    </a:lnTo>
                    <a:lnTo>
                      <a:pt x="85" y="14"/>
                    </a:lnTo>
                    <a:close/>
                    <a:moveTo>
                      <a:pt x="73" y="12"/>
                    </a:moveTo>
                    <a:lnTo>
                      <a:pt x="74" y="12"/>
                    </a:lnTo>
                    <a:lnTo>
                      <a:pt x="74" y="12"/>
                    </a:lnTo>
                    <a:lnTo>
                      <a:pt x="72" y="30"/>
                    </a:lnTo>
                    <a:lnTo>
                      <a:pt x="72" y="30"/>
                    </a:lnTo>
                    <a:lnTo>
                      <a:pt x="71" y="30"/>
                    </a:lnTo>
                    <a:lnTo>
                      <a:pt x="71" y="30"/>
                    </a:lnTo>
                    <a:lnTo>
                      <a:pt x="73" y="12"/>
                    </a:lnTo>
                    <a:lnTo>
                      <a:pt x="73" y="12"/>
                    </a:lnTo>
                    <a:close/>
                    <a:moveTo>
                      <a:pt x="63" y="9"/>
                    </a:moveTo>
                    <a:lnTo>
                      <a:pt x="64" y="10"/>
                    </a:lnTo>
                    <a:lnTo>
                      <a:pt x="64" y="11"/>
                    </a:lnTo>
                    <a:lnTo>
                      <a:pt x="60" y="40"/>
                    </a:lnTo>
                    <a:lnTo>
                      <a:pt x="60" y="41"/>
                    </a:lnTo>
                    <a:lnTo>
                      <a:pt x="59" y="41"/>
                    </a:lnTo>
                    <a:lnTo>
                      <a:pt x="57" y="40"/>
                    </a:lnTo>
                    <a:lnTo>
                      <a:pt x="62" y="11"/>
                    </a:lnTo>
                    <a:lnTo>
                      <a:pt x="63" y="9"/>
                    </a:lnTo>
                    <a:close/>
                    <a:moveTo>
                      <a:pt x="52" y="9"/>
                    </a:moveTo>
                    <a:lnTo>
                      <a:pt x="53" y="9"/>
                    </a:lnTo>
                    <a:lnTo>
                      <a:pt x="53" y="9"/>
                    </a:lnTo>
                    <a:lnTo>
                      <a:pt x="50" y="26"/>
                    </a:lnTo>
                    <a:lnTo>
                      <a:pt x="50" y="27"/>
                    </a:lnTo>
                    <a:lnTo>
                      <a:pt x="49" y="27"/>
                    </a:lnTo>
                    <a:lnTo>
                      <a:pt x="49" y="26"/>
                    </a:lnTo>
                    <a:lnTo>
                      <a:pt x="52" y="9"/>
                    </a:lnTo>
                    <a:lnTo>
                      <a:pt x="52" y="9"/>
                    </a:lnTo>
                    <a:close/>
                    <a:moveTo>
                      <a:pt x="40" y="7"/>
                    </a:moveTo>
                    <a:lnTo>
                      <a:pt x="42" y="7"/>
                    </a:lnTo>
                    <a:lnTo>
                      <a:pt x="42" y="7"/>
                    </a:lnTo>
                    <a:lnTo>
                      <a:pt x="39" y="25"/>
                    </a:lnTo>
                    <a:lnTo>
                      <a:pt x="38" y="25"/>
                    </a:lnTo>
                    <a:lnTo>
                      <a:pt x="38" y="24"/>
                    </a:lnTo>
                    <a:lnTo>
                      <a:pt x="40" y="7"/>
                    </a:lnTo>
                    <a:lnTo>
                      <a:pt x="40" y="7"/>
                    </a:lnTo>
                    <a:close/>
                    <a:moveTo>
                      <a:pt x="30" y="5"/>
                    </a:moveTo>
                    <a:lnTo>
                      <a:pt x="30" y="5"/>
                    </a:lnTo>
                    <a:lnTo>
                      <a:pt x="30" y="6"/>
                    </a:lnTo>
                    <a:lnTo>
                      <a:pt x="31" y="6"/>
                    </a:lnTo>
                    <a:lnTo>
                      <a:pt x="31" y="6"/>
                    </a:lnTo>
                    <a:lnTo>
                      <a:pt x="28" y="23"/>
                    </a:lnTo>
                    <a:lnTo>
                      <a:pt x="28" y="24"/>
                    </a:lnTo>
                    <a:lnTo>
                      <a:pt x="27" y="24"/>
                    </a:lnTo>
                    <a:lnTo>
                      <a:pt x="27" y="23"/>
                    </a:lnTo>
                    <a:lnTo>
                      <a:pt x="30" y="6"/>
                    </a:lnTo>
                    <a:lnTo>
                      <a:pt x="30" y="5"/>
                    </a:lnTo>
                    <a:close/>
                    <a:moveTo>
                      <a:pt x="18" y="4"/>
                    </a:moveTo>
                    <a:lnTo>
                      <a:pt x="20" y="4"/>
                    </a:lnTo>
                    <a:lnTo>
                      <a:pt x="20" y="4"/>
                    </a:lnTo>
                    <a:lnTo>
                      <a:pt x="17" y="21"/>
                    </a:lnTo>
                    <a:lnTo>
                      <a:pt x="17" y="22"/>
                    </a:lnTo>
                    <a:lnTo>
                      <a:pt x="16" y="22"/>
                    </a:lnTo>
                    <a:lnTo>
                      <a:pt x="16" y="21"/>
                    </a:lnTo>
                    <a:lnTo>
                      <a:pt x="18" y="4"/>
                    </a:lnTo>
                    <a:lnTo>
                      <a:pt x="18" y="4"/>
                    </a:lnTo>
                    <a:close/>
                    <a:moveTo>
                      <a:pt x="7" y="0"/>
                    </a:moveTo>
                    <a:lnTo>
                      <a:pt x="9" y="0"/>
                    </a:lnTo>
                    <a:lnTo>
                      <a:pt x="10" y="1"/>
                    </a:lnTo>
                    <a:lnTo>
                      <a:pt x="10" y="3"/>
                    </a:lnTo>
                    <a:lnTo>
                      <a:pt x="4" y="43"/>
                    </a:lnTo>
                    <a:lnTo>
                      <a:pt x="4" y="45"/>
                    </a:lnTo>
                    <a:lnTo>
                      <a:pt x="3" y="45"/>
                    </a:lnTo>
                    <a:lnTo>
                      <a:pt x="1" y="45"/>
                    </a:lnTo>
                    <a:lnTo>
                      <a:pt x="0" y="45"/>
                    </a:lnTo>
                    <a:lnTo>
                      <a:pt x="0" y="43"/>
                    </a:lnTo>
                    <a:lnTo>
                      <a:pt x="6" y="2"/>
                    </a:lnTo>
                    <a:lnTo>
                      <a:pt x="6" y="2"/>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1" name="Freeform 624"/>
              <p:cNvSpPr>
                <a:spLocks noEditPoints="1"/>
              </p:cNvSpPr>
              <p:nvPr/>
            </p:nvSpPr>
            <p:spPr bwMode="auto">
              <a:xfrm>
                <a:off x="9771063" y="1820863"/>
                <a:ext cx="190500" cy="98425"/>
              </a:xfrm>
              <a:custGeom>
                <a:avLst/>
                <a:gdLst/>
                <a:ahLst/>
                <a:cxnLst>
                  <a:cxn ang="0">
                    <a:pos x="118" y="16"/>
                  </a:cxn>
                  <a:cxn ang="0">
                    <a:pos x="120" y="18"/>
                  </a:cxn>
                  <a:cxn ang="0">
                    <a:pos x="114" y="60"/>
                  </a:cxn>
                  <a:cxn ang="0">
                    <a:pos x="112" y="62"/>
                  </a:cxn>
                  <a:cxn ang="0">
                    <a:pos x="110" y="61"/>
                  </a:cxn>
                  <a:cxn ang="0">
                    <a:pos x="115" y="18"/>
                  </a:cxn>
                  <a:cxn ang="0">
                    <a:pos x="117" y="16"/>
                  </a:cxn>
                  <a:cxn ang="0">
                    <a:pos x="107" y="16"/>
                  </a:cxn>
                  <a:cxn ang="0">
                    <a:pos x="105" y="35"/>
                  </a:cxn>
                  <a:cxn ang="0">
                    <a:pos x="104" y="35"/>
                  </a:cxn>
                  <a:cxn ang="0">
                    <a:pos x="103" y="34"/>
                  </a:cxn>
                  <a:cxn ang="0">
                    <a:pos x="107" y="16"/>
                  </a:cxn>
                  <a:cxn ang="0">
                    <a:pos x="96" y="15"/>
                  </a:cxn>
                  <a:cxn ang="0">
                    <a:pos x="94" y="33"/>
                  </a:cxn>
                  <a:cxn ang="0">
                    <a:pos x="93" y="33"/>
                  </a:cxn>
                  <a:cxn ang="0">
                    <a:pos x="95" y="15"/>
                  </a:cxn>
                  <a:cxn ang="0">
                    <a:pos x="85" y="13"/>
                  </a:cxn>
                  <a:cxn ang="0">
                    <a:pos x="83" y="31"/>
                  </a:cxn>
                  <a:cxn ang="0">
                    <a:pos x="81" y="31"/>
                  </a:cxn>
                  <a:cxn ang="0">
                    <a:pos x="84" y="13"/>
                  </a:cxn>
                  <a:cxn ang="0">
                    <a:pos x="74" y="11"/>
                  </a:cxn>
                  <a:cxn ang="0">
                    <a:pos x="72" y="30"/>
                  </a:cxn>
                  <a:cxn ang="0">
                    <a:pos x="71" y="30"/>
                  </a:cxn>
                  <a:cxn ang="0">
                    <a:pos x="73" y="12"/>
                  </a:cxn>
                  <a:cxn ang="0">
                    <a:pos x="62" y="9"/>
                  </a:cxn>
                  <a:cxn ang="0">
                    <a:pos x="64" y="11"/>
                  </a:cxn>
                  <a:cxn ang="0">
                    <a:pos x="59" y="41"/>
                  </a:cxn>
                  <a:cxn ang="0">
                    <a:pos x="57" y="39"/>
                  </a:cxn>
                  <a:cxn ang="0">
                    <a:pos x="62" y="9"/>
                  </a:cxn>
                  <a:cxn ang="0">
                    <a:pos x="52" y="8"/>
                  </a:cxn>
                  <a:cxn ang="0">
                    <a:pos x="50" y="26"/>
                  </a:cxn>
                  <a:cxn ang="0">
                    <a:pos x="48" y="26"/>
                  </a:cxn>
                  <a:cxn ang="0">
                    <a:pos x="52" y="8"/>
                  </a:cxn>
                  <a:cxn ang="0">
                    <a:pos x="41" y="7"/>
                  </a:cxn>
                  <a:cxn ang="0">
                    <a:pos x="39" y="25"/>
                  </a:cxn>
                  <a:cxn ang="0">
                    <a:pos x="38" y="25"/>
                  </a:cxn>
                  <a:cxn ang="0">
                    <a:pos x="40" y="7"/>
                  </a:cxn>
                  <a:cxn ang="0">
                    <a:pos x="29" y="5"/>
                  </a:cxn>
                  <a:cxn ang="0">
                    <a:pos x="31" y="6"/>
                  </a:cxn>
                  <a:cxn ang="0">
                    <a:pos x="28" y="23"/>
                  </a:cxn>
                  <a:cxn ang="0">
                    <a:pos x="27" y="23"/>
                  </a:cxn>
                  <a:cxn ang="0">
                    <a:pos x="29" y="5"/>
                  </a:cxn>
                  <a:cxn ang="0">
                    <a:pos x="19" y="3"/>
                  </a:cxn>
                  <a:cxn ang="0">
                    <a:pos x="17" y="21"/>
                  </a:cxn>
                  <a:cxn ang="0">
                    <a:pos x="16" y="22"/>
                  </a:cxn>
                  <a:cxn ang="0">
                    <a:pos x="16" y="21"/>
                  </a:cxn>
                  <a:cxn ang="0">
                    <a:pos x="18" y="3"/>
                  </a:cxn>
                  <a:cxn ang="0">
                    <a:pos x="9" y="0"/>
                  </a:cxn>
                  <a:cxn ang="0">
                    <a:pos x="10" y="2"/>
                  </a:cxn>
                  <a:cxn ang="0">
                    <a:pos x="4" y="44"/>
                  </a:cxn>
                  <a:cxn ang="0">
                    <a:pos x="1" y="45"/>
                  </a:cxn>
                  <a:cxn ang="0">
                    <a:pos x="0" y="42"/>
                  </a:cxn>
                  <a:cxn ang="0">
                    <a:pos x="6" y="1"/>
                  </a:cxn>
                </a:cxnLst>
                <a:rect l="0" t="0" r="r" b="b"/>
                <a:pathLst>
                  <a:path w="120" h="62">
                    <a:moveTo>
                      <a:pt x="117" y="16"/>
                    </a:moveTo>
                    <a:lnTo>
                      <a:pt x="118" y="16"/>
                    </a:lnTo>
                    <a:lnTo>
                      <a:pt x="119" y="17"/>
                    </a:lnTo>
                    <a:lnTo>
                      <a:pt x="120" y="18"/>
                    </a:lnTo>
                    <a:lnTo>
                      <a:pt x="120" y="19"/>
                    </a:lnTo>
                    <a:lnTo>
                      <a:pt x="114" y="60"/>
                    </a:lnTo>
                    <a:lnTo>
                      <a:pt x="113" y="61"/>
                    </a:lnTo>
                    <a:lnTo>
                      <a:pt x="112" y="62"/>
                    </a:lnTo>
                    <a:lnTo>
                      <a:pt x="111" y="62"/>
                    </a:lnTo>
                    <a:lnTo>
                      <a:pt x="110" y="61"/>
                    </a:lnTo>
                    <a:lnTo>
                      <a:pt x="110" y="59"/>
                    </a:lnTo>
                    <a:lnTo>
                      <a:pt x="115" y="18"/>
                    </a:lnTo>
                    <a:lnTo>
                      <a:pt x="116" y="17"/>
                    </a:lnTo>
                    <a:lnTo>
                      <a:pt x="117" y="16"/>
                    </a:lnTo>
                    <a:close/>
                    <a:moveTo>
                      <a:pt x="107" y="16"/>
                    </a:moveTo>
                    <a:lnTo>
                      <a:pt x="107" y="16"/>
                    </a:lnTo>
                    <a:lnTo>
                      <a:pt x="107" y="17"/>
                    </a:lnTo>
                    <a:lnTo>
                      <a:pt x="105" y="35"/>
                    </a:lnTo>
                    <a:lnTo>
                      <a:pt x="105" y="35"/>
                    </a:lnTo>
                    <a:lnTo>
                      <a:pt x="104" y="35"/>
                    </a:lnTo>
                    <a:lnTo>
                      <a:pt x="103" y="35"/>
                    </a:lnTo>
                    <a:lnTo>
                      <a:pt x="103" y="34"/>
                    </a:lnTo>
                    <a:lnTo>
                      <a:pt x="106" y="17"/>
                    </a:lnTo>
                    <a:lnTo>
                      <a:pt x="107" y="16"/>
                    </a:lnTo>
                    <a:close/>
                    <a:moveTo>
                      <a:pt x="95" y="15"/>
                    </a:moveTo>
                    <a:lnTo>
                      <a:pt x="96" y="15"/>
                    </a:lnTo>
                    <a:lnTo>
                      <a:pt x="96" y="16"/>
                    </a:lnTo>
                    <a:lnTo>
                      <a:pt x="94" y="33"/>
                    </a:lnTo>
                    <a:lnTo>
                      <a:pt x="94" y="33"/>
                    </a:lnTo>
                    <a:lnTo>
                      <a:pt x="93" y="33"/>
                    </a:lnTo>
                    <a:lnTo>
                      <a:pt x="93" y="33"/>
                    </a:lnTo>
                    <a:lnTo>
                      <a:pt x="95" y="15"/>
                    </a:lnTo>
                    <a:close/>
                    <a:moveTo>
                      <a:pt x="84" y="13"/>
                    </a:moveTo>
                    <a:lnTo>
                      <a:pt x="85" y="13"/>
                    </a:lnTo>
                    <a:lnTo>
                      <a:pt x="86" y="14"/>
                    </a:lnTo>
                    <a:lnTo>
                      <a:pt x="83" y="31"/>
                    </a:lnTo>
                    <a:lnTo>
                      <a:pt x="81" y="31"/>
                    </a:lnTo>
                    <a:lnTo>
                      <a:pt x="81" y="31"/>
                    </a:lnTo>
                    <a:lnTo>
                      <a:pt x="84" y="14"/>
                    </a:lnTo>
                    <a:lnTo>
                      <a:pt x="84" y="13"/>
                    </a:lnTo>
                    <a:close/>
                    <a:moveTo>
                      <a:pt x="74" y="11"/>
                    </a:moveTo>
                    <a:lnTo>
                      <a:pt x="74" y="11"/>
                    </a:lnTo>
                    <a:lnTo>
                      <a:pt x="74" y="12"/>
                    </a:lnTo>
                    <a:lnTo>
                      <a:pt x="72" y="30"/>
                    </a:lnTo>
                    <a:lnTo>
                      <a:pt x="71" y="30"/>
                    </a:lnTo>
                    <a:lnTo>
                      <a:pt x="71" y="30"/>
                    </a:lnTo>
                    <a:lnTo>
                      <a:pt x="71" y="30"/>
                    </a:lnTo>
                    <a:lnTo>
                      <a:pt x="73" y="12"/>
                    </a:lnTo>
                    <a:lnTo>
                      <a:pt x="74" y="11"/>
                    </a:lnTo>
                    <a:close/>
                    <a:moveTo>
                      <a:pt x="62" y="9"/>
                    </a:moveTo>
                    <a:lnTo>
                      <a:pt x="63" y="9"/>
                    </a:lnTo>
                    <a:lnTo>
                      <a:pt x="64" y="11"/>
                    </a:lnTo>
                    <a:lnTo>
                      <a:pt x="60" y="40"/>
                    </a:lnTo>
                    <a:lnTo>
                      <a:pt x="59" y="41"/>
                    </a:lnTo>
                    <a:lnTo>
                      <a:pt x="57" y="40"/>
                    </a:lnTo>
                    <a:lnTo>
                      <a:pt x="57" y="39"/>
                    </a:lnTo>
                    <a:lnTo>
                      <a:pt x="62" y="10"/>
                    </a:lnTo>
                    <a:lnTo>
                      <a:pt x="62" y="9"/>
                    </a:lnTo>
                    <a:close/>
                    <a:moveTo>
                      <a:pt x="52" y="8"/>
                    </a:moveTo>
                    <a:lnTo>
                      <a:pt x="52" y="8"/>
                    </a:lnTo>
                    <a:lnTo>
                      <a:pt x="52" y="9"/>
                    </a:lnTo>
                    <a:lnTo>
                      <a:pt x="50" y="26"/>
                    </a:lnTo>
                    <a:lnTo>
                      <a:pt x="48" y="26"/>
                    </a:lnTo>
                    <a:lnTo>
                      <a:pt x="48" y="26"/>
                    </a:lnTo>
                    <a:lnTo>
                      <a:pt x="51" y="9"/>
                    </a:lnTo>
                    <a:lnTo>
                      <a:pt x="52" y="8"/>
                    </a:lnTo>
                    <a:close/>
                    <a:moveTo>
                      <a:pt x="41" y="6"/>
                    </a:moveTo>
                    <a:lnTo>
                      <a:pt x="41" y="7"/>
                    </a:lnTo>
                    <a:lnTo>
                      <a:pt x="41" y="7"/>
                    </a:lnTo>
                    <a:lnTo>
                      <a:pt x="39" y="25"/>
                    </a:lnTo>
                    <a:lnTo>
                      <a:pt x="38" y="25"/>
                    </a:lnTo>
                    <a:lnTo>
                      <a:pt x="38" y="25"/>
                    </a:lnTo>
                    <a:lnTo>
                      <a:pt x="38" y="25"/>
                    </a:lnTo>
                    <a:lnTo>
                      <a:pt x="40" y="7"/>
                    </a:lnTo>
                    <a:lnTo>
                      <a:pt x="41" y="6"/>
                    </a:lnTo>
                    <a:close/>
                    <a:moveTo>
                      <a:pt x="29" y="5"/>
                    </a:moveTo>
                    <a:lnTo>
                      <a:pt x="31" y="5"/>
                    </a:lnTo>
                    <a:lnTo>
                      <a:pt x="31" y="6"/>
                    </a:lnTo>
                    <a:lnTo>
                      <a:pt x="28" y="23"/>
                    </a:lnTo>
                    <a:lnTo>
                      <a:pt x="28" y="23"/>
                    </a:lnTo>
                    <a:lnTo>
                      <a:pt x="27" y="23"/>
                    </a:lnTo>
                    <a:lnTo>
                      <a:pt x="27" y="23"/>
                    </a:lnTo>
                    <a:lnTo>
                      <a:pt x="29" y="6"/>
                    </a:lnTo>
                    <a:lnTo>
                      <a:pt x="29" y="5"/>
                    </a:lnTo>
                    <a:close/>
                    <a:moveTo>
                      <a:pt x="18" y="3"/>
                    </a:moveTo>
                    <a:lnTo>
                      <a:pt x="19" y="3"/>
                    </a:lnTo>
                    <a:lnTo>
                      <a:pt x="19" y="4"/>
                    </a:lnTo>
                    <a:lnTo>
                      <a:pt x="17" y="21"/>
                    </a:lnTo>
                    <a:lnTo>
                      <a:pt x="17" y="22"/>
                    </a:lnTo>
                    <a:lnTo>
                      <a:pt x="16" y="22"/>
                    </a:lnTo>
                    <a:lnTo>
                      <a:pt x="16" y="21"/>
                    </a:lnTo>
                    <a:lnTo>
                      <a:pt x="16" y="21"/>
                    </a:lnTo>
                    <a:lnTo>
                      <a:pt x="18" y="4"/>
                    </a:lnTo>
                    <a:lnTo>
                      <a:pt x="18" y="3"/>
                    </a:lnTo>
                    <a:close/>
                    <a:moveTo>
                      <a:pt x="7" y="0"/>
                    </a:moveTo>
                    <a:lnTo>
                      <a:pt x="9" y="0"/>
                    </a:lnTo>
                    <a:lnTo>
                      <a:pt x="10" y="1"/>
                    </a:lnTo>
                    <a:lnTo>
                      <a:pt x="10" y="2"/>
                    </a:lnTo>
                    <a:lnTo>
                      <a:pt x="4" y="43"/>
                    </a:lnTo>
                    <a:lnTo>
                      <a:pt x="4" y="44"/>
                    </a:lnTo>
                    <a:lnTo>
                      <a:pt x="3" y="45"/>
                    </a:lnTo>
                    <a:lnTo>
                      <a:pt x="1" y="45"/>
                    </a:lnTo>
                    <a:lnTo>
                      <a:pt x="0" y="44"/>
                    </a:lnTo>
                    <a:lnTo>
                      <a:pt x="0" y="42"/>
                    </a:lnTo>
                    <a:lnTo>
                      <a:pt x="6" y="2"/>
                    </a:lnTo>
                    <a:lnTo>
                      <a:pt x="6" y="1"/>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2" name="Freeform 625"/>
              <p:cNvSpPr>
                <a:spLocks noEditPoints="1"/>
              </p:cNvSpPr>
              <p:nvPr/>
            </p:nvSpPr>
            <p:spPr bwMode="auto">
              <a:xfrm>
                <a:off x="9945688" y="1846263"/>
                <a:ext cx="190500" cy="98425"/>
              </a:xfrm>
              <a:custGeom>
                <a:avLst/>
                <a:gdLst/>
                <a:ahLst/>
                <a:cxnLst>
                  <a:cxn ang="0">
                    <a:pos x="118" y="17"/>
                  </a:cxn>
                  <a:cxn ang="0">
                    <a:pos x="120" y="19"/>
                  </a:cxn>
                  <a:cxn ang="0">
                    <a:pos x="113" y="60"/>
                  </a:cxn>
                  <a:cxn ang="0">
                    <a:pos x="113" y="62"/>
                  </a:cxn>
                  <a:cxn ang="0">
                    <a:pos x="110" y="62"/>
                  </a:cxn>
                  <a:cxn ang="0">
                    <a:pos x="109" y="60"/>
                  </a:cxn>
                  <a:cxn ang="0">
                    <a:pos x="115" y="19"/>
                  </a:cxn>
                  <a:cxn ang="0">
                    <a:pos x="116" y="17"/>
                  </a:cxn>
                  <a:cxn ang="0">
                    <a:pos x="107" y="17"/>
                  </a:cxn>
                  <a:cxn ang="0">
                    <a:pos x="105" y="35"/>
                  </a:cxn>
                  <a:cxn ang="0">
                    <a:pos x="103" y="36"/>
                  </a:cxn>
                  <a:cxn ang="0">
                    <a:pos x="106" y="17"/>
                  </a:cxn>
                  <a:cxn ang="0">
                    <a:pos x="96" y="15"/>
                  </a:cxn>
                  <a:cxn ang="0">
                    <a:pos x="94" y="34"/>
                  </a:cxn>
                  <a:cxn ang="0">
                    <a:pos x="93" y="33"/>
                  </a:cxn>
                  <a:cxn ang="0">
                    <a:pos x="95" y="15"/>
                  </a:cxn>
                  <a:cxn ang="0">
                    <a:pos x="85" y="14"/>
                  </a:cxn>
                  <a:cxn ang="0">
                    <a:pos x="82" y="32"/>
                  </a:cxn>
                  <a:cxn ang="0">
                    <a:pos x="82" y="33"/>
                  </a:cxn>
                  <a:cxn ang="0">
                    <a:pos x="84" y="14"/>
                  </a:cxn>
                  <a:cxn ang="0">
                    <a:pos x="73" y="12"/>
                  </a:cxn>
                  <a:cxn ang="0">
                    <a:pos x="74" y="13"/>
                  </a:cxn>
                  <a:cxn ang="0">
                    <a:pos x="72" y="31"/>
                  </a:cxn>
                  <a:cxn ang="0">
                    <a:pos x="70" y="30"/>
                  </a:cxn>
                  <a:cxn ang="0">
                    <a:pos x="73" y="12"/>
                  </a:cxn>
                  <a:cxn ang="0">
                    <a:pos x="64" y="11"/>
                  </a:cxn>
                  <a:cxn ang="0">
                    <a:pos x="60" y="41"/>
                  </a:cxn>
                  <a:cxn ang="0">
                    <a:pos x="57" y="41"/>
                  </a:cxn>
                  <a:cxn ang="0">
                    <a:pos x="62" y="11"/>
                  </a:cxn>
                  <a:cxn ang="0">
                    <a:pos x="51" y="9"/>
                  </a:cxn>
                  <a:cxn ang="0">
                    <a:pos x="52" y="10"/>
                  </a:cxn>
                  <a:cxn ang="0">
                    <a:pos x="50" y="28"/>
                  </a:cxn>
                  <a:cxn ang="0">
                    <a:pos x="48" y="27"/>
                  </a:cxn>
                  <a:cxn ang="0">
                    <a:pos x="51" y="9"/>
                  </a:cxn>
                  <a:cxn ang="0">
                    <a:pos x="41" y="7"/>
                  </a:cxn>
                  <a:cxn ang="0">
                    <a:pos x="39" y="25"/>
                  </a:cxn>
                  <a:cxn ang="0">
                    <a:pos x="38" y="26"/>
                  </a:cxn>
                  <a:cxn ang="0">
                    <a:pos x="40" y="8"/>
                  </a:cxn>
                  <a:cxn ang="0">
                    <a:pos x="29" y="5"/>
                  </a:cxn>
                  <a:cxn ang="0">
                    <a:pos x="31" y="6"/>
                  </a:cxn>
                  <a:cxn ang="0">
                    <a:pos x="27" y="24"/>
                  </a:cxn>
                  <a:cxn ang="0">
                    <a:pos x="27" y="24"/>
                  </a:cxn>
                  <a:cxn ang="0">
                    <a:pos x="26" y="23"/>
                  </a:cxn>
                  <a:cxn ang="0">
                    <a:pos x="29" y="5"/>
                  </a:cxn>
                  <a:cxn ang="0">
                    <a:pos x="19" y="4"/>
                  </a:cxn>
                  <a:cxn ang="0">
                    <a:pos x="17" y="22"/>
                  </a:cxn>
                  <a:cxn ang="0">
                    <a:pos x="15" y="22"/>
                  </a:cxn>
                  <a:cxn ang="0">
                    <a:pos x="18" y="4"/>
                  </a:cxn>
                  <a:cxn ang="0">
                    <a:pos x="8" y="0"/>
                  </a:cxn>
                  <a:cxn ang="0">
                    <a:pos x="10" y="2"/>
                  </a:cxn>
                  <a:cxn ang="0">
                    <a:pos x="4" y="44"/>
                  </a:cxn>
                  <a:cxn ang="0">
                    <a:pos x="2" y="46"/>
                  </a:cxn>
                  <a:cxn ang="0">
                    <a:pos x="0" y="45"/>
                  </a:cxn>
                  <a:cxn ang="0">
                    <a:pos x="5" y="2"/>
                  </a:cxn>
                  <a:cxn ang="0">
                    <a:pos x="7" y="0"/>
                  </a:cxn>
                </a:cxnLst>
                <a:rect l="0" t="0" r="r" b="b"/>
                <a:pathLst>
                  <a:path w="120" h="62">
                    <a:moveTo>
                      <a:pt x="116" y="17"/>
                    </a:moveTo>
                    <a:lnTo>
                      <a:pt x="118" y="17"/>
                    </a:lnTo>
                    <a:lnTo>
                      <a:pt x="119" y="18"/>
                    </a:lnTo>
                    <a:lnTo>
                      <a:pt x="120" y="19"/>
                    </a:lnTo>
                    <a:lnTo>
                      <a:pt x="120" y="20"/>
                    </a:lnTo>
                    <a:lnTo>
                      <a:pt x="113" y="60"/>
                    </a:lnTo>
                    <a:lnTo>
                      <a:pt x="113" y="61"/>
                    </a:lnTo>
                    <a:lnTo>
                      <a:pt x="113" y="62"/>
                    </a:lnTo>
                    <a:lnTo>
                      <a:pt x="111" y="62"/>
                    </a:lnTo>
                    <a:lnTo>
                      <a:pt x="110" y="62"/>
                    </a:lnTo>
                    <a:lnTo>
                      <a:pt x="110" y="62"/>
                    </a:lnTo>
                    <a:lnTo>
                      <a:pt x="109" y="60"/>
                    </a:lnTo>
                    <a:lnTo>
                      <a:pt x="109" y="60"/>
                    </a:lnTo>
                    <a:lnTo>
                      <a:pt x="115" y="19"/>
                    </a:lnTo>
                    <a:lnTo>
                      <a:pt x="115" y="19"/>
                    </a:lnTo>
                    <a:lnTo>
                      <a:pt x="116" y="17"/>
                    </a:lnTo>
                    <a:close/>
                    <a:moveTo>
                      <a:pt x="106" y="17"/>
                    </a:moveTo>
                    <a:lnTo>
                      <a:pt x="107" y="17"/>
                    </a:lnTo>
                    <a:lnTo>
                      <a:pt x="107" y="18"/>
                    </a:lnTo>
                    <a:lnTo>
                      <a:pt x="105" y="35"/>
                    </a:lnTo>
                    <a:lnTo>
                      <a:pt x="105" y="36"/>
                    </a:lnTo>
                    <a:lnTo>
                      <a:pt x="103" y="36"/>
                    </a:lnTo>
                    <a:lnTo>
                      <a:pt x="103" y="35"/>
                    </a:lnTo>
                    <a:lnTo>
                      <a:pt x="106" y="17"/>
                    </a:lnTo>
                    <a:close/>
                    <a:moveTo>
                      <a:pt x="95" y="15"/>
                    </a:moveTo>
                    <a:lnTo>
                      <a:pt x="96" y="15"/>
                    </a:lnTo>
                    <a:lnTo>
                      <a:pt x="96" y="16"/>
                    </a:lnTo>
                    <a:lnTo>
                      <a:pt x="94" y="34"/>
                    </a:lnTo>
                    <a:lnTo>
                      <a:pt x="93" y="34"/>
                    </a:lnTo>
                    <a:lnTo>
                      <a:pt x="93" y="33"/>
                    </a:lnTo>
                    <a:lnTo>
                      <a:pt x="95" y="16"/>
                    </a:lnTo>
                    <a:lnTo>
                      <a:pt x="95" y="15"/>
                    </a:lnTo>
                    <a:close/>
                    <a:moveTo>
                      <a:pt x="84" y="14"/>
                    </a:moveTo>
                    <a:lnTo>
                      <a:pt x="85" y="14"/>
                    </a:lnTo>
                    <a:lnTo>
                      <a:pt x="86" y="14"/>
                    </a:lnTo>
                    <a:lnTo>
                      <a:pt x="82" y="32"/>
                    </a:lnTo>
                    <a:lnTo>
                      <a:pt x="82" y="33"/>
                    </a:lnTo>
                    <a:lnTo>
                      <a:pt x="82" y="33"/>
                    </a:lnTo>
                    <a:lnTo>
                      <a:pt x="81" y="32"/>
                    </a:lnTo>
                    <a:lnTo>
                      <a:pt x="84" y="14"/>
                    </a:lnTo>
                    <a:lnTo>
                      <a:pt x="84" y="14"/>
                    </a:lnTo>
                    <a:close/>
                    <a:moveTo>
                      <a:pt x="73" y="12"/>
                    </a:moveTo>
                    <a:lnTo>
                      <a:pt x="74" y="12"/>
                    </a:lnTo>
                    <a:lnTo>
                      <a:pt x="74" y="13"/>
                    </a:lnTo>
                    <a:lnTo>
                      <a:pt x="72" y="30"/>
                    </a:lnTo>
                    <a:lnTo>
                      <a:pt x="72" y="31"/>
                    </a:lnTo>
                    <a:lnTo>
                      <a:pt x="70" y="31"/>
                    </a:lnTo>
                    <a:lnTo>
                      <a:pt x="70" y="30"/>
                    </a:lnTo>
                    <a:lnTo>
                      <a:pt x="73" y="13"/>
                    </a:lnTo>
                    <a:lnTo>
                      <a:pt x="73" y="12"/>
                    </a:lnTo>
                    <a:close/>
                    <a:moveTo>
                      <a:pt x="63" y="10"/>
                    </a:moveTo>
                    <a:lnTo>
                      <a:pt x="64" y="11"/>
                    </a:lnTo>
                    <a:lnTo>
                      <a:pt x="60" y="40"/>
                    </a:lnTo>
                    <a:lnTo>
                      <a:pt x="60" y="41"/>
                    </a:lnTo>
                    <a:lnTo>
                      <a:pt x="59" y="41"/>
                    </a:lnTo>
                    <a:lnTo>
                      <a:pt x="57" y="41"/>
                    </a:lnTo>
                    <a:lnTo>
                      <a:pt x="57" y="40"/>
                    </a:lnTo>
                    <a:lnTo>
                      <a:pt x="62" y="11"/>
                    </a:lnTo>
                    <a:lnTo>
                      <a:pt x="63" y="10"/>
                    </a:lnTo>
                    <a:close/>
                    <a:moveTo>
                      <a:pt x="51" y="9"/>
                    </a:moveTo>
                    <a:lnTo>
                      <a:pt x="52" y="9"/>
                    </a:lnTo>
                    <a:lnTo>
                      <a:pt x="52" y="10"/>
                    </a:lnTo>
                    <a:lnTo>
                      <a:pt x="50" y="27"/>
                    </a:lnTo>
                    <a:lnTo>
                      <a:pt x="50" y="28"/>
                    </a:lnTo>
                    <a:lnTo>
                      <a:pt x="49" y="28"/>
                    </a:lnTo>
                    <a:lnTo>
                      <a:pt x="48" y="27"/>
                    </a:lnTo>
                    <a:lnTo>
                      <a:pt x="51" y="9"/>
                    </a:lnTo>
                    <a:lnTo>
                      <a:pt x="51" y="9"/>
                    </a:lnTo>
                    <a:close/>
                    <a:moveTo>
                      <a:pt x="40" y="7"/>
                    </a:moveTo>
                    <a:lnTo>
                      <a:pt x="41" y="7"/>
                    </a:lnTo>
                    <a:lnTo>
                      <a:pt x="41" y="8"/>
                    </a:lnTo>
                    <a:lnTo>
                      <a:pt x="39" y="25"/>
                    </a:lnTo>
                    <a:lnTo>
                      <a:pt x="39" y="26"/>
                    </a:lnTo>
                    <a:lnTo>
                      <a:pt x="38" y="26"/>
                    </a:lnTo>
                    <a:lnTo>
                      <a:pt x="38" y="25"/>
                    </a:lnTo>
                    <a:lnTo>
                      <a:pt x="40" y="8"/>
                    </a:lnTo>
                    <a:lnTo>
                      <a:pt x="40" y="7"/>
                    </a:lnTo>
                    <a:close/>
                    <a:moveTo>
                      <a:pt x="29" y="5"/>
                    </a:moveTo>
                    <a:lnTo>
                      <a:pt x="30" y="5"/>
                    </a:lnTo>
                    <a:lnTo>
                      <a:pt x="31" y="6"/>
                    </a:lnTo>
                    <a:lnTo>
                      <a:pt x="27" y="24"/>
                    </a:lnTo>
                    <a:lnTo>
                      <a:pt x="27" y="24"/>
                    </a:lnTo>
                    <a:lnTo>
                      <a:pt x="27" y="24"/>
                    </a:lnTo>
                    <a:lnTo>
                      <a:pt x="27" y="24"/>
                    </a:lnTo>
                    <a:lnTo>
                      <a:pt x="26" y="24"/>
                    </a:lnTo>
                    <a:lnTo>
                      <a:pt x="26" y="23"/>
                    </a:lnTo>
                    <a:lnTo>
                      <a:pt x="29" y="6"/>
                    </a:lnTo>
                    <a:lnTo>
                      <a:pt x="29" y="5"/>
                    </a:lnTo>
                    <a:close/>
                    <a:moveTo>
                      <a:pt x="18" y="4"/>
                    </a:moveTo>
                    <a:lnTo>
                      <a:pt x="19" y="4"/>
                    </a:lnTo>
                    <a:lnTo>
                      <a:pt x="19" y="5"/>
                    </a:lnTo>
                    <a:lnTo>
                      <a:pt x="17" y="22"/>
                    </a:lnTo>
                    <a:lnTo>
                      <a:pt x="17" y="22"/>
                    </a:lnTo>
                    <a:lnTo>
                      <a:pt x="15" y="22"/>
                    </a:lnTo>
                    <a:lnTo>
                      <a:pt x="15" y="22"/>
                    </a:lnTo>
                    <a:lnTo>
                      <a:pt x="18" y="4"/>
                    </a:lnTo>
                    <a:close/>
                    <a:moveTo>
                      <a:pt x="7" y="0"/>
                    </a:moveTo>
                    <a:lnTo>
                      <a:pt x="8" y="0"/>
                    </a:lnTo>
                    <a:lnTo>
                      <a:pt x="9" y="1"/>
                    </a:lnTo>
                    <a:lnTo>
                      <a:pt x="10" y="2"/>
                    </a:lnTo>
                    <a:lnTo>
                      <a:pt x="10" y="3"/>
                    </a:lnTo>
                    <a:lnTo>
                      <a:pt x="4" y="44"/>
                    </a:lnTo>
                    <a:lnTo>
                      <a:pt x="3" y="45"/>
                    </a:lnTo>
                    <a:lnTo>
                      <a:pt x="2" y="46"/>
                    </a:lnTo>
                    <a:lnTo>
                      <a:pt x="1" y="46"/>
                    </a:lnTo>
                    <a:lnTo>
                      <a:pt x="0" y="45"/>
                    </a:lnTo>
                    <a:lnTo>
                      <a:pt x="0" y="43"/>
                    </a:lnTo>
                    <a:lnTo>
                      <a:pt x="5" y="2"/>
                    </a:lnTo>
                    <a:lnTo>
                      <a:pt x="6" y="1"/>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3" name="Freeform 626"/>
              <p:cNvSpPr>
                <a:spLocks noEditPoints="1"/>
              </p:cNvSpPr>
              <p:nvPr/>
            </p:nvSpPr>
            <p:spPr bwMode="auto">
              <a:xfrm>
                <a:off x="10118726" y="1873250"/>
                <a:ext cx="192088" cy="98425"/>
              </a:xfrm>
              <a:custGeom>
                <a:avLst/>
                <a:gdLst/>
                <a:ahLst/>
                <a:cxnLst>
                  <a:cxn ang="0">
                    <a:pos x="119" y="17"/>
                  </a:cxn>
                  <a:cxn ang="0">
                    <a:pos x="121" y="19"/>
                  </a:cxn>
                  <a:cxn ang="0">
                    <a:pos x="114" y="60"/>
                  </a:cxn>
                  <a:cxn ang="0">
                    <a:pos x="114" y="62"/>
                  </a:cxn>
                  <a:cxn ang="0">
                    <a:pos x="110" y="61"/>
                  </a:cxn>
                  <a:cxn ang="0">
                    <a:pos x="110" y="59"/>
                  </a:cxn>
                  <a:cxn ang="0">
                    <a:pos x="116" y="18"/>
                  </a:cxn>
                  <a:cxn ang="0">
                    <a:pos x="118" y="17"/>
                  </a:cxn>
                  <a:cxn ang="0">
                    <a:pos x="108" y="17"/>
                  </a:cxn>
                  <a:cxn ang="0">
                    <a:pos x="105" y="35"/>
                  </a:cxn>
                  <a:cxn ang="0">
                    <a:pos x="104" y="35"/>
                  </a:cxn>
                  <a:cxn ang="0">
                    <a:pos x="107" y="17"/>
                  </a:cxn>
                  <a:cxn ang="0">
                    <a:pos x="97" y="15"/>
                  </a:cxn>
                  <a:cxn ang="0">
                    <a:pos x="95" y="33"/>
                  </a:cxn>
                  <a:cxn ang="0">
                    <a:pos x="93" y="34"/>
                  </a:cxn>
                  <a:cxn ang="0">
                    <a:pos x="96" y="16"/>
                  </a:cxn>
                  <a:cxn ang="0">
                    <a:pos x="85" y="14"/>
                  </a:cxn>
                  <a:cxn ang="0">
                    <a:pos x="86" y="14"/>
                  </a:cxn>
                  <a:cxn ang="0">
                    <a:pos x="83" y="32"/>
                  </a:cxn>
                  <a:cxn ang="0">
                    <a:pos x="82" y="31"/>
                  </a:cxn>
                  <a:cxn ang="0">
                    <a:pos x="85" y="14"/>
                  </a:cxn>
                  <a:cxn ang="0">
                    <a:pos x="75" y="12"/>
                  </a:cxn>
                  <a:cxn ang="0">
                    <a:pos x="73" y="30"/>
                  </a:cxn>
                  <a:cxn ang="0">
                    <a:pos x="71" y="29"/>
                  </a:cxn>
                  <a:cxn ang="0">
                    <a:pos x="74" y="12"/>
                  </a:cxn>
                  <a:cxn ang="0">
                    <a:pos x="64" y="10"/>
                  </a:cxn>
                  <a:cxn ang="0">
                    <a:pos x="61" y="40"/>
                  </a:cxn>
                  <a:cxn ang="0">
                    <a:pos x="58" y="41"/>
                  </a:cxn>
                  <a:cxn ang="0">
                    <a:pos x="62" y="11"/>
                  </a:cxn>
                  <a:cxn ang="0">
                    <a:pos x="52" y="9"/>
                  </a:cxn>
                  <a:cxn ang="0">
                    <a:pos x="53" y="9"/>
                  </a:cxn>
                  <a:cxn ang="0">
                    <a:pos x="50" y="27"/>
                  </a:cxn>
                  <a:cxn ang="0">
                    <a:pos x="49" y="26"/>
                  </a:cxn>
                  <a:cxn ang="0">
                    <a:pos x="52" y="9"/>
                  </a:cxn>
                  <a:cxn ang="0">
                    <a:pos x="42" y="7"/>
                  </a:cxn>
                  <a:cxn ang="0">
                    <a:pos x="40" y="25"/>
                  </a:cxn>
                  <a:cxn ang="0">
                    <a:pos x="38" y="25"/>
                  </a:cxn>
                  <a:cxn ang="0">
                    <a:pos x="41" y="7"/>
                  </a:cxn>
                  <a:cxn ang="0">
                    <a:pos x="30" y="5"/>
                  </a:cxn>
                  <a:cxn ang="0">
                    <a:pos x="31" y="6"/>
                  </a:cxn>
                  <a:cxn ang="0">
                    <a:pos x="28" y="24"/>
                  </a:cxn>
                  <a:cxn ang="0">
                    <a:pos x="27" y="23"/>
                  </a:cxn>
                  <a:cxn ang="0">
                    <a:pos x="19" y="4"/>
                  </a:cxn>
                  <a:cxn ang="0">
                    <a:pos x="20" y="4"/>
                  </a:cxn>
                  <a:cxn ang="0">
                    <a:pos x="18" y="22"/>
                  </a:cxn>
                  <a:cxn ang="0">
                    <a:pos x="16" y="21"/>
                  </a:cxn>
                  <a:cxn ang="0">
                    <a:pos x="19" y="4"/>
                  </a:cxn>
                  <a:cxn ang="0">
                    <a:pos x="9" y="0"/>
                  </a:cxn>
                  <a:cxn ang="0">
                    <a:pos x="11" y="2"/>
                  </a:cxn>
                  <a:cxn ang="0">
                    <a:pos x="4" y="43"/>
                  </a:cxn>
                  <a:cxn ang="0">
                    <a:pos x="4" y="45"/>
                  </a:cxn>
                  <a:cxn ang="0">
                    <a:pos x="1" y="45"/>
                  </a:cxn>
                  <a:cxn ang="0">
                    <a:pos x="0" y="43"/>
                  </a:cxn>
                  <a:cxn ang="0">
                    <a:pos x="6" y="2"/>
                  </a:cxn>
                  <a:cxn ang="0">
                    <a:pos x="7" y="0"/>
                  </a:cxn>
                </a:cxnLst>
                <a:rect l="0" t="0" r="r" b="b"/>
                <a:pathLst>
                  <a:path w="121" h="62">
                    <a:moveTo>
                      <a:pt x="118" y="17"/>
                    </a:moveTo>
                    <a:lnTo>
                      <a:pt x="119" y="17"/>
                    </a:lnTo>
                    <a:lnTo>
                      <a:pt x="120" y="17"/>
                    </a:lnTo>
                    <a:lnTo>
                      <a:pt x="121" y="19"/>
                    </a:lnTo>
                    <a:lnTo>
                      <a:pt x="121" y="19"/>
                    </a:lnTo>
                    <a:lnTo>
                      <a:pt x="114" y="60"/>
                    </a:lnTo>
                    <a:lnTo>
                      <a:pt x="114" y="60"/>
                    </a:lnTo>
                    <a:lnTo>
                      <a:pt x="114" y="62"/>
                    </a:lnTo>
                    <a:lnTo>
                      <a:pt x="111" y="62"/>
                    </a:lnTo>
                    <a:lnTo>
                      <a:pt x="110" y="61"/>
                    </a:lnTo>
                    <a:lnTo>
                      <a:pt x="110" y="60"/>
                    </a:lnTo>
                    <a:lnTo>
                      <a:pt x="110" y="59"/>
                    </a:lnTo>
                    <a:lnTo>
                      <a:pt x="116" y="19"/>
                    </a:lnTo>
                    <a:lnTo>
                      <a:pt x="116" y="18"/>
                    </a:lnTo>
                    <a:lnTo>
                      <a:pt x="117" y="17"/>
                    </a:lnTo>
                    <a:lnTo>
                      <a:pt x="118" y="17"/>
                    </a:lnTo>
                    <a:close/>
                    <a:moveTo>
                      <a:pt x="107" y="17"/>
                    </a:moveTo>
                    <a:lnTo>
                      <a:pt x="108" y="17"/>
                    </a:lnTo>
                    <a:lnTo>
                      <a:pt x="108" y="17"/>
                    </a:lnTo>
                    <a:lnTo>
                      <a:pt x="105" y="35"/>
                    </a:lnTo>
                    <a:lnTo>
                      <a:pt x="104" y="35"/>
                    </a:lnTo>
                    <a:lnTo>
                      <a:pt x="104" y="35"/>
                    </a:lnTo>
                    <a:lnTo>
                      <a:pt x="107" y="17"/>
                    </a:lnTo>
                    <a:lnTo>
                      <a:pt x="107" y="17"/>
                    </a:lnTo>
                    <a:close/>
                    <a:moveTo>
                      <a:pt x="96" y="15"/>
                    </a:moveTo>
                    <a:lnTo>
                      <a:pt x="97" y="15"/>
                    </a:lnTo>
                    <a:lnTo>
                      <a:pt x="97" y="16"/>
                    </a:lnTo>
                    <a:lnTo>
                      <a:pt x="95" y="33"/>
                    </a:lnTo>
                    <a:lnTo>
                      <a:pt x="94" y="34"/>
                    </a:lnTo>
                    <a:lnTo>
                      <a:pt x="93" y="34"/>
                    </a:lnTo>
                    <a:lnTo>
                      <a:pt x="93" y="33"/>
                    </a:lnTo>
                    <a:lnTo>
                      <a:pt x="96" y="16"/>
                    </a:lnTo>
                    <a:lnTo>
                      <a:pt x="96" y="15"/>
                    </a:lnTo>
                    <a:close/>
                    <a:moveTo>
                      <a:pt x="85" y="14"/>
                    </a:moveTo>
                    <a:lnTo>
                      <a:pt x="86" y="14"/>
                    </a:lnTo>
                    <a:lnTo>
                      <a:pt x="86" y="14"/>
                    </a:lnTo>
                    <a:lnTo>
                      <a:pt x="83" y="31"/>
                    </a:lnTo>
                    <a:lnTo>
                      <a:pt x="83" y="32"/>
                    </a:lnTo>
                    <a:lnTo>
                      <a:pt x="83" y="32"/>
                    </a:lnTo>
                    <a:lnTo>
                      <a:pt x="82" y="31"/>
                    </a:lnTo>
                    <a:lnTo>
                      <a:pt x="85" y="14"/>
                    </a:lnTo>
                    <a:lnTo>
                      <a:pt x="85" y="14"/>
                    </a:lnTo>
                    <a:close/>
                    <a:moveTo>
                      <a:pt x="74" y="12"/>
                    </a:moveTo>
                    <a:lnTo>
                      <a:pt x="75" y="12"/>
                    </a:lnTo>
                    <a:lnTo>
                      <a:pt x="75" y="12"/>
                    </a:lnTo>
                    <a:lnTo>
                      <a:pt x="73" y="30"/>
                    </a:lnTo>
                    <a:lnTo>
                      <a:pt x="71" y="30"/>
                    </a:lnTo>
                    <a:lnTo>
                      <a:pt x="71" y="29"/>
                    </a:lnTo>
                    <a:lnTo>
                      <a:pt x="74" y="12"/>
                    </a:lnTo>
                    <a:lnTo>
                      <a:pt x="74" y="12"/>
                    </a:lnTo>
                    <a:close/>
                    <a:moveTo>
                      <a:pt x="64" y="9"/>
                    </a:moveTo>
                    <a:lnTo>
                      <a:pt x="64" y="10"/>
                    </a:lnTo>
                    <a:lnTo>
                      <a:pt x="65" y="11"/>
                    </a:lnTo>
                    <a:lnTo>
                      <a:pt x="61" y="40"/>
                    </a:lnTo>
                    <a:lnTo>
                      <a:pt x="60" y="41"/>
                    </a:lnTo>
                    <a:lnTo>
                      <a:pt x="58" y="41"/>
                    </a:lnTo>
                    <a:lnTo>
                      <a:pt x="58" y="40"/>
                    </a:lnTo>
                    <a:lnTo>
                      <a:pt x="62" y="11"/>
                    </a:lnTo>
                    <a:lnTo>
                      <a:pt x="64" y="9"/>
                    </a:lnTo>
                    <a:close/>
                    <a:moveTo>
                      <a:pt x="52" y="9"/>
                    </a:moveTo>
                    <a:lnTo>
                      <a:pt x="53" y="9"/>
                    </a:lnTo>
                    <a:lnTo>
                      <a:pt x="53" y="9"/>
                    </a:lnTo>
                    <a:lnTo>
                      <a:pt x="50" y="26"/>
                    </a:lnTo>
                    <a:lnTo>
                      <a:pt x="50" y="27"/>
                    </a:lnTo>
                    <a:lnTo>
                      <a:pt x="49" y="27"/>
                    </a:lnTo>
                    <a:lnTo>
                      <a:pt x="49" y="26"/>
                    </a:lnTo>
                    <a:lnTo>
                      <a:pt x="52" y="9"/>
                    </a:lnTo>
                    <a:lnTo>
                      <a:pt x="52" y="9"/>
                    </a:lnTo>
                    <a:close/>
                    <a:moveTo>
                      <a:pt x="41" y="7"/>
                    </a:moveTo>
                    <a:lnTo>
                      <a:pt x="42" y="7"/>
                    </a:lnTo>
                    <a:lnTo>
                      <a:pt x="42" y="7"/>
                    </a:lnTo>
                    <a:lnTo>
                      <a:pt x="40" y="25"/>
                    </a:lnTo>
                    <a:lnTo>
                      <a:pt x="39" y="26"/>
                    </a:lnTo>
                    <a:lnTo>
                      <a:pt x="38" y="25"/>
                    </a:lnTo>
                    <a:lnTo>
                      <a:pt x="38" y="24"/>
                    </a:lnTo>
                    <a:lnTo>
                      <a:pt x="41" y="7"/>
                    </a:lnTo>
                    <a:lnTo>
                      <a:pt x="41" y="7"/>
                    </a:lnTo>
                    <a:close/>
                    <a:moveTo>
                      <a:pt x="30" y="5"/>
                    </a:moveTo>
                    <a:lnTo>
                      <a:pt x="31" y="5"/>
                    </a:lnTo>
                    <a:lnTo>
                      <a:pt x="31" y="6"/>
                    </a:lnTo>
                    <a:lnTo>
                      <a:pt x="28" y="23"/>
                    </a:lnTo>
                    <a:lnTo>
                      <a:pt x="28" y="24"/>
                    </a:lnTo>
                    <a:lnTo>
                      <a:pt x="28" y="24"/>
                    </a:lnTo>
                    <a:lnTo>
                      <a:pt x="27" y="23"/>
                    </a:lnTo>
                    <a:lnTo>
                      <a:pt x="30" y="5"/>
                    </a:lnTo>
                    <a:close/>
                    <a:moveTo>
                      <a:pt x="19" y="4"/>
                    </a:moveTo>
                    <a:lnTo>
                      <a:pt x="20" y="4"/>
                    </a:lnTo>
                    <a:lnTo>
                      <a:pt x="20" y="4"/>
                    </a:lnTo>
                    <a:lnTo>
                      <a:pt x="18" y="21"/>
                    </a:lnTo>
                    <a:lnTo>
                      <a:pt x="18" y="22"/>
                    </a:lnTo>
                    <a:lnTo>
                      <a:pt x="16" y="22"/>
                    </a:lnTo>
                    <a:lnTo>
                      <a:pt x="16" y="21"/>
                    </a:lnTo>
                    <a:lnTo>
                      <a:pt x="19" y="4"/>
                    </a:lnTo>
                    <a:lnTo>
                      <a:pt x="19" y="4"/>
                    </a:lnTo>
                    <a:close/>
                    <a:moveTo>
                      <a:pt x="7" y="0"/>
                    </a:moveTo>
                    <a:lnTo>
                      <a:pt x="9" y="0"/>
                    </a:lnTo>
                    <a:lnTo>
                      <a:pt x="10" y="1"/>
                    </a:lnTo>
                    <a:lnTo>
                      <a:pt x="11" y="2"/>
                    </a:lnTo>
                    <a:lnTo>
                      <a:pt x="11" y="3"/>
                    </a:lnTo>
                    <a:lnTo>
                      <a:pt x="4" y="43"/>
                    </a:lnTo>
                    <a:lnTo>
                      <a:pt x="4" y="44"/>
                    </a:lnTo>
                    <a:lnTo>
                      <a:pt x="4" y="45"/>
                    </a:lnTo>
                    <a:lnTo>
                      <a:pt x="2" y="45"/>
                    </a:lnTo>
                    <a:lnTo>
                      <a:pt x="1" y="45"/>
                    </a:lnTo>
                    <a:lnTo>
                      <a:pt x="1" y="45"/>
                    </a:lnTo>
                    <a:lnTo>
                      <a:pt x="0" y="43"/>
                    </a:lnTo>
                    <a:lnTo>
                      <a:pt x="0" y="43"/>
                    </a:lnTo>
                    <a:lnTo>
                      <a:pt x="6" y="2"/>
                    </a:lnTo>
                    <a:lnTo>
                      <a:pt x="6" y="2"/>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4" name="Freeform 627"/>
              <p:cNvSpPr>
                <a:spLocks noEditPoints="1"/>
              </p:cNvSpPr>
              <p:nvPr/>
            </p:nvSpPr>
            <p:spPr bwMode="auto">
              <a:xfrm>
                <a:off x="10293351" y="1900238"/>
                <a:ext cx="190500" cy="98425"/>
              </a:xfrm>
              <a:custGeom>
                <a:avLst/>
                <a:gdLst/>
                <a:ahLst/>
                <a:cxnLst>
                  <a:cxn ang="0">
                    <a:pos x="119" y="17"/>
                  </a:cxn>
                  <a:cxn ang="0">
                    <a:pos x="120" y="19"/>
                  </a:cxn>
                  <a:cxn ang="0">
                    <a:pos x="114" y="60"/>
                  </a:cxn>
                  <a:cxn ang="0">
                    <a:pos x="113" y="61"/>
                  </a:cxn>
                  <a:cxn ang="0">
                    <a:pos x="111" y="62"/>
                  </a:cxn>
                  <a:cxn ang="0">
                    <a:pos x="110" y="60"/>
                  </a:cxn>
                  <a:cxn ang="0">
                    <a:pos x="116" y="18"/>
                  </a:cxn>
                  <a:cxn ang="0">
                    <a:pos x="117" y="17"/>
                  </a:cxn>
                  <a:cxn ang="0">
                    <a:pos x="108" y="16"/>
                  </a:cxn>
                  <a:cxn ang="0">
                    <a:pos x="105" y="35"/>
                  </a:cxn>
                  <a:cxn ang="0">
                    <a:pos x="104" y="35"/>
                  </a:cxn>
                  <a:cxn ang="0">
                    <a:pos x="107" y="17"/>
                  </a:cxn>
                  <a:cxn ang="0">
                    <a:pos x="96" y="15"/>
                  </a:cxn>
                  <a:cxn ang="0">
                    <a:pos x="97" y="16"/>
                  </a:cxn>
                  <a:cxn ang="0">
                    <a:pos x="94" y="33"/>
                  </a:cxn>
                  <a:cxn ang="0">
                    <a:pos x="93" y="33"/>
                  </a:cxn>
                  <a:cxn ang="0">
                    <a:pos x="96" y="15"/>
                  </a:cxn>
                  <a:cxn ang="0">
                    <a:pos x="86" y="13"/>
                  </a:cxn>
                  <a:cxn ang="0">
                    <a:pos x="83" y="31"/>
                  </a:cxn>
                  <a:cxn ang="0">
                    <a:pos x="82" y="31"/>
                  </a:cxn>
                  <a:cxn ang="0">
                    <a:pos x="84" y="13"/>
                  </a:cxn>
                  <a:cxn ang="0">
                    <a:pos x="75" y="12"/>
                  </a:cxn>
                  <a:cxn ang="0">
                    <a:pos x="72" y="30"/>
                  </a:cxn>
                  <a:cxn ang="0">
                    <a:pos x="71" y="30"/>
                  </a:cxn>
                  <a:cxn ang="0">
                    <a:pos x="74" y="12"/>
                  </a:cxn>
                  <a:cxn ang="0">
                    <a:pos x="63" y="9"/>
                  </a:cxn>
                  <a:cxn ang="0">
                    <a:pos x="65" y="11"/>
                  </a:cxn>
                  <a:cxn ang="0">
                    <a:pos x="60" y="40"/>
                  </a:cxn>
                  <a:cxn ang="0">
                    <a:pos x="58" y="41"/>
                  </a:cxn>
                  <a:cxn ang="0">
                    <a:pos x="62" y="11"/>
                  </a:cxn>
                  <a:cxn ang="0">
                    <a:pos x="63" y="9"/>
                  </a:cxn>
                  <a:cxn ang="0">
                    <a:pos x="53" y="8"/>
                  </a:cxn>
                  <a:cxn ang="0">
                    <a:pos x="50" y="26"/>
                  </a:cxn>
                  <a:cxn ang="0">
                    <a:pos x="49" y="26"/>
                  </a:cxn>
                  <a:cxn ang="0">
                    <a:pos x="52" y="9"/>
                  </a:cxn>
                  <a:cxn ang="0">
                    <a:pos x="41" y="7"/>
                  </a:cxn>
                  <a:cxn ang="0">
                    <a:pos x="42" y="7"/>
                  </a:cxn>
                  <a:cxn ang="0">
                    <a:pos x="40" y="25"/>
                  </a:cxn>
                  <a:cxn ang="0">
                    <a:pos x="38" y="24"/>
                  </a:cxn>
                  <a:cxn ang="0">
                    <a:pos x="29" y="5"/>
                  </a:cxn>
                  <a:cxn ang="0">
                    <a:pos x="31" y="6"/>
                  </a:cxn>
                  <a:cxn ang="0">
                    <a:pos x="28" y="23"/>
                  </a:cxn>
                  <a:cxn ang="0">
                    <a:pos x="27" y="23"/>
                  </a:cxn>
                  <a:cxn ang="0">
                    <a:pos x="29" y="5"/>
                  </a:cxn>
                  <a:cxn ang="0">
                    <a:pos x="20" y="3"/>
                  </a:cxn>
                  <a:cxn ang="0">
                    <a:pos x="17" y="21"/>
                  </a:cxn>
                  <a:cxn ang="0">
                    <a:pos x="16" y="22"/>
                  </a:cxn>
                  <a:cxn ang="0">
                    <a:pos x="19" y="4"/>
                  </a:cxn>
                  <a:cxn ang="0">
                    <a:pos x="8" y="0"/>
                  </a:cxn>
                  <a:cxn ang="0">
                    <a:pos x="10" y="0"/>
                  </a:cxn>
                  <a:cxn ang="0">
                    <a:pos x="11" y="2"/>
                  </a:cxn>
                  <a:cxn ang="0">
                    <a:pos x="4" y="43"/>
                  </a:cxn>
                  <a:cxn ang="0">
                    <a:pos x="1" y="45"/>
                  </a:cxn>
                  <a:cxn ang="0">
                    <a:pos x="0" y="43"/>
                  </a:cxn>
                  <a:cxn ang="0">
                    <a:pos x="6" y="2"/>
                  </a:cxn>
                  <a:cxn ang="0">
                    <a:pos x="7" y="0"/>
                  </a:cxn>
                </a:cxnLst>
                <a:rect l="0" t="0" r="r" b="b"/>
                <a:pathLst>
                  <a:path w="120" h="62">
                    <a:moveTo>
                      <a:pt x="117" y="17"/>
                    </a:moveTo>
                    <a:lnTo>
                      <a:pt x="119" y="17"/>
                    </a:lnTo>
                    <a:lnTo>
                      <a:pt x="120" y="18"/>
                    </a:lnTo>
                    <a:lnTo>
                      <a:pt x="120" y="19"/>
                    </a:lnTo>
                    <a:lnTo>
                      <a:pt x="120" y="19"/>
                    </a:lnTo>
                    <a:lnTo>
                      <a:pt x="114" y="60"/>
                    </a:lnTo>
                    <a:lnTo>
                      <a:pt x="114" y="61"/>
                    </a:lnTo>
                    <a:lnTo>
                      <a:pt x="113" y="61"/>
                    </a:lnTo>
                    <a:lnTo>
                      <a:pt x="112" y="62"/>
                    </a:lnTo>
                    <a:lnTo>
                      <a:pt x="111" y="62"/>
                    </a:lnTo>
                    <a:lnTo>
                      <a:pt x="110" y="61"/>
                    </a:lnTo>
                    <a:lnTo>
                      <a:pt x="110" y="60"/>
                    </a:lnTo>
                    <a:lnTo>
                      <a:pt x="110" y="59"/>
                    </a:lnTo>
                    <a:lnTo>
                      <a:pt x="116" y="18"/>
                    </a:lnTo>
                    <a:lnTo>
                      <a:pt x="116" y="18"/>
                    </a:lnTo>
                    <a:lnTo>
                      <a:pt x="117" y="17"/>
                    </a:lnTo>
                    <a:close/>
                    <a:moveTo>
                      <a:pt x="107" y="16"/>
                    </a:moveTo>
                    <a:lnTo>
                      <a:pt x="108" y="16"/>
                    </a:lnTo>
                    <a:lnTo>
                      <a:pt x="108" y="18"/>
                    </a:lnTo>
                    <a:lnTo>
                      <a:pt x="105" y="35"/>
                    </a:lnTo>
                    <a:lnTo>
                      <a:pt x="105" y="35"/>
                    </a:lnTo>
                    <a:lnTo>
                      <a:pt x="104" y="35"/>
                    </a:lnTo>
                    <a:lnTo>
                      <a:pt x="104" y="35"/>
                    </a:lnTo>
                    <a:lnTo>
                      <a:pt x="107" y="17"/>
                    </a:lnTo>
                    <a:lnTo>
                      <a:pt x="107" y="16"/>
                    </a:lnTo>
                    <a:close/>
                    <a:moveTo>
                      <a:pt x="96" y="15"/>
                    </a:moveTo>
                    <a:lnTo>
                      <a:pt x="97" y="15"/>
                    </a:lnTo>
                    <a:lnTo>
                      <a:pt x="97" y="16"/>
                    </a:lnTo>
                    <a:lnTo>
                      <a:pt x="95" y="33"/>
                    </a:lnTo>
                    <a:lnTo>
                      <a:pt x="94" y="33"/>
                    </a:lnTo>
                    <a:lnTo>
                      <a:pt x="93" y="33"/>
                    </a:lnTo>
                    <a:lnTo>
                      <a:pt x="93" y="33"/>
                    </a:lnTo>
                    <a:lnTo>
                      <a:pt x="96" y="16"/>
                    </a:lnTo>
                    <a:lnTo>
                      <a:pt x="96" y="15"/>
                    </a:lnTo>
                    <a:close/>
                    <a:moveTo>
                      <a:pt x="84" y="13"/>
                    </a:moveTo>
                    <a:lnTo>
                      <a:pt x="86" y="13"/>
                    </a:lnTo>
                    <a:lnTo>
                      <a:pt x="86" y="14"/>
                    </a:lnTo>
                    <a:lnTo>
                      <a:pt x="83" y="31"/>
                    </a:lnTo>
                    <a:lnTo>
                      <a:pt x="82" y="31"/>
                    </a:lnTo>
                    <a:lnTo>
                      <a:pt x="82" y="31"/>
                    </a:lnTo>
                    <a:lnTo>
                      <a:pt x="84" y="14"/>
                    </a:lnTo>
                    <a:lnTo>
                      <a:pt x="84" y="13"/>
                    </a:lnTo>
                    <a:close/>
                    <a:moveTo>
                      <a:pt x="74" y="11"/>
                    </a:moveTo>
                    <a:lnTo>
                      <a:pt x="75" y="12"/>
                    </a:lnTo>
                    <a:lnTo>
                      <a:pt x="75" y="12"/>
                    </a:lnTo>
                    <a:lnTo>
                      <a:pt x="72" y="30"/>
                    </a:lnTo>
                    <a:lnTo>
                      <a:pt x="72" y="30"/>
                    </a:lnTo>
                    <a:lnTo>
                      <a:pt x="71" y="30"/>
                    </a:lnTo>
                    <a:lnTo>
                      <a:pt x="71" y="30"/>
                    </a:lnTo>
                    <a:lnTo>
                      <a:pt x="74" y="12"/>
                    </a:lnTo>
                    <a:lnTo>
                      <a:pt x="74" y="11"/>
                    </a:lnTo>
                    <a:close/>
                    <a:moveTo>
                      <a:pt x="63" y="9"/>
                    </a:moveTo>
                    <a:lnTo>
                      <a:pt x="64" y="9"/>
                    </a:lnTo>
                    <a:lnTo>
                      <a:pt x="65" y="11"/>
                    </a:lnTo>
                    <a:lnTo>
                      <a:pt x="60" y="40"/>
                    </a:lnTo>
                    <a:lnTo>
                      <a:pt x="60" y="40"/>
                    </a:lnTo>
                    <a:lnTo>
                      <a:pt x="59" y="41"/>
                    </a:lnTo>
                    <a:lnTo>
                      <a:pt x="58" y="41"/>
                    </a:lnTo>
                    <a:lnTo>
                      <a:pt x="58" y="39"/>
                    </a:lnTo>
                    <a:lnTo>
                      <a:pt x="62" y="11"/>
                    </a:lnTo>
                    <a:lnTo>
                      <a:pt x="62" y="10"/>
                    </a:lnTo>
                    <a:lnTo>
                      <a:pt x="63" y="9"/>
                    </a:lnTo>
                    <a:close/>
                    <a:moveTo>
                      <a:pt x="52" y="8"/>
                    </a:moveTo>
                    <a:lnTo>
                      <a:pt x="53" y="8"/>
                    </a:lnTo>
                    <a:lnTo>
                      <a:pt x="53" y="9"/>
                    </a:lnTo>
                    <a:lnTo>
                      <a:pt x="50" y="26"/>
                    </a:lnTo>
                    <a:lnTo>
                      <a:pt x="50" y="27"/>
                    </a:lnTo>
                    <a:lnTo>
                      <a:pt x="49" y="26"/>
                    </a:lnTo>
                    <a:lnTo>
                      <a:pt x="49" y="26"/>
                    </a:lnTo>
                    <a:lnTo>
                      <a:pt x="52" y="9"/>
                    </a:lnTo>
                    <a:lnTo>
                      <a:pt x="52" y="8"/>
                    </a:lnTo>
                    <a:close/>
                    <a:moveTo>
                      <a:pt x="41" y="7"/>
                    </a:moveTo>
                    <a:lnTo>
                      <a:pt x="42" y="7"/>
                    </a:lnTo>
                    <a:lnTo>
                      <a:pt x="42" y="7"/>
                    </a:lnTo>
                    <a:lnTo>
                      <a:pt x="40" y="24"/>
                    </a:lnTo>
                    <a:lnTo>
                      <a:pt x="40" y="25"/>
                    </a:lnTo>
                    <a:lnTo>
                      <a:pt x="38" y="25"/>
                    </a:lnTo>
                    <a:lnTo>
                      <a:pt x="38" y="24"/>
                    </a:lnTo>
                    <a:lnTo>
                      <a:pt x="41" y="7"/>
                    </a:lnTo>
                    <a:close/>
                    <a:moveTo>
                      <a:pt x="29" y="5"/>
                    </a:moveTo>
                    <a:lnTo>
                      <a:pt x="31" y="5"/>
                    </a:lnTo>
                    <a:lnTo>
                      <a:pt x="31" y="6"/>
                    </a:lnTo>
                    <a:lnTo>
                      <a:pt x="28" y="23"/>
                    </a:lnTo>
                    <a:lnTo>
                      <a:pt x="28" y="23"/>
                    </a:lnTo>
                    <a:lnTo>
                      <a:pt x="27" y="23"/>
                    </a:lnTo>
                    <a:lnTo>
                      <a:pt x="27" y="23"/>
                    </a:lnTo>
                    <a:lnTo>
                      <a:pt x="29" y="6"/>
                    </a:lnTo>
                    <a:lnTo>
                      <a:pt x="29" y="5"/>
                    </a:lnTo>
                    <a:close/>
                    <a:moveTo>
                      <a:pt x="19" y="3"/>
                    </a:moveTo>
                    <a:lnTo>
                      <a:pt x="20" y="3"/>
                    </a:lnTo>
                    <a:lnTo>
                      <a:pt x="20" y="4"/>
                    </a:lnTo>
                    <a:lnTo>
                      <a:pt x="17" y="21"/>
                    </a:lnTo>
                    <a:lnTo>
                      <a:pt x="17" y="22"/>
                    </a:lnTo>
                    <a:lnTo>
                      <a:pt x="16" y="22"/>
                    </a:lnTo>
                    <a:lnTo>
                      <a:pt x="16" y="21"/>
                    </a:lnTo>
                    <a:lnTo>
                      <a:pt x="19" y="4"/>
                    </a:lnTo>
                    <a:lnTo>
                      <a:pt x="19" y="3"/>
                    </a:lnTo>
                    <a:close/>
                    <a:moveTo>
                      <a:pt x="8" y="0"/>
                    </a:moveTo>
                    <a:lnTo>
                      <a:pt x="9" y="0"/>
                    </a:lnTo>
                    <a:lnTo>
                      <a:pt x="10" y="0"/>
                    </a:lnTo>
                    <a:lnTo>
                      <a:pt x="11" y="2"/>
                    </a:lnTo>
                    <a:lnTo>
                      <a:pt x="11" y="2"/>
                    </a:lnTo>
                    <a:lnTo>
                      <a:pt x="4" y="43"/>
                    </a:lnTo>
                    <a:lnTo>
                      <a:pt x="4" y="43"/>
                    </a:lnTo>
                    <a:lnTo>
                      <a:pt x="4" y="45"/>
                    </a:lnTo>
                    <a:lnTo>
                      <a:pt x="1" y="45"/>
                    </a:lnTo>
                    <a:lnTo>
                      <a:pt x="0" y="44"/>
                    </a:lnTo>
                    <a:lnTo>
                      <a:pt x="0" y="43"/>
                    </a:lnTo>
                    <a:lnTo>
                      <a:pt x="0" y="42"/>
                    </a:lnTo>
                    <a:lnTo>
                      <a:pt x="6" y="2"/>
                    </a:lnTo>
                    <a:lnTo>
                      <a:pt x="6" y="1"/>
                    </a:lnTo>
                    <a:lnTo>
                      <a:pt x="7" y="0"/>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5" name="Freeform 628"/>
              <p:cNvSpPr>
                <a:spLocks noEditPoints="1"/>
              </p:cNvSpPr>
              <p:nvPr/>
            </p:nvSpPr>
            <p:spPr bwMode="auto">
              <a:xfrm>
                <a:off x="10467976" y="1927225"/>
                <a:ext cx="190500" cy="96838"/>
              </a:xfrm>
              <a:custGeom>
                <a:avLst/>
                <a:gdLst/>
                <a:ahLst/>
                <a:cxnLst>
                  <a:cxn ang="0">
                    <a:pos x="119" y="16"/>
                  </a:cxn>
                  <a:cxn ang="0">
                    <a:pos x="120" y="18"/>
                  </a:cxn>
                  <a:cxn ang="0">
                    <a:pos x="114" y="59"/>
                  </a:cxn>
                  <a:cxn ang="0">
                    <a:pos x="113" y="61"/>
                  </a:cxn>
                  <a:cxn ang="0">
                    <a:pos x="111" y="61"/>
                  </a:cxn>
                  <a:cxn ang="0">
                    <a:pos x="110" y="59"/>
                  </a:cxn>
                  <a:cxn ang="0">
                    <a:pos x="116" y="18"/>
                  </a:cxn>
                  <a:cxn ang="0">
                    <a:pos x="116" y="17"/>
                  </a:cxn>
                  <a:cxn ang="0">
                    <a:pos x="106" y="16"/>
                  </a:cxn>
                  <a:cxn ang="0">
                    <a:pos x="108" y="17"/>
                  </a:cxn>
                  <a:cxn ang="0">
                    <a:pos x="105" y="35"/>
                  </a:cxn>
                  <a:cxn ang="0">
                    <a:pos x="104" y="34"/>
                  </a:cxn>
                  <a:cxn ang="0">
                    <a:pos x="106" y="16"/>
                  </a:cxn>
                  <a:cxn ang="0">
                    <a:pos x="96" y="14"/>
                  </a:cxn>
                  <a:cxn ang="0">
                    <a:pos x="94" y="33"/>
                  </a:cxn>
                  <a:cxn ang="0">
                    <a:pos x="92" y="32"/>
                  </a:cxn>
                  <a:cxn ang="0">
                    <a:pos x="96" y="14"/>
                  </a:cxn>
                  <a:cxn ang="0">
                    <a:pos x="86" y="13"/>
                  </a:cxn>
                  <a:cxn ang="0">
                    <a:pos x="83" y="31"/>
                  </a:cxn>
                  <a:cxn ang="0">
                    <a:pos x="82" y="31"/>
                  </a:cxn>
                  <a:cxn ang="0">
                    <a:pos x="84" y="13"/>
                  </a:cxn>
                  <a:cxn ang="0">
                    <a:pos x="74" y="11"/>
                  </a:cxn>
                  <a:cxn ang="0">
                    <a:pos x="75" y="12"/>
                  </a:cxn>
                  <a:cxn ang="0">
                    <a:pos x="72" y="30"/>
                  </a:cxn>
                  <a:cxn ang="0">
                    <a:pos x="71" y="29"/>
                  </a:cxn>
                  <a:cxn ang="0">
                    <a:pos x="74" y="11"/>
                  </a:cxn>
                  <a:cxn ang="0">
                    <a:pos x="64" y="9"/>
                  </a:cxn>
                  <a:cxn ang="0">
                    <a:pos x="60" y="39"/>
                  </a:cxn>
                  <a:cxn ang="0">
                    <a:pos x="59" y="40"/>
                  </a:cxn>
                  <a:cxn ang="0">
                    <a:pos x="57" y="39"/>
                  </a:cxn>
                  <a:cxn ang="0">
                    <a:pos x="63" y="9"/>
                  </a:cxn>
                  <a:cxn ang="0">
                    <a:pos x="51" y="8"/>
                  </a:cxn>
                  <a:cxn ang="0">
                    <a:pos x="53" y="9"/>
                  </a:cxn>
                  <a:cxn ang="0">
                    <a:pos x="50" y="26"/>
                  </a:cxn>
                  <a:cxn ang="0">
                    <a:pos x="49" y="26"/>
                  </a:cxn>
                  <a:cxn ang="0">
                    <a:pos x="41" y="6"/>
                  </a:cxn>
                  <a:cxn ang="0">
                    <a:pos x="42" y="7"/>
                  </a:cxn>
                  <a:cxn ang="0">
                    <a:pos x="39" y="25"/>
                  </a:cxn>
                  <a:cxn ang="0">
                    <a:pos x="38" y="24"/>
                  </a:cxn>
                  <a:cxn ang="0">
                    <a:pos x="41" y="6"/>
                  </a:cxn>
                  <a:cxn ang="0">
                    <a:pos x="31" y="4"/>
                  </a:cxn>
                  <a:cxn ang="0">
                    <a:pos x="28" y="23"/>
                  </a:cxn>
                  <a:cxn ang="0">
                    <a:pos x="27" y="23"/>
                  </a:cxn>
                  <a:cxn ang="0">
                    <a:pos x="29" y="5"/>
                  </a:cxn>
                  <a:cxn ang="0">
                    <a:pos x="19" y="3"/>
                  </a:cxn>
                  <a:cxn ang="0">
                    <a:pos x="20" y="4"/>
                  </a:cxn>
                  <a:cxn ang="0">
                    <a:pos x="17" y="21"/>
                  </a:cxn>
                  <a:cxn ang="0">
                    <a:pos x="16" y="21"/>
                  </a:cxn>
                  <a:cxn ang="0">
                    <a:pos x="7" y="0"/>
                  </a:cxn>
                  <a:cxn ang="0">
                    <a:pos x="10" y="1"/>
                  </a:cxn>
                  <a:cxn ang="0">
                    <a:pos x="10" y="2"/>
                  </a:cxn>
                  <a:cxn ang="0">
                    <a:pos x="4" y="44"/>
                  </a:cxn>
                  <a:cxn ang="0">
                    <a:pos x="2" y="45"/>
                  </a:cxn>
                  <a:cxn ang="0">
                    <a:pos x="0" y="44"/>
                  </a:cxn>
                  <a:cxn ang="0">
                    <a:pos x="0" y="42"/>
                  </a:cxn>
                  <a:cxn ang="0">
                    <a:pos x="6" y="1"/>
                  </a:cxn>
                </a:cxnLst>
                <a:rect l="0" t="0" r="r" b="b"/>
                <a:pathLst>
                  <a:path w="120" h="61">
                    <a:moveTo>
                      <a:pt x="118" y="16"/>
                    </a:moveTo>
                    <a:lnTo>
                      <a:pt x="119" y="16"/>
                    </a:lnTo>
                    <a:lnTo>
                      <a:pt x="120" y="17"/>
                    </a:lnTo>
                    <a:lnTo>
                      <a:pt x="120" y="18"/>
                    </a:lnTo>
                    <a:lnTo>
                      <a:pt x="120" y="19"/>
                    </a:lnTo>
                    <a:lnTo>
                      <a:pt x="114" y="59"/>
                    </a:lnTo>
                    <a:lnTo>
                      <a:pt x="114" y="60"/>
                    </a:lnTo>
                    <a:lnTo>
                      <a:pt x="113" y="61"/>
                    </a:lnTo>
                    <a:lnTo>
                      <a:pt x="112" y="61"/>
                    </a:lnTo>
                    <a:lnTo>
                      <a:pt x="111" y="61"/>
                    </a:lnTo>
                    <a:lnTo>
                      <a:pt x="110" y="61"/>
                    </a:lnTo>
                    <a:lnTo>
                      <a:pt x="110" y="59"/>
                    </a:lnTo>
                    <a:lnTo>
                      <a:pt x="110" y="59"/>
                    </a:lnTo>
                    <a:lnTo>
                      <a:pt x="116" y="18"/>
                    </a:lnTo>
                    <a:lnTo>
                      <a:pt x="116" y="18"/>
                    </a:lnTo>
                    <a:lnTo>
                      <a:pt x="116" y="17"/>
                    </a:lnTo>
                    <a:lnTo>
                      <a:pt x="118" y="16"/>
                    </a:lnTo>
                    <a:close/>
                    <a:moveTo>
                      <a:pt x="106" y="16"/>
                    </a:moveTo>
                    <a:lnTo>
                      <a:pt x="108" y="16"/>
                    </a:lnTo>
                    <a:lnTo>
                      <a:pt x="108" y="17"/>
                    </a:lnTo>
                    <a:lnTo>
                      <a:pt x="105" y="34"/>
                    </a:lnTo>
                    <a:lnTo>
                      <a:pt x="105" y="35"/>
                    </a:lnTo>
                    <a:lnTo>
                      <a:pt x="104" y="35"/>
                    </a:lnTo>
                    <a:lnTo>
                      <a:pt x="104" y="34"/>
                    </a:lnTo>
                    <a:lnTo>
                      <a:pt x="106" y="17"/>
                    </a:lnTo>
                    <a:lnTo>
                      <a:pt x="106" y="16"/>
                    </a:lnTo>
                    <a:close/>
                    <a:moveTo>
                      <a:pt x="96" y="14"/>
                    </a:moveTo>
                    <a:lnTo>
                      <a:pt x="96" y="14"/>
                    </a:lnTo>
                    <a:lnTo>
                      <a:pt x="97" y="15"/>
                    </a:lnTo>
                    <a:lnTo>
                      <a:pt x="94" y="33"/>
                    </a:lnTo>
                    <a:lnTo>
                      <a:pt x="92" y="33"/>
                    </a:lnTo>
                    <a:lnTo>
                      <a:pt x="92" y="32"/>
                    </a:lnTo>
                    <a:lnTo>
                      <a:pt x="96" y="15"/>
                    </a:lnTo>
                    <a:lnTo>
                      <a:pt x="96" y="14"/>
                    </a:lnTo>
                    <a:close/>
                    <a:moveTo>
                      <a:pt x="85" y="13"/>
                    </a:moveTo>
                    <a:lnTo>
                      <a:pt x="86" y="13"/>
                    </a:lnTo>
                    <a:lnTo>
                      <a:pt x="86" y="14"/>
                    </a:lnTo>
                    <a:lnTo>
                      <a:pt x="83" y="31"/>
                    </a:lnTo>
                    <a:lnTo>
                      <a:pt x="83" y="31"/>
                    </a:lnTo>
                    <a:lnTo>
                      <a:pt x="82" y="31"/>
                    </a:lnTo>
                    <a:lnTo>
                      <a:pt x="82" y="31"/>
                    </a:lnTo>
                    <a:lnTo>
                      <a:pt x="84" y="13"/>
                    </a:lnTo>
                    <a:lnTo>
                      <a:pt x="85" y="13"/>
                    </a:lnTo>
                    <a:close/>
                    <a:moveTo>
                      <a:pt x="74" y="11"/>
                    </a:moveTo>
                    <a:lnTo>
                      <a:pt x="75" y="11"/>
                    </a:lnTo>
                    <a:lnTo>
                      <a:pt x="75" y="12"/>
                    </a:lnTo>
                    <a:lnTo>
                      <a:pt x="72" y="29"/>
                    </a:lnTo>
                    <a:lnTo>
                      <a:pt x="72" y="30"/>
                    </a:lnTo>
                    <a:lnTo>
                      <a:pt x="71" y="30"/>
                    </a:lnTo>
                    <a:lnTo>
                      <a:pt x="71" y="29"/>
                    </a:lnTo>
                    <a:lnTo>
                      <a:pt x="74" y="12"/>
                    </a:lnTo>
                    <a:lnTo>
                      <a:pt x="74" y="11"/>
                    </a:lnTo>
                    <a:close/>
                    <a:moveTo>
                      <a:pt x="63" y="9"/>
                    </a:moveTo>
                    <a:lnTo>
                      <a:pt x="64" y="9"/>
                    </a:lnTo>
                    <a:lnTo>
                      <a:pt x="64" y="10"/>
                    </a:lnTo>
                    <a:lnTo>
                      <a:pt x="60" y="39"/>
                    </a:lnTo>
                    <a:lnTo>
                      <a:pt x="60" y="40"/>
                    </a:lnTo>
                    <a:lnTo>
                      <a:pt x="59" y="40"/>
                    </a:lnTo>
                    <a:lnTo>
                      <a:pt x="58" y="40"/>
                    </a:lnTo>
                    <a:lnTo>
                      <a:pt x="57" y="39"/>
                    </a:lnTo>
                    <a:lnTo>
                      <a:pt x="62" y="10"/>
                    </a:lnTo>
                    <a:lnTo>
                      <a:pt x="63" y="9"/>
                    </a:lnTo>
                    <a:lnTo>
                      <a:pt x="63" y="9"/>
                    </a:lnTo>
                    <a:close/>
                    <a:moveTo>
                      <a:pt x="51" y="8"/>
                    </a:moveTo>
                    <a:lnTo>
                      <a:pt x="53" y="8"/>
                    </a:lnTo>
                    <a:lnTo>
                      <a:pt x="53" y="9"/>
                    </a:lnTo>
                    <a:lnTo>
                      <a:pt x="50" y="26"/>
                    </a:lnTo>
                    <a:lnTo>
                      <a:pt x="50" y="26"/>
                    </a:lnTo>
                    <a:lnTo>
                      <a:pt x="49" y="26"/>
                    </a:lnTo>
                    <a:lnTo>
                      <a:pt x="49" y="26"/>
                    </a:lnTo>
                    <a:lnTo>
                      <a:pt x="51" y="8"/>
                    </a:lnTo>
                    <a:close/>
                    <a:moveTo>
                      <a:pt x="41" y="6"/>
                    </a:moveTo>
                    <a:lnTo>
                      <a:pt x="41" y="6"/>
                    </a:lnTo>
                    <a:lnTo>
                      <a:pt x="42" y="7"/>
                    </a:lnTo>
                    <a:lnTo>
                      <a:pt x="39" y="24"/>
                    </a:lnTo>
                    <a:lnTo>
                      <a:pt x="39" y="25"/>
                    </a:lnTo>
                    <a:lnTo>
                      <a:pt x="38" y="25"/>
                    </a:lnTo>
                    <a:lnTo>
                      <a:pt x="38" y="24"/>
                    </a:lnTo>
                    <a:lnTo>
                      <a:pt x="41" y="7"/>
                    </a:lnTo>
                    <a:lnTo>
                      <a:pt x="41" y="6"/>
                    </a:lnTo>
                    <a:close/>
                    <a:moveTo>
                      <a:pt x="30" y="4"/>
                    </a:moveTo>
                    <a:lnTo>
                      <a:pt x="31" y="4"/>
                    </a:lnTo>
                    <a:lnTo>
                      <a:pt x="31" y="5"/>
                    </a:lnTo>
                    <a:lnTo>
                      <a:pt x="28" y="23"/>
                    </a:lnTo>
                    <a:lnTo>
                      <a:pt x="28" y="23"/>
                    </a:lnTo>
                    <a:lnTo>
                      <a:pt x="27" y="23"/>
                    </a:lnTo>
                    <a:lnTo>
                      <a:pt x="27" y="23"/>
                    </a:lnTo>
                    <a:lnTo>
                      <a:pt x="29" y="5"/>
                    </a:lnTo>
                    <a:lnTo>
                      <a:pt x="30" y="4"/>
                    </a:lnTo>
                    <a:close/>
                    <a:moveTo>
                      <a:pt x="19" y="3"/>
                    </a:moveTo>
                    <a:lnTo>
                      <a:pt x="20" y="3"/>
                    </a:lnTo>
                    <a:lnTo>
                      <a:pt x="20" y="4"/>
                    </a:lnTo>
                    <a:lnTo>
                      <a:pt x="17" y="21"/>
                    </a:lnTo>
                    <a:lnTo>
                      <a:pt x="17" y="21"/>
                    </a:lnTo>
                    <a:lnTo>
                      <a:pt x="16" y="21"/>
                    </a:lnTo>
                    <a:lnTo>
                      <a:pt x="16" y="21"/>
                    </a:lnTo>
                    <a:lnTo>
                      <a:pt x="19" y="3"/>
                    </a:lnTo>
                    <a:close/>
                    <a:moveTo>
                      <a:pt x="7" y="0"/>
                    </a:moveTo>
                    <a:lnTo>
                      <a:pt x="9" y="0"/>
                    </a:lnTo>
                    <a:lnTo>
                      <a:pt x="10" y="1"/>
                    </a:lnTo>
                    <a:lnTo>
                      <a:pt x="10" y="2"/>
                    </a:lnTo>
                    <a:lnTo>
                      <a:pt x="10" y="2"/>
                    </a:lnTo>
                    <a:lnTo>
                      <a:pt x="4" y="43"/>
                    </a:lnTo>
                    <a:lnTo>
                      <a:pt x="4" y="44"/>
                    </a:lnTo>
                    <a:lnTo>
                      <a:pt x="3" y="44"/>
                    </a:lnTo>
                    <a:lnTo>
                      <a:pt x="2" y="45"/>
                    </a:lnTo>
                    <a:lnTo>
                      <a:pt x="1" y="45"/>
                    </a:lnTo>
                    <a:lnTo>
                      <a:pt x="0" y="44"/>
                    </a:lnTo>
                    <a:lnTo>
                      <a:pt x="0" y="43"/>
                    </a:lnTo>
                    <a:lnTo>
                      <a:pt x="0" y="42"/>
                    </a:lnTo>
                    <a:lnTo>
                      <a:pt x="6" y="1"/>
                    </a:lnTo>
                    <a:lnTo>
                      <a:pt x="6" y="1"/>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6" name="Freeform 629"/>
              <p:cNvSpPr>
                <a:spLocks noEditPoints="1"/>
              </p:cNvSpPr>
              <p:nvPr/>
            </p:nvSpPr>
            <p:spPr bwMode="auto">
              <a:xfrm>
                <a:off x="10642601" y="1952625"/>
                <a:ext cx="190500" cy="98425"/>
              </a:xfrm>
              <a:custGeom>
                <a:avLst/>
                <a:gdLst/>
                <a:ahLst/>
                <a:cxnLst>
                  <a:cxn ang="0">
                    <a:pos x="118" y="17"/>
                  </a:cxn>
                  <a:cxn ang="0">
                    <a:pos x="120" y="18"/>
                  </a:cxn>
                  <a:cxn ang="0">
                    <a:pos x="114" y="60"/>
                  </a:cxn>
                  <a:cxn ang="0">
                    <a:pos x="113" y="62"/>
                  </a:cxn>
                  <a:cxn ang="0">
                    <a:pos x="111" y="62"/>
                  </a:cxn>
                  <a:cxn ang="0">
                    <a:pos x="109" y="60"/>
                  </a:cxn>
                  <a:cxn ang="0">
                    <a:pos x="116" y="19"/>
                  </a:cxn>
                  <a:cxn ang="0">
                    <a:pos x="116" y="17"/>
                  </a:cxn>
                  <a:cxn ang="0">
                    <a:pos x="106" y="17"/>
                  </a:cxn>
                  <a:cxn ang="0">
                    <a:pos x="108" y="17"/>
                  </a:cxn>
                  <a:cxn ang="0">
                    <a:pos x="104" y="35"/>
                  </a:cxn>
                  <a:cxn ang="0">
                    <a:pos x="106" y="17"/>
                  </a:cxn>
                  <a:cxn ang="0">
                    <a:pos x="96" y="15"/>
                  </a:cxn>
                  <a:cxn ang="0">
                    <a:pos x="96" y="15"/>
                  </a:cxn>
                  <a:cxn ang="0">
                    <a:pos x="97" y="16"/>
                  </a:cxn>
                  <a:cxn ang="0">
                    <a:pos x="94" y="34"/>
                  </a:cxn>
                  <a:cxn ang="0">
                    <a:pos x="92" y="33"/>
                  </a:cxn>
                  <a:cxn ang="0">
                    <a:pos x="96" y="15"/>
                  </a:cxn>
                  <a:cxn ang="0">
                    <a:pos x="85" y="14"/>
                  </a:cxn>
                  <a:cxn ang="0">
                    <a:pos x="83" y="31"/>
                  </a:cxn>
                  <a:cxn ang="0">
                    <a:pos x="82" y="32"/>
                  </a:cxn>
                  <a:cxn ang="0">
                    <a:pos x="84" y="14"/>
                  </a:cxn>
                  <a:cxn ang="0">
                    <a:pos x="73" y="12"/>
                  </a:cxn>
                  <a:cxn ang="0">
                    <a:pos x="75" y="12"/>
                  </a:cxn>
                  <a:cxn ang="0">
                    <a:pos x="72" y="30"/>
                  </a:cxn>
                  <a:cxn ang="0">
                    <a:pos x="71" y="31"/>
                  </a:cxn>
                  <a:cxn ang="0">
                    <a:pos x="73" y="12"/>
                  </a:cxn>
                  <a:cxn ang="0">
                    <a:pos x="62" y="10"/>
                  </a:cxn>
                  <a:cxn ang="0">
                    <a:pos x="64" y="11"/>
                  </a:cxn>
                  <a:cxn ang="0">
                    <a:pos x="60" y="41"/>
                  </a:cxn>
                  <a:cxn ang="0">
                    <a:pos x="57" y="40"/>
                  </a:cxn>
                  <a:cxn ang="0">
                    <a:pos x="62" y="10"/>
                  </a:cxn>
                  <a:cxn ang="0">
                    <a:pos x="53" y="9"/>
                  </a:cxn>
                  <a:cxn ang="0">
                    <a:pos x="50" y="26"/>
                  </a:cxn>
                  <a:cxn ang="0">
                    <a:pos x="49" y="27"/>
                  </a:cxn>
                  <a:cxn ang="0">
                    <a:pos x="51" y="9"/>
                  </a:cxn>
                  <a:cxn ang="0">
                    <a:pos x="41" y="7"/>
                  </a:cxn>
                  <a:cxn ang="0">
                    <a:pos x="42" y="7"/>
                  </a:cxn>
                  <a:cxn ang="0">
                    <a:pos x="39" y="26"/>
                  </a:cxn>
                  <a:cxn ang="0">
                    <a:pos x="37" y="25"/>
                  </a:cxn>
                  <a:cxn ang="0">
                    <a:pos x="41" y="7"/>
                  </a:cxn>
                  <a:cxn ang="0">
                    <a:pos x="30" y="5"/>
                  </a:cxn>
                  <a:cxn ang="0">
                    <a:pos x="28" y="23"/>
                  </a:cxn>
                  <a:cxn ang="0">
                    <a:pos x="27" y="24"/>
                  </a:cxn>
                  <a:cxn ang="0">
                    <a:pos x="29" y="5"/>
                  </a:cxn>
                  <a:cxn ang="0">
                    <a:pos x="19" y="3"/>
                  </a:cxn>
                  <a:cxn ang="0">
                    <a:pos x="17" y="22"/>
                  </a:cxn>
                  <a:cxn ang="0">
                    <a:pos x="16" y="21"/>
                  </a:cxn>
                  <a:cxn ang="0">
                    <a:pos x="18" y="3"/>
                  </a:cxn>
                  <a:cxn ang="0">
                    <a:pos x="9" y="0"/>
                  </a:cxn>
                  <a:cxn ang="0">
                    <a:pos x="10" y="2"/>
                  </a:cxn>
                  <a:cxn ang="0">
                    <a:pos x="4" y="43"/>
                  </a:cxn>
                  <a:cxn ang="0">
                    <a:pos x="3" y="45"/>
                  </a:cxn>
                  <a:cxn ang="0">
                    <a:pos x="1" y="45"/>
                  </a:cxn>
                  <a:cxn ang="0">
                    <a:pos x="0" y="43"/>
                  </a:cxn>
                  <a:cxn ang="0">
                    <a:pos x="6" y="2"/>
                  </a:cxn>
                  <a:cxn ang="0">
                    <a:pos x="6" y="1"/>
                  </a:cxn>
                </a:cxnLst>
                <a:rect l="0" t="0" r="r" b="b"/>
                <a:pathLst>
                  <a:path w="120" h="62">
                    <a:moveTo>
                      <a:pt x="118" y="17"/>
                    </a:moveTo>
                    <a:lnTo>
                      <a:pt x="118" y="17"/>
                    </a:lnTo>
                    <a:lnTo>
                      <a:pt x="120" y="17"/>
                    </a:lnTo>
                    <a:lnTo>
                      <a:pt x="120" y="18"/>
                    </a:lnTo>
                    <a:lnTo>
                      <a:pt x="120" y="19"/>
                    </a:lnTo>
                    <a:lnTo>
                      <a:pt x="114" y="60"/>
                    </a:lnTo>
                    <a:lnTo>
                      <a:pt x="114" y="61"/>
                    </a:lnTo>
                    <a:lnTo>
                      <a:pt x="113" y="62"/>
                    </a:lnTo>
                    <a:lnTo>
                      <a:pt x="112" y="62"/>
                    </a:lnTo>
                    <a:lnTo>
                      <a:pt x="111" y="62"/>
                    </a:lnTo>
                    <a:lnTo>
                      <a:pt x="110" y="62"/>
                    </a:lnTo>
                    <a:lnTo>
                      <a:pt x="109" y="60"/>
                    </a:lnTo>
                    <a:lnTo>
                      <a:pt x="109" y="60"/>
                    </a:lnTo>
                    <a:lnTo>
                      <a:pt x="116" y="19"/>
                    </a:lnTo>
                    <a:lnTo>
                      <a:pt x="116" y="18"/>
                    </a:lnTo>
                    <a:lnTo>
                      <a:pt x="116" y="17"/>
                    </a:lnTo>
                    <a:lnTo>
                      <a:pt x="118" y="17"/>
                    </a:lnTo>
                    <a:close/>
                    <a:moveTo>
                      <a:pt x="106" y="17"/>
                    </a:moveTo>
                    <a:lnTo>
                      <a:pt x="108" y="17"/>
                    </a:lnTo>
                    <a:lnTo>
                      <a:pt x="108" y="17"/>
                    </a:lnTo>
                    <a:lnTo>
                      <a:pt x="105" y="35"/>
                    </a:lnTo>
                    <a:lnTo>
                      <a:pt x="104" y="35"/>
                    </a:lnTo>
                    <a:lnTo>
                      <a:pt x="104" y="34"/>
                    </a:lnTo>
                    <a:lnTo>
                      <a:pt x="106" y="17"/>
                    </a:lnTo>
                    <a:lnTo>
                      <a:pt x="106" y="17"/>
                    </a:lnTo>
                    <a:close/>
                    <a:moveTo>
                      <a:pt x="96" y="15"/>
                    </a:moveTo>
                    <a:lnTo>
                      <a:pt x="96" y="15"/>
                    </a:lnTo>
                    <a:lnTo>
                      <a:pt x="96" y="15"/>
                    </a:lnTo>
                    <a:lnTo>
                      <a:pt x="97" y="15"/>
                    </a:lnTo>
                    <a:lnTo>
                      <a:pt x="97" y="16"/>
                    </a:lnTo>
                    <a:lnTo>
                      <a:pt x="94" y="33"/>
                    </a:lnTo>
                    <a:lnTo>
                      <a:pt x="94" y="34"/>
                    </a:lnTo>
                    <a:lnTo>
                      <a:pt x="93" y="34"/>
                    </a:lnTo>
                    <a:lnTo>
                      <a:pt x="92" y="33"/>
                    </a:lnTo>
                    <a:lnTo>
                      <a:pt x="96" y="15"/>
                    </a:lnTo>
                    <a:lnTo>
                      <a:pt x="96" y="15"/>
                    </a:lnTo>
                    <a:close/>
                    <a:moveTo>
                      <a:pt x="84" y="14"/>
                    </a:moveTo>
                    <a:lnTo>
                      <a:pt x="85" y="14"/>
                    </a:lnTo>
                    <a:lnTo>
                      <a:pt x="85" y="14"/>
                    </a:lnTo>
                    <a:lnTo>
                      <a:pt x="83" y="31"/>
                    </a:lnTo>
                    <a:lnTo>
                      <a:pt x="83" y="32"/>
                    </a:lnTo>
                    <a:lnTo>
                      <a:pt x="82" y="32"/>
                    </a:lnTo>
                    <a:lnTo>
                      <a:pt x="82" y="31"/>
                    </a:lnTo>
                    <a:lnTo>
                      <a:pt x="84" y="14"/>
                    </a:lnTo>
                    <a:lnTo>
                      <a:pt x="84" y="14"/>
                    </a:lnTo>
                    <a:close/>
                    <a:moveTo>
                      <a:pt x="73" y="12"/>
                    </a:moveTo>
                    <a:lnTo>
                      <a:pt x="74" y="12"/>
                    </a:lnTo>
                    <a:lnTo>
                      <a:pt x="75" y="12"/>
                    </a:lnTo>
                    <a:lnTo>
                      <a:pt x="72" y="30"/>
                    </a:lnTo>
                    <a:lnTo>
                      <a:pt x="72" y="30"/>
                    </a:lnTo>
                    <a:lnTo>
                      <a:pt x="72" y="31"/>
                    </a:lnTo>
                    <a:lnTo>
                      <a:pt x="71" y="31"/>
                    </a:lnTo>
                    <a:lnTo>
                      <a:pt x="71" y="29"/>
                    </a:lnTo>
                    <a:lnTo>
                      <a:pt x="73" y="12"/>
                    </a:lnTo>
                    <a:lnTo>
                      <a:pt x="73" y="12"/>
                    </a:lnTo>
                    <a:close/>
                    <a:moveTo>
                      <a:pt x="62" y="10"/>
                    </a:moveTo>
                    <a:lnTo>
                      <a:pt x="64" y="10"/>
                    </a:lnTo>
                    <a:lnTo>
                      <a:pt x="64" y="11"/>
                    </a:lnTo>
                    <a:lnTo>
                      <a:pt x="60" y="40"/>
                    </a:lnTo>
                    <a:lnTo>
                      <a:pt x="60" y="41"/>
                    </a:lnTo>
                    <a:lnTo>
                      <a:pt x="58" y="41"/>
                    </a:lnTo>
                    <a:lnTo>
                      <a:pt x="57" y="40"/>
                    </a:lnTo>
                    <a:lnTo>
                      <a:pt x="61" y="10"/>
                    </a:lnTo>
                    <a:lnTo>
                      <a:pt x="62" y="10"/>
                    </a:lnTo>
                    <a:close/>
                    <a:moveTo>
                      <a:pt x="51" y="9"/>
                    </a:moveTo>
                    <a:lnTo>
                      <a:pt x="53" y="9"/>
                    </a:lnTo>
                    <a:lnTo>
                      <a:pt x="53" y="9"/>
                    </a:lnTo>
                    <a:lnTo>
                      <a:pt x="50" y="26"/>
                    </a:lnTo>
                    <a:lnTo>
                      <a:pt x="50" y="27"/>
                    </a:lnTo>
                    <a:lnTo>
                      <a:pt x="49" y="27"/>
                    </a:lnTo>
                    <a:lnTo>
                      <a:pt x="49" y="26"/>
                    </a:lnTo>
                    <a:lnTo>
                      <a:pt x="51" y="9"/>
                    </a:lnTo>
                    <a:lnTo>
                      <a:pt x="51" y="9"/>
                    </a:lnTo>
                    <a:close/>
                    <a:moveTo>
                      <a:pt x="41" y="7"/>
                    </a:moveTo>
                    <a:lnTo>
                      <a:pt x="41" y="7"/>
                    </a:lnTo>
                    <a:lnTo>
                      <a:pt x="42" y="7"/>
                    </a:lnTo>
                    <a:lnTo>
                      <a:pt x="39" y="25"/>
                    </a:lnTo>
                    <a:lnTo>
                      <a:pt x="39" y="26"/>
                    </a:lnTo>
                    <a:lnTo>
                      <a:pt x="38" y="26"/>
                    </a:lnTo>
                    <a:lnTo>
                      <a:pt x="37" y="25"/>
                    </a:lnTo>
                    <a:lnTo>
                      <a:pt x="41" y="7"/>
                    </a:lnTo>
                    <a:lnTo>
                      <a:pt x="41" y="7"/>
                    </a:lnTo>
                    <a:close/>
                    <a:moveTo>
                      <a:pt x="29" y="5"/>
                    </a:moveTo>
                    <a:lnTo>
                      <a:pt x="30" y="5"/>
                    </a:lnTo>
                    <a:lnTo>
                      <a:pt x="30" y="6"/>
                    </a:lnTo>
                    <a:lnTo>
                      <a:pt x="28" y="23"/>
                    </a:lnTo>
                    <a:lnTo>
                      <a:pt x="28" y="24"/>
                    </a:lnTo>
                    <a:lnTo>
                      <a:pt x="27" y="24"/>
                    </a:lnTo>
                    <a:lnTo>
                      <a:pt x="27" y="23"/>
                    </a:lnTo>
                    <a:lnTo>
                      <a:pt x="29" y="5"/>
                    </a:lnTo>
                    <a:close/>
                    <a:moveTo>
                      <a:pt x="18" y="3"/>
                    </a:moveTo>
                    <a:lnTo>
                      <a:pt x="19" y="3"/>
                    </a:lnTo>
                    <a:lnTo>
                      <a:pt x="20" y="4"/>
                    </a:lnTo>
                    <a:lnTo>
                      <a:pt x="17" y="22"/>
                    </a:lnTo>
                    <a:lnTo>
                      <a:pt x="16" y="22"/>
                    </a:lnTo>
                    <a:lnTo>
                      <a:pt x="16" y="21"/>
                    </a:lnTo>
                    <a:lnTo>
                      <a:pt x="18" y="4"/>
                    </a:lnTo>
                    <a:lnTo>
                      <a:pt x="18" y="3"/>
                    </a:lnTo>
                    <a:close/>
                    <a:moveTo>
                      <a:pt x="8" y="0"/>
                    </a:moveTo>
                    <a:lnTo>
                      <a:pt x="9" y="0"/>
                    </a:lnTo>
                    <a:lnTo>
                      <a:pt x="10" y="1"/>
                    </a:lnTo>
                    <a:lnTo>
                      <a:pt x="10" y="2"/>
                    </a:lnTo>
                    <a:lnTo>
                      <a:pt x="10" y="3"/>
                    </a:lnTo>
                    <a:lnTo>
                      <a:pt x="4" y="43"/>
                    </a:lnTo>
                    <a:lnTo>
                      <a:pt x="4" y="44"/>
                    </a:lnTo>
                    <a:lnTo>
                      <a:pt x="3" y="45"/>
                    </a:lnTo>
                    <a:lnTo>
                      <a:pt x="2" y="45"/>
                    </a:lnTo>
                    <a:lnTo>
                      <a:pt x="1" y="45"/>
                    </a:lnTo>
                    <a:lnTo>
                      <a:pt x="0" y="45"/>
                    </a:lnTo>
                    <a:lnTo>
                      <a:pt x="0" y="43"/>
                    </a:lnTo>
                    <a:lnTo>
                      <a:pt x="0" y="43"/>
                    </a:lnTo>
                    <a:lnTo>
                      <a:pt x="6" y="2"/>
                    </a:lnTo>
                    <a:lnTo>
                      <a:pt x="6" y="2"/>
                    </a:lnTo>
                    <a:lnTo>
                      <a:pt x="6"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7" name="Freeform 630"/>
              <p:cNvSpPr>
                <a:spLocks noEditPoints="1"/>
              </p:cNvSpPr>
              <p:nvPr/>
            </p:nvSpPr>
            <p:spPr bwMode="auto">
              <a:xfrm>
                <a:off x="8705851" y="1743075"/>
                <a:ext cx="33338" cy="41275"/>
              </a:xfrm>
              <a:custGeom>
                <a:avLst/>
                <a:gdLst/>
                <a:ahLst/>
                <a:cxnLst>
                  <a:cxn ang="0">
                    <a:pos x="10" y="5"/>
                  </a:cxn>
                  <a:cxn ang="0">
                    <a:pos x="7" y="8"/>
                  </a:cxn>
                  <a:cxn ang="0">
                    <a:pos x="7" y="11"/>
                  </a:cxn>
                  <a:cxn ang="0">
                    <a:pos x="6" y="18"/>
                  </a:cxn>
                  <a:cxn ang="0">
                    <a:pos x="7" y="20"/>
                  </a:cxn>
                  <a:cxn ang="0">
                    <a:pos x="8" y="21"/>
                  </a:cxn>
                  <a:cxn ang="0">
                    <a:pos x="11" y="22"/>
                  </a:cxn>
                  <a:cxn ang="0">
                    <a:pos x="12" y="21"/>
                  </a:cxn>
                  <a:cxn ang="0">
                    <a:pos x="13" y="20"/>
                  </a:cxn>
                  <a:cxn ang="0">
                    <a:pos x="13" y="19"/>
                  </a:cxn>
                  <a:cxn ang="0">
                    <a:pos x="14" y="17"/>
                  </a:cxn>
                  <a:cxn ang="0">
                    <a:pos x="15" y="13"/>
                  </a:cxn>
                  <a:cxn ang="0">
                    <a:pos x="15" y="8"/>
                  </a:cxn>
                  <a:cxn ang="0">
                    <a:pos x="15" y="6"/>
                  </a:cxn>
                  <a:cxn ang="0">
                    <a:pos x="10" y="4"/>
                  </a:cxn>
                  <a:cxn ang="0">
                    <a:pos x="13" y="0"/>
                  </a:cxn>
                  <a:cxn ang="0">
                    <a:pos x="14" y="0"/>
                  </a:cxn>
                  <a:cxn ang="0">
                    <a:pos x="16" y="1"/>
                  </a:cxn>
                  <a:cxn ang="0">
                    <a:pos x="18" y="2"/>
                  </a:cxn>
                  <a:cxn ang="0">
                    <a:pos x="20" y="5"/>
                  </a:cxn>
                  <a:cxn ang="0">
                    <a:pos x="21" y="10"/>
                  </a:cxn>
                  <a:cxn ang="0">
                    <a:pos x="20" y="14"/>
                  </a:cxn>
                  <a:cxn ang="0">
                    <a:pos x="19" y="20"/>
                  </a:cxn>
                  <a:cxn ang="0">
                    <a:pos x="18" y="22"/>
                  </a:cxn>
                  <a:cxn ang="0">
                    <a:pos x="15" y="24"/>
                  </a:cxn>
                  <a:cxn ang="0">
                    <a:pos x="13" y="25"/>
                  </a:cxn>
                  <a:cxn ang="0">
                    <a:pos x="12" y="26"/>
                  </a:cxn>
                  <a:cxn ang="0">
                    <a:pos x="8" y="25"/>
                  </a:cxn>
                  <a:cxn ang="0">
                    <a:pos x="6" y="25"/>
                  </a:cxn>
                  <a:cxn ang="0">
                    <a:pos x="4" y="24"/>
                  </a:cxn>
                  <a:cxn ang="0">
                    <a:pos x="1" y="21"/>
                  </a:cxn>
                  <a:cxn ang="0">
                    <a:pos x="0" y="18"/>
                  </a:cxn>
                  <a:cxn ang="0">
                    <a:pos x="1" y="12"/>
                  </a:cxn>
                  <a:cxn ang="0">
                    <a:pos x="1" y="8"/>
                  </a:cxn>
                  <a:cxn ang="0">
                    <a:pos x="2" y="5"/>
                  </a:cxn>
                  <a:cxn ang="0">
                    <a:pos x="8" y="0"/>
                  </a:cxn>
                </a:cxnLst>
                <a:rect l="0" t="0" r="r" b="b"/>
                <a:pathLst>
                  <a:path w="21" h="26">
                    <a:moveTo>
                      <a:pt x="10" y="4"/>
                    </a:moveTo>
                    <a:lnTo>
                      <a:pt x="10" y="5"/>
                    </a:lnTo>
                    <a:lnTo>
                      <a:pt x="8" y="7"/>
                    </a:lnTo>
                    <a:lnTo>
                      <a:pt x="7" y="8"/>
                    </a:lnTo>
                    <a:lnTo>
                      <a:pt x="7" y="8"/>
                    </a:lnTo>
                    <a:lnTo>
                      <a:pt x="7" y="11"/>
                    </a:lnTo>
                    <a:lnTo>
                      <a:pt x="6" y="12"/>
                    </a:lnTo>
                    <a:lnTo>
                      <a:pt x="6" y="18"/>
                    </a:lnTo>
                    <a:lnTo>
                      <a:pt x="7" y="19"/>
                    </a:lnTo>
                    <a:lnTo>
                      <a:pt x="7" y="20"/>
                    </a:lnTo>
                    <a:lnTo>
                      <a:pt x="7" y="20"/>
                    </a:lnTo>
                    <a:lnTo>
                      <a:pt x="8" y="21"/>
                    </a:lnTo>
                    <a:lnTo>
                      <a:pt x="9" y="22"/>
                    </a:lnTo>
                    <a:lnTo>
                      <a:pt x="11" y="22"/>
                    </a:lnTo>
                    <a:lnTo>
                      <a:pt x="12" y="21"/>
                    </a:lnTo>
                    <a:lnTo>
                      <a:pt x="12" y="21"/>
                    </a:lnTo>
                    <a:lnTo>
                      <a:pt x="12" y="20"/>
                    </a:lnTo>
                    <a:lnTo>
                      <a:pt x="13" y="20"/>
                    </a:lnTo>
                    <a:lnTo>
                      <a:pt x="13" y="20"/>
                    </a:lnTo>
                    <a:lnTo>
                      <a:pt x="13" y="19"/>
                    </a:lnTo>
                    <a:lnTo>
                      <a:pt x="14" y="18"/>
                    </a:lnTo>
                    <a:lnTo>
                      <a:pt x="14" y="17"/>
                    </a:lnTo>
                    <a:lnTo>
                      <a:pt x="15" y="16"/>
                    </a:lnTo>
                    <a:lnTo>
                      <a:pt x="15" y="13"/>
                    </a:lnTo>
                    <a:lnTo>
                      <a:pt x="15" y="12"/>
                    </a:lnTo>
                    <a:lnTo>
                      <a:pt x="15" y="8"/>
                    </a:lnTo>
                    <a:lnTo>
                      <a:pt x="15" y="7"/>
                    </a:lnTo>
                    <a:lnTo>
                      <a:pt x="15" y="6"/>
                    </a:lnTo>
                    <a:lnTo>
                      <a:pt x="13" y="4"/>
                    </a:lnTo>
                    <a:lnTo>
                      <a:pt x="10" y="4"/>
                    </a:lnTo>
                    <a:close/>
                    <a:moveTo>
                      <a:pt x="8" y="0"/>
                    </a:moveTo>
                    <a:lnTo>
                      <a:pt x="13" y="0"/>
                    </a:lnTo>
                    <a:lnTo>
                      <a:pt x="13" y="0"/>
                    </a:lnTo>
                    <a:lnTo>
                      <a:pt x="14" y="0"/>
                    </a:lnTo>
                    <a:lnTo>
                      <a:pt x="15" y="1"/>
                    </a:lnTo>
                    <a:lnTo>
                      <a:pt x="16" y="1"/>
                    </a:lnTo>
                    <a:lnTo>
                      <a:pt x="17" y="1"/>
                    </a:lnTo>
                    <a:lnTo>
                      <a:pt x="18" y="2"/>
                    </a:lnTo>
                    <a:lnTo>
                      <a:pt x="19" y="3"/>
                    </a:lnTo>
                    <a:lnTo>
                      <a:pt x="20" y="5"/>
                    </a:lnTo>
                    <a:lnTo>
                      <a:pt x="20" y="6"/>
                    </a:lnTo>
                    <a:lnTo>
                      <a:pt x="21" y="10"/>
                    </a:lnTo>
                    <a:lnTo>
                      <a:pt x="21" y="13"/>
                    </a:lnTo>
                    <a:lnTo>
                      <a:pt x="20" y="14"/>
                    </a:lnTo>
                    <a:lnTo>
                      <a:pt x="19" y="19"/>
                    </a:lnTo>
                    <a:lnTo>
                      <a:pt x="19" y="20"/>
                    </a:lnTo>
                    <a:lnTo>
                      <a:pt x="19" y="22"/>
                    </a:lnTo>
                    <a:lnTo>
                      <a:pt x="18" y="22"/>
                    </a:lnTo>
                    <a:lnTo>
                      <a:pt x="17" y="23"/>
                    </a:lnTo>
                    <a:lnTo>
                      <a:pt x="15" y="24"/>
                    </a:lnTo>
                    <a:lnTo>
                      <a:pt x="14" y="25"/>
                    </a:lnTo>
                    <a:lnTo>
                      <a:pt x="13" y="25"/>
                    </a:lnTo>
                    <a:lnTo>
                      <a:pt x="12" y="25"/>
                    </a:lnTo>
                    <a:lnTo>
                      <a:pt x="12" y="26"/>
                    </a:lnTo>
                    <a:lnTo>
                      <a:pt x="8" y="26"/>
                    </a:lnTo>
                    <a:lnTo>
                      <a:pt x="8" y="25"/>
                    </a:lnTo>
                    <a:lnTo>
                      <a:pt x="7" y="25"/>
                    </a:lnTo>
                    <a:lnTo>
                      <a:pt x="6" y="25"/>
                    </a:lnTo>
                    <a:lnTo>
                      <a:pt x="5" y="24"/>
                    </a:lnTo>
                    <a:lnTo>
                      <a:pt x="4" y="24"/>
                    </a:lnTo>
                    <a:lnTo>
                      <a:pt x="1" y="22"/>
                    </a:lnTo>
                    <a:lnTo>
                      <a:pt x="1" y="21"/>
                    </a:lnTo>
                    <a:lnTo>
                      <a:pt x="1" y="20"/>
                    </a:lnTo>
                    <a:lnTo>
                      <a:pt x="0" y="18"/>
                    </a:lnTo>
                    <a:lnTo>
                      <a:pt x="0" y="13"/>
                    </a:lnTo>
                    <a:lnTo>
                      <a:pt x="1" y="12"/>
                    </a:lnTo>
                    <a:lnTo>
                      <a:pt x="1" y="10"/>
                    </a:lnTo>
                    <a:lnTo>
                      <a:pt x="1" y="8"/>
                    </a:lnTo>
                    <a:lnTo>
                      <a:pt x="1" y="7"/>
                    </a:lnTo>
                    <a:lnTo>
                      <a:pt x="2" y="5"/>
                    </a:lnTo>
                    <a:lnTo>
                      <a:pt x="5" y="1"/>
                    </a:lnTo>
                    <a:lnTo>
                      <a:pt x="8" y="0"/>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8" name="Freeform 631"/>
              <p:cNvSpPr>
                <a:spLocks/>
              </p:cNvSpPr>
              <p:nvPr/>
            </p:nvSpPr>
            <p:spPr bwMode="auto">
              <a:xfrm>
                <a:off x="8883651" y="1768475"/>
                <a:ext cx="20638" cy="39688"/>
              </a:xfrm>
              <a:custGeom>
                <a:avLst/>
                <a:gdLst/>
                <a:ahLst/>
                <a:cxnLst>
                  <a:cxn ang="0">
                    <a:pos x="8" y="0"/>
                  </a:cxn>
                  <a:cxn ang="0">
                    <a:pos x="13" y="1"/>
                  </a:cxn>
                  <a:cxn ang="0">
                    <a:pos x="9" y="25"/>
                  </a:cxn>
                  <a:cxn ang="0">
                    <a:pos x="3" y="25"/>
                  </a:cxn>
                  <a:cxn ang="0">
                    <a:pos x="6" y="7"/>
                  </a:cxn>
                  <a:cxn ang="0">
                    <a:pos x="0" y="6"/>
                  </a:cxn>
                  <a:cxn ang="0">
                    <a:pos x="0" y="3"/>
                  </a:cxn>
                  <a:cxn ang="0">
                    <a:pos x="1" y="4"/>
                  </a:cxn>
                  <a:cxn ang="0">
                    <a:pos x="3" y="4"/>
                  </a:cxn>
                  <a:cxn ang="0">
                    <a:pos x="4" y="3"/>
                  </a:cxn>
                  <a:cxn ang="0">
                    <a:pos x="5" y="3"/>
                  </a:cxn>
                  <a:cxn ang="0">
                    <a:pos x="6" y="3"/>
                  </a:cxn>
                  <a:cxn ang="0">
                    <a:pos x="6" y="3"/>
                  </a:cxn>
                  <a:cxn ang="0">
                    <a:pos x="7" y="2"/>
                  </a:cxn>
                  <a:cxn ang="0">
                    <a:pos x="8" y="1"/>
                  </a:cxn>
                  <a:cxn ang="0">
                    <a:pos x="8" y="0"/>
                  </a:cxn>
                </a:cxnLst>
                <a:rect l="0" t="0" r="r" b="b"/>
                <a:pathLst>
                  <a:path w="13" h="25">
                    <a:moveTo>
                      <a:pt x="8" y="0"/>
                    </a:moveTo>
                    <a:lnTo>
                      <a:pt x="13" y="1"/>
                    </a:lnTo>
                    <a:lnTo>
                      <a:pt x="9" y="25"/>
                    </a:lnTo>
                    <a:lnTo>
                      <a:pt x="3" y="25"/>
                    </a:lnTo>
                    <a:lnTo>
                      <a:pt x="6" y="7"/>
                    </a:lnTo>
                    <a:lnTo>
                      <a:pt x="0" y="6"/>
                    </a:lnTo>
                    <a:lnTo>
                      <a:pt x="0" y="3"/>
                    </a:lnTo>
                    <a:lnTo>
                      <a:pt x="1" y="4"/>
                    </a:lnTo>
                    <a:lnTo>
                      <a:pt x="3" y="4"/>
                    </a:lnTo>
                    <a:lnTo>
                      <a:pt x="4" y="3"/>
                    </a:lnTo>
                    <a:lnTo>
                      <a:pt x="5" y="3"/>
                    </a:lnTo>
                    <a:lnTo>
                      <a:pt x="6" y="3"/>
                    </a:lnTo>
                    <a:lnTo>
                      <a:pt x="6" y="3"/>
                    </a:lnTo>
                    <a:lnTo>
                      <a:pt x="7" y="2"/>
                    </a:lnTo>
                    <a:lnTo>
                      <a:pt x="8"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9" name="Freeform 632"/>
              <p:cNvSpPr>
                <a:spLocks/>
              </p:cNvSpPr>
              <p:nvPr/>
            </p:nvSpPr>
            <p:spPr bwMode="auto">
              <a:xfrm>
                <a:off x="9051926" y="1795463"/>
                <a:ext cx="34925" cy="42863"/>
              </a:xfrm>
              <a:custGeom>
                <a:avLst/>
                <a:gdLst/>
                <a:ahLst/>
                <a:cxnLst>
                  <a:cxn ang="0">
                    <a:pos x="8" y="0"/>
                  </a:cxn>
                  <a:cxn ang="0">
                    <a:pos x="15" y="0"/>
                  </a:cxn>
                  <a:cxn ang="0">
                    <a:pos x="16" y="1"/>
                  </a:cxn>
                  <a:cxn ang="0">
                    <a:pos x="16" y="1"/>
                  </a:cxn>
                  <a:cxn ang="0">
                    <a:pos x="18" y="1"/>
                  </a:cxn>
                  <a:cxn ang="0">
                    <a:pos x="18" y="2"/>
                  </a:cxn>
                  <a:cxn ang="0">
                    <a:pos x="20" y="3"/>
                  </a:cxn>
                  <a:cxn ang="0">
                    <a:pos x="20" y="3"/>
                  </a:cxn>
                  <a:cxn ang="0">
                    <a:pos x="21" y="3"/>
                  </a:cxn>
                  <a:cxn ang="0">
                    <a:pos x="21" y="4"/>
                  </a:cxn>
                  <a:cxn ang="0">
                    <a:pos x="22" y="5"/>
                  </a:cxn>
                  <a:cxn ang="0">
                    <a:pos x="22" y="6"/>
                  </a:cxn>
                  <a:cxn ang="0">
                    <a:pos x="22" y="6"/>
                  </a:cxn>
                  <a:cxn ang="0">
                    <a:pos x="22" y="10"/>
                  </a:cxn>
                  <a:cxn ang="0">
                    <a:pos x="22" y="10"/>
                  </a:cxn>
                  <a:cxn ang="0">
                    <a:pos x="22" y="11"/>
                  </a:cxn>
                  <a:cxn ang="0">
                    <a:pos x="18" y="15"/>
                  </a:cxn>
                  <a:cxn ang="0">
                    <a:pos x="13" y="18"/>
                  </a:cxn>
                  <a:cxn ang="0">
                    <a:pos x="12" y="18"/>
                  </a:cxn>
                  <a:cxn ang="0">
                    <a:pos x="11" y="18"/>
                  </a:cxn>
                  <a:cxn ang="0">
                    <a:pos x="10" y="19"/>
                  </a:cxn>
                  <a:cxn ang="0">
                    <a:pos x="10" y="19"/>
                  </a:cxn>
                  <a:cxn ang="0">
                    <a:pos x="9" y="20"/>
                  </a:cxn>
                  <a:cxn ang="0">
                    <a:pos x="8" y="20"/>
                  </a:cxn>
                  <a:cxn ang="0">
                    <a:pos x="8" y="20"/>
                  </a:cxn>
                  <a:cxn ang="0">
                    <a:pos x="8" y="21"/>
                  </a:cxn>
                  <a:cxn ang="0">
                    <a:pos x="20" y="23"/>
                  </a:cxn>
                  <a:cxn ang="0">
                    <a:pos x="19" y="27"/>
                  </a:cxn>
                  <a:cxn ang="0">
                    <a:pos x="0" y="24"/>
                  </a:cxn>
                  <a:cxn ang="0">
                    <a:pos x="1" y="23"/>
                  </a:cxn>
                  <a:cxn ang="0">
                    <a:pos x="1" y="22"/>
                  </a:cxn>
                  <a:cxn ang="0">
                    <a:pos x="1" y="21"/>
                  </a:cxn>
                  <a:cxn ang="0">
                    <a:pos x="2" y="20"/>
                  </a:cxn>
                  <a:cxn ang="0">
                    <a:pos x="4" y="17"/>
                  </a:cxn>
                  <a:cxn ang="0">
                    <a:pos x="8" y="15"/>
                  </a:cxn>
                  <a:cxn ang="0">
                    <a:pos x="9" y="15"/>
                  </a:cxn>
                  <a:cxn ang="0">
                    <a:pos x="10" y="14"/>
                  </a:cxn>
                  <a:cxn ang="0">
                    <a:pos x="11" y="14"/>
                  </a:cxn>
                  <a:cxn ang="0">
                    <a:pos x="11" y="13"/>
                  </a:cxn>
                  <a:cxn ang="0">
                    <a:pos x="13" y="13"/>
                  </a:cxn>
                  <a:cxn ang="0">
                    <a:pos x="13" y="13"/>
                  </a:cxn>
                  <a:cxn ang="0">
                    <a:pos x="15" y="11"/>
                  </a:cxn>
                  <a:cxn ang="0">
                    <a:pos x="15" y="11"/>
                  </a:cxn>
                  <a:cxn ang="0">
                    <a:pos x="15" y="11"/>
                  </a:cxn>
                  <a:cxn ang="0">
                    <a:pos x="16" y="10"/>
                  </a:cxn>
                  <a:cxn ang="0">
                    <a:pos x="16" y="10"/>
                  </a:cxn>
                  <a:cxn ang="0">
                    <a:pos x="16" y="10"/>
                  </a:cxn>
                  <a:cxn ang="0">
                    <a:pos x="16" y="6"/>
                  </a:cxn>
                  <a:cxn ang="0">
                    <a:pos x="15" y="5"/>
                  </a:cxn>
                  <a:cxn ang="0">
                    <a:pos x="11" y="5"/>
                  </a:cxn>
                  <a:cxn ang="0">
                    <a:pos x="10" y="5"/>
                  </a:cxn>
                  <a:cxn ang="0">
                    <a:pos x="8" y="6"/>
                  </a:cxn>
                  <a:cxn ang="0">
                    <a:pos x="8" y="9"/>
                  </a:cxn>
                  <a:cxn ang="0">
                    <a:pos x="3" y="8"/>
                  </a:cxn>
                  <a:cxn ang="0">
                    <a:pos x="3" y="7"/>
                  </a:cxn>
                  <a:cxn ang="0">
                    <a:pos x="3" y="6"/>
                  </a:cxn>
                  <a:cxn ang="0">
                    <a:pos x="3" y="5"/>
                  </a:cxn>
                  <a:cxn ang="0">
                    <a:pos x="4" y="4"/>
                  </a:cxn>
                  <a:cxn ang="0">
                    <a:pos x="4" y="3"/>
                  </a:cxn>
                  <a:cxn ang="0">
                    <a:pos x="6" y="1"/>
                  </a:cxn>
                  <a:cxn ang="0">
                    <a:pos x="7" y="1"/>
                  </a:cxn>
                  <a:cxn ang="0">
                    <a:pos x="8" y="0"/>
                  </a:cxn>
                </a:cxnLst>
                <a:rect l="0" t="0" r="r" b="b"/>
                <a:pathLst>
                  <a:path w="22" h="27">
                    <a:moveTo>
                      <a:pt x="8" y="0"/>
                    </a:moveTo>
                    <a:lnTo>
                      <a:pt x="15" y="0"/>
                    </a:lnTo>
                    <a:lnTo>
                      <a:pt x="16" y="1"/>
                    </a:lnTo>
                    <a:lnTo>
                      <a:pt x="16" y="1"/>
                    </a:lnTo>
                    <a:lnTo>
                      <a:pt x="18" y="1"/>
                    </a:lnTo>
                    <a:lnTo>
                      <a:pt x="18" y="2"/>
                    </a:lnTo>
                    <a:lnTo>
                      <a:pt x="20" y="3"/>
                    </a:lnTo>
                    <a:lnTo>
                      <a:pt x="20" y="3"/>
                    </a:lnTo>
                    <a:lnTo>
                      <a:pt x="21" y="3"/>
                    </a:lnTo>
                    <a:lnTo>
                      <a:pt x="21" y="4"/>
                    </a:lnTo>
                    <a:lnTo>
                      <a:pt x="22" y="5"/>
                    </a:lnTo>
                    <a:lnTo>
                      <a:pt x="22" y="6"/>
                    </a:lnTo>
                    <a:lnTo>
                      <a:pt x="22" y="6"/>
                    </a:lnTo>
                    <a:lnTo>
                      <a:pt x="22" y="10"/>
                    </a:lnTo>
                    <a:lnTo>
                      <a:pt x="22" y="10"/>
                    </a:lnTo>
                    <a:lnTo>
                      <a:pt x="22" y="11"/>
                    </a:lnTo>
                    <a:lnTo>
                      <a:pt x="18" y="15"/>
                    </a:lnTo>
                    <a:lnTo>
                      <a:pt x="13" y="18"/>
                    </a:lnTo>
                    <a:lnTo>
                      <a:pt x="12" y="18"/>
                    </a:lnTo>
                    <a:lnTo>
                      <a:pt x="11" y="18"/>
                    </a:lnTo>
                    <a:lnTo>
                      <a:pt x="10" y="19"/>
                    </a:lnTo>
                    <a:lnTo>
                      <a:pt x="10" y="19"/>
                    </a:lnTo>
                    <a:lnTo>
                      <a:pt x="9" y="20"/>
                    </a:lnTo>
                    <a:lnTo>
                      <a:pt x="8" y="20"/>
                    </a:lnTo>
                    <a:lnTo>
                      <a:pt x="8" y="20"/>
                    </a:lnTo>
                    <a:lnTo>
                      <a:pt x="8" y="21"/>
                    </a:lnTo>
                    <a:lnTo>
                      <a:pt x="20" y="23"/>
                    </a:lnTo>
                    <a:lnTo>
                      <a:pt x="19" y="27"/>
                    </a:lnTo>
                    <a:lnTo>
                      <a:pt x="0" y="24"/>
                    </a:lnTo>
                    <a:lnTo>
                      <a:pt x="1" y="23"/>
                    </a:lnTo>
                    <a:lnTo>
                      <a:pt x="1" y="22"/>
                    </a:lnTo>
                    <a:lnTo>
                      <a:pt x="1" y="21"/>
                    </a:lnTo>
                    <a:lnTo>
                      <a:pt x="2" y="20"/>
                    </a:lnTo>
                    <a:lnTo>
                      <a:pt x="4" y="17"/>
                    </a:lnTo>
                    <a:lnTo>
                      <a:pt x="8" y="15"/>
                    </a:lnTo>
                    <a:lnTo>
                      <a:pt x="9" y="15"/>
                    </a:lnTo>
                    <a:lnTo>
                      <a:pt x="10" y="14"/>
                    </a:lnTo>
                    <a:lnTo>
                      <a:pt x="11" y="14"/>
                    </a:lnTo>
                    <a:lnTo>
                      <a:pt x="11" y="13"/>
                    </a:lnTo>
                    <a:lnTo>
                      <a:pt x="13" y="13"/>
                    </a:lnTo>
                    <a:lnTo>
                      <a:pt x="13" y="13"/>
                    </a:lnTo>
                    <a:lnTo>
                      <a:pt x="15" y="11"/>
                    </a:lnTo>
                    <a:lnTo>
                      <a:pt x="15" y="11"/>
                    </a:lnTo>
                    <a:lnTo>
                      <a:pt x="15" y="11"/>
                    </a:lnTo>
                    <a:lnTo>
                      <a:pt x="16" y="10"/>
                    </a:lnTo>
                    <a:lnTo>
                      <a:pt x="16" y="10"/>
                    </a:lnTo>
                    <a:lnTo>
                      <a:pt x="16" y="10"/>
                    </a:lnTo>
                    <a:lnTo>
                      <a:pt x="16" y="6"/>
                    </a:lnTo>
                    <a:lnTo>
                      <a:pt x="15" y="5"/>
                    </a:lnTo>
                    <a:lnTo>
                      <a:pt x="11" y="5"/>
                    </a:lnTo>
                    <a:lnTo>
                      <a:pt x="10" y="5"/>
                    </a:lnTo>
                    <a:lnTo>
                      <a:pt x="8" y="6"/>
                    </a:lnTo>
                    <a:lnTo>
                      <a:pt x="8" y="9"/>
                    </a:lnTo>
                    <a:lnTo>
                      <a:pt x="3" y="8"/>
                    </a:lnTo>
                    <a:lnTo>
                      <a:pt x="3" y="7"/>
                    </a:lnTo>
                    <a:lnTo>
                      <a:pt x="3" y="6"/>
                    </a:lnTo>
                    <a:lnTo>
                      <a:pt x="3" y="5"/>
                    </a:lnTo>
                    <a:lnTo>
                      <a:pt x="4" y="4"/>
                    </a:lnTo>
                    <a:lnTo>
                      <a:pt x="4" y="3"/>
                    </a:lnTo>
                    <a:lnTo>
                      <a:pt x="6" y="1"/>
                    </a:lnTo>
                    <a:lnTo>
                      <a:pt x="7"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0" name="Freeform 633"/>
              <p:cNvSpPr>
                <a:spLocks/>
              </p:cNvSpPr>
              <p:nvPr/>
            </p:nvSpPr>
            <p:spPr bwMode="auto">
              <a:xfrm>
                <a:off x="9231313" y="1822450"/>
                <a:ext cx="33338" cy="41275"/>
              </a:xfrm>
              <a:custGeom>
                <a:avLst/>
                <a:gdLst/>
                <a:ahLst/>
                <a:cxnLst>
                  <a:cxn ang="0">
                    <a:pos x="13" y="0"/>
                  </a:cxn>
                  <a:cxn ang="0">
                    <a:pos x="17" y="1"/>
                  </a:cxn>
                  <a:cxn ang="0">
                    <a:pos x="20" y="3"/>
                  </a:cxn>
                  <a:cxn ang="0">
                    <a:pos x="20" y="6"/>
                  </a:cxn>
                  <a:cxn ang="0">
                    <a:pos x="20" y="8"/>
                  </a:cxn>
                  <a:cxn ang="0">
                    <a:pos x="20" y="10"/>
                  </a:cxn>
                  <a:cxn ang="0">
                    <a:pos x="18" y="12"/>
                  </a:cxn>
                  <a:cxn ang="0">
                    <a:pos x="18" y="13"/>
                  </a:cxn>
                  <a:cxn ang="0">
                    <a:pos x="16" y="13"/>
                  </a:cxn>
                  <a:cxn ang="0">
                    <a:pos x="18" y="15"/>
                  </a:cxn>
                  <a:cxn ang="0">
                    <a:pos x="18" y="15"/>
                  </a:cxn>
                  <a:cxn ang="0">
                    <a:pos x="20" y="17"/>
                  </a:cxn>
                  <a:cxn ang="0">
                    <a:pos x="19" y="22"/>
                  </a:cxn>
                  <a:cxn ang="0">
                    <a:pos x="18" y="24"/>
                  </a:cxn>
                  <a:cxn ang="0">
                    <a:pos x="17" y="25"/>
                  </a:cxn>
                  <a:cxn ang="0">
                    <a:pos x="15" y="26"/>
                  </a:cxn>
                  <a:cxn ang="0">
                    <a:pos x="6" y="25"/>
                  </a:cxn>
                  <a:cxn ang="0">
                    <a:pos x="5" y="25"/>
                  </a:cxn>
                  <a:cxn ang="0">
                    <a:pos x="1" y="22"/>
                  </a:cxn>
                  <a:cxn ang="0">
                    <a:pos x="0" y="20"/>
                  </a:cxn>
                  <a:cxn ang="0">
                    <a:pos x="6" y="16"/>
                  </a:cxn>
                  <a:cxn ang="0">
                    <a:pos x="7" y="21"/>
                  </a:cxn>
                  <a:cxn ang="0">
                    <a:pos x="12" y="22"/>
                  </a:cxn>
                  <a:cxn ang="0">
                    <a:pos x="13" y="21"/>
                  </a:cxn>
                  <a:cxn ang="0">
                    <a:pos x="14" y="20"/>
                  </a:cxn>
                  <a:cxn ang="0">
                    <a:pos x="13" y="15"/>
                  </a:cxn>
                  <a:cxn ang="0">
                    <a:pos x="8" y="15"/>
                  </a:cxn>
                  <a:cxn ang="0">
                    <a:pos x="11" y="11"/>
                  </a:cxn>
                  <a:cxn ang="0">
                    <a:pos x="13" y="10"/>
                  </a:cxn>
                  <a:cxn ang="0">
                    <a:pos x="15" y="9"/>
                  </a:cxn>
                  <a:cxn ang="0">
                    <a:pos x="14" y="5"/>
                  </a:cxn>
                  <a:cxn ang="0">
                    <a:pos x="9" y="5"/>
                  </a:cxn>
                  <a:cxn ang="0">
                    <a:pos x="8" y="6"/>
                  </a:cxn>
                  <a:cxn ang="0">
                    <a:pos x="7" y="8"/>
                  </a:cxn>
                  <a:cxn ang="0">
                    <a:pos x="2" y="6"/>
                  </a:cxn>
                  <a:cxn ang="0">
                    <a:pos x="3" y="4"/>
                  </a:cxn>
                  <a:cxn ang="0">
                    <a:pos x="4" y="3"/>
                  </a:cxn>
                  <a:cxn ang="0">
                    <a:pos x="6" y="1"/>
                  </a:cxn>
                  <a:cxn ang="0">
                    <a:pos x="8" y="0"/>
                  </a:cxn>
                </a:cxnLst>
                <a:rect l="0" t="0" r="r" b="b"/>
                <a:pathLst>
                  <a:path w="21" h="26">
                    <a:moveTo>
                      <a:pt x="8" y="0"/>
                    </a:moveTo>
                    <a:lnTo>
                      <a:pt x="13" y="0"/>
                    </a:lnTo>
                    <a:lnTo>
                      <a:pt x="17" y="1"/>
                    </a:lnTo>
                    <a:lnTo>
                      <a:pt x="17" y="1"/>
                    </a:lnTo>
                    <a:lnTo>
                      <a:pt x="18" y="2"/>
                    </a:lnTo>
                    <a:lnTo>
                      <a:pt x="20" y="3"/>
                    </a:lnTo>
                    <a:lnTo>
                      <a:pt x="20" y="5"/>
                    </a:lnTo>
                    <a:lnTo>
                      <a:pt x="20" y="6"/>
                    </a:lnTo>
                    <a:lnTo>
                      <a:pt x="21" y="7"/>
                    </a:lnTo>
                    <a:lnTo>
                      <a:pt x="20" y="8"/>
                    </a:lnTo>
                    <a:lnTo>
                      <a:pt x="20" y="9"/>
                    </a:lnTo>
                    <a:lnTo>
                      <a:pt x="20" y="10"/>
                    </a:lnTo>
                    <a:lnTo>
                      <a:pt x="20" y="11"/>
                    </a:lnTo>
                    <a:lnTo>
                      <a:pt x="18" y="12"/>
                    </a:lnTo>
                    <a:lnTo>
                      <a:pt x="18" y="12"/>
                    </a:lnTo>
                    <a:lnTo>
                      <a:pt x="18" y="13"/>
                    </a:lnTo>
                    <a:lnTo>
                      <a:pt x="17" y="13"/>
                    </a:lnTo>
                    <a:lnTo>
                      <a:pt x="16" y="13"/>
                    </a:lnTo>
                    <a:lnTo>
                      <a:pt x="17" y="14"/>
                    </a:lnTo>
                    <a:lnTo>
                      <a:pt x="18" y="15"/>
                    </a:lnTo>
                    <a:lnTo>
                      <a:pt x="18" y="15"/>
                    </a:lnTo>
                    <a:lnTo>
                      <a:pt x="18" y="15"/>
                    </a:lnTo>
                    <a:lnTo>
                      <a:pt x="19" y="16"/>
                    </a:lnTo>
                    <a:lnTo>
                      <a:pt x="20" y="17"/>
                    </a:lnTo>
                    <a:lnTo>
                      <a:pt x="20" y="21"/>
                    </a:lnTo>
                    <a:lnTo>
                      <a:pt x="19" y="22"/>
                    </a:lnTo>
                    <a:lnTo>
                      <a:pt x="19" y="23"/>
                    </a:lnTo>
                    <a:lnTo>
                      <a:pt x="18" y="24"/>
                    </a:lnTo>
                    <a:lnTo>
                      <a:pt x="17" y="25"/>
                    </a:lnTo>
                    <a:lnTo>
                      <a:pt x="17" y="25"/>
                    </a:lnTo>
                    <a:lnTo>
                      <a:pt x="16" y="25"/>
                    </a:lnTo>
                    <a:lnTo>
                      <a:pt x="15" y="26"/>
                    </a:lnTo>
                    <a:lnTo>
                      <a:pt x="7" y="26"/>
                    </a:lnTo>
                    <a:lnTo>
                      <a:pt x="6" y="25"/>
                    </a:lnTo>
                    <a:lnTo>
                      <a:pt x="5" y="25"/>
                    </a:lnTo>
                    <a:lnTo>
                      <a:pt x="5" y="25"/>
                    </a:lnTo>
                    <a:lnTo>
                      <a:pt x="3" y="24"/>
                    </a:lnTo>
                    <a:lnTo>
                      <a:pt x="1" y="22"/>
                    </a:lnTo>
                    <a:lnTo>
                      <a:pt x="1" y="21"/>
                    </a:lnTo>
                    <a:lnTo>
                      <a:pt x="0" y="20"/>
                    </a:lnTo>
                    <a:lnTo>
                      <a:pt x="0" y="15"/>
                    </a:lnTo>
                    <a:lnTo>
                      <a:pt x="6" y="16"/>
                    </a:lnTo>
                    <a:lnTo>
                      <a:pt x="6" y="20"/>
                    </a:lnTo>
                    <a:lnTo>
                      <a:pt x="7" y="21"/>
                    </a:lnTo>
                    <a:lnTo>
                      <a:pt x="8" y="22"/>
                    </a:lnTo>
                    <a:lnTo>
                      <a:pt x="12" y="22"/>
                    </a:lnTo>
                    <a:lnTo>
                      <a:pt x="13" y="21"/>
                    </a:lnTo>
                    <a:lnTo>
                      <a:pt x="13" y="21"/>
                    </a:lnTo>
                    <a:lnTo>
                      <a:pt x="13" y="20"/>
                    </a:lnTo>
                    <a:lnTo>
                      <a:pt x="14" y="20"/>
                    </a:lnTo>
                    <a:lnTo>
                      <a:pt x="14" y="17"/>
                    </a:lnTo>
                    <a:lnTo>
                      <a:pt x="13" y="15"/>
                    </a:lnTo>
                    <a:lnTo>
                      <a:pt x="11" y="15"/>
                    </a:lnTo>
                    <a:lnTo>
                      <a:pt x="8" y="15"/>
                    </a:lnTo>
                    <a:lnTo>
                      <a:pt x="9" y="10"/>
                    </a:lnTo>
                    <a:lnTo>
                      <a:pt x="11" y="11"/>
                    </a:lnTo>
                    <a:lnTo>
                      <a:pt x="13" y="11"/>
                    </a:lnTo>
                    <a:lnTo>
                      <a:pt x="13" y="10"/>
                    </a:lnTo>
                    <a:lnTo>
                      <a:pt x="14" y="10"/>
                    </a:lnTo>
                    <a:lnTo>
                      <a:pt x="15" y="9"/>
                    </a:lnTo>
                    <a:lnTo>
                      <a:pt x="15" y="6"/>
                    </a:lnTo>
                    <a:lnTo>
                      <a:pt x="14" y="5"/>
                    </a:lnTo>
                    <a:lnTo>
                      <a:pt x="13" y="5"/>
                    </a:lnTo>
                    <a:lnTo>
                      <a:pt x="9" y="5"/>
                    </a:lnTo>
                    <a:lnTo>
                      <a:pt x="8" y="6"/>
                    </a:lnTo>
                    <a:lnTo>
                      <a:pt x="8" y="6"/>
                    </a:lnTo>
                    <a:lnTo>
                      <a:pt x="7" y="7"/>
                    </a:lnTo>
                    <a:lnTo>
                      <a:pt x="7" y="8"/>
                    </a:lnTo>
                    <a:lnTo>
                      <a:pt x="2" y="8"/>
                    </a:lnTo>
                    <a:lnTo>
                      <a:pt x="2" y="6"/>
                    </a:lnTo>
                    <a:lnTo>
                      <a:pt x="3" y="5"/>
                    </a:lnTo>
                    <a:lnTo>
                      <a:pt x="3" y="4"/>
                    </a:lnTo>
                    <a:lnTo>
                      <a:pt x="4" y="3"/>
                    </a:lnTo>
                    <a:lnTo>
                      <a:pt x="4" y="3"/>
                    </a:lnTo>
                    <a:lnTo>
                      <a:pt x="5" y="1"/>
                    </a:lnTo>
                    <a:lnTo>
                      <a:pt x="6" y="1"/>
                    </a:lnTo>
                    <a:lnTo>
                      <a:pt x="6"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1" name="Freeform 634"/>
              <p:cNvSpPr>
                <a:spLocks noEditPoints="1"/>
              </p:cNvSpPr>
              <p:nvPr/>
            </p:nvSpPr>
            <p:spPr bwMode="auto">
              <a:xfrm>
                <a:off x="9396413" y="1847850"/>
                <a:ext cx="33338" cy="41275"/>
              </a:xfrm>
              <a:custGeom>
                <a:avLst/>
                <a:gdLst/>
                <a:ahLst/>
                <a:cxnLst>
                  <a:cxn ang="0">
                    <a:pos x="14" y="6"/>
                  </a:cxn>
                  <a:cxn ang="0">
                    <a:pos x="10" y="10"/>
                  </a:cxn>
                  <a:cxn ang="0">
                    <a:pos x="5" y="14"/>
                  </a:cxn>
                  <a:cxn ang="0">
                    <a:pos x="10" y="14"/>
                  </a:cxn>
                  <a:cxn ang="0">
                    <a:pos x="12" y="15"/>
                  </a:cxn>
                  <a:cxn ang="0">
                    <a:pos x="14" y="6"/>
                  </a:cxn>
                  <a:cxn ang="0">
                    <a:pos x="15" y="0"/>
                  </a:cxn>
                  <a:cxn ang="0">
                    <a:pos x="20" y="1"/>
                  </a:cxn>
                  <a:cxn ang="0">
                    <a:pos x="19" y="16"/>
                  </a:cxn>
                  <a:cxn ang="0">
                    <a:pos x="21" y="16"/>
                  </a:cxn>
                  <a:cxn ang="0">
                    <a:pos x="20" y="21"/>
                  </a:cxn>
                  <a:cxn ang="0">
                    <a:pos x="18" y="20"/>
                  </a:cxn>
                  <a:cxn ang="0">
                    <a:pos x="17" y="26"/>
                  </a:cxn>
                  <a:cxn ang="0">
                    <a:pos x="11" y="25"/>
                  </a:cxn>
                  <a:cxn ang="0">
                    <a:pos x="12" y="20"/>
                  </a:cxn>
                  <a:cxn ang="0">
                    <a:pos x="10" y="19"/>
                  </a:cxn>
                  <a:cxn ang="0">
                    <a:pos x="0" y="18"/>
                  </a:cxn>
                  <a:cxn ang="0">
                    <a:pos x="1" y="13"/>
                  </a:cxn>
                  <a:cxn ang="0">
                    <a:pos x="10" y="5"/>
                  </a:cxn>
                  <a:cxn ang="0">
                    <a:pos x="15" y="0"/>
                  </a:cxn>
                </a:cxnLst>
                <a:rect l="0" t="0" r="r" b="b"/>
                <a:pathLst>
                  <a:path w="21" h="26">
                    <a:moveTo>
                      <a:pt x="14" y="6"/>
                    </a:moveTo>
                    <a:lnTo>
                      <a:pt x="10" y="10"/>
                    </a:lnTo>
                    <a:lnTo>
                      <a:pt x="5" y="14"/>
                    </a:lnTo>
                    <a:lnTo>
                      <a:pt x="10" y="14"/>
                    </a:lnTo>
                    <a:lnTo>
                      <a:pt x="12" y="15"/>
                    </a:lnTo>
                    <a:lnTo>
                      <a:pt x="14" y="6"/>
                    </a:lnTo>
                    <a:close/>
                    <a:moveTo>
                      <a:pt x="15" y="0"/>
                    </a:moveTo>
                    <a:lnTo>
                      <a:pt x="20" y="1"/>
                    </a:lnTo>
                    <a:lnTo>
                      <a:pt x="19" y="16"/>
                    </a:lnTo>
                    <a:lnTo>
                      <a:pt x="21" y="16"/>
                    </a:lnTo>
                    <a:lnTo>
                      <a:pt x="20" y="21"/>
                    </a:lnTo>
                    <a:lnTo>
                      <a:pt x="18" y="20"/>
                    </a:lnTo>
                    <a:lnTo>
                      <a:pt x="17" y="26"/>
                    </a:lnTo>
                    <a:lnTo>
                      <a:pt x="11" y="25"/>
                    </a:lnTo>
                    <a:lnTo>
                      <a:pt x="12" y="20"/>
                    </a:lnTo>
                    <a:lnTo>
                      <a:pt x="10" y="19"/>
                    </a:lnTo>
                    <a:lnTo>
                      <a:pt x="0" y="18"/>
                    </a:lnTo>
                    <a:lnTo>
                      <a:pt x="1" y="13"/>
                    </a:lnTo>
                    <a:lnTo>
                      <a:pt x="10" y="5"/>
                    </a:lnTo>
                    <a:lnTo>
                      <a:pt x="1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2" name="Freeform 635"/>
              <p:cNvSpPr>
                <a:spLocks/>
              </p:cNvSpPr>
              <p:nvPr/>
            </p:nvSpPr>
            <p:spPr bwMode="auto">
              <a:xfrm>
                <a:off x="9578976" y="1873250"/>
                <a:ext cx="31750" cy="42863"/>
              </a:xfrm>
              <a:custGeom>
                <a:avLst/>
                <a:gdLst/>
                <a:ahLst/>
                <a:cxnLst>
                  <a:cxn ang="0">
                    <a:pos x="20" y="2"/>
                  </a:cxn>
                  <a:cxn ang="0">
                    <a:pos x="8" y="5"/>
                  </a:cxn>
                  <a:cxn ang="0">
                    <a:pos x="7" y="10"/>
                  </a:cxn>
                  <a:cxn ang="0">
                    <a:pos x="8" y="9"/>
                  </a:cxn>
                  <a:cxn ang="0">
                    <a:pos x="14" y="10"/>
                  </a:cxn>
                  <a:cxn ang="0">
                    <a:pos x="18" y="12"/>
                  </a:cxn>
                  <a:cxn ang="0">
                    <a:pos x="19" y="14"/>
                  </a:cxn>
                  <a:cxn ang="0">
                    <a:pos x="20" y="16"/>
                  </a:cxn>
                  <a:cxn ang="0">
                    <a:pos x="19" y="19"/>
                  </a:cxn>
                  <a:cxn ang="0">
                    <a:pos x="18" y="23"/>
                  </a:cxn>
                  <a:cxn ang="0">
                    <a:pos x="17" y="24"/>
                  </a:cxn>
                  <a:cxn ang="0">
                    <a:pos x="14" y="26"/>
                  </a:cxn>
                  <a:cxn ang="0">
                    <a:pos x="10" y="27"/>
                  </a:cxn>
                  <a:cxn ang="0">
                    <a:pos x="7" y="26"/>
                  </a:cxn>
                  <a:cxn ang="0">
                    <a:pos x="4" y="26"/>
                  </a:cxn>
                  <a:cxn ang="0">
                    <a:pos x="0" y="21"/>
                  </a:cxn>
                  <a:cxn ang="0">
                    <a:pos x="0" y="19"/>
                  </a:cxn>
                  <a:cxn ang="0">
                    <a:pos x="5" y="18"/>
                  </a:cxn>
                  <a:cxn ang="0">
                    <a:pos x="6" y="20"/>
                  </a:cxn>
                  <a:cxn ang="0">
                    <a:pos x="7" y="22"/>
                  </a:cxn>
                  <a:cxn ang="0">
                    <a:pos x="9" y="23"/>
                  </a:cxn>
                  <a:cxn ang="0">
                    <a:pos x="12" y="22"/>
                  </a:cxn>
                  <a:cxn ang="0">
                    <a:pos x="12" y="21"/>
                  </a:cxn>
                  <a:cxn ang="0">
                    <a:pos x="13" y="21"/>
                  </a:cxn>
                  <a:cxn ang="0">
                    <a:pos x="13" y="19"/>
                  </a:cxn>
                  <a:cxn ang="0">
                    <a:pos x="14" y="16"/>
                  </a:cxn>
                  <a:cxn ang="0">
                    <a:pos x="13" y="14"/>
                  </a:cxn>
                  <a:cxn ang="0">
                    <a:pos x="12" y="13"/>
                  </a:cxn>
                  <a:cxn ang="0">
                    <a:pos x="10" y="12"/>
                  </a:cxn>
                  <a:cxn ang="0">
                    <a:pos x="8" y="13"/>
                  </a:cxn>
                  <a:cxn ang="0">
                    <a:pos x="7" y="14"/>
                  </a:cxn>
                  <a:cxn ang="0">
                    <a:pos x="5" y="0"/>
                  </a:cxn>
                </a:cxnLst>
                <a:rect l="0" t="0" r="r" b="b"/>
                <a:pathLst>
                  <a:path w="20" h="27">
                    <a:moveTo>
                      <a:pt x="5" y="0"/>
                    </a:moveTo>
                    <a:lnTo>
                      <a:pt x="20" y="2"/>
                    </a:lnTo>
                    <a:lnTo>
                      <a:pt x="20" y="7"/>
                    </a:lnTo>
                    <a:lnTo>
                      <a:pt x="8" y="5"/>
                    </a:lnTo>
                    <a:lnTo>
                      <a:pt x="6" y="11"/>
                    </a:lnTo>
                    <a:lnTo>
                      <a:pt x="7" y="10"/>
                    </a:lnTo>
                    <a:lnTo>
                      <a:pt x="7" y="10"/>
                    </a:lnTo>
                    <a:lnTo>
                      <a:pt x="8" y="9"/>
                    </a:lnTo>
                    <a:lnTo>
                      <a:pt x="12" y="9"/>
                    </a:lnTo>
                    <a:lnTo>
                      <a:pt x="14" y="10"/>
                    </a:lnTo>
                    <a:lnTo>
                      <a:pt x="17" y="11"/>
                    </a:lnTo>
                    <a:lnTo>
                      <a:pt x="18" y="12"/>
                    </a:lnTo>
                    <a:lnTo>
                      <a:pt x="19" y="14"/>
                    </a:lnTo>
                    <a:lnTo>
                      <a:pt x="19" y="14"/>
                    </a:lnTo>
                    <a:lnTo>
                      <a:pt x="19" y="16"/>
                    </a:lnTo>
                    <a:lnTo>
                      <a:pt x="20" y="16"/>
                    </a:lnTo>
                    <a:lnTo>
                      <a:pt x="20" y="17"/>
                    </a:lnTo>
                    <a:lnTo>
                      <a:pt x="19" y="19"/>
                    </a:lnTo>
                    <a:lnTo>
                      <a:pt x="19" y="20"/>
                    </a:lnTo>
                    <a:lnTo>
                      <a:pt x="18" y="23"/>
                    </a:lnTo>
                    <a:lnTo>
                      <a:pt x="18" y="23"/>
                    </a:lnTo>
                    <a:lnTo>
                      <a:pt x="17" y="24"/>
                    </a:lnTo>
                    <a:lnTo>
                      <a:pt x="16" y="24"/>
                    </a:lnTo>
                    <a:lnTo>
                      <a:pt x="14" y="26"/>
                    </a:lnTo>
                    <a:lnTo>
                      <a:pt x="12" y="26"/>
                    </a:lnTo>
                    <a:lnTo>
                      <a:pt x="10" y="27"/>
                    </a:lnTo>
                    <a:lnTo>
                      <a:pt x="8" y="26"/>
                    </a:lnTo>
                    <a:lnTo>
                      <a:pt x="7" y="26"/>
                    </a:lnTo>
                    <a:lnTo>
                      <a:pt x="5" y="26"/>
                    </a:lnTo>
                    <a:lnTo>
                      <a:pt x="4" y="26"/>
                    </a:lnTo>
                    <a:lnTo>
                      <a:pt x="1" y="23"/>
                    </a:lnTo>
                    <a:lnTo>
                      <a:pt x="0" y="21"/>
                    </a:lnTo>
                    <a:lnTo>
                      <a:pt x="0" y="20"/>
                    </a:lnTo>
                    <a:lnTo>
                      <a:pt x="0" y="19"/>
                    </a:lnTo>
                    <a:lnTo>
                      <a:pt x="0" y="17"/>
                    </a:lnTo>
                    <a:lnTo>
                      <a:pt x="5" y="18"/>
                    </a:lnTo>
                    <a:lnTo>
                      <a:pt x="5" y="20"/>
                    </a:lnTo>
                    <a:lnTo>
                      <a:pt x="6" y="20"/>
                    </a:lnTo>
                    <a:lnTo>
                      <a:pt x="6" y="21"/>
                    </a:lnTo>
                    <a:lnTo>
                      <a:pt x="7" y="22"/>
                    </a:lnTo>
                    <a:lnTo>
                      <a:pt x="8" y="22"/>
                    </a:lnTo>
                    <a:lnTo>
                      <a:pt x="9" y="23"/>
                    </a:lnTo>
                    <a:lnTo>
                      <a:pt x="11" y="23"/>
                    </a:lnTo>
                    <a:lnTo>
                      <a:pt x="12" y="22"/>
                    </a:lnTo>
                    <a:lnTo>
                      <a:pt x="12" y="22"/>
                    </a:lnTo>
                    <a:lnTo>
                      <a:pt x="12" y="21"/>
                    </a:lnTo>
                    <a:lnTo>
                      <a:pt x="13" y="21"/>
                    </a:lnTo>
                    <a:lnTo>
                      <a:pt x="13" y="21"/>
                    </a:lnTo>
                    <a:lnTo>
                      <a:pt x="13" y="20"/>
                    </a:lnTo>
                    <a:lnTo>
                      <a:pt x="13" y="19"/>
                    </a:lnTo>
                    <a:lnTo>
                      <a:pt x="14" y="18"/>
                    </a:lnTo>
                    <a:lnTo>
                      <a:pt x="14" y="16"/>
                    </a:lnTo>
                    <a:lnTo>
                      <a:pt x="13" y="14"/>
                    </a:lnTo>
                    <a:lnTo>
                      <a:pt x="13" y="14"/>
                    </a:lnTo>
                    <a:lnTo>
                      <a:pt x="12" y="14"/>
                    </a:lnTo>
                    <a:lnTo>
                      <a:pt x="12" y="13"/>
                    </a:lnTo>
                    <a:lnTo>
                      <a:pt x="11" y="13"/>
                    </a:lnTo>
                    <a:lnTo>
                      <a:pt x="10" y="12"/>
                    </a:lnTo>
                    <a:lnTo>
                      <a:pt x="9" y="12"/>
                    </a:lnTo>
                    <a:lnTo>
                      <a:pt x="8" y="13"/>
                    </a:lnTo>
                    <a:lnTo>
                      <a:pt x="7" y="13"/>
                    </a:lnTo>
                    <a:lnTo>
                      <a:pt x="7" y="14"/>
                    </a:lnTo>
                    <a:lnTo>
                      <a:pt x="1" y="13"/>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3" name="Freeform 636"/>
              <p:cNvSpPr>
                <a:spLocks noEditPoints="1"/>
              </p:cNvSpPr>
              <p:nvPr/>
            </p:nvSpPr>
            <p:spPr bwMode="auto">
              <a:xfrm>
                <a:off x="9753601" y="1901825"/>
                <a:ext cx="33338" cy="41275"/>
              </a:xfrm>
              <a:custGeom>
                <a:avLst/>
                <a:gdLst/>
                <a:ahLst/>
                <a:cxnLst>
                  <a:cxn ang="0">
                    <a:pos x="7" y="13"/>
                  </a:cxn>
                  <a:cxn ang="0">
                    <a:pos x="6" y="14"/>
                  </a:cxn>
                  <a:cxn ang="0">
                    <a:pos x="5" y="16"/>
                  </a:cxn>
                  <a:cxn ang="0">
                    <a:pos x="6" y="18"/>
                  </a:cxn>
                  <a:cxn ang="0">
                    <a:pos x="8" y="22"/>
                  </a:cxn>
                  <a:cxn ang="0">
                    <a:pos x="12" y="21"/>
                  </a:cxn>
                  <a:cxn ang="0">
                    <a:pos x="13" y="20"/>
                  </a:cxn>
                  <a:cxn ang="0">
                    <a:pos x="14" y="20"/>
                  </a:cxn>
                  <a:cxn ang="0">
                    <a:pos x="15" y="18"/>
                  </a:cxn>
                  <a:cxn ang="0">
                    <a:pos x="14" y="15"/>
                  </a:cxn>
                  <a:cxn ang="0">
                    <a:pos x="13" y="13"/>
                  </a:cxn>
                  <a:cxn ang="0">
                    <a:pos x="11" y="13"/>
                  </a:cxn>
                  <a:cxn ang="0">
                    <a:pos x="8" y="12"/>
                  </a:cxn>
                  <a:cxn ang="0">
                    <a:pos x="15" y="0"/>
                  </a:cxn>
                  <a:cxn ang="0">
                    <a:pos x="19" y="3"/>
                  </a:cxn>
                  <a:cxn ang="0">
                    <a:pos x="20" y="5"/>
                  </a:cxn>
                  <a:cxn ang="0">
                    <a:pos x="21" y="7"/>
                  </a:cxn>
                  <a:cxn ang="0">
                    <a:pos x="16" y="7"/>
                  </a:cxn>
                  <a:cxn ang="0">
                    <a:pos x="15" y="6"/>
                  </a:cxn>
                  <a:cxn ang="0">
                    <a:pos x="15" y="5"/>
                  </a:cxn>
                  <a:cxn ang="0">
                    <a:pos x="13" y="5"/>
                  </a:cxn>
                  <a:cxn ang="0">
                    <a:pos x="8" y="6"/>
                  </a:cxn>
                  <a:cxn ang="0">
                    <a:pos x="7" y="8"/>
                  </a:cxn>
                  <a:cxn ang="0">
                    <a:pos x="6" y="10"/>
                  </a:cxn>
                  <a:cxn ang="0">
                    <a:pos x="8" y="9"/>
                  </a:cxn>
                  <a:cxn ang="0">
                    <a:pos x="10" y="8"/>
                  </a:cxn>
                  <a:cxn ang="0">
                    <a:pos x="13" y="9"/>
                  </a:cxn>
                  <a:cxn ang="0">
                    <a:pos x="15" y="10"/>
                  </a:cxn>
                  <a:cxn ang="0">
                    <a:pos x="18" y="12"/>
                  </a:cxn>
                  <a:cxn ang="0">
                    <a:pos x="19" y="14"/>
                  </a:cxn>
                  <a:cxn ang="0">
                    <a:pos x="20" y="19"/>
                  </a:cxn>
                  <a:cxn ang="0">
                    <a:pos x="19" y="21"/>
                  </a:cxn>
                  <a:cxn ang="0">
                    <a:pos x="18" y="23"/>
                  </a:cxn>
                  <a:cxn ang="0">
                    <a:pos x="15" y="25"/>
                  </a:cxn>
                  <a:cxn ang="0">
                    <a:pos x="8" y="26"/>
                  </a:cxn>
                  <a:cxn ang="0">
                    <a:pos x="6" y="25"/>
                  </a:cxn>
                  <a:cxn ang="0">
                    <a:pos x="4" y="24"/>
                  </a:cxn>
                  <a:cxn ang="0">
                    <a:pos x="2" y="23"/>
                  </a:cxn>
                  <a:cxn ang="0">
                    <a:pos x="1" y="20"/>
                  </a:cxn>
                  <a:cxn ang="0">
                    <a:pos x="0" y="17"/>
                  </a:cxn>
                  <a:cxn ang="0">
                    <a:pos x="1" y="11"/>
                  </a:cxn>
                  <a:cxn ang="0">
                    <a:pos x="1" y="9"/>
                  </a:cxn>
                  <a:cxn ang="0">
                    <a:pos x="2" y="7"/>
                  </a:cxn>
                  <a:cxn ang="0">
                    <a:pos x="3" y="6"/>
                  </a:cxn>
                  <a:cxn ang="0">
                    <a:pos x="5" y="2"/>
                  </a:cxn>
                  <a:cxn ang="0">
                    <a:pos x="7" y="1"/>
                  </a:cxn>
                </a:cxnLst>
                <a:rect l="0" t="0" r="r" b="b"/>
                <a:pathLst>
                  <a:path w="21" h="26">
                    <a:moveTo>
                      <a:pt x="8" y="12"/>
                    </a:moveTo>
                    <a:lnTo>
                      <a:pt x="7" y="13"/>
                    </a:lnTo>
                    <a:lnTo>
                      <a:pt x="6" y="13"/>
                    </a:lnTo>
                    <a:lnTo>
                      <a:pt x="6" y="14"/>
                    </a:lnTo>
                    <a:lnTo>
                      <a:pt x="6" y="15"/>
                    </a:lnTo>
                    <a:lnTo>
                      <a:pt x="5" y="16"/>
                    </a:lnTo>
                    <a:lnTo>
                      <a:pt x="5" y="18"/>
                    </a:lnTo>
                    <a:lnTo>
                      <a:pt x="6" y="18"/>
                    </a:lnTo>
                    <a:lnTo>
                      <a:pt x="6" y="20"/>
                    </a:lnTo>
                    <a:lnTo>
                      <a:pt x="8" y="22"/>
                    </a:lnTo>
                    <a:lnTo>
                      <a:pt x="12" y="22"/>
                    </a:lnTo>
                    <a:lnTo>
                      <a:pt x="12" y="21"/>
                    </a:lnTo>
                    <a:lnTo>
                      <a:pt x="13" y="21"/>
                    </a:lnTo>
                    <a:lnTo>
                      <a:pt x="13" y="20"/>
                    </a:lnTo>
                    <a:lnTo>
                      <a:pt x="13" y="20"/>
                    </a:lnTo>
                    <a:lnTo>
                      <a:pt x="14" y="20"/>
                    </a:lnTo>
                    <a:lnTo>
                      <a:pt x="14" y="18"/>
                    </a:lnTo>
                    <a:lnTo>
                      <a:pt x="15" y="18"/>
                    </a:lnTo>
                    <a:lnTo>
                      <a:pt x="15" y="17"/>
                    </a:lnTo>
                    <a:lnTo>
                      <a:pt x="14" y="15"/>
                    </a:lnTo>
                    <a:lnTo>
                      <a:pt x="14" y="14"/>
                    </a:lnTo>
                    <a:lnTo>
                      <a:pt x="13" y="13"/>
                    </a:lnTo>
                    <a:lnTo>
                      <a:pt x="13" y="13"/>
                    </a:lnTo>
                    <a:lnTo>
                      <a:pt x="11" y="13"/>
                    </a:lnTo>
                    <a:lnTo>
                      <a:pt x="11" y="12"/>
                    </a:lnTo>
                    <a:lnTo>
                      <a:pt x="8" y="12"/>
                    </a:lnTo>
                    <a:close/>
                    <a:moveTo>
                      <a:pt x="8" y="0"/>
                    </a:moveTo>
                    <a:lnTo>
                      <a:pt x="15" y="0"/>
                    </a:lnTo>
                    <a:lnTo>
                      <a:pt x="17" y="1"/>
                    </a:lnTo>
                    <a:lnTo>
                      <a:pt x="19" y="3"/>
                    </a:lnTo>
                    <a:lnTo>
                      <a:pt x="20" y="5"/>
                    </a:lnTo>
                    <a:lnTo>
                      <a:pt x="20" y="5"/>
                    </a:lnTo>
                    <a:lnTo>
                      <a:pt x="20" y="6"/>
                    </a:lnTo>
                    <a:lnTo>
                      <a:pt x="21" y="7"/>
                    </a:lnTo>
                    <a:lnTo>
                      <a:pt x="21" y="8"/>
                    </a:lnTo>
                    <a:lnTo>
                      <a:pt x="16" y="7"/>
                    </a:lnTo>
                    <a:lnTo>
                      <a:pt x="16" y="6"/>
                    </a:lnTo>
                    <a:lnTo>
                      <a:pt x="15" y="6"/>
                    </a:lnTo>
                    <a:lnTo>
                      <a:pt x="15" y="6"/>
                    </a:lnTo>
                    <a:lnTo>
                      <a:pt x="15" y="5"/>
                    </a:lnTo>
                    <a:lnTo>
                      <a:pt x="14" y="5"/>
                    </a:lnTo>
                    <a:lnTo>
                      <a:pt x="13" y="5"/>
                    </a:lnTo>
                    <a:lnTo>
                      <a:pt x="10" y="5"/>
                    </a:lnTo>
                    <a:lnTo>
                      <a:pt x="8" y="6"/>
                    </a:lnTo>
                    <a:lnTo>
                      <a:pt x="7" y="8"/>
                    </a:lnTo>
                    <a:lnTo>
                      <a:pt x="7" y="8"/>
                    </a:lnTo>
                    <a:lnTo>
                      <a:pt x="6" y="9"/>
                    </a:lnTo>
                    <a:lnTo>
                      <a:pt x="6" y="10"/>
                    </a:lnTo>
                    <a:lnTo>
                      <a:pt x="7" y="10"/>
                    </a:lnTo>
                    <a:lnTo>
                      <a:pt x="8" y="9"/>
                    </a:lnTo>
                    <a:lnTo>
                      <a:pt x="9" y="9"/>
                    </a:lnTo>
                    <a:lnTo>
                      <a:pt x="10" y="8"/>
                    </a:lnTo>
                    <a:lnTo>
                      <a:pt x="12" y="8"/>
                    </a:lnTo>
                    <a:lnTo>
                      <a:pt x="13" y="9"/>
                    </a:lnTo>
                    <a:lnTo>
                      <a:pt x="15" y="9"/>
                    </a:lnTo>
                    <a:lnTo>
                      <a:pt x="15" y="10"/>
                    </a:lnTo>
                    <a:lnTo>
                      <a:pt x="17" y="10"/>
                    </a:lnTo>
                    <a:lnTo>
                      <a:pt x="18" y="12"/>
                    </a:lnTo>
                    <a:lnTo>
                      <a:pt x="19" y="13"/>
                    </a:lnTo>
                    <a:lnTo>
                      <a:pt x="19" y="14"/>
                    </a:lnTo>
                    <a:lnTo>
                      <a:pt x="20" y="15"/>
                    </a:lnTo>
                    <a:lnTo>
                      <a:pt x="20" y="19"/>
                    </a:lnTo>
                    <a:lnTo>
                      <a:pt x="19" y="20"/>
                    </a:lnTo>
                    <a:lnTo>
                      <a:pt x="19" y="21"/>
                    </a:lnTo>
                    <a:lnTo>
                      <a:pt x="18" y="22"/>
                    </a:lnTo>
                    <a:lnTo>
                      <a:pt x="18" y="23"/>
                    </a:lnTo>
                    <a:lnTo>
                      <a:pt x="16" y="25"/>
                    </a:lnTo>
                    <a:lnTo>
                      <a:pt x="15" y="25"/>
                    </a:lnTo>
                    <a:lnTo>
                      <a:pt x="14" y="26"/>
                    </a:lnTo>
                    <a:lnTo>
                      <a:pt x="8" y="26"/>
                    </a:lnTo>
                    <a:lnTo>
                      <a:pt x="6" y="25"/>
                    </a:lnTo>
                    <a:lnTo>
                      <a:pt x="6" y="25"/>
                    </a:lnTo>
                    <a:lnTo>
                      <a:pt x="5" y="25"/>
                    </a:lnTo>
                    <a:lnTo>
                      <a:pt x="4" y="24"/>
                    </a:lnTo>
                    <a:lnTo>
                      <a:pt x="3" y="23"/>
                    </a:lnTo>
                    <a:lnTo>
                      <a:pt x="2" y="23"/>
                    </a:lnTo>
                    <a:lnTo>
                      <a:pt x="2" y="22"/>
                    </a:lnTo>
                    <a:lnTo>
                      <a:pt x="1" y="20"/>
                    </a:lnTo>
                    <a:lnTo>
                      <a:pt x="1" y="18"/>
                    </a:lnTo>
                    <a:lnTo>
                      <a:pt x="0" y="17"/>
                    </a:lnTo>
                    <a:lnTo>
                      <a:pt x="0" y="14"/>
                    </a:lnTo>
                    <a:lnTo>
                      <a:pt x="1" y="11"/>
                    </a:lnTo>
                    <a:lnTo>
                      <a:pt x="1" y="10"/>
                    </a:lnTo>
                    <a:lnTo>
                      <a:pt x="1" y="9"/>
                    </a:lnTo>
                    <a:lnTo>
                      <a:pt x="1" y="8"/>
                    </a:lnTo>
                    <a:lnTo>
                      <a:pt x="2" y="7"/>
                    </a:lnTo>
                    <a:lnTo>
                      <a:pt x="2" y="6"/>
                    </a:lnTo>
                    <a:lnTo>
                      <a:pt x="3" y="6"/>
                    </a:lnTo>
                    <a:lnTo>
                      <a:pt x="3" y="5"/>
                    </a:lnTo>
                    <a:lnTo>
                      <a:pt x="5" y="2"/>
                    </a:lnTo>
                    <a:lnTo>
                      <a:pt x="6" y="1"/>
                    </a:lnTo>
                    <a:lnTo>
                      <a:pt x="7"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4" name="Freeform 637"/>
              <p:cNvSpPr>
                <a:spLocks/>
              </p:cNvSpPr>
              <p:nvPr/>
            </p:nvSpPr>
            <p:spPr bwMode="auto">
              <a:xfrm>
                <a:off x="9926638" y="1925638"/>
                <a:ext cx="33338" cy="41275"/>
              </a:xfrm>
              <a:custGeom>
                <a:avLst/>
                <a:gdLst/>
                <a:ahLst/>
                <a:cxnLst>
                  <a:cxn ang="0">
                    <a:pos x="0" y="0"/>
                  </a:cxn>
                  <a:cxn ang="0">
                    <a:pos x="21" y="3"/>
                  </a:cxn>
                  <a:cxn ang="0">
                    <a:pos x="20" y="7"/>
                  </a:cxn>
                  <a:cxn ang="0">
                    <a:pos x="16" y="10"/>
                  </a:cxn>
                  <a:cxn ang="0">
                    <a:pos x="15" y="11"/>
                  </a:cxn>
                  <a:cxn ang="0">
                    <a:pos x="12" y="14"/>
                  </a:cxn>
                  <a:cxn ang="0">
                    <a:pos x="12" y="15"/>
                  </a:cxn>
                  <a:cxn ang="0">
                    <a:pos x="11" y="16"/>
                  </a:cxn>
                  <a:cxn ang="0">
                    <a:pos x="10" y="17"/>
                  </a:cxn>
                  <a:cxn ang="0">
                    <a:pos x="10" y="18"/>
                  </a:cxn>
                  <a:cxn ang="0">
                    <a:pos x="10" y="19"/>
                  </a:cxn>
                  <a:cxn ang="0">
                    <a:pos x="9" y="20"/>
                  </a:cxn>
                  <a:cxn ang="0">
                    <a:pos x="9" y="20"/>
                  </a:cxn>
                  <a:cxn ang="0">
                    <a:pos x="9" y="22"/>
                  </a:cxn>
                  <a:cxn ang="0">
                    <a:pos x="9" y="22"/>
                  </a:cxn>
                  <a:cxn ang="0">
                    <a:pos x="8" y="24"/>
                  </a:cxn>
                  <a:cxn ang="0">
                    <a:pos x="8" y="25"/>
                  </a:cxn>
                  <a:cxn ang="0">
                    <a:pos x="7" y="26"/>
                  </a:cxn>
                  <a:cxn ang="0">
                    <a:pos x="2" y="25"/>
                  </a:cxn>
                  <a:cxn ang="0">
                    <a:pos x="2" y="24"/>
                  </a:cxn>
                  <a:cxn ang="0">
                    <a:pos x="2" y="23"/>
                  </a:cxn>
                  <a:cxn ang="0">
                    <a:pos x="2" y="22"/>
                  </a:cxn>
                  <a:cxn ang="0">
                    <a:pos x="3" y="20"/>
                  </a:cxn>
                  <a:cxn ang="0">
                    <a:pos x="4" y="19"/>
                  </a:cxn>
                  <a:cxn ang="0">
                    <a:pos x="5" y="17"/>
                  </a:cxn>
                  <a:cxn ang="0">
                    <a:pos x="5" y="17"/>
                  </a:cxn>
                  <a:cxn ang="0">
                    <a:pos x="5" y="15"/>
                  </a:cxn>
                  <a:cxn ang="0">
                    <a:pos x="6" y="15"/>
                  </a:cxn>
                  <a:cxn ang="0">
                    <a:pos x="6" y="15"/>
                  </a:cxn>
                  <a:cxn ang="0">
                    <a:pos x="7" y="14"/>
                  </a:cxn>
                  <a:cxn ang="0">
                    <a:pos x="7" y="13"/>
                  </a:cxn>
                  <a:cxn ang="0">
                    <a:pos x="11" y="9"/>
                  </a:cxn>
                  <a:cxn ang="0">
                    <a:pos x="12" y="8"/>
                  </a:cxn>
                  <a:cxn ang="0">
                    <a:pos x="13" y="7"/>
                  </a:cxn>
                  <a:cxn ang="0">
                    <a:pos x="14" y="7"/>
                  </a:cxn>
                  <a:cxn ang="0">
                    <a:pos x="14" y="6"/>
                  </a:cxn>
                  <a:cxn ang="0">
                    <a:pos x="0" y="4"/>
                  </a:cxn>
                  <a:cxn ang="0">
                    <a:pos x="0" y="0"/>
                  </a:cxn>
                </a:cxnLst>
                <a:rect l="0" t="0" r="r" b="b"/>
                <a:pathLst>
                  <a:path w="21" h="26">
                    <a:moveTo>
                      <a:pt x="0" y="0"/>
                    </a:moveTo>
                    <a:lnTo>
                      <a:pt x="21" y="3"/>
                    </a:lnTo>
                    <a:lnTo>
                      <a:pt x="20" y="7"/>
                    </a:lnTo>
                    <a:lnTo>
                      <a:pt x="16" y="10"/>
                    </a:lnTo>
                    <a:lnTo>
                      <a:pt x="15" y="11"/>
                    </a:lnTo>
                    <a:lnTo>
                      <a:pt x="12" y="14"/>
                    </a:lnTo>
                    <a:lnTo>
                      <a:pt x="12" y="15"/>
                    </a:lnTo>
                    <a:lnTo>
                      <a:pt x="11" y="16"/>
                    </a:lnTo>
                    <a:lnTo>
                      <a:pt x="10" y="17"/>
                    </a:lnTo>
                    <a:lnTo>
                      <a:pt x="10" y="18"/>
                    </a:lnTo>
                    <a:lnTo>
                      <a:pt x="10" y="19"/>
                    </a:lnTo>
                    <a:lnTo>
                      <a:pt x="9" y="20"/>
                    </a:lnTo>
                    <a:lnTo>
                      <a:pt x="9" y="20"/>
                    </a:lnTo>
                    <a:lnTo>
                      <a:pt x="9" y="22"/>
                    </a:lnTo>
                    <a:lnTo>
                      <a:pt x="9" y="22"/>
                    </a:lnTo>
                    <a:lnTo>
                      <a:pt x="8" y="24"/>
                    </a:lnTo>
                    <a:lnTo>
                      <a:pt x="8" y="25"/>
                    </a:lnTo>
                    <a:lnTo>
                      <a:pt x="7" y="26"/>
                    </a:lnTo>
                    <a:lnTo>
                      <a:pt x="2" y="25"/>
                    </a:lnTo>
                    <a:lnTo>
                      <a:pt x="2" y="24"/>
                    </a:lnTo>
                    <a:lnTo>
                      <a:pt x="2" y="23"/>
                    </a:lnTo>
                    <a:lnTo>
                      <a:pt x="2" y="22"/>
                    </a:lnTo>
                    <a:lnTo>
                      <a:pt x="3" y="20"/>
                    </a:lnTo>
                    <a:lnTo>
                      <a:pt x="4" y="19"/>
                    </a:lnTo>
                    <a:lnTo>
                      <a:pt x="5" y="17"/>
                    </a:lnTo>
                    <a:lnTo>
                      <a:pt x="5" y="17"/>
                    </a:lnTo>
                    <a:lnTo>
                      <a:pt x="5" y="15"/>
                    </a:lnTo>
                    <a:lnTo>
                      <a:pt x="6" y="15"/>
                    </a:lnTo>
                    <a:lnTo>
                      <a:pt x="6" y="15"/>
                    </a:lnTo>
                    <a:lnTo>
                      <a:pt x="7" y="14"/>
                    </a:lnTo>
                    <a:lnTo>
                      <a:pt x="7" y="13"/>
                    </a:lnTo>
                    <a:lnTo>
                      <a:pt x="11" y="9"/>
                    </a:lnTo>
                    <a:lnTo>
                      <a:pt x="12" y="8"/>
                    </a:lnTo>
                    <a:lnTo>
                      <a:pt x="13" y="7"/>
                    </a:lnTo>
                    <a:lnTo>
                      <a:pt x="14" y="7"/>
                    </a:lnTo>
                    <a:lnTo>
                      <a:pt x="14" y="6"/>
                    </a:lnTo>
                    <a:lnTo>
                      <a:pt x="0" y="4"/>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5" name="Freeform 638"/>
              <p:cNvSpPr>
                <a:spLocks noEditPoints="1"/>
              </p:cNvSpPr>
              <p:nvPr/>
            </p:nvSpPr>
            <p:spPr bwMode="auto">
              <a:xfrm>
                <a:off x="10101263" y="1954213"/>
                <a:ext cx="34925" cy="42863"/>
              </a:xfrm>
              <a:custGeom>
                <a:avLst/>
                <a:gdLst/>
                <a:ahLst/>
                <a:cxnLst>
                  <a:cxn ang="0">
                    <a:pos x="7" y="16"/>
                  </a:cxn>
                  <a:cxn ang="0">
                    <a:pos x="5" y="16"/>
                  </a:cxn>
                  <a:cxn ang="0">
                    <a:pos x="7" y="20"/>
                  </a:cxn>
                  <a:cxn ang="0">
                    <a:pos x="7" y="21"/>
                  </a:cxn>
                  <a:cxn ang="0">
                    <a:pos x="9" y="21"/>
                  </a:cxn>
                  <a:cxn ang="0">
                    <a:pos x="12" y="22"/>
                  </a:cxn>
                  <a:cxn ang="0">
                    <a:pos x="14" y="21"/>
                  </a:cxn>
                  <a:cxn ang="0">
                    <a:pos x="15" y="21"/>
                  </a:cxn>
                  <a:cxn ang="0">
                    <a:pos x="15" y="20"/>
                  </a:cxn>
                  <a:cxn ang="0">
                    <a:pos x="15" y="16"/>
                  </a:cxn>
                  <a:cxn ang="0">
                    <a:pos x="14" y="16"/>
                  </a:cxn>
                  <a:cxn ang="0">
                    <a:pos x="12" y="14"/>
                  </a:cxn>
                  <a:cxn ang="0">
                    <a:pos x="10" y="4"/>
                  </a:cxn>
                  <a:cxn ang="0">
                    <a:pos x="9" y="5"/>
                  </a:cxn>
                  <a:cxn ang="0">
                    <a:pos x="8" y="6"/>
                  </a:cxn>
                  <a:cxn ang="0">
                    <a:pos x="8" y="7"/>
                  </a:cxn>
                  <a:cxn ang="0">
                    <a:pos x="8" y="9"/>
                  </a:cxn>
                  <a:cxn ang="0">
                    <a:pos x="9" y="10"/>
                  </a:cxn>
                  <a:cxn ang="0">
                    <a:pos x="10" y="11"/>
                  </a:cxn>
                  <a:cxn ang="0">
                    <a:pos x="13" y="11"/>
                  </a:cxn>
                  <a:cxn ang="0">
                    <a:pos x="15" y="11"/>
                  </a:cxn>
                  <a:cxn ang="0">
                    <a:pos x="16" y="7"/>
                  </a:cxn>
                  <a:cxn ang="0">
                    <a:pos x="13" y="4"/>
                  </a:cxn>
                  <a:cxn ang="0">
                    <a:pos x="10" y="0"/>
                  </a:cxn>
                  <a:cxn ang="0">
                    <a:pos x="13" y="1"/>
                  </a:cxn>
                  <a:cxn ang="0">
                    <a:pos x="19" y="2"/>
                  </a:cxn>
                  <a:cxn ang="0">
                    <a:pos x="20" y="4"/>
                  </a:cxn>
                  <a:cxn ang="0">
                    <a:pos x="22" y="7"/>
                  </a:cxn>
                  <a:cxn ang="0">
                    <a:pos x="21" y="9"/>
                  </a:cxn>
                  <a:cxn ang="0">
                    <a:pos x="20" y="11"/>
                  </a:cxn>
                  <a:cxn ang="0">
                    <a:pos x="19" y="13"/>
                  </a:cxn>
                  <a:cxn ang="0">
                    <a:pos x="20" y="16"/>
                  </a:cxn>
                  <a:cxn ang="0">
                    <a:pos x="20" y="22"/>
                  </a:cxn>
                  <a:cxn ang="0">
                    <a:pos x="17" y="26"/>
                  </a:cxn>
                  <a:cxn ang="0">
                    <a:pos x="15" y="27"/>
                  </a:cxn>
                  <a:cxn ang="0">
                    <a:pos x="5" y="25"/>
                  </a:cxn>
                  <a:cxn ang="0">
                    <a:pos x="3" y="25"/>
                  </a:cxn>
                  <a:cxn ang="0">
                    <a:pos x="2" y="23"/>
                  </a:cxn>
                  <a:cxn ang="0">
                    <a:pos x="1" y="21"/>
                  </a:cxn>
                  <a:cxn ang="0">
                    <a:pos x="0" y="19"/>
                  </a:cxn>
                  <a:cxn ang="0">
                    <a:pos x="1" y="17"/>
                  </a:cxn>
                  <a:cxn ang="0">
                    <a:pos x="4" y="12"/>
                  </a:cxn>
                  <a:cxn ang="0">
                    <a:pos x="5" y="11"/>
                  </a:cxn>
                  <a:cxn ang="0">
                    <a:pos x="3" y="9"/>
                  </a:cxn>
                  <a:cxn ang="0">
                    <a:pos x="3" y="8"/>
                  </a:cxn>
                  <a:cxn ang="0">
                    <a:pos x="3" y="6"/>
                  </a:cxn>
                  <a:cxn ang="0">
                    <a:pos x="4" y="3"/>
                  </a:cxn>
                  <a:cxn ang="0">
                    <a:pos x="7" y="1"/>
                  </a:cxn>
                  <a:cxn ang="0">
                    <a:pos x="8" y="1"/>
                  </a:cxn>
                </a:cxnLst>
                <a:rect l="0" t="0" r="r" b="b"/>
                <a:pathLst>
                  <a:path w="22" h="27">
                    <a:moveTo>
                      <a:pt x="8" y="14"/>
                    </a:moveTo>
                    <a:lnTo>
                      <a:pt x="7" y="16"/>
                    </a:lnTo>
                    <a:lnTo>
                      <a:pt x="7" y="16"/>
                    </a:lnTo>
                    <a:lnTo>
                      <a:pt x="5" y="16"/>
                    </a:lnTo>
                    <a:lnTo>
                      <a:pt x="5" y="20"/>
                    </a:lnTo>
                    <a:lnTo>
                      <a:pt x="7" y="20"/>
                    </a:lnTo>
                    <a:lnTo>
                      <a:pt x="7" y="21"/>
                    </a:lnTo>
                    <a:lnTo>
                      <a:pt x="7" y="21"/>
                    </a:lnTo>
                    <a:lnTo>
                      <a:pt x="8" y="21"/>
                    </a:lnTo>
                    <a:lnTo>
                      <a:pt x="9" y="21"/>
                    </a:lnTo>
                    <a:lnTo>
                      <a:pt x="10" y="22"/>
                    </a:lnTo>
                    <a:lnTo>
                      <a:pt x="12" y="22"/>
                    </a:lnTo>
                    <a:lnTo>
                      <a:pt x="13" y="21"/>
                    </a:lnTo>
                    <a:lnTo>
                      <a:pt x="14" y="21"/>
                    </a:lnTo>
                    <a:lnTo>
                      <a:pt x="14" y="21"/>
                    </a:lnTo>
                    <a:lnTo>
                      <a:pt x="15" y="21"/>
                    </a:lnTo>
                    <a:lnTo>
                      <a:pt x="15" y="20"/>
                    </a:lnTo>
                    <a:lnTo>
                      <a:pt x="15" y="20"/>
                    </a:lnTo>
                    <a:lnTo>
                      <a:pt x="15" y="17"/>
                    </a:lnTo>
                    <a:lnTo>
                      <a:pt x="15" y="16"/>
                    </a:lnTo>
                    <a:lnTo>
                      <a:pt x="15" y="16"/>
                    </a:lnTo>
                    <a:lnTo>
                      <a:pt x="14" y="16"/>
                    </a:lnTo>
                    <a:lnTo>
                      <a:pt x="13" y="15"/>
                    </a:lnTo>
                    <a:lnTo>
                      <a:pt x="12" y="14"/>
                    </a:lnTo>
                    <a:lnTo>
                      <a:pt x="8" y="14"/>
                    </a:lnTo>
                    <a:close/>
                    <a:moveTo>
                      <a:pt x="10" y="4"/>
                    </a:moveTo>
                    <a:lnTo>
                      <a:pt x="10" y="5"/>
                    </a:lnTo>
                    <a:lnTo>
                      <a:pt x="9" y="5"/>
                    </a:lnTo>
                    <a:lnTo>
                      <a:pt x="9" y="6"/>
                    </a:lnTo>
                    <a:lnTo>
                      <a:pt x="8" y="6"/>
                    </a:lnTo>
                    <a:lnTo>
                      <a:pt x="8" y="6"/>
                    </a:lnTo>
                    <a:lnTo>
                      <a:pt x="8" y="7"/>
                    </a:lnTo>
                    <a:lnTo>
                      <a:pt x="8" y="8"/>
                    </a:lnTo>
                    <a:lnTo>
                      <a:pt x="8" y="9"/>
                    </a:lnTo>
                    <a:lnTo>
                      <a:pt x="8" y="9"/>
                    </a:lnTo>
                    <a:lnTo>
                      <a:pt x="9" y="10"/>
                    </a:lnTo>
                    <a:lnTo>
                      <a:pt x="10" y="10"/>
                    </a:lnTo>
                    <a:lnTo>
                      <a:pt x="10" y="11"/>
                    </a:lnTo>
                    <a:lnTo>
                      <a:pt x="12" y="11"/>
                    </a:lnTo>
                    <a:lnTo>
                      <a:pt x="13" y="11"/>
                    </a:lnTo>
                    <a:lnTo>
                      <a:pt x="13" y="11"/>
                    </a:lnTo>
                    <a:lnTo>
                      <a:pt x="15" y="11"/>
                    </a:lnTo>
                    <a:lnTo>
                      <a:pt x="16" y="9"/>
                    </a:lnTo>
                    <a:lnTo>
                      <a:pt x="16" y="7"/>
                    </a:lnTo>
                    <a:lnTo>
                      <a:pt x="14" y="5"/>
                    </a:lnTo>
                    <a:lnTo>
                      <a:pt x="13" y="4"/>
                    </a:lnTo>
                    <a:lnTo>
                      <a:pt x="10" y="4"/>
                    </a:lnTo>
                    <a:close/>
                    <a:moveTo>
                      <a:pt x="10" y="0"/>
                    </a:moveTo>
                    <a:lnTo>
                      <a:pt x="12" y="0"/>
                    </a:lnTo>
                    <a:lnTo>
                      <a:pt x="13" y="1"/>
                    </a:lnTo>
                    <a:lnTo>
                      <a:pt x="17" y="2"/>
                    </a:lnTo>
                    <a:lnTo>
                      <a:pt x="19" y="2"/>
                    </a:lnTo>
                    <a:lnTo>
                      <a:pt x="19" y="2"/>
                    </a:lnTo>
                    <a:lnTo>
                      <a:pt x="20" y="4"/>
                    </a:lnTo>
                    <a:lnTo>
                      <a:pt x="20" y="4"/>
                    </a:lnTo>
                    <a:lnTo>
                      <a:pt x="22" y="7"/>
                    </a:lnTo>
                    <a:lnTo>
                      <a:pt x="22" y="9"/>
                    </a:lnTo>
                    <a:lnTo>
                      <a:pt x="21" y="9"/>
                    </a:lnTo>
                    <a:lnTo>
                      <a:pt x="20" y="11"/>
                    </a:lnTo>
                    <a:lnTo>
                      <a:pt x="20" y="11"/>
                    </a:lnTo>
                    <a:lnTo>
                      <a:pt x="19" y="13"/>
                    </a:lnTo>
                    <a:lnTo>
                      <a:pt x="19" y="13"/>
                    </a:lnTo>
                    <a:lnTo>
                      <a:pt x="17" y="13"/>
                    </a:lnTo>
                    <a:lnTo>
                      <a:pt x="20" y="16"/>
                    </a:lnTo>
                    <a:lnTo>
                      <a:pt x="20" y="21"/>
                    </a:lnTo>
                    <a:lnTo>
                      <a:pt x="20" y="22"/>
                    </a:lnTo>
                    <a:lnTo>
                      <a:pt x="20" y="23"/>
                    </a:lnTo>
                    <a:lnTo>
                      <a:pt x="17" y="26"/>
                    </a:lnTo>
                    <a:lnTo>
                      <a:pt x="16" y="26"/>
                    </a:lnTo>
                    <a:lnTo>
                      <a:pt x="15" y="27"/>
                    </a:lnTo>
                    <a:lnTo>
                      <a:pt x="9" y="27"/>
                    </a:lnTo>
                    <a:lnTo>
                      <a:pt x="5" y="25"/>
                    </a:lnTo>
                    <a:lnTo>
                      <a:pt x="5" y="25"/>
                    </a:lnTo>
                    <a:lnTo>
                      <a:pt x="3" y="25"/>
                    </a:lnTo>
                    <a:lnTo>
                      <a:pt x="3" y="24"/>
                    </a:lnTo>
                    <a:lnTo>
                      <a:pt x="2" y="23"/>
                    </a:lnTo>
                    <a:lnTo>
                      <a:pt x="1" y="22"/>
                    </a:lnTo>
                    <a:lnTo>
                      <a:pt x="1" y="21"/>
                    </a:lnTo>
                    <a:lnTo>
                      <a:pt x="1" y="20"/>
                    </a:lnTo>
                    <a:lnTo>
                      <a:pt x="0" y="19"/>
                    </a:lnTo>
                    <a:lnTo>
                      <a:pt x="0" y="18"/>
                    </a:lnTo>
                    <a:lnTo>
                      <a:pt x="1" y="17"/>
                    </a:lnTo>
                    <a:lnTo>
                      <a:pt x="1" y="15"/>
                    </a:lnTo>
                    <a:lnTo>
                      <a:pt x="4" y="12"/>
                    </a:lnTo>
                    <a:lnTo>
                      <a:pt x="5" y="12"/>
                    </a:lnTo>
                    <a:lnTo>
                      <a:pt x="5" y="11"/>
                    </a:lnTo>
                    <a:lnTo>
                      <a:pt x="4" y="10"/>
                    </a:lnTo>
                    <a:lnTo>
                      <a:pt x="3" y="9"/>
                    </a:lnTo>
                    <a:lnTo>
                      <a:pt x="3" y="8"/>
                    </a:lnTo>
                    <a:lnTo>
                      <a:pt x="3" y="8"/>
                    </a:lnTo>
                    <a:lnTo>
                      <a:pt x="3" y="7"/>
                    </a:lnTo>
                    <a:lnTo>
                      <a:pt x="3" y="6"/>
                    </a:lnTo>
                    <a:lnTo>
                      <a:pt x="3" y="4"/>
                    </a:lnTo>
                    <a:lnTo>
                      <a:pt x="4" y="3"/>
                    </a:lnTo>
                    <a:lnTo>
                      <a:pt x="5" y="2"/>
                    </a:lnTo>
                    <a:lnTo>
                      <a:pt x="7" y="1"/>
                    </a:lnTo>
                    <a:lnTo>
                      <a:pt x="7" y="1"/>
                    </a:lnTo>
                    <a:lnTo>
                      <a:pt x="8" y="1"/>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6" name="Freeform 639"/>
              <p:cNvSpPr>
                <a:spLocks noEditPoints="1"/>
              </p:cNvSpPr>
              <p:nvPr/>
            </p:nvSpPr>
            <p:spPr bwMode="auto">
              <a:xfrm>
                <a:off x="10274301" y="1979613"/>
                <a:ext cx="33338" cy="42863"/>
              </a:xfrm>
              <a:custGeom>
                <a:avLst/>
                <a:gdLst/>
                <a:ahLst/>
                <a:cxnLst>
                  <a:cxn ang="0">
                    <a:pos x="10" y="5"/>
                  </a:cxn>
                  <a:cxn ang="0">
                    <a:pos x="8" y="6"/>
                  </a:cxn>
                  <a:cxn ang="0">
                    <a:pos x="7" y="8"/>
                  </a:cxn>
                  <a:cxn ang="0">
                    <a:pos x="7" y="12"/>
                  </a:cxn>
                  <a:cxn ang="0">
                    <a:pos x="9" y="14"/>
                  </a:cxn>
                  <a:cxn ang="0">
                    <a:pos x="11" y="15"/>
                  </a:cxn>
                  <a:cxn ang="0">
                    <a:pos x="14" y="14"/>
                  </a:cxn>
                  <a:cxn ang="0">
                    <a:pos x="15" y="14"/>
                  </a:cxn>
                  <a:cxn ang="0">
                    <a:pos x="16" y="12"/>
                  </a:cxn>
                  <a:cxn ang="0">
                    <a:pos x="15" y="7"/>
                  </a:cxn>
                  <a:cxn ang="0">
                    <a:pos x="14" y="5"/>
                  </a:cxn>
                  <a:cxn ang="0">
                    <a:pos x="12" y="5"/>
                  </a:cxn>
                  <a:cxn ang="0">
                    <a:pos x="9" y="0"/>
                  </a:cxn>
                  <a:cxn ang="0">
                    <a:pos x="12" y="1"/>
                  </a:cxn>
                  <a:cxn ang="0">
                    <a:pos x="19" y="5"/>
                  </a:cxn>
                  <a:cxn ang="0">
                    <a:pos x="21" y="7"/>
                  </a:cxn>
                  <a:cxn ang="0">
                    <a:pos x="20" y="17"/>
                  </a:cxn>
                  <a:cxn ang="0">
                    <a:pos x="19" y="19"/>
                  </a:cxn>
                  <a:cxn ang="0">
                    <a:pos x="19" y="21"/>
                  </a:cxn>
                  <a:cxn ang="0">
                    <a:pos x="18" y="23"/>
                  </a:cxn>
                  <a:cxn ang="0">
                    <a:pos x="16" y="24"/>
                  </a:cxn>
                  <a:cxn ang="0">
                    <a:pos x="13" y="26"/>
                  </a:cxn>
                  <a:cxn ang="0">
                    <a:pos x="8" y="27"/>
                  </a:cxn>
                  <a:cxn ang="0">
                    <a:pos x="6" y="26"/>
                  </a:cxn>
                  <a:cxn ang="0">
                    <a:pos x="4" y="25"/>
                  </a:cxn>
                  <a:cxn ang="0">
                    <a:pos x="2" y="23"/>
                  </a:cxn>
                  <a:cxn ang="0">
                    <a:pos x="1" y="21"/>
                  </a:cxn>
                  <a:cxn ang="0">
                    <a:pos x="0" y="19"/>
                  </a:cxn>
                  <a:cxn ang="0">
                    <a:pos x="5" y="20"/>
                  </a:cxn>
                  <a:cxn ang="0">
                    <a:pos x="6" y="21"/>
                  </a:cxn>
                  <a:cxn ang="0">
                    <a:pos x="7" y="21"/>
                  </a:cxn>
                  <a:cxn ang="0">
                    <a:pos x="7" y="22"/>
                  </a:cxn>
                  <a:cxn ang="0">
                    <a:pos x="12" y="23"/>
                  </a:cxn>
                  <a:cxn ang="0">
                    <a:pos x="13" y="21"/>
                  </a:cxn>
                  <a:cxn ang="0">
                    <a:pos x="14" y="18"/>
                  </a:cxn>
                  <a:cxn ang="0">
                    <a:pos x="14" y="17"/>
                  </a:cxn>
                  <a:cxn ang="0">
                    <a:pos x="14" y="18"/>
                  </a:cxn>
                  <a:cxn ang="0">
                    <a:pos x="11" y="19"/>
                  </a:cxn>
                  <a:cxn ang="0">
                    <a:pos x="5" y="17"/>
                  </a:cxn>
                  <a:cxn ang="0">
                    <a:pos x="4" y="16"/>
                  </a:cxn>
                  <a:cxn ang="0">
                    <a:pos x="2" y="14"/>
                  </a:cxn>
                  <a:cxn ang="0">
                    <a:pos x="2" y="12"/>
                  </a:cxn>
                  <a:cxn ang="0">
                    <a:pos x="3" y="5"/>
                  </a:cxn>
                  <a:cxn ang="0">
                    <a:pos x="7" y="2"/>
                  </a:cxn>
                  <a:cxn ang="0">
                    <a:pos x="9" y="0"/>
                  </a:cxn>
                </a:cxnLst>
                <a:rect l="0" t="0" r="r" b="b"/>
                <a:pathLst>
                  <a:path w="21" h="27">
                    <a:moveTo>
                      <a:pt x="11" y="5"/>
                    </a:moveTo>
                    <a:lnTo>
                      <a:pt x="10" y="5"/>
                    </a:lnTo>
                    <a:lnTo>
                      <a:pt x="9" y="5"/>
                    </a:lnTo>
                    <a:lnTo>
                      <a:pt x="8" y="6"/>
                    </a:lnTo>
                    <a:lnTo>
                      <a:pt x="8" y="7"/>
                    </a:lnTo>
                    <a:lnTo>
                      <a:pt x="7" y="8"/>
                    </a:lnTo>
                    <a:lnTo>
                      <a:pt x="7" y="12"/>
                    </a:lnTo>
                    <a:lnTo>
                      <a:pt x="7" y="12"/>
                    </a:lnTo>
                    <a:lnTo>
                      <a:pt x="8" y="14"/>
                    </a:lnTo>
                    <a:lnTo>
                      <a:pt x="9" y="14"/>
                    </a:lnTo>
                    <a:lnTo>
                      <a:pt x="10" y="14"/>
                    </a:lnTo>
                    <a:lnTo>
                      <a:pt x="11" y="15"/>
                    </a:lnTo>
                    <a:lnTo>
                      <a:pt x="12" y="15"/>
                    </a:lnTo>
                    <a:lnTo>
                      <a:pt x="14" y="14"/>
                    </a:lnTo>
                    <a:lnTo>
                      <a:pt x="14" y="14"/>
                    </a:lnTo>
                    <a:lnTo>
                      <a:pt x="15" y="14"/>
                    </a:lnTo>
                    <a:lnTo>
                      <a:pt x="15" y="13"/>
                    </a:lnTo>
                    <a:lnTo>
                      <a:pt x="16" y="12"/>
                    </a:lnTo>
                    <a:lnTo>
                      <a:pt x="16" y="7"/>
                    </a:lnTo>
                    <a:lnTo>
                      <a:pt x="15" y="7"/>
                    </a:lnTo>
                    <a:lnTo>
                      <a:pt x="14" y="6"/>
                    </a:lnTo>
                    <a:lnTo>
                      <a:pt x="14" y="5"/>
                    </a:lnTo>
                    <a:lnTo>
                      <a:pt x="13" y="5"/>
                    </a:lnTo>
                    <a:lnTo>
                      <a:pt x="12" y="5"/>
                    </a:lnTo>
                    <a:lnTo>
                      <a:pt x="11" y="5"/>
                    </a:lnTo>
                    <a:close/>
                    <a:moveTo>
                      <a:pt x="9" y="0"/>
                    </a:moveTo>
                    <a:lnTo>
                      <a:pt x="11" y="0"/>
                    </a:lnTo>
                    <a:lnTo>
                      <a:pt x="12" y="1"/>
                    </a:lnTo>
                    <a:lnTo>
                      <a:pt x="16" y="1"/>
                    </a:lnTo>
                    <a:lnTo>
                      <a:pt x="19" y="5"/>
                    </a:lnTo>
                    <a:lnTo>
                      <a:pt x="20" y="6"/>
                    </a:lnTo>
                    <a:lnTo>
                      <a:pt x="21" y="7"/>
                    </a:lnTo>
                    <a:lnTo>
                      <a:pt x="21" y="16"/>
                    </a:lnTo>
                    <a:lnTo>
                      <a:pt x="20" y="17"/>
                    </a:lnTo>
                    <a:lnTo>
                      <a:pt x="20" y="19"/>
                    </a:lnTo>
                    <a:lnTo>
                      <a:pt x="19" y="19"/>
                    </a:lnTo>
                    <a:lnTo>
                      <a:pt x="19" y="20"/>
                    </a:lnTo>
                    <a:lnTo>
                      <a:pt x="19" y="21"/>
                    </a:lnTo>
                    <a:lnTo>
                      <a:pt x="18" y="22"/>
                    </a:lnTo>
                    <a:lnTo>
                      <a:pt x="18" y="23"/>
                    </a:lnTo>
                    <a:lnTo>
                      <a:pt x="17" y="24"/>
                    </a:lnTo>
                    <a:lnTo>
                      <a:pt x="16" y="24"/>
                    </a:lnTo>
                    <a:lnTo>
                      <a:pt x="14" y="26"/>
                    </a:lnTo>
                    <a:lnTo>
                      <a:pt x="13" y="26"/>
                    </a:lnTo>
                    <a:lnTo>
                      <a:pt x="12" y="27"/>
                    </a:lnTo>
                    <a:lnTo>
                      <a:pt x="8" y="27"/>
                    </a:lnTo>
                    <a:lnTo>
                      <a:pt x="7" y="26"/>
                    </a:lnTo>
                    <a:lnTo>
                      <a:pt x="6" y="26"/>
                    </a:lnTo>
                    <a:lnTo>
                      <a:pt x="5" y="26"/>
                    </a:lnTo>
                    <a:lnTo>
                      <a:pt x="4" y="25"/>
                    </a:lnTo>
                    <a:lnTo>
                      <a:pt x="3" y="24"/>
                    </a:lnTo>
                    <a:lnTo>
                      <a:pt x="2" y="23"/>
                    </a:lnTo>
                    <a:lnTo>
                      <a:pt x="2" y="23"/>
                    </a:lnTo>
                    <a:lnTo>
                      <a:pt x="1" y="21"/>
                    </a:lnTo>
                    <a:lnTo>
                      <a:pt x="1" y="21"/>
                    </a:lnTo>
                    <a:lnTo>
                      <a:pt x="0" y="19"/>
                    </a:lnTo>
                    <a:lnTo>
                      <a:pt x="0" y="19"/>
                    </a:lnTo>
                    <a:lnTo>
                      <a:pt x="5" y="20"/>
                    </a:lnTo>
                    <a:lnTo>
                      <a:pt x="5" y="21"/>
                    </a:lnTo>
                    <a:lnTo>
                      <a:pt x="6" y="21"/>
                    </a:lnTo>
                    <a:lnTo>
                      <a:pt x="6" y="21"/>
                    </a:lnTo>
                    <a:lnTo>
                      <a:pt x="7" y="21"/>
                    </a:lnTo>
                    <a:lnTo>
                      <a:pt x="7" y="22"/>
                    </a:lnTo>
                    <a:lnTo>
                      <a:pt x="7" y="22"/>
                    </a:lnTo>
                    <a:lnTo>
                      <a:pt x="9" y="23"/>
                    </a:lnTo>
                    <a:lnTo>
                      <a:pt x="12" y="23"/>
                    </a:lnTo>
                    <a:lnTo>
                      <a:pt x="12" y="22"/>
                    </a:lnTo>
                    <a:lnTo>
                      <a:pt x="13" y="21"/>
                    </a:lnTo>
                    <a:lnTo>
                      <a:pt x="14" y="19"/>
                    </a:lnTo>
                    <a:lnTo>
                      <a:pt x="14" y="18"/>
                    </a:lnTo>
                    <a:lnTo>
                      <a:pt x="15" y="17"/>
                    </a:lnTo>
                    <a:lnTo>
                      <a:pt x="14" y="17"/>
                    </a:lnTo>
                    <a:lnTo>
                      <a:pt x="14" y="17"/>
                    </a:lnTo>
                    <a:lnTo>
                      <a:pt x="14" y="18"/>
                    </a:lnTo>
                    <a:lnTo>
                      <a:pt x="12" y="18"/>
                    </a:lnTo>
                    <a:lnTo>
                      <a:pt x="11" y="19"/>
                    </a:lnTo>
                    <a:lnTo>
                      <a:pt x="9" y="19"/>
                    </a:lnTo>
                    <a:lnTo>
                      <a:pt x="5" y="17"/>
                    </a:lnTo>
                    <a:lnTo>
                      <a:pt x="5" y="17"/>
                    </a:lnTo>
                    <a:lnTo>
                      <a:pt x="4" y="16"/>
                    </a:lnTo>
                    <a:lnTo>
                      <a:pt x="3" y="15"/>
                    </a:lnTo>
                    <a:lnTo>
                      <a:pt x="2" y="14"/>
                    </a:lnTo>
                    <a:lnTo>
                      <a:pt x="2" y="13"/>
                    </a:lnTo>
                    <a:lnTo>
                      <a:pt x="2" y="12"/>
                    </a:lnTo>
                    <a:lnTo>
                      <a:pt x="2" y="7"/>
                    </a:lnTo>
                    <a:lnTo>
                      <a:pt x="3" y="5"/>
                    </a:lnTo>
                    <a:lnTo>
                      <a:pt x="5" y="2"/>
                    </a:lnTo>
                    <a:lnTo>
                      <a:pt x="7" y="2"/>
                    </a:lnTo>
                    <a:lnTo>
                      <a:pt x="9" y="1"/>
                    </a:lnTo>
                    <a:lnTo>
                      <a:pt x="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7" name="Freeform 640"/>
              <p:cNvSpPr>
                <a:spLocks noEditPoints="1"/>
              </p:cNvSpPr>
              <p:nvPr/>
            </p:nvSpPr>
            <p:spPr bwMode="auto">
              <a:xfrm>
                <a:off x="10436226" y="2005013"/>
                <a:ext cx="63500" cy="46038"/>
              </a:xfrm>
              <a:custGeom>
                <a:avLst/>
                <a:gdLst/>
                <a:ahLst/>
                <a:cxnLst>
                  <a:cxn ang="0">
                    <a:pos x="30" y="8"/>
                  </a:cxn>
                  <a:cxn ang="0">
                    <a:pos x="28" y="8"/>
                  </a:cxn>
                  <a:cxn ang="0">
                    <a:pos x="26" y="11"/>
                  </a:cxn>
                  <a:cxn ang="0">
                    <a:pos x="25" y="13"/>
                  </a:cxn>
                  <a:cxn ang="0">
                    <a:pos x="25" y="16"/>
                  </a:cxn>
                  <a:cxn ang="0">
                    <a:pos x="25" y="22"/>
                  </a:cxn>
                  <a:cxn ang="0">
                    <a:pos x="26" y="24"/>
                  </a:cxn>
                  <a:cxn ang="0">
                    <a:pos x="27" y="25"/>
                  </a:cxn>
                  <a:cxn ang="0">
                    <a:pos x="31" y="24"/>
                  </a:cxn>
                  <a:cxn ang="0">
                    <a:pos x="32" y="24"/>
                  </a:cxn>
                  <a:cxn ang="0">
                    <a:pos x="33" y="22"/>
                  </a:cxn>
                  <a:cxn ang="0">
                    <a:pos x="34" y="20"/>
                  </a:cxn>
                  <a:cxn ang="0">
                    <a:pos x="34" y="17"/>
                  </a:cxn>
                  <a:cxn ang="0">
                    <a:pos x="34" y="10"/>
                  </a:cxn>
                  <a:cxn ang="0">
                    <a:pos x="32" y="8"/>
                  </a:cxn>
                  <a:cxn ang="0">
                    <a:pos x="30" y="7"/>
                  </a:cxn>
                  <a:cxn ang="0">
                    <a:pos x="27" y="3"/>
                  </a:cxn>
                  <a:cxn ang="0">
                    <a:pos x="34" y="4"/>
                  </a:cxn>
                  <a:cxn ang="0">
                    <a:pos x="35" y="5"/>
                  </a:cxn>
                  <a:cxn ang="0">
                    <a:pos x="37" y="6"/>
                  </a:cxn>
                  <a:cxn ang="0">
                    <a:pos x="38" y="7"/>
                  </a:cxn>
                  <a:cxn ang="0">
                    <a:pos x="39" y="9"/>
                  </a:cxn>
                  <a:cxn ang="0">
                    <a:pos x="40" y="15"/>
                  </a:cxn>
                  <a:cxn ang="0">
                    <a:pos x="39" y="20"/>
                  </a:cxn>
                  <a:cxn ang="0">
                    <a:pos x="39" y="22"/>
                  </a:cxn>
                  <a:cxn ang="0">
                    <a:pos x="37" y="25"/>
                  </a:cxn>
                  <a:cxn ang="0">
                    <a:pos x="35" y="28"/>
                  </a:cxn>
                  <a:cxn ang="0">
                    <a:pos x="33" y="29"/>
                  </a:cxn>
                  <a:cxn ang="0">
                    <a:pos x="32" y="29"/>
                  </a:cxn>
                  <a:cxn ang="0">
                    <a:pos x="26" y="29"/>
                  </a:cxn>
                  <a:cxn ang="0">
                    <a:pos x="24" y="28"/>
                  </a:cxn>
                  <a:cxn ang="0">
                    <a:pos x="22" y="26"/>
                  </a:cxn>
                  <a:cxn ang="0">
                    <a:pos x="21" y="24"/>
                  </a:cxn>
                  <a:cxn ang="0">
                    <a:pos x="20" y="22"/>
                  </a:cxn>
                  <a:cxn ang="0">
                    <a:pos x="19" y="17"/>
                  </a:cxn>
                  <a:cxn ang="0">
                    <a:pos x="20" y="13"/>
                  </a:cxn>
                  <a:cxn ang="0">
                    <a:pos x="21" y="9"/>
                  </a:cxn>
                  <a:cxn ang="0">
                    <a:pos x="22" y="7"/>
                  </a:cxn>
                  <a:cxn ang="0">
                    <a:pos x="26" y="4"/>
                  </a:cxn>
                  <a:cxn ang="0">
                    <a:pos x="8" y="0"/>
                  </a:cxn>
                  <a:cxn ang="0">
                    <a:pos x="9" y="25"/>
                  </a:cxn>
                  <a:cxn ang="0">
                    <a:pos x="6" y="8"/>
                  </a:cxn>
                  <a:cxn ang="0">
                    <a:pos x="1" y="4"/>
                  </a:cxn>
                  <a:cxn ang="0">
                    <a:pos x="5" y="3"/>
                  </a:cxn>
                  <a:cxn ang="0">
                    <a:pos x="7" y="2"/>
                  </a:cxn>
                  <a:cxn ang="0">
                    <a:pos x="8" y="1"/>
                  </a:cxn>
                </a:cxnLst>
                <a:rect l="0" t="0" r="r" b="b"/>
                <a:pathLst>
                  <a:path w="40" h="29">
                    <a:moveTo>
                      <a:pt x="30" y="7"/>
                    </a:moveTo>
                    <a:lnTo>
                      <a:pt x="30" y="8"/>
                    </a:lnTo>
                    <a:lnTo>
                      <a:pt x="28" y="8"/>
                    </a:lnTo>
                    <a:lnTo>
                      <a:pt x="28" y="8"/>
                    </a:lnTo>
                    <a:lnTo>
                      <a:pt x="27" y="10"/>
                    </a:lnTo>
                    <a:lnTo>
                      <a:pt x="26" y="11"/>
                    </a:lnTo>
                    <a:lnTo>
                      <a:pt x="26" y="12"/>
                    </a:lnTo>
                    <a:lnTo>
                      <a:pt x="25" y="13"/>
                    </a:lnTo>
                    <a:lnTo>
                      <a:pt x="25" y="15"/>
                    </a:lnTo>
                    <a:lnTo>
                      <a:pt x="25" y="16"/>
                    </a:lnTo>
                    <a:lnTo>
                      <a:pt x="25" y="21"/>
                    </a:lnTo>
                    <a:lnTo>
                      <a:pt x="25" y="22"/>
                    </a:lnTo>
                    <a:lnTo>
                      <a:pt x="26" y="23"/>
                    </a:lnTo>
                    <a:lnTo>
                      <a:pt x="26" y="24"/>
                    </a:lnTo>
                    <a:lnTo>
                      <a:pt x="27" y="24"/>
                    </a:lnTo>
                    <a:lnTo>
                      <a:pt x="27" y="25"/>
                    </a:lnTo>
                    <a:lnTo>
                      <a:pt x="30" y="25"/>
                    </a:lnTo>
                    <a:lnTo>
                      <a:pt x="31" y="24"/>
                    </a:lnTo>
                    <a:lnTo>
                      <a:pt x="32" y="24"/>
                    </a:lnTo>
                    <a:lnTo>
                      <a:pt x="32" y="24"/>
                    </a:lnTo>
                    <a:lnTo>
                      <a:pt x="32" y="22"/>
                    </a:lnTo>
                    <a:lnTo>
                      <a:pt x="33" y="22"/>
                    </a:lnTo>
                    <a:lnTo>
                      <a:pt x="33" y="21"/>
                    </a:lnTo>
                    <a:lnTo>
                      <a:pt x="34" y="20"/>
                    </a:lnTo>
                    <a:lnTo>
                      <a:pt x="34" y="18"/>
                    </a:lnTo>
                    <a:lnTo>
                      <a:pt x="34" y="17"/>
                    </a:lnTo>
                    <a:lnTo>
                      <a:pt x="34" y="10"/>
                    </a:lnTo>
                    <a:lnTo>
                      <a:pt x="34" y="10"/>
                    </a:lnTo>
                    <a:lnTo>
                      <a:pt x="34" y="9"/>
                    </a:lnTo>
                    <a:lnTo>
                      <a:pt x="32" y="8"/>
                    </a:lnTo>
                    <a:lnTo>
                      <a:pt x="31" y="8"/>
                    </a:lnTo>
                    <a:lnTo>
                      <a:pt x="30" y="7"/>
                    </a:lnTo>
                    <a:lnTo>
                      <a:pt x="30" y="7"/>
                    </a:lnTo>
                    <a:close/>
                    <a:moveTo>
                      <a:pt x="27" y="3"/>
                    </a:moveTo>
                    <a:lnTo>
                      <a:pt x="33" y="3"/>
                    </a:lnTo>
                    <a:lnTo>
                      <a:pt x="34" y="4"/>
                    </a:lnTo>
                    <a:lnTo>
                      <a:pt x="34" y="4"/>
                    </a:lnTo>
                    <a:lnTo>
                      <a:pt x="35" y="5"/>
                    </a:lnTo>
                    <a:lnTo>
                      <a:pt x="36" y="5"/>
                    </a:lnTo>
                    <a:lnTo>
                      <a:pt x="37" y="6"/>
                    </a:lnTo>
                    <a:lnTo>
                      <a:pt x="38" y="7"/>
                    </a:lnTo>
                    <a:lnTo>
                      <a:pt x="38" y="7"/>
                    </a:lnTo>
                    <a:lnTo>
                      <a:pt x="39" y="8"/>
                    </a:lnTo>
                    <a:lnTo>
                      <a:pt x="39" y="9"/>
                    </a:lnTo>
                    <a:lnTo>
                      <a:pt x="40" y="11"/>
                    </a:lnTo>
                    <a:lnTo>
                      <a:pt x="40" y="15"/>
                    </a:lnTo>
                    <a:lnTo>
                      <a:pt x="39" y="18"/>
                    </a:lnTo>
                    <a:lnTo>
                      <a:pt x="39" y="20"/>
                    </a:lnTo>
                    <a:lnTo>
                      <a:pt x="39" y="21"/>
                    </a:lnTo>
                    <a:lnTo>
                      <a:pt x="39" y="22"/>
                    </a:lnTo>
                    <a:lnTo>
                      <a:pt x="38" y="24"/>
                    </a:lnTo>
                    <a:lnTo>
                      <a:pt x="37" y="25"/>
                    </a:lnTo>
                    <a:lnTo>
                      <a:pt x="36" y="27"/>
                    </a:lnTo>
                    <a:lnTo>
                      <a:pt x="35" y="28"/>
                    </a:lnTo>
                    <a:lnTo>
                      <a:pt x="34" y="28"/>
                    </a:lnTo>
                    <a:lnTo>
                      <a:pt x="33" y="29"/>
                    </a:lnTo>
                    <a:lnTo>
                      <a:pt x="32" y="29"/>
                    </a:lnTo>
                    <a:lnTo>
                      <a:pt x="32" y="29"/>
                    </a:lnTo>
                    <a:lnTo>
                      <a:pt x="27" y="29"/>
                    </a:lnTo>
                    <a:lnTo>
                      <a:pt x="26" y="29"/>
                    </a:lnTo>
                    <a:lnTo>
                      <a:pt x="25" y="29"/>
                    </a:lnTo>
                    <a:lnTo>
                      <a:pt x="24" y="28"/>
                    </a:lnTo>
                    <a:lnTo>
                      <a:pt x="23" y="27"/>
                    </a:lnTo>
                    <a:lnTo>
                      <a:pt x="22" y="26"/>
                    </a:lnTo>
                    <a:lnTo>
                      <a:pt x="22" y="25"/>
                    </a:lnTo>
                    <a:lnTo>
                      <a:pt x="21" y="24"/>
                    </a:lnTo>
                    <a:lnTo>
                      <a:pt x="20" y="23"/>
                    </a:lnTo>
                    <a:lnTo>
                      <a:pt x="20" y="22"/>
                    </a:lnTo>
                    <a:lnTo>
                      <a:pt x="19" y="20"/>
                    </a:lnTo>
                    <a:lnTo>
                      <a:pt x="19" y="17"/>
                    </a:lnTo>
                    <a:lnTo>
                      <a:pt x="20" y="15"/>
                    </a:lnTo>
                    <a:lnTo>
                      <a:pt x="20" y="13"/>
                    </a:lnTo>
                    <a:lnTo>
                      <a:pt x="21" y="10"/>
                    </a:lnTo>
                    <a:lnTo>
                      <a:pt x="21" y="9"/>
                    </a:lnTo>
                    <a:lnTo>
                      <a:pt x="22" y="8"/>
                    </a:lnTo>
                    <a:lnTo>
                      <a:pt x="22" y="7"/>
                    </a:lnTo>
                    <a:lnTo>
                      <a:pt x="23" y="5"/>
                    </a:lnTo>
                    <a:lnTo>
                      <a:pt x="26" y="4"/>
                    </a:lnTo>
                    <a:lnTo>
                      <a:pt x="27" y="3"/>
                    </a:lnTo>
                    <a:close/>
                    <a:moveTo>
                      <a:pt x="8" y="0"/>
                    </a:moveTo>
                    <a:lnTo>
                      <a:pt x="13" y="1"/>
                    </a:lnTo>
                    <a:lnTo>
                      <a:pt x="9" y="25"/>
                    </a:lnTo>
                    <a:lnTo>
                      <a:pt x="3" y="25"/>
                    </a:lnTo>
                    <a:lnTo>
                      <a:pt x="6" y="8"/>
                    </a:lnTo>
                    <a:lnTo>
                      <a:pt x="0" y="7"/>
                    </a:lnTo>
                    <a:lnTo>
                      <a:pt x="1" y="4"/>
                    </a:lnTo>
                    <a:lnTo>
                      <a:pt x="4" y="4"/>
                    </a:lnTo>
                    <a:lnTo>
                      <a:pt x="5" y="3"/>
                    </a:lnTo>
                    <a:lnTo>
                      <a:pt x="6" y="3"/>
                    </a:lnTo>
                    <a:lnTo>
                      <a:pt x="7" y="2"/>
                    </a:lnTo>
                    <a:lnTo>
                      <a:pt x="8" y="2"/>
                    </a:lnTo>
                    <a:lnTo>
                      <a:pt x="8" y="1"/>
                    </a:lnTo>
                    <a:lnTo>
                      <a:pt x="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8" name="Freeform 641"/>
              <p:cNvSpPr>
                <a:spLocks noEditPoints="1"/>
              </p:cNvSpPr>
              <p:nvPr/>
            </p:nvSpPr>
            <p:spPr bwMode="auto">
              <a:xfrm>
                <a:off x="10606088" y="2030413"/>
                <a:ext cx="57150" cy="46038"/>
              </a:xfrm>
              <a:custGeom>
                <a:avLst/>
                <a:gdLst/>
                <a:ahLst/>
                <a:cxnLst>
                  <a:cxn ang="0">
                    <a:pos x="32" y="4"/>
                  </a:cxn>
                  <a:cxn ang="0">
                    <a:pos x="36" y="4"/>
                  </a:cxn>
                  <a:cxn ang="0">
                    <a:pos x="33" y="29"/>
                  </a:cxn>
                  <a:cxn ang="0">
                    <a:pos x="27" y="28"/>
                  </a:cxn>
                  <a:cxn ang="0">
                    <a:pos x="29" y="11"/>
                  </a:cxn>
                  <a:cxn ang="0">
                    <a:pos x="24" y="9"/>
                  </a:cxn>
                  <a:cxn ang="0">
                    <a:pos x="24" y="7"/>
                  </a:cxn>
                  <a:cxn ang="0">
                    <a:pos x="28" y="7"/>
                  </a:cxn>
                  <a:cxn ang="0">
                    <a:pos x="29" y="6"/>
                  </a:cxn>
                  <a:cxn ang="0">
                    <a:pos x="30" y="6"/>
                  </a:cxn>
                  <a:cxn ang="0">
                    <a:pos x="32" y="4"/>
                  </a:cxn>
                  <a:cxn ang="0">
                    <a:pos x="32" y="4"/>
                  </a:cxn>
                  <a:cxn ang="0">
                    <a:pos x="9" y="0"/>
                  </a:cxn>
                  <a:cxn ang="0">
                    <a:pos x="14" y="1"/>
                  </a:cxn>
                  <a:cxn ang="0">
                    <a:pos x="10" y="25"/>
                  </a:cxn>
                  <a:cxn ang="0">
                    <a:pos x="4" y="25"/>
                  </a:cxn>
                  <a:cxn ang="0">
                    <a:pos x="7" y="7"/>
                  </a:cxn>
                  <a:cxn ang="0">
                    <a:pos x="0" y="6"/>
                  </a:cxn>
                  <a:cxn ang="0">
                    <a:pos x="1" y="3"/>
                  </a:cxn>
                  <a:cxn ang="0">
                    <a:pos x="2" y="3"/>
                  </a:cxn>
                  <a:cxn ang="0">
                    <a:pos x="3" y="4"/>
                  </a:cxn>
                  <a:cxn ang="0">
                    <a:pos x="4" y="4"/>
                  </a:cxn>
                  <a:cxn ang="0">
                    <a:pos x="5" y="3"/>
                  </a:cxn>
                  <a:cxn ang="0">
                    <a:pos x="6" y="3"/>
                  </a:cxn>
                  <a:cxn ang="0">
                    <a:pos x="8" y="1"/>
                  </a:cxn>
                  <a:cxn ang="0">
                    <a:pos x="9" y="1"/>
                  </a:cxn>
                  <a:cxn ang="0">
                    <a:pos x="9" y="1"/>
                  </a:cxn>
                  <a:cxn ang="0">
                    <a:pos x="9" y="0"/>
                  </a:cxn>
                </a:cxnLst>
                <a:rect l="0" t="0" r="r" b="b"/>
                <a:pathLst>
                  <a:path w="36" h="29">
                    <a:moveTo>
                      <a:pt x="32" y="4"/>
                    </a:moveTo>
                    <a:lnTo>
                      <a:pt x="36" y="4"/>
                    </a:lnTo>
                    <a:lnTo>
                      <a:pt x="33" y="29"/>
                    </a:lnTo>
                    <a:lnTo>
                      <a:pt x="27" y="28"/>
                    </a:lnTo>
                    <a:lnTo>
                      <a:pt x="29" y="11"/>
                    </a:lnTo>
                    <a:lnTo>
                      <a:pt x="24" y="9"/>
                    </a:lnTo>
                    <a:lnTo>
                      <a:pt x="24" y="7"/>
                    </a:lnTo>
                    <a:lnTo>
                      <a:pt x="28" y="7"/>
                    </a:lnTo>
                    <a:lnTo>
                      <a:pt x="29" y="6"/>
                    </a:lnTo>
                    <a:lnTo>
                      <a:pt x="30" y="6"/>
                    </a:lnTo>
                    <a:lnTo>
                      <a:pt x="32" y="4"/>
                    </a:lnTo>
                    <a:lnTo>
                      <a:pt x="32" y="4"/>
                    </a:lnTo>
                    <a:close/>
                    <a:moveTo>
                      <a:pt x="9" y="0"/>
                    </a:moveTo>
                    <a:lnTo>
                      <a:pt x="14" y="1"/>
                    </a:lnTo>
                    <a:lnTo>
                      <a:pt x="10" y="25"/>
                    </a:lnTo>
                    <a:lnTo>
                      <a:pt x="4" y="25"/>
                    </a:lnTo>
                    <a:lnTo>
                      <a:pt x="7" y="7"/>
                    </a:lnTo>
                    <a:lnTo>
                      <a:pt x="0" y="6"/>
                    </a:lnTo>
                    <a:lnTo>
                      <a:pt x="1" y="3"/>
                    </a:lnTo>
                    <a:lnTo>
                      <a:pt x="2" y="3"/>
                    </a:lnTo>
                    <a:lnTo>
                      <a:pt x="3" y="4"/>
                    </a:lnTo>
                    <a:lnTo>
                      <a:pt x="4" y="4"/>
                    </a:lnTo>
                    <a:lnTo>
                      <a:pt x="5" y="3"/>
                    </a:lnTo>
                    <a:lnTo>
                      <a:pt x="6" y="3"/>
                    </a:lnTo>
                    <a:lnTo>
                      <a:pt x="8" y="1"/>
                    </a:lnTo>
                    <a:lnTo>
                      <a:pt x="9" y="1"/>
                    </a:lnTo>
                    <a:lnTo>
                      <a:pt x="9" y="1"/>
                    </a:lnTo>
                    <a:lnTo>
                      <a:pt x="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9" name="Freeform 642"/>
              <p:cNvSpPr>
                <a:spLocks noEditPoints="1"/>
              </p:cNvSpPr>
              <p:nvPr/>
            </p:nvSpPr>
            <p:spPr bwMode="auto">
              <a:xfrm>
                <a:off x="10782301" y="2058988"/>
                <a:ext cx="63500" cy="46038"/>
              </a:xfrm>
              <a:custGeom>
                <a:avLst/>
                <a:gdLst/>
                <a:ahLst/>
                <a:cxnLst>
                  <a:cxn ang="0">
                    <a:pos x="33" y="2"/>
                  </a:cxn>
                  <a:cxn ang="0">
                    <a:pos x="35" y="3"/>
                  </a:cxn>
                  <a:cxn ang="0">
                    <a:pos x="37" y="4"/>
                  </a:cxn>
                  <a:cxn ang="0">
                    <a:pos x="39" y="7"/>
                  </a:cxn>
                  <a:cxn ang="0">
                    <a:pos x="40" y="9"/>
                  </a:cxn>
                  <a:cxn ang="0">
                    <a:pos x="40" y="10"/>
                  </a:cxn>
                  <a:cxn ang="0">
                    <a:pos x="40" y="12"/>
                  </a:cxn>
                  <a:cxn ang="0">
                    <a:pos x="38" y="14"/>
                  </a:cxn>
                  <a:cxn ang="0">
                    <a:pos x="36" y="17"/>
                  </a:cxn>
                  <a:cxn ang="0">
                    <a:pos x="32" y="20"/>
                  </a:cxn>
                  <a:cxn ang="0">
                    <a:pos x="30" y="21"/>
                  </a:cxn>
                  <a:cxn ang="0">
                    <a:pos x="28" y="21"/>
                  </a:cxn>
                  <a:cxn ang="0">
                    <a:pos x="27" y="22"/>
                  </a:cxn>
                  <a:cxn ang="0">
                    <a:pos x="38" y="25"/>
                  </a:cxn>
                  <a:cxn ang="0">
                    <a:pos x="18" y="26"/>
                  </a:cxn>
                  <a:cxn ang="0">
                    <a:pos x="19" y="23"/>
                  </a:cxn>
                  <a:cxn ang="0">
                    <a:pos x="21" y="20"/>
                  </a:cxn>
                  <a:cxn ang="0">
                    <a:pos x="24" y="18"/>
                  </a:cxn>
                  <a:cxn ang="0">
                    <a:pos x="27" y="17"/>
                  </a:cxn>
                  <a:cxn ang="0">
                    <a:pos x="29" y="16"/>
                  </a:cxn>
                  <a:cxn ang="0">
                    <a:pos x="31" y="15"/>
                  </a:cxn>
                  <a:cxn ang="0">
                    <a:pos x="33" y="14"/>
                  </a:cxn>
                  <a:cxn ang="0">
                    <a:pos x="33" y="13"/>
                  </a:cxn>
                  <a:cxn ang="0">
                    <a:pos x="35" y="9"/>
                  </a:cxn>
                  <a:cxn ang="0">
                    <a:pos x="33" y="7"/>
                  </a:cxn>
                  <a:cxn ang="0">
                    <a:pos x="32" y="7"/>
                  </a:cxn>
                  <a:cxn ang="0">
                    <a:pos x="28" y="7"/>
                  </a:cxn>
                  <a:cxn ang="0">
                    <a:pos x="26" y="9"/>
                  </a:cxn>
                  <a:cxn ang="0">
                    <a:pos x="21" y="10"/>
                  </a:cxn>
                  <a:cxn ang="0">
                    <a:pos x="21" y="8"/>
                  </a:cxn>
                  <a:cxn ang="0">
                    <a:pos x="22" y="7"/>
                  </a:cxn>
                  <a:cxn ang="0">
                    <a:pos x="23" y="5"/>
                  </a:cxn>
                  <a:cxn ang="0">
                    <a:pos x="25" y="3"/>
                  </a:cxn>
                  <a:cxn ang="0">
                    <a:pos x="26" y="2"/>
                  </a:cxn>
                  <a:cxn ang="0">
                    <a:pos x="13" y="0"/>
                  </a:cxn>
                  <a:cxn ang="0">
                    <a:pos x="4" y="24"/>
                  </a:cxn>
                  <a:cxn ang="0">
                    <a:pos x="0" y="6"/>
                  </a:cxn>
                  <a:cxn ang="0">
                    <a:pos x="5" y="3"/>
                  </a:cxn>
                  <a:cxn ang="0">
                    <a:pos x="6" y="2"/>
                  </a:cxn>
                  <a:cxn ang="0">
                    <a:pos x="8" y="2"/>
                  </a:cxn>
                  <a:cxn ang="0">
                    <a:pos x="9" y="0"/>
                  </a:cxn>
                </a:cxnLst>
                <a:rect l="0" t="0" r="r" b="b"/>
                <a:pathLst>
                  <a:path w="40" h="29">
                    <a:moveTo>
                      <a:pt x="26" y="2"/>
                    </a:moveTo>
                    <a:lnTo>
                      <a:pt x="33" y="2"/>
                    </a:lnTo>
                    <a:lnTo>
                      <a:pt x="33" y="3"/>
                    </a:lnTo>
                    <a:lnTo>
                      <a:pt x="35" y="3"/>
                    </a:lnTo>
                    <a:lnTo>
                      <a:pt x="36" y="3"/>
                    </a:lnTo>
                    <a:lnTo>
                      <a:pt x="37" y="4"/>
                    </a:lnTo>
                    <a:lnTo>
                      <a:pt x="38" y="5"/>
                    </a:lnTo>
                    <a:lnTo>
                      <a:pt x="39" y="7"/>
                    </a:lnTo>
                    <a:lnTo>
                      <a:pt x="40" y="7"/>
                    </a:lnTo>
                    <a:lnTo>
                      <a:pt x="40" y="9"/>
                    </a:lnTo>
                    <a:lnTo>
                      <a:pt x="40" y="9"/>
                    </a:lnTo>
                    <a:lnTo>
                      <a:pt x="40" y="10"/>
                    </a:lnTo>
                    <a:lnTo>
                      <a:pt x="40" y="12"/>
                    </a:lnTo>
                    <a:lnTo>
                      <a:pt x="40" y="12"/>
                    </a:lnTo>
                    <a:lnTo>
                      <a:pt x="39" y="14"/>
                    </a:lnTo>
                    <a:lnTo>
                      <a:pt x="38" y="14"/>
                    </a:lnTo>
                    <a:lnTo>
                      <a:pt x="38" y="16"/>
                    </a:lnTo>
                    <a:lnTo>
                      <a:pt x="36" y="17"/>
                    </a:lnTo>
                    <a:lnTo>
                      <a:pt x="32" y="19"/>
                    </a:lnTo>
                    <a:lnTo>
                      <a:pt x="32" y="20"/>
                    </a:lnTo>
                    <a:lnTo>
                      <a:pt x="30" y="20"/>
                    </a:lnTo>
                    <a:lnTo>
                      <a:pt x="30" y="21"/>
                    </a:lnTo>
                    <a:lnTo>
                      <a:pt x="28" y="21"/>
                    </a:lnTo>
                    <a:lnTo>
                      <a:pt x="28" y="21"/>
                    </a:lnTo>
                    <a:lnTo>
                      <a:pt x="28" y="22"/>
                    </a:lnTo>
                    <a:lnTo>
                      <a:pt x="27" y="22"/>
                    </a:lnTo>
                    <a:lnTo>
                      <a:pt x="26" y="23"/>
                    </a:lnTo>
                    <a:lnTo>
                      <a:pt x="38" y="25"/>
                    </a:lnTo>
                    <a:lnTo>
                      <a:pt x="37" y="29"/>
                    </a:lnTo>
                    <a:lnTo>
                      <a:pt x="18" y="26"/>
                    </a:lnTo>
                    <a:lnTo>
                      <a:pt x="19" y="25"/>
                    </a:lnTo>
                    <a:lnTo>
                      <a:pt x="19" y="23"/>
                    </a:lnTo>
                    <a:lnTo>
                      <a:pt x="20" y="22"/>
                    </a:lnTo>
                    <a:lnTo>
                      <a:pt x="21" y="20"/>
                    </a:lnTo>
                    <a:lnTo>
                      <a:pt x="23" y="19"/>
                    </a:lnTo>
                    <a:lnTo>
                      <a:pt x="24" y="18"/>
                    </a:lnTo>
                    <a:lnTo>
                      <a:pt x="26" y="17"/>
                    </a:lnTo>
                    <a:lnTo>
                      <a:pt x="27" y="17"/>
                    </a:lnTo>
                    <a:lnTo>
                      <a:pt x="28" y="16"/>
                    </a:lnTo>
                    <a:lnTo>
                      <a:pt x="29" y="16"/>
                    </a:lnTo>
                    <a:lnTo>
                      <a:pt x="30" y="16"/>
                    </a:lnTo>
                    <a:lnTo>
                      <a:pt x="31" y="15"/>
                    </a:lnTo>
                    <a:lnTo>
                      <a:pt x="32" y="14"/>
                    </a:lnTo>
                    <a:lnTo>
                      <a:pt x="33" y="14"/>
                    </a:lnTo>
                    <a:lnTo>
                      <a:pt x="33" y="14"/>
                    </a:lnTo>
                    <a:lnTo>
                      <a:pt x="33" y="13"/>
                    </a:lnTo>
                    <a:lnTo>
                      <a:pt x="35" y="12"/>
                    </a:lnTo>
                    <a:lnTo>
                      <a:pt x="35" y="9"/>
                    </a:lnTo>
                    <a:lnTo>
                      <a:pt x="33" y="8"/>
                    </a:lnTo>
                    <a:lnTo>
                      <a:pt x="33" y="7"/>
                    </a:lnTo>
                    <a:lnTo>
                      <a:pt x="33" y="7"/>
                    </a:lnTo>
                    <a:lnTo>
                      <a:pt x="32" y="7"/>
                    </a:lnTo>
                    <a:lnTo>
                      <a:pt x="29" y="7"/>
                    </a:lnTo>
                    <a:lnTo>
                      <a:pt x="28" y="7"/>
                    </a:lnTo>
                    <a:lnTo>
                      <a:pt x="27" y="8"/>
                    </a:lnTo>
                    <a:lnTo>
                      <a:pt x="26" y="9"/>
                    </a:lnTo>
                    <a:lnTo>
                      <a:pt x="26" y="11"/>
                    </a:lnTo>
                    <a:lnTo>
                      <a:pt x="21" y="10"/>
                    </a:lnTo>
                    <a:lnTo>
                      <a:pt x="21" y="9"/>
                    </a:lnTo>
                    <a:lnTo>
                      <a:pt x="21" y="8"/>
                    </a:lnTo>
                    <a:lnTo>
                      <a:pt x="21" y="7"/>
                    </a:lnTo>
                    <a:lnTo>
                      <a:pt x="22" y="7"/>
                    </a:lnTo>
                    <a:lnTo>
                      <a:pt x="22" y="5"/>
                    </a:lnTo>
                    <a:lnTo>
                      <a:pt x="23" y="5"/>
                    </a:lnTo>
                    <a:lnTo>
                      <a:pt x="24" y="4"/>
                    </a:lnTo>
                    <a:lnTo>
                      <a:pt x="25" y="3"/>
                    </a:lnTo>
                    <a:lnTo>
                      <a:pt x="26" y="3"/>
                    </a:lnTo>
                    <a:lnTo>
                      <a:pt x="26" y="2"/>
                    </a:lnTo>
                    <a:close/>
                    <a:moveTo>
                      <a:pt x="9" y="0"/>
                    </a:moveTo>
                    <a:lnTo>
                      <a:pt x="13" y="0"/>
                    </a:lnTo>
                    <a:lnTo>
                      <a:pt x="9" y="25"/>
                    </a:lnTo>
                    <a:lnTo>
                      <a:pt x="4" y="24"/>
                    </a:lnTo>
                    <a:lnTo>
                      <a:pt x="6" y="7"/>
                    </a:lnTo>
                    <a:lnTo>
                      <a:pt x="0" y="6"/>
                    </a:lnTo>
                    <a:lnTo>
                      <a:pt x="1" y="3"/>
                    </a:lnTo>
                    <a:lnTo>
                      <a:pt x="5" y="3"/>
                    </a:lnTo>
                    <a:lnTo>
                      <a:pt x="6" y="2"/>
                    </a:lnTo>
                    <a:lnTo>
                      <a:pt x="6" y="2"/>
                    </a:lnTo>
                    <a:lnTo>
                      <a:pt x="7" y="2"/>
                    </a:lnTo>
                    <a:lnTo>
                      <a:pt x="8" y="2"/>
                    </a:lnTo>
                    <a:lnTo>
                      <a:pt x="8" y="1"/>
                    </a:lnTo>
                    <a:lnTo>
                      <a:pt x="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0" name="Freeform 643"/>
              <p:cNvSpPr>
                <a:spLocks/>
              </p:cNvSpPr>
              <p:nvPr/>
            </p:nvSpPr>
            <p:spPr bwMode="auto">
              <a:xfrm>
                <a:off x="10166351" y="3155950"/>
                <a:ext cx="98425" cy="73025"/>
              </a:xfrm>
              <a:custGeom>
                <a:avLst/>
                <a:gdLst/>
                <a:ahLst/>
                <a:cxnLst>
                  <a:cxn ang="0">
                    <a:pos x="59" y="0"/>
                  </a:cxn>
                  <a:cxn ang="0">
                    <a:pos x="62" y="42"/>
                  </a:cxn>
                  <a:cxn ang="0">
                    <a:pos x="5" y="46"/>
                  </a:cxn>
                  <a:cxn ang="0">
                    <a:pos x="0" y="6"/>
                  </a:cxn>
                  <a:cxn ang="0">
                    <a:pos x="1" y="4"/>
                  </a:cxn>
                  <a:cxn ang="0">
                    <a:pos x="59" y="0"/>
                  </a:cxn>
                </a:cxnLst>
                <a:rect l="0" t="0" r="r" b="b"/>
                <a:pathLst>
                  <a:path w="62" h="46">
                    <a:moveTo>
                      <a:pt x="59" y="0"/>
                    </a:moveTo>
                    <a:lnTo>
                      <a:pt x="62" y="42"/>
                    </a:lnTo>
                    <a:lnTo>
                      <a:pt x="5" y="46"/>
                    </a:lnTo>
                    <a:lnTo>
                      <a:pt x="0" y="6"/>
                    </a:lnTo>
                    <a:lnTo>
                      <a:pt x="1" y="4"/>
                    </a:lnTo>
                    <a:lnTo>
                      <a:pt x="59" y="0"/>
                    </a:lnTo>
                    <a:close/>
                  </a:path>
                </a:pathLst>
              </a:custGeom>
              <a:solidFill>
                <a:srgbClr val="678A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1" name="Freeform 644"/>
              <p:cNvSpPr>
                <a:spLocks/>
              </p:cNvSpPr>
              <p:nvPr/>
            </p:nvSpPr>
            <p:spPr bwMode="auto">
              <a:xfrm>
                <a:off x="10166351" y="3159125"/>
                <a:ext cx="96838" cy="73025"/>
              </a:xfrm>
              <a:custGeom>
                <a:avLst/>
                <a:gdLst/>
                <a:ahLst/>
                <a:cxnLst>
                  <a:cxn ang="0">
                    <a:pos x="58" y="0"/>
                  </a:cxn>
                  <a:cxn ang="0">
                    <a:pos x="61" y="42"/>
                  </a:cxn>
                  <a:cxn ang="0">
                    <a:pos x="3" y="46"/>
                  </a:cxn>
                  <a:cxn ang="0">
                    <a:pos x="0" y="4"/>
                  </a:cxn>
                  <a:cxn ang="0">
                    <a:pos x="58" y="0"/>
                  </a:cxn>
                </a:cxnLst>
                <a:rect l="0" t="0" r="r" b="b"/>
                <a:pathLst>
                  <a:path w="61" h="46">
                    <a:moveTo>
                      <a:pt x="58" y="0"/>
                    </a:moveTo>
                    <a:lnTo>
                      <a:pt x="61" y="42"/>
                    </a:lnTo>
                    <a:lnTo>
                      <a:pt x="3" y="46"/>
                    </a:lnTo>
                    <a:lnTo>
                      <a:pt x="0" y="4"/>
                    </a:lnTo>
                    <a:lnTo>
                      <a:pt x="5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2" name="Freeform 645"/>
              <p:cNvSpPr>
                <a:spLocks/>
              </p:cNvSpPr>
              <p:nvPr/>
            </p:nvSpPr>
            <p:spPr bwMode="auto">
              <a:xfrm>
                <a:off x="9288463" y="2811463"/>
                <a:ext cx="195263" cy="633413"/>
              </a:xfrm>
              <a:custGeom>
                <a:avLst/>
                <a:gdLst/>
                <a:ahLst/>
                <a:cxnLst>
                  <a:cxn ang="0">
                    <a:pos x="18" y="0"/>
                  </a:cxn>
                  <a:cxn ang="0">
                    <a:pos x="123" y="394"/>
                  </a:cxn>
                  <a:cxn ang="0">
                    <a:pos x="106" y="399"/>
                  </a:cxn>
                  <a:cxn ang="0">
                    <a:pos x="0" y="5"/>
                  </a:cxn>
                  <a:cxn ang="0">
                    <a:pos x="18" y="0"/>
                  </a:cxn>
                </a:cxnLst>
                <a:rect l="0" t="0" r="r" b="b"/>
                <a:pathLst>
                  <a:path w="123" h="399">
                    <a:moveTo>
                      <a:pt x="18" y="0"/>
                    </a:moveTo>
                    <a:lnTo>
                      <a:pt x="123" y="394"/>
                    </a:lnTo>
                    <a:lnTo>
                      <a:pt x="106" y="399"/>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3" name="Freeform 646"/>
              <p:cNvSpPr>
                <a:spLocks/>
              </p:cNvSpPr>
              <p:nvPr/>
            </p:nvSpPr>
            <p:spPr bwMode="auto">
              <a:xfrm>
                <a:off x="9290051" y="2814638"/>
                <a:ext cx="193675" cy="627063"/>
              </a:xfrm>
              <a:custGeom>
                <a:avLst/>
                <a:gdLst/>
                <a:ahLst/>
                <a:cxnLst>
                  <a:cxn ang="0">
                    <a:pos x="17" y="0"/>
                  </a:cxn>
                  <a:cxn ang="0">
                    <a:pos x="122" y="391"/>
                  </a:cxn>
                  <a:cxn ang="0">
                    <a:pos x="104" y="395"/>
                  </a:cxn>
                  <a:cxn ang="0">
                    <a:pos x="0" y="5"/>
                  </a:cxn>
                  <a:cxn ang="0">
                    <a:pos x="17" y="0"/>
                  </a:cxn>
                </a:cxnLst>
                <a:rect l="0" t="0" r="r" b="b"/>
                <a:pathLst>
                  <a:path w="122" h="395">
                    <a:moveTo>
                      <a:pt x="17" y="0"/>
                    </a:moveTo>
                    <a:lnTo>
                      <a:pt x="122" y="391"/>
                    </a:lnTo>
                    <a:lnTo>
                      <a:pt x="104" y="395"/>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4" name="Freeform 647"/>
              <p:cNvSpPr>
                <a:spLocks/>
              </p:cNvSpPr>
              <p:nvPr/>
            </p:nvSpPr>
            <p:spPr bwMode="auto">
              <a:xfrm>
                <a:off x="9290051" y="2816225"/>
                <a:ext cx="192088" cy="623888"/>
              </a:xfrm>
              <a:custGeom>
                <a:avLst/>
                <a:gdLst/>
                <a:ahLst/>
                <a:cxnLst>
                  <a:cxn ang="0">
                    <a:pos x="17" y="0"/>
                  </a:cxn>
                  <a:cxn ang="0">
                    <a:pos x="121" y="389"/>
                  </a:cxn>
                  <a:cxn ang="0">
                    <a:pos x="104" y="393"/>
                  </a:cxn>
                  <a:cxn ang="0">
                    <a:pos x="0" y="5"/>
                  </a:cxn>
                  <a:cxn ang="0">
                    <a:pos x="17" y="0"/>
                  </a:cxn>
                </a:cxnLst>
                <a:rect l="0" t="0" r="r" b="b"/>
                <a:pathLst>
                  <a:path w="121" h="393">
                    <a:moveTo>
                      <a:pt x="17" y="0"/>
                    </a:moveTo>
                    <a:lnTo>
                      <a:pt x="121" y="389"/>
                    </a:lnTo>
                    <a:lnTo>
                      <a:pt x="104" y="393"/>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5" name="Freeform 648"/>
              <p:cNvSpPr>
                <a:spLocks/>
              </p:cNvSpPr>
              <p:nvPr/>
            </p:nvSpPr>
            <p:spPr bwMode="auto">
              <a:xfrm>
                <a:off x="9290051" y="2819400"/>
                <a:ext cx="192088" cy="619125"/>
              </a:xfrm>
              <a:custGeom>
                <a:avLst/>
                <a:gdLst/>
                <a:ahLst/>
                <a:cxnLst>
                  <a:cxn ang="0">
                    <a:pos x="17" y="0"/>
                  </a:cxn>
                  <a:cxn ang="0">
                    <a:pos x="121" y="385"/>
                  </a:cxn>
                  <a:cxn ang="0">
                    <a:pos x="103" y="390"/>
                  </a:cxn>
                  <a:cxn ang="0">
                    <a:pos x="0" y="4"/>
                  </a:cxn>
                  <a:cxn ang="0">
                    <a:pos x="17" y="0"/>
                  </a:cxn>
                </a:cxnLst>
                <a:rect l="0" t="0" r="r" b="b"/>
                <a:pathLst>
                  <a:path w="121" h="390">
                    <a:moveTo>
                      <a:pt x="17" y="0"/>
                    </a:moveTo>
                    <a:lnTo>
                      <a:pt x="121" y="385"/>
                    </a:lnTo>
                    <a:lnTo>
                      <a:pt x="103" y="390"/>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6" name="Freeform 649"/>
              <p:cNvSpPr>
                <a:spLocks/>
              </p:cNvSpPr>
              <p:nvPr/>
            </p:nvSpPr>
            <p:spPr bwMode="auto">
              <a:xfrm>
                <a:off x="9290051" y="2820988"/>
                <a:ext cx="190500" cy="615950"/>
              </a:xfrm>
              <a:custGeom>
                <a:avLst/>
                <a:gdLst/>
                <a:ahLst/>
                <a:cxnLst>
                  <a:cxn ang="0">
                    <a:pos x="18" y="0"/>
                  </a:cxn>
                  <a:cxn ang="0">
                    <a:pos x="120" y="383"/>
                  </a:cxn>
                  <a:cxn ang="0">
                    <a:pos x="103" y="388"/>
                  </a:cxn>
                  <a:cxn ang="0">
                    <a:pos x="0" y="5"/>
                  </a:cxn>
                  <a:cxn ang="0">
                    <a:pos x="18" y="0"/>
                  </a:cxn>
                </a:cxnLst>
                <a:rect l="0" t="0" r="r" b="b"/>
                <a:pathLst>
                  <a:path w="120" h="388">
                    <a:moveTo>
                      <a:pt x="18" y="0"/>
                    </a:moveTo>
                    <a:lnTo>
                      <a:pt x="120" y="383"/>
                    </a:lnTo>
                    <a:lnTo>
                      <a:pt x="103" y="388"/>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7" name="Freeform 650"/>
              <p:cNvSpPr>
                <a:spLocks/>
              </p:cNvSpPr>
              <p:nvPr/>
            </p:nvSpPr>
            <p:spPr bwMode="auto">
              <a:xfrm>
                <a:off x="9291638" y="2822575"/>
                <a:ext cx="188913" cy="611188"/>
              </a:xfrm>
              <a:custGeom>
                <a:avLst/>
                <a:gdLst/>
                <a:ahLst/>
                <a:cxnLst>
                  <a:cxn ang="0">
                    <a:pos x="17" y="0"/>
                  </a:cxn>
                  <a:cxn ang="0">
                    <a:pos x="119" y="381"/>
                  </a:cxn>
                  <a:cxn ang="0">
                    <a:pos x="102" y="385"/>
                  </a:cxn>
                  <a:cxn ang="0">
                    <a:pos x="0" y="5"/>
                  </a:cxn>
                  <a:cxn ang="0">
                    <a:pos x="17" y="0"/>
                  </a:cxn>
                </a:cxnLst>
                <a:rect l="0" t="0" r="r" b="b"/>
                <a:pathLst>
                  <a:path w="119" h="385">
                    <a:moveTo>
                      <a:pt x="17" y="0"/>
                    </a:moveTo>
                    <a:lnTo>
                      <a:pt x="119" y="381"/>
                    </a:lnTo>
                    <a:lnTo>
                      <a:pt x="102" y="385"/>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8" name="Freeform 651"/>
              <p:cNvSpPr>
                <a:spLocks/>
              </p:cNvSpPr>
              <p:nvPr/>
            </p:nvSpPr>
            <p:spPr bwMode="auto">
              <a:xfrm>
                <a:off x="9291638" y="2825750"/>
                <a:ext cx="188913" cy="606425"/>
              </a:xfrm>
              <a:custGeom>
                <a:avLst/>
                <a:gdLst/>
                <a:ahLst/>
                <a:cxnLst>
                  <a:cxn ang="0">
                    <a:pos x="18" y="0"/>
                  </a:cxn>
                  <a:cxn ang="0">
                    <a:pos x="119" y="378"/>
                  </a:cxn>
                  <a:cxn ang="0">
                    <a:pos x="101" y="382"/>
                  </a:cxn>
                  <a:cxn ang="0">
                    <a:pos x="0" y="4"/>
                  </a:cxn>
                  <a:cxn ang="0">
                    <a:pos x="18" y="0"/>
                  </a:cxn>
                </a:cxnLst>
                <a:rect l="0" t="0" r="r" b="b"/>
                <a:pathLst>
                  <a:path w="119" h="382">
                    <a:moveTo>
                      <a:pt x="18" y="0"/>
                    </a:moveTo>
                    <a:lnTo>
                      <a:pt x="119" y="378"/>
                    </a:lnTo>
                    <a:lnTo>
                      <a:pt x="101" y="382"/>
                    </a:lnTo>
                    <a:lnTo>
                      <a:pt x="0" y="4"/>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9" name="Freeform 652"/>
              <p:cNvSpPr>
                <a:spLocks/>
              </p:cNvSpPr>
              <p:nvPr/>
            </p:nvSpPr>
            <p:spPr bwMode="auto">
              <a:xfrm>
                <a:off x="9293226" y="2827338"/>
                <a:ext cx="185738" cy="603250"/>
              </a:xfrm>
              <a:custGeom>
                <a:avLst/>
                <a:gdLst/>
                <a:ahLst/>
                <a:cxnLst>
                  <a:cxn ang="0">
                    <a:pos x="17" y="0"/>
                  </a:cxn>
                  <a:cxn ang="0">
                    <a:pos x="117" y="375"/>
                  </a:cxn>
                  <a:cxn ang="0">
                    <a:pos x="100" y="380"/>
                  </a:cxn>
                  <a:cxn ang="0">
                    <a:pos x="0" y="4"/>
                  </a:cxn>
                  <a:cxn ang="0">
                    <a:pos x="17" y="0"/>
                  </a:cxn>
                </a:cxnLst>
                <a:rect l="0" t="0" r="r" b="b"/>
                <a:pathLst>
                  <a:path w="117" h="380">
                    <a:moveTo>
                      <a:pt x="17" y="0"/>
                    </a:moveTo>
                    <a:lnTo>
                      <a:pt x="117" y="375"/>
                    </a:lnTo>
                    <a:lnTo>
                      <a:pt x="100" y="380"/>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0" name="Freeform 653"/>
              <p:cNvSpPr>
                <a:spLocks/>
              </p:cNvSpPr>
              <p:nvPr/>
            </p:nvSpPr>
            <p:spPr bwMode="auto">
              <a:xfrm>
                <a:off x="9293226" y="2828925"/>
                <a:ext cx="185738" cy="600075"/>
              </a:xfrm>
              <a:custGeom>
                <a:avLst/>
                <a:gdLst/>
                <a:ahLst/>
                <a:cxnLst>
                  <a:cxn ang="0">
                    <a:pos x="17" y="0"/>
                  </a:cxn>
                  <a:cxn ang="0">
                    <a:pos x="117" y="373"/>
                  </a:cxn>
                  <a:cxn ang="0">
                    <a:pos x="99" y="378"/>
                  </a:cxn>
                  <a:cxn ang="0">
                    <a:pos x="0" y="5"/>
                  </a:cxn>
                  <a:cxn ang="0">
                    <a:pos x="17" y="0"/>
                  </a:cxn>
                </a:cxnLst>
                <a:rect l="0" t="0" r="r" b="b"/>
                <a:pathLst>
                  <a:path w="117" h="378">
                    <a:moveTo>
                      <a:pt x="17" y="0"/>
                    </a:moveTo>
                    <a:lnTo>
                      <a:pt x="117" y="373"/>
                    </a:lnTo>
                    <a:lnTo>
                      <a:pt x="99" y="378"/>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1" name="Freeform 654"/>
              <p:cNvSpPr>
                <a:spLocks/>
              </p:cNvSpPr>
              <p:nvPr/>
            </p:nvSpPr>
            <p:spPr bwMode="auto">
              <a:xfrm>
                <a:off x="9293226" y="2830513"/>
                <a:ext cx="184150" cy="595313"/>
              </a:xfrm>
              <a:custGeom>
                <a:avLst/>
                <a:gdLst/>
                <a:ahLst/>
                <a:cxnLst>
                  <a:cxn ang="0">
                    <a:pos x="18" y="0"/>
                  </a:cxn>
                  <a:cxn ang="0">
                    <a:pos x="116" y="370"/>
                  </a:cxn>
                  <a:cxn ang="0">
                    <a:pos x="99" y="375"/>
                  </a:cxn>
                  <a:cxn ang="0">
                    <a:pos x="0" y="6"/>
                  </a:cxn>
                  <a:cxn ang="0">
                    <a:pos x="18" y="0"/>
                  </a:cxn>
                </a:cxnLst>
                <a:rect l="0" t="0" r="r" b="b"/>
                <a:pathLst>
                  <a:path w="116" h="375">
                    <a:moveTo>
                      <a:pt x="18" y="0"/>
                    </a:moveTo>
                    <a:lnTo>
                      <a:pt x="116" y="370"/>
                    </a:lnTo>
                    <a:lnTo>
                      <a:pt x="99" y="375"/>
                    </a:lnTo>
                    <a:lnTo>
                      <a:pt x="0" y="6"/>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2" name="Freeform 655"/>
              <p:cNvSpPr>
                <a:spLocks/>
              </p:cNvSpPr>
              <p:nvPr/>
            </p:nvSpPr>
            <p:spPr bwMode="auto">
              <a:xfrm>
                <a:off x="9294813" y="2833688"/>
                <a:ext cx="182563" cy="588963"/>
              </a:xfrm>
              <a:custGeom>
                <a:avLst/>
                <a:gdLst/>
                <a:ahLst/>
                <a:cxnLst>
                  <a:cxn ang="0">
                    <a:pos x="17" y="0"/>
                  </a:cxn>
                  <a:cxn ang="0">
                    <a:pos x="115" y="367"/>
                  </a:cxn>
                  <a:cxn ang="0">
                    <a:pos x="98" y="371"/>
                  </a:cxn>
                  <a:cxn ang="0">
                    <a:pos x="0" y="5"/>
                  </a:cxn>
                  <a:cxn ang="0">
                    <a:pos x="17" y="0"/>
                  </a:cxn>
                </a:cxnLst>
                <a:rect l="0" t="0" r="r" b="b"/>
                <a:pathLst>
                  <a:path w="115" h="371">
                    <a:moveTo>
                      <a:pt x="17" y="0"/>
                    </a:moveTo>
                    <a:lnTo>
                      <a:pt x="115" y="367"/>
                    </a:lnTo>
                    <a:lnTo>
                      <a:pt x="98" y="371"/>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3" name="Freeform 656"/>
              <p:cNvSpPr>
                <a:spLocks/>
              </p:cNvSpPr>
              <p:nvPr/>
            </p:nvSpPr>
            <p:spPr bwMode="auto">
              <a:xfrm>
                <a:off x="9294813" y="2835275"/>
                <a:ext cx="182563" cy="585788"/>
              </a:xfrm>
              <a:custGeom>
                <a:avLst/>
                <a:gdLst/>
                <a:ahLst/>
                <a:cxnLst>
                  <a:cxn ang="0">
                    <a:pos x="18" y="0"/>
                  </a:cxn>
                  <a:cxn ang="0">
                    <a:pos x="115" y="365"/>
                  </a:cxn>
                  <a:cxn ang="0">
                    <a:pos x="98" y="369"/>
                  </a:cxn>
                  <a:cxn ang="0">
                    <a:pos x="0" y="5"/>
                  </a:cxn>
                  <a:cxn ang="0">
                    <a:pos x="18" y="0"/>
                  </a:cxn>
                </a:cxnLst>
                <a:rect l="0" t="0" r="r" b="b"/>
                <a:pathLst>
                  <a:path w="115" h="369">
                    <a:moveTo>
                      <a:pt x="18" y="0"/>
                    </a:moveTo>
                    <a:lnTo>
                      <a:pt x="115" y="365"/>
                    </a:lnTo>
                    <a:lnTo>
                      <a:pt x="98" y="369"/>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4" name="Freeform 657"/>
              <p:cNvSpPr>
                <a:spLocks/>
              </p:cNvSpPr>
              <p:nvPr/>
            </p:nvSpPr>
            <p:spPr bwMode="auto">
              <a:xfrm>
                <a:off x="9296401" y="2838450"/>
                <a:ext cx="180975" cy="581025"/>
              </a:xfrm>
              <a:custGeom>
                <a:avLst/>
                <a:gdLst/>
                <a:ahLst/>
                <a:cxnLst>
                  <a:cxn ang="0">
                    <a:pos x="17" y="0"/>
                  </a:cxn>
                  <a:cxn ang="0">
                    <a:pos x="114" y="361"/>
                  </a:cxn>
                  <a:cxn ang="0">
                    <a:pos x="96" y="366"/>
                  </a:cxn>
                  <a:cxn ang="0">
                    <a:pos x="0" y="4"/>
                  </a:cxn>
                  <a:cxn ang="0">
                    <a:pos x="17" y="0"/>
                  </a:cxn>
                </a:cxnLst>
                <a:rect l="0" t="0" r="r" b="b"/>
                <a:pathLst>
                  <a:path w="114" h="366">
                    <a:moveTo>
                      <a:pt x="17" y="0"/>
                    </a:moveTo>
                    <a:lnTo>
                      <a:pt x="114" y="361"/>
                    </a:lnTo>
                    <a:lnTo>
                      <a:pt x="96" y="366"/>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5" name="Freeform 658"/>
              <p:cNvSpPr>
                <a:spLocks/>
              </p:cNvSpPr>
              <p:nvPr/>
            </p:nvSpPr>
            <p:spPr bwMode="auto">
              <a:xfrm>
                <a:off x="9296401" y="2840038"/>
                <a:ext cx="179388" cy="577850"/>
              </a:xfrm>
              <a:custGeom>
                <a:avLst/>
                <a:gdLst/>
                <a:ahLst/>
                <a:cxnLst>
                  <a:cxn ang="0">
                    <a:pos x="17" y="0"/>
                  </a:cxn>
                  <a:cxn ang="0">
                    <a:pos x="113" y="359"/>
                  </a:cxn>
                  <a:cxn ang="0">
                    <a:pos x="95" y="364"/>
                  </a:cxn>
                  <a:cxn ang="0">
                    <a:pos x="0" y="5"/>
                  </a:cxn>
                  <a:cxn ang="0">
                    <a:pos x="17" y="0"/>
                  </a:cxn>
                </a:cxnLst>
                <a:rect l="0" t="0" r="r" b="b"/>
                <a:pathLst>
                  <a:path w="113" h="364">
                    <a:moveTo>
                      <a:pt x="17" y="0"/>
                    </a:moveTo>
                    <a:lnTo>
                      <a:pt x="113" y="359"/>
                    </a:lnTo>
                    <a:lnTo>
                      <a:pt x="95" y="364"/>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6" name="Freeform 659"/>
              <p:cNvSpPr>
                <a:spLocks/>
              </p:cNvSpPr>
              <p:nvPr/>
            </p:nvSpPr>
            <p:spPr bwMode="auto">
              <a:xfrm>
                <a:off x="9296401" y="2841625"/>
                <a:ext cx="179388" cy="573088"/>
              </a:xfrm>
              <a:custGeom>
                <a:avLst/>
                <a:gdLst/>
                <a:ahLst/>
                <a:cxnLst>
                  <a:cxn ang="0">
                    <a:pos x="17" y="0"/>
                  </a:cxn>
                  <a:cxn ang="0">
                    <a:pos x="113" y="357"/>
                  </a:cxn>
                  <a:cxn ang="0">
                    <a:pos x="95" y="361"/>
                  </a:cxn>
                  <a:cxn ang="0">
                    <a:pos x="0" y="5"/>
                  </a:cxn>
                  <a:cxn ang="0">
                    <a:pos x="17" y="0"/>
                  </a:cxn>
                </a:cxnLst>
                <a:rect l="0" t="0" r="r" b="b"/>
                <a:pathLst>
                  <a:path w="113" h="361">
                    <a:moveTo>
                      <a:pt x="17" y="0"/>
                    </a:moveTo>
                    <a:lnTo>
                      <a:pt x="113" y="357"/>
                    </a:lnTo>
                    <a:lnTo>
                      <a:pt x="95" y="361"/>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7" name="Freeform 660"/>
              <p:cNvSpPr>
                <a:spLocks/>
              </p:cNvSpPr>
              <p:nvPr/>
            </p:nvSpPr>
            <p:spPr bwMode="auto">
              <a:xfrm>
                <a:off x="9297988" y="2844800"/>
                <a:ext cx="177800" cy="568325"/>
              </a:xfrm>
              <a:custGeom>
                <a:avLst/>
                <a:gdLst/>
                <a:ahLst/>
                <a:cxnLst>
                  <a:cxn ang="0">
                    <a:pos x="17" y="0"/>
                  </a:cxn>
                  <a:cxn ang="0">
                    <a:pos x="112" y="354"/>
                  </a:cxn>
                  <a:cxn ang="0">
                    <a:pos x="94" y="358"/>
                  </a:cxn>
                  <a:cxn ang="0">
                    <a:pos x="0" y="4"/>
                  </a:cxn>
                  <a:cxn ang="0">
                    <a:pos x="17" y="0"/>
                  </a:cxn>
                </a:cxnLst>
                <a:rect l="0" t="0" r="r" b="b"/>
                <a:pathLst>
                  <a:path w="112" h="358">
                    <a:moveTo>
                      <a:pt x="17" y="0"/>
                    </a:moveTo>
                    <a:lnTo>
                      <a:pt x="112" y="354"/>
                    </a:lnTo>
                    <a:lnTo>
                      <a:pt x="94" y="358"/>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8" name="Freeform 661"/>
              <p:cNvSpPr>
                <a:spLocks/>
              </p:cNvSpPr>
              <p:nvPr/>
            </p:nvSpPr>
            <p:spPr bwMode="auto">
              <a:xfrm>
                <a:off x="9297988" y="2846388"/>
                <a:ext cx="176213" cy="565150"/>
              </a:xfrm>
              <a:custGeom>
                <a:avLst/>
                <a:gdLst/>
                <a:ahLst/>
                <a:cxnLst>
                  <a:cxn ang="0">
                    <a:pos x="17" y="0"/>
                  </a:cxn>
                  <a:cxn ang="0">
                    <a:pos x="111" y="351"/>
                  </a:cxn>
                  <a:cxn ang="0">
                    <a:pos x="94" y="356"/>
                  </a:cxn>
                  <a:cxn ang="0">
                    <a:pos x="0" y="4"/>
                  </a:cxn>
                  <a:cxn ang="0">
                    <a:pos x="17" y="0"/>
                  </a:cxn>
                </a:cxnLst>
                <a:rect l="0" t="0" r="r" b="b"/>
                <a:pathLst>
                  <a:path w="111" h="356">
                    <a:moveTo>
                      <a:pt x="17" y="0"/>
                    </a:moveTo>
                    <a:lnTo>
                      <a:pt x="111" y="351"/>
                    </a:lnTo>
                    <a:lnTo>
                      <a:pt x="94" y="356"/>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9" name="Freeform 662"/>
              <p:cNvSpPr>
                <a:spLocks/>
              </p:cNvSpPr>
              <p:nvPr/>
            </p:nvSpPr>
            <p:spPr bwMode="auto">
              <a:xfrm>
                <a:off x="9340851" y="3008313"/>
                <a:ext cx="90488" cy="239713"/>
              </a:xfrm>
              <a:custGeom>
                <a:avLst/>
                <a:gdLst/>
                <a:ahLst/>
                <a:cxnLst>
                  <a:cxn ang="0">
                    <a:pos x="18" y="0"/>
                  </a:cxn>
                  <a:cxn ang="0">
                    <a:pos x="57" y="147"/>
                  </a:cxn>
                  <a:cxn ang="0">
                    <a:pos x="40" y="151"/>
                  </a:cxn>
                  <a:cxn ang="0">
                    <a:pos x="0" y="5"/>
                  </a:cxn>
                  <a:cxn ang="0">
                    <a:pos x="18" y="0"/>
                  </a:cxn>
                </a:cxnLst>
                <a:rect l="0" t="0" r="r" b="b"/>
                <a:pathLst>
                  <a:path w="57" h="151">
                    <a:moveTo>
                      <a:pt x="18" y="0"/>
                    </a:moveTo>
                    <a:lnTo>
                      <a:pt x="57" y="147"/>
                    </a:lnTo>
                    <a:lnTo>
                      <a:pt x="40" y="151"/>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0" name="Freeform 663"/>
              <p:cNvSpPr>
                <a:spLocks/>
              </p:cNvSpPr>
              <p:nvPr/>
            </p:nvSpPr>
            <p:spPr bwMode="auto">
              <a:xfrm>
                <a:off x="9342438" y="3011488"/>
                <a:ext cx="87313" cy="234950"/>
              </a:xfrm>
              <a:custGeom>
                <a:avLst/>
                <a:gdLst/>
                <a:ahLst/>
                <a:cxnLst>
                  <a:cxn ang="0">
                    <a:pos x="17" y="0"/>
                  </a:cxn>
                  <a:cxn ang="0">
                    <a:pos x="55" y="143"/>
                  </a:cxn>
                  <a:cxn ang="0">
                    <a:pos x="38" y="148"/>
                  </a:cxn>
                  <a:cxn ang="0">
                    <a:pos x="0" y="4"/>
                  </a:cxn>
                  <a:cxn ang="0">
                    <a:pos x="17" y="0"/>
                  </a:cxn>
                </a:cxnLst>
                <a:rect l="0" t="0" r="r" b="b"/>
                <a:pathLst>
                  <a:path w="55" h="148">
                    <a:moveTo>
                      <a:pt x="17" y="0"/>
                    </a:moveTo>
                    <a:lnTo>
                      <a:pt x="55" y="143"/>
                    </a:lnTo>
                    <a:lnTo>
                      <a:pt x="38" y="148"/>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1" name="Freeform 664"/>
              <p:cNvSpPr>
                <a:spLocks/>
              </p:cNvSpPr>
              <p:nvPr/>
            </p:nvSpPr>
            <p:spPr bwMode="auto">
              <a:xfrm>
                <a:off x="9342438" y="3014663"/>
                <a:ext cx="87313" cy="228600"/>
              </a:xfrm>
              <a:custGeom>
                <a:avLst/>
                <a:gdLst/>
                <a:ahLst/>
                <a:cxnLst>
                  <a:cxn ang="0">
                    <a:pos x="17" y="0"/>
                  </a:cxn>
                  <a:cxn ang="0">
                    <a:pos x="55" y="140"/>
                  </a:cxn>
                  <a:cxn ang="0">
                    <a:pos x="37" y="144"/>
                  </a:cxn>
                  <a:cxn ang="0">
                    <a:pos x="0" y="4"/>
                  </a:cxn>
                  <a:cxn ang="0">
                    <a:pos x="17" y="0"/>
                  </a:cxn>
                </a:cxnLst>
                <a:rect l="0" t="0" r="r" b="b"/>
                <a:pathLst>
                  <a:path w="55" h="144">
                    <a:moveTo>
                      <a:pt x="17" y="0"/>
                    </a:moveTo>
                    <a:lnTo>
                      <a:pt x="55" y="140"/>
                    </a:lnTo>
                    <a:lnTo>
                      <a:pt x="37" y="144"/>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2" name="Freeform 665"/>
              <p:cNvSpPr>
                <a:spLocks/>
              </p:cNvSpPr>
              <p:nvPr/>
            </p:nvSpPr>
            <p:spPr bwMode="auto">
              <a:xfrm>
                <a:off x="9342438" y="3016250"/>
                <a:ext cx="85725" cy="223838"/>
              </a:xfrm>
              <a:custGeom>
                <a:avLst/>
                <a:gdLst/>
                <a:ahLst/>
                <a:cxnLst>
                  <a:cxn ang="0">
                    <a:pos x="18" y="0"/>
                  </a:cxn>
                  <a:cxn ang="0">
                    <a:pos x="54" y="137"/>
                  </a:cxn>
                  <a:cxn ang="0">
                    <a:pos x="37" y="141"/>
                  </a:cxn>
                  <a:cxn ang="0">
                    <a:pos x="0" y="5"/>
                  </a:cxn>
                  <a:cxn ang="0">
                    <a:pos x="18" y="0"/>
                  </a:cxn>
                </a:cxnLst>
                <a:rect l="0" t="0" r="r" b="b"/>
                <a:pathLst>
                  <a:path w="54" h="141">
                    <a:moveTo>
                      <a:pt x="18" y="0"/>
                    </a:moveTo>
                    <a:lnTo>
                      <a:pt x="54" y="137"/>
                    </a:lnTo>
                    <a:lnTo>
                      <a:pt x="37" y="141"/>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3" name="Freeform 666"/>
              <p:cNvSpPr>
                <a:spLocks/>
              </p:cNvSpPr>
              <p:nvPr/>
            </p:nvSpPr>
            <p:spPr bwMode="auto">
              <a:xfrm>
                <a:off x="9344026" y="3019425"/>
                <a:ext cx="84138" cy="219075"/>
              </a:xfrm>
              <a:custGeom>
                <a:avLst/>
                <a:gdLst/>
                <a:ahLst/>
                <a:cxnLst>
                  <a:cxn ang="0">
                    <a:pos x="18" y="0"/>
                  </a:cxn>
                  <a:cxn ang="0">
                    <a:pos x="53" y="134"/>
                  </a:cxn>
                  <a:cxn ang="0">
                    <a:pos x="36" y="138"/>
                  </a:cxn>
                  <a:cxn ang="0">
                    <a:pos x="0" y="4"/>
                  </a:cxn>
                  <a:cxn ang="0">
                    <a:pos x="18" y="0"/>
                  </a:cxn>
                </a:cxnLst>
                <a:rect l="0" t="0" r="r" b="b"/>
                <a:pathLst>
                  <a:path w="53" h="138">
                    <a:moveTo>
                      <a:pt x="18" y="0"/>
                    </a:moveTo>
                    <a:lnTo>
                      <a:pt x="53" y="134"/>
                    </a:lnTo>
                    <a:lnTo>
                      <a:pt x="36" y="138"/>
                    </a:lnTo>
                    <a:lnTo>
                      <a:pt x="0" y="4"/>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4" name="Freeform 667"/>
              <p:cNvSpPr>
                <a:spLocks/>
              </p:cNvSpPr>
              <p:nvPr/>
            </p:nvSpPr>
            <p:spPr bwMode="auto">
              <a:xfrm>
                <a:off x="9344026" y="3021013"/>
                <a:ext cx="84138" cy="214313"/>
              </a:xfrm>
              <a:custGeom>
                <a:avLst/>
                <a:gdLst/>
                <a:ahLst/>
                <a:cxnLst>
                  <a:cxn ang="0">
                    <a:pos x="18" y="0"/>
                  </a:cxn>
                  <a:cxn ang="0">
                    <a:pos x="53" y="131"/>
                  </a:cxn>
                  <a:cxn ang="0">
                    <a:pos x="35" y="135"/>
                  </a:cxn>
                  <a:cxn ang="0">
                    <a:pos x="0" y="5"/>
                  </a:cxn>
                  <a:cxn ang="0">
                    <a:pos x="18" y="0"/>
                  </a:cxn>
                </a:cxnLst>
                <a:rect l="0" t="0" r="r" b="b"/>
                <a:pathLst>
                  <a:path w="53" h="135">
                    <a:moveTo>
                      <a:pt x="18" y="0"/>
                    </a:moveTo>
                    <a:lnTo>
                      <a:pt x="53" y="131"/>
                    </a:lnTo>
                    <a:lnTo>
                      <a:pt x="35" y="135"/>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5" name="Freeform 668"/>
              <p:cNvSpPr>
                <a:spLocks/>
              </p:cNvSpPr>
              <p:nvPr/>
            </p:nvSpPr>
            <p:spPr bwMode="auto">
              <a:xfrm>
                <a:off x="9344026" y="3024188"/>
                <a:ext cx="82550" cy="209550"/>
              </a:xfrm>
              <a:custGeom>
                <a:avLst/>
                <a:gdLst/>
                <a:ahLst/>
                <a:cxnLst>
                  <a:cxn ang="0">
                    <a:pos x="18" y="0"/>
                  </a:cxn>
                  <a:cxn ang="0">
                    <a:pos x="52" y="127"/>
                  </a:cxn>
                  <a:cxn ang="0">
                    <a:pos x="35" y="132"/>
                  </a:cxn>
                  <a:cxn ang="0">
                    <a:pos x="0" y="4"/>
                  </a:cxn>
                  <a:cxn ang="0">
                    <a:pos x="18" y="0"/>
                  </a:cxn>
                </a:cxnLst>
                <a:rect l="0" t="0" r="r" b="b"/>
                <a:pathLst>
                  <a:path w="52" h="132">
                    <a:moveTo>
                      <a:pt x="18" y="0"/>
                    </a:moveTo>
                    <a:lnTo>
                      <a:pt x="52" y="127"/>
                    </a:lnTo>
                    <a:lnTo>
                      <a:pt x="35" y="132"/>
                    </a:lnTo>
                    <a:lnTo>
                      <a:pt x="0" y="4"/>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6" name="Freeform 669"/>
              <p:cNvSpPr>
                <a:spLocks/>
              </p:cNvSpPr>
              <p:nvPr/>
            </p:nvSpPr>
            <p:spPr bwMode="auto">
              <a:xfrm>
                <a:off x="9345613" y="3027363"/>
                <a:ext cx="80963" cy="203200"/>
              </a:xfrm>
              <a:custGeom>
                <a:avLst/>
                <a:gdLst/>
                <a:ahLst/>
                <a:cxnLst>
                  <a:cxn ang="0">
                    <a:pos x="18" y="0"/>
                  </a:cxn>
                  <a:cxn ang="0">
                    <a:pos x="51" y="124"/>
                  </a:cxn>
                  <a:cxn ang="0">
                    <a:pos x="34" y="128"/>
                  </a:cxn>
                  <a:cxn ang="0">
                    <a:pos x="0" y="4"/>
                  </a:cxn>
                  <a:cxn ang="0">
                    <a:pos x="18" y="0"/>
                  </a:cxn>
                </a:cxnLst>
                <a:rect l="0" t="0" r="r" b="b"/>
                <a:pathLst>
                  <a:path w="51" h="128">
                    <a:moveTo>
                      <a:pt x="18" y="0"/>
                    </a:moveTo>
                    <a:lnTo>
                      <a:pt x="51" y="124"/>
                    </a:lnTo>
                    <a:lnTo>
                      <a:pt x="34" y="128"/>
                    </a:lnTo>
                    <a:lnTo>
                      <a:pt x="0" y="4"/>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7" name="Freeform 670"/>
              <p:cNvSpPr>
                <a:spLocks/>
              </p:cNvSpPr>
              <p:nvPr/>
            </p:nvSpPr>
            <p:spPr bwMode="auto">
              <a:xfrm>
                <a:off x="9347201" y="3028950"/>
                <a:ext cx="79375" cy="200025"/>
              </a:xfrm>
              <a:custGeom>
                <a:avLst/>
                <a:gdLst/>
                <a:ahLst/>
                <a:cxnLst>
                  <a:cxn ang="0">
                    <a:pos x="17" y="0"/>
                  </a:cxn>
                  <a:cxn ang="0">
                    <a:pos x="50" y="121"/>
                  </a:cxn>
                  <a:cxn ang="0">
                    <a:pos x="32" y="126"/>
                  </a:cxn>
                  <a:cxn ang="0">
                    <a:pos x="0" y="5"/>
                  </a:cxn>
                  <a:cxn ang="0">
                    <a:pos x="17" y="0"/>
                  </a:cxn>
                </a:cxnLst>
                <a:rect l="0" t="0" r="r" b="b"/>
                <a:pathLst>
                  <a:path w="50" h="126">
                    <a:moveTo>
                      <a:pt x="17" y="0"/>
                    </a:moveTo>
                    <a:lnTo>
                      <a:pt x="50" y="121"/>
                    </a:lnTo>
                    <a:lnTo>
                      <a:pt x="32" y="126"/>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8" name="Freeform 671"/>
              <p:cNvSpPr>
                <a:spLocks/>
              </p:cNvSpPr>
              <p:nvPr/>
            </p:nvSpPr>
            <p:spPr bwMode="auto">
              <a:xfrm>
                <a:off x="9347201" y="3032125"/>
                <a:ext cx="77788" cy="193675"/>
              </a:xfrm>
              <a:custGeom>
                <a:avLst/>
                <a:gdLst/>
                <a:ahLst/>
                <a:cxnLst>
                  <a:cxn ang="0">
                    <a:pos x="17" y="0"/>
                  </a:cxn>
                  <a:cxn ang="0">
                    <a:pos x="49" y="117"/>
                  </a:cxn>
                  <a:cxn ang="0">
                    <a:pos x="31" y="122"/>
                  </a:cxn>
                  <a:cxn ang="0">
                    <a:pos x="0" y="4"/>
                  </a:cxn>
                  <a:cxn ang="0">
                    <a:pos x="17" y="0"/>
                  </a:cxn>
                </a:cxnLst>
                <a:rect l="0" t="0" r="r" b="b"/>
                <a:pathLst>
                  <a:path w="49" h="122">
                    <a:moveTo>
                      <a:pt x="17" y="0"/>
                    </a:moveTo>
                    <a:lnTo>
                      <a:pt x="49" y="117"/>
                    </a:lnTo>
                    <a:lnTo>
                      <a:pt x="31" y="122"/>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9" name="Freeform 672"/>
              <p:cNvSpPr>
                <a:spLocks/>
              </p:cNvSpPr>
              <p:nvPr/>
            </p:nvSpPr>
            <p:spPr bwMode="auto">
              <a:xfrm>
                <a:off x="9347201" y="3033713"/>
                <a:ext cx="76200" cy="188913"/>
              </a:xfrm>
              <a:custGeom>
                <a:avLst/>
                <a:gdLst/>
                <a:ahLst/>
                <a:cxnLst>
                  <a:cxn ang="0">
                    <a:pos x="18" y="0"/>
                  </a:cxn>
                  <a:cxn ang="0">
                    <a:pos x="48" y="115"/>
                  </a:cxn>
                  <a:cxn ang="0">
                    <a:pos x="31" y="119"/>
                  </a:cxn>
                  <a:cxn ang="0">
                    <a:pos x="0" y="5"/>
                  </a:cxn>
                  <a:cxn ang="0">
                    <a:pos x="18" y="0"/>
                  </a:cxn>
                </a:cxnLst>
                <a:rect l="0" t="0" r="r" b="b"/>
                <a:pathLst>
                  <a:path w="48" h="119">
                    <a:moveTo>
                      <a:pt x="18" y="0"/>
                    </a:moveTo>
                    <a:lnTo>
                      <a:pt x="48" y="115"/>
                    </a:lnTo>
                    <a:lnTo>
                      <a:pt x="31" y="119"/>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0" name="Freeform 673"/>
              <p:cNvSpPr>
                <a:spLocks/>
              </p:cNvSpPr>
              <p:nvPr/>
            </p:nvSpPr>
            <p:spPr bwMode="auto">
              <a:xfrm>
                <a:off x="9348788" y="3036888"/>
                <a:ext cx="74613" cy="184150"/>
              </a:xfrm>
              <a:custGeom>
                <a:avLst/>
                <a:gdLst/>
                <a:ahLst/>
                <a:cxnLst>
                  <a:cxn ang="0">
                    <a:pos x="17" y="0"/>
                  </a:cxn>
                  <a:cxn ang="0">
                    <a:pos x="47" y="111"/>
                  </a:cxn>
                  <a:cxn ang="0">
                    <a:pos x="30" y="116"/>
                  </a:cxn>
                  <a:cxn ang="0">
                    <a:pos x="0" y="4"/>
                  </a:cxn>
                  <a:cxn ang="0">
                    <a:pos x="17" y="0"/>
                  </a:cxn>
                </a:cxnLst>
                <a:rect l="0" t="0" r="r" b="b"/>
                <a:pathLst>
                  <a:path w="47" h="116">
                    <a:moveTo>
                      <a:pt x="17" y="0"/>
                    </a:moveTo>
                    <a:lnTo>
                      <a:pt x="47" y="111"/>
                    </a:lnTo>
                    <a:lnTo>
                      <a:pt x="30" y="116"/>
                    </a:lnTo>
                    <a:lnTo>
                      <a:pt x="0" y="4"/>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1" name="Freeform 674"/>
              <p:cNvSpPr>
                <a:spLocks/>
              </p:cNvSpPr>
              <p:nvPr/>
            </p:nvSpPr>
            <p:spPr bwMode="auto">
              <a:xfrm>
                <a:off x="9350376" y="3038475"/>
                <a:ext cx="73025" cy="179388"/>
              </a:xfrm>
              <a:custGeom>
                <a:avLst/>
                <a:gdLst/>
                <a:ahLst/>
                <a:cxnLst>
                  <a:cxn ang="0">
                    <a:pos x="17" y="0"/>
                  </a:cxn>
                  <a:cxn ang="0">
                    <a:pos x="46" y="108"/>
                  </a:cxn>
                  <a:cxn ang="0">
                    <a:pos x="28" y="113"/>
                  </a:cxn>
                  <a:cxn ang="0">
                    <a:pos x="0" y="5"/>
                  </a:cxn>
                  <a:cxn ang="0">
                    <a:pos x="17" y="0"/>
                  </a:cxn>
                </a:cxnLst>
                <a:rect l="0" t="0" r="r" b="b"/>
                <a:pathLst>
                  <a:path w="46" h="113">
                    <a:moveTo>
                      <a:pt x="17" y="0"/>
                    </a:moveTo>
                    <a:lnTo>
                      <a:pt x="46" y="108"/>
                    </a:lnTo>
                    <a:lnTo>
                      <a:pt x="28" y="113"/>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2" name="Freeform 675"/>
              <p:cNvSpPr>
                <a:spLocks/>
              </p:cNvSpPr>
              <p:nvPr/>
            </p:nvSpPr>
            <p:spPr bwMode="auto">
              <a:xfrm>
                <a:off x="9350376" y="3041650"/>
                <a:ext cx="71438" cy="174625"/>
              </a:xfrm>
              <a:custGeom>
                <a:avLst/>
                <a:gdLst/>
                <a:ahLst/>
                <a:cxnLst>
                  <a:cxn ang="0">
                    <a:pos x="17" y="0"/>
                  </a:cxn>
                  <a:cxn ang="0">
                    <a:pos x="45" y="105"/>
                  </a:cxn>
                  <a:cxn ang="0">
                    <a:pos x="28" y="110"/>
                  </a:cxn>
                  <a:cxn ang="0">
                    <a:pos x="0" y="5"/>
                  </a:cxn>
                  <a:cxn ang="0">
                    <a:pos x="17" y="0"/>
                  </a:cxn>
                </a:cxnLst>
                <a:rect l="0" t="0" r="r" b="b"/>
                <a:pathLst>
                  <a:path w="45" h="110">
                    <a:moveTo>
                      <a:pt x="17" y="0"/>
                    </a:moveTo>
                    <a:lnTo>
                      <a:pt x="45" y="105"/>
                    </a:lnTo>
                    <a:lnTo>
                      <a:pt x="28" y="110"/>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3" name="Freeform 676"/>
              <p:cNvSpPr>
                <a:spLocks/>
              </p:cNvSpPr>
              <p:nvPr/>
            </p:nvSpPr>
            <p:spPr bwMode="auto">
              <a:xfrm>
                <a:off x="9350376" y="3044825"/>
                <a:ext cx="69850" cy="168275"/>
              </a:xfrm>
              <a:custGeom>
                <a:avLst/>
                <a:gdLst/>
                <a:ahLst/>
                <a:cxnLst>
                  <a:cxn ang="0">
                    <a:pos x="18" y="0"/>
                  </a:cxn>
                  <a:cxn ang="0">
                    <a:pos x="44" y="101"/>
                  </a:cxn>
                  <a:cxn ang="0">
                    <a:pos x="27" y="106"/>
                  </a:cxn>
                  <a:cxn ang="0">
                    <a:pos x="0" y="5"/>
                  </a:cxn>
                  <a:cxn ang="0">
                    <a:pos x="18" y="0"/>
                  </a:cxn>
                </a:cxnLst>
                <a:rect l="0" t="0" r="r" b="b"/>
                <a:pathLst>
                  <a:path w="44" h="106">
                    <a:moveTo>
                      <a:pt x="18" y="0"/>
                    </a:moveTo>
                    <a:lnTo>
                      <a:pt x="44" y="101"/>
                    </a:lnTo>
                    <a:lnTo>
                      <a:pt x="27" y="106"/>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4" name="Freeform 677"/>
              <p:cNvSpPr>
                <a:spLocks/>
              </p:cNvSpPr>
              <p:nvPr/>
            </p:nvSpPr>
            <p:spPr bwMode="auto">
              <a:xfrm>
                <a:off x="9351963" y="3046413"/>
                <a:ext cx="68263" cy="163513"/>
              </a:xfrm>
              <a:custGeom>
                <a:avLst/>
                <a:gdLst/>
                <a:ahLst/>
                <a:cxnLst>
                  <a:cxn ang="0">
                    <a:pos x="17" y="0"/>
                  </a:cxn>
                  <a:cxn ang="0">
                    <a:pos x="43" y="98"/>
                  </a:cxn>
                  <a:cxn ang="0">
                    <a:pos x="26" y="103"/>
                  </a:cxn>
                  <a:cxn ang="0">
                    <a:pos x="0" y="5"/>
                  </a:cxn>
                  <a:cxn ang="0">
                    <a:pos x="17" y="0"/>
                  </a:cxn>
                </a:cxnLst>
                <a:rect l="0" t="0" r="r" b="b"/>
                <a:pathLst>
                  <a:path w="43" h="103">
                    <a:moveTo>
                      <a:pt x="17" y="0"/>
                    </a:moveTo>
                    <a:lnTo>
                      <a:pt x="43" y="98"/>
                    </a:lnTo>
                    <a:lnTo>
                      <a:pt x="26" y="103"/>
                    </a:lnTo>
                    <a:lnTo>
                      <a:pt x="0" y="5"/>
                    </a:lnTo>
                    <a:lnTo>
                      <a:pt x="1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5" name="Freeform 678"/>
              <p:cNvSpPr>
                <a:spLocks/>
              </p:cNvSpPr>
              <p:nvPr/>
            </p:nvSpPr>
            <p:spPr bwMode="auto">
              <a:xfrm>
                <a:off x="9351963" y="3049588"/>
                <a:ext cx="68263" cy="158750"/>
              </a:xfrm>
              <a:custGeom>
                <a:avLst/>
                <a:gdLst/>
                <a:ahLst/>
                <a:cxnLst>
                  <a:cxn ang="0">
                    <a:pos x="18" y="0"/>
                  </a:cxn>
                  <a:cxn ang="0">
                    <a:pos x="43" y="95"/>
                  </a:cxn>
                  <a:cxn ang="0">
                    <a:pos x="25" y="100"/>
                  </a:cxn>
                  <a:cxn ang="0">
                    <a:pos x="0" y="5"/>
                  </a:cxn>
                  <a:cxn ang="0">
                    <a:pos x="18" y="0"/>
                  </a:cxn>
                </a:cxnLst>
                <a:rect l="0" t="0" r="r" b="b"/>
                <a:pathLst>
                  <a:path w="43" h="100">
                    <a:moveTo>
                      <a:pt x="18" y="0"/>
                    </a:moveTo>
                    <a:lnTo>
                      <a:pt x="43" y="95"/>
                    </a:lnTo>
                    <a:lnTo>
                      <a:pt x="25" y="100"/>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6" name="Freeform 679"/>
              <p:cNvSpPr>
                <a:spLocks/>
              </p:cNvSpPr>
              <p:nvPr/>
            </p:nvSpPr>
            <p:spPr bwMode="auto">
              <a:xfrm>
                <a:off x="9351963" y="3049588"/>
                <a:ext cx="49213" cy="92075"/>
              </a:xfrm>
              <a:custGeom>
                <a:avLst/>
                <a:gdLst/>
                <a:ahLst/>
                <a:cxnLst>
                  <a:cxn ang="0">
                    <a:pos x="18" y="0"/>
                  </a:cxn>
                  <a:cxn ang="0">
                    <a:pos x="31" y="53"/>
                  </a:cxn>
                  <a:cxn ang="0">
                    <a:pos x="14" y="58"/>
                  </a:cxn>
                  <a:cxn ang="0">
                    <a:pos x="0" y="5"/>
                  </a:cxn>
                  <a:cxn ang="0">
                    <a:pos x="18" y="0"/>
                  </a:cxn>
                </a:cxnLst>
                <a:rect l="0" t="0" r="r" b="b"/>
                <a:pathLst>
                  <a:path w="31" h="58">
                    <a:moveTo>
                      <a:pt x="18" y="0"/>
                    </a:moveTo>
                    <a:lnTo>
                      <a:pt x="31" y="53"/>
                    </a:lnTo>
                    <a:lnTo>
                      <a:pt x="14" y="58"/>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7" name="Freeform 680"/>
              <p:cNvSpPr>
                <a:spLocks/>
              </p:cNvSpPr>
              <p:nvPr/>
            </p:nvSpPr>
            <p:spPr bwMode="auto">
              <a:xfrm>
                <a:off x="9351963" y="3049588"/>
                <a:ext cx="49213" cy="88900"/>
              </a:xfrm>
              <a:custGeom>
                <a:avLst/>
                <a:gdLst/>
                <a:ahLst/>
                <a:cxnLst>
                  <a:cxn ang="0">
                    <a:pos x="18" y="0"/>
                  </a:cxn>
                  <a:cxn ang="0">
                    <a:pos x="31" y="51"/>
                  </a:cxn>
                  <a:cxn ang="0">
                    <a:pos x="14" y="56"/>
                  </a:cxn>
                  <a:cxn ang="0">
                    <a:pos x="0" y="5"/>
                  </a:cxn>
                  <a:cxn ang="0">
                    <a:pos x="18" y="0"/>
                  </a:cxn>
                </a:cxnLst>
                <a:rect l="0" t="0" r="r" b="b"/>
                <a:pathLst>
                  <a:path w="31" h="56">
                    <a:moveTo>
                      <a:pt x="18" y="0"/>
                    </a:moveTo>
                    <a:lnTo>
                      <a:pt x="31" y="51"/>
                    </a:lnTo>
                    <a:lnTo>
                      <a:pt x="14" y="56"/>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8" name="Freeform 681"/>
              <p:cNvSpPr>
                <a:spLocks/>
              </p:cNvSpPr>
              <p:nvPr/>
            </p:nvSpPr>
            <p:spPr bwMode="auto">
              <a:xfrm>
                <a:off x="9351963" y="3049588"/>
                <a:ext cx="49213" cy="85725"/>
              </a:xfrm>
              <a:custGeom>
                <a:avLst/>
                <a:gdLst/>
                <a:ahLst/>
                <a:cxnLst>
                  <a:cxn ang="0">
                    <a:pos x="18" y="0"/>
                  </a:cxn>
                  <a:cxn ang="0">
                    <a:pos x="31" y="49"/>
                  </a:cxn>
                  <a:cxn ang="0">
                    <a:pos x="13" y="54"/>
                  </a:cxn>
                  <a:cxn ang="0">
                    <a:pos x="0" y="5"/>
                  </a:cxn>
                  <a:cxn ang="0">
                    <a:pos x="18" y="0"/>
                  </a:cxn>
                </a:cxnLst>
                <a:rect l="0" t="0" r="r" b="b"/>
                <a:pathLst>
                  <a:path w="31" h="54">
                    <a:moveTo>
                      <a:pt x="18" y="0"/>
                    </a:moveTo>
                    <a:lnTo>
                      <a:pt x="31" y="49"/>
                    </a:lnTo>
                    <a:lnTo>
                      <a:pt x="13" y="54"/>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9" name="Freeform 682"/>
              <p:cNvSpPr>
                <a:spLocks/>
              </p:cNvSpPr>
              <p:nvPr/>
            </p:nvSpPr>
            <p:spPr bwMode="auto">
              <a:xfrm>
                <a:off x="9351963" y="3049588"/>
                <a:ext cx="47625" cy="82550"/>
              </a:xfrm>
              <a:custGeom>
                <a:avLst/>
                <a:gdLst/>
                <a:ahLst/>
                <a:cxnLst>
                  <a:cxn ang="0">
                    <a:pos x="18" y="0"/>
                  </a:cxn>
                  <a:cxn ang="0">
                    <a:pos x="30" y="47"/>
                  </a:cxn>
                  <a:cxn ang="0">
                    <a:pos x="13" y="52"/>
                  </a:cxn>
                  <a:cxn ang="0">
                    <a:pos x="0" y="5"/>
                  </a:cxn>
                  <a:cxn ang="0">
                    <a:pos x="18" y="0"/>
                  </a:cxn>
                </a:cxnLst>
                <a:rect l="0" t="0" r="r" b="b"/>
                <a:pathLst>
                  <a:path w="30" h="52">
                    <a:moveTo>
                      <a:pt x="18" y="0"/>
                    </a:moveTo>
                    <a:lnTo>
                      <a:pt x="30" y="47"/>
                    </a:lnTo>
                    <a:lnTo>
                      <a:pt x="13" y="52"/>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0" name="Freeform 683"/>
              <p:cNvSpPr>
                <a:spLocks/>
              </p:cNvSpPr>
              <p:nvPr/>
            </p:nvSpPr>
            <p:spPr bwMode="auto">
              <a:xfrm>
                <a:off x="9351963" y="3049588"/>
                <a:ext cx="47625" cy="79375"/>
              </a:xfrm>
              <a:custGeom>
                <a:avLst/>
                <a:gdLst/>
                <a:ahLst/>
                <a:cxnLst>
                  <a:cxn ang="0">
                    <a:pos x="18" y="0"/>
                  </a:cxn>
                  <a:cxn ang="0">
                    <a:pos x="30" y="45"/>
                  </a:cxn>
                  <a:cxn ang="0">
                    <a:pos x="13" y="50"/>
                  </a:cxn>
                  <a:cxn ang="0">
                    <a:pos x="0" y="5"/>
                  </a:cxn>
                  <a:cxn ang="0">
                    <a:pos x="18" y="0"/>
                  </a:cxn>
                </a:cxnLst>
                <a:rect l="0" t="0" r="r" b="b"/>
                <a:pathLst>
                  <a:path w="30" h="50">
                    <a:moveTo>
                      <a:pt x="18" y="0"/>
                    </a:moveTo>
                    <a:lnTo>
                      <a:pt x="30" y="45"/>
                    </a:lnTo>
                    <a:lnTo>
                      <a:pt x="13" y="50"/>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1" name="Freeform 684"/>
              <p:cNvSpPr>
                <a:spLocks/>
              </p:cNvSpPr>
              <p:nvPr/>
            </p:nvSpPr>
            <p:spPr bwMode="auto">
              <a:xfrm>
                <a:off x="9351963" y="3049588"/>
                <a:ext cx="46038" cy="76200"/>
              </a:xfrm>
              <a:custGeom>
                <a:avLst/>
                <a:gdLst/>
                <a:ahLst/>
                <a:cxnLst>
                  <a:cxn ang="0">
                    <a:pos x="18" y="0"/>
                  </a:cxn>
                  <a:cxn ang="0">
                    <a:pos x="29" y="43"/>
                  </a:cxn>
                  <a:cxn ang="0">
                    <a:pos x="12" y="48"/>
                  </a:cxn>
                  <a:cxn ang="0">
                    <a:pos x="0" y="5"/>
                  </a:cxn>
                  <a:cxn ang="0">
                    <a:pos x="18" y="0"/>
                  </a:cxn>
                </a:cxnLst>
                <a:rect l="0" t="0" r="r" b="b"/>
                <a:pathLst>
                  <a:path w="29" h="48">
                    <a:moveTo>
                      <a:pt x="18" y="0"/>
                    </a:moveTo>
                    <a:lnTo>
                      <a:pt x="29" y="43"/>
                    </a:lnTo>
                    <a:lnTo>
                      <a:pt x="12" y="48"/>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2" name="Freeform 685"/>
              <p:cNvSpPr>
                <a:spLocks/>
              </p:cNvSpPr>
              <p:nvPr/>
            </p:nvSpPr>
            <p:spPr bwMode="auto">
              <a:xfrm>
                <a:off x="9351963" y="3049588"/>
                <a:ext cx="44450" cy="73025"/>
              </a:xfrm>
              <a:custGeom>
                <a:avLst/>
                <a:gdLst/>
                <a:ahLst/>
                <a:cxnLst>
                  <a:cxn ang="0">
                    <a:pos x="18" y="0"/>
                  </a:cxn>
                  <a:cxn ang="0">
                    <a:pos x="28" y="41"/>
                  </a:cxn>
                  <a:cxn ang="0">
                    <a:pos x="11" y="46"/>
                  </a:cxn>
                  <a:cxn ang="0">
                    <a:pos x="0" y="5"/>
                  </a:cxn>
                  <a:cxn ang="0">
                    <a:pos x="18" y="0"/>
                  </a:cxn>
                </a:cxnLst>
                <a:rect l="0" t="0" r="r" b="b"/>
                <a:pathLst>
                  <a:path w="28" h="46">
                    <a:moveTo>
                      <a:pt x="18" y="0"/>
                    </a:moveTo>
                    <a:lnTo>
                      <a:pt x="28" y="41"/>
                    </a:lnTo>
                    <a:lnTo>
                      <a:pt x="11" y="46"/>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3" name="Freeform 686"/>
              <p:cNvSpPr>
                <a:spLocks/>
              </p:cNvSpPr>
              <p:nvPr/>
            </p:nvSpPr>
            <p:spPr bwMode="auto">
              <a:xfrm>
                <a:off x="9351963" y="3049588"/>
                <a:ext cx="44450" cy="71438"/>
              </a:xfrm>
              <a:custGeom>
                <a:avLst/>
                <a:gdLst/>
                <a:ahLst/>
                <a:cxnLst>
                  <a:cxn ang="0">
                    <a:pos x="18" y="0"/>
                  </a:cxn>
                  <a:cxn ang="0">
                    <a:pos x="28" y="39"/>
                  </a:cxn>
                  <a:cxn ang="0">
                    <a:pos x="11" y="45"/>
                  </a:cxn>
                  <a:cxn ang="0">
                    <a:pos x="0" y="5"/>
                  </a:cxn>
                  <a:cxn ang="0">
                    <a:pos x="18" y="0"/>
                  </a:cxn>
                </a:cxnLst>
                <a:rect l="0" t="0" r="r" b="b"/>
                <a:pathLst>
                  <a:path w="28" h="45">
                    <a:moveTo>
                      <a:pt x="18" y="0"/>
                    </a:moveTo>
                    <a:lnTo>
                      <a:pt x="28" y="39"/>
                    </a:lnTo>
                    <a:lnTo>
                      <a:pt x="11" y="45"/>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4" name="Freeform 687"/>
              <p:cNvSpPr>
                <a:spLocks/>
              </p:cNvSpPr>
              <p:nvPr/>
            </p:nvSpPr>
            <p:spPr bwMode="auto">
              <a:xfrm>
                <a:off x="9351963" y="3049588"/>
                <a:ext cx="44450" cy="68263"/>
              </a:xfrm>
              <a:custGeom>
                <a:avLst/>
                <a:gdLst/>
                <a:ahLst/>
                <a:cxnLst>
                  <a:cxn ang="0">
                    <a:pos x="18" y="0"/>
                  </a:cxn>
                  <a:cxn ang="0">
                    <a:pos x="28" y="38"/>
                  </a:cxn>
                  <a:cxn ang="0">
                    <a:pos x="10" y="43"/>
                  </a:cxn>
                  <a:cxn ang="0">
                    <a:pos x="0" y="5"/>
                  </a:cxn>
                  <a:cxn ang="0">
                    <a:pos x="18" y="0"/>
                  </a:cxn>
                </a:cxnLst>
                <a:rect l="0" t="0" r="r" b="b"/>
                <a:pathLst>
                  <a:path w="28" h="43">
                    <a:moveTo>
                      <a:pt x="18" y="0"/>
                    </a:moveTo>
                    <a:lnTo>
                      <a:pt x="28" y="38"/>
                    </a:lnTo>
                    <a:lnTo>
                      <a:pt x="10" y="43"/>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5" name="Freeform 688"/>
              <p:cNvSpPr>
                <a:spLocks/>
              </p:cNvSpPr>
              <p:nvPr/>
            </p:nvSpPr>
            <p:spPr bwMode="auto">
              <a:xfrm>
                <a:off x="9351963" y="3049588"/>
                <a:ext cx="42863" cy="65088"/>
              </a:xfrm>
              <a:custGeom>
                <a:avLst/>
                <a:gdLst/>
                <a:ahLst/>
                <a:cxnLst>
                  <a:cxn ang="0">
                    <a:pos x="18" y="0"/>
                  </a:cxn>
                  <a:cxn ang="0">
                    <a:pos x="27" y="36"/>
                  </a:cxn>
                  <a:cxn ang="0">
                    <a:pos x="10" y="41"/>
                  </a:cxn>
                  <a:cxn ang="0">
                    <a:pos x="0" y="5"/>
                  </a:cxn>
                  <a:cxn ang="0">
                    <a:pos x="18" y="0"/>
                  </a:cxn>
                </a:cxnLst>
                <a:rect l="0" t="0" r="r" b="b"/>
                <a:pathLst>
                  <a:path w="27" h="41">
                    <a:moveTo>
                      <a:pt x="18" y="0"/>
                    </a:moveTo>
                    <a:lnTo>
                      <a:pt x="27" y="36"/>
                    </a:lnTo>
                    <a:lnTo>
                      <a:pt x="10" y="41"/>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6" name="Freeform 689"/>
              <p:cNvSpPr>
                <a:spLocks/>
              </p:cNvSpPr>
              <p:nvPr/>
            </p:nvSpPr>
            <p:spPr bwMode="auto">
              <a:xfrm>
                <a:off x="9351963" y="3049588"/>
                <a:ext cx="41275" cy="61913"/>
              </a:xfrm>
              <a:custGeom>
                <a:avLst/>
                <a:gdLst/>
                <a:ahLst/>
                <a:cxnLst>
                  <a:cxn ang="0">
                    <a:pos x="18" y="0"/>
                  </a:cxn>
                  <a:cxn ang="0">
                    <a:pos x="26" y="34"/>
                  </a:cxn>
                  <a:cxn ang="0">
                    <a:pos x="9" y="39"/>
                  </a:cxn>
                  <a:cxn ang="0">
                    <a:pos x="0" y="5"/>
                  </a:cxn>
                  <a:cxn ang="0">
                    <a:pos x="18" y="0"/>
                  </a:cxn>
                </a:cxnLst>
                <a:rect l="0" t="0" r="r" b="b"/>
                <a:pathLst>
                  <a:path w="26" h="39">
                    <a:moveTo>
                      <a:pt x="18" y="0"/>
                    </a:moveTo>
                    <a:lnTo>
                      <a:pt x="26" y="34"/>
                    </a:lnTo>
                    <a:lnTo>
                      <a:pt x="9" y="39"/>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7" name="Freeform 690"/>
              <p:cNvSpPr>
                <a:spLocks/>
              </p:cNvSpPr>
              <p:nvPr/>
            </p:nvSpPr>
            <p:spPr bwMode="auto">
              <a:xfrm>
                <a:off x="9351963" y="3049588"/>
                <a:ext cx="41275" cy="58738"/>
              </a:xfrm>
              <a:custGeom>
                <a:avLst/>
                <a:gdLst/>
                <a:ahLst/>
                <a:cxnLst>
                  <a:cxn ang="0">
                    <a:pos x="18" y="0"/>
                  </a:cxn>
                  <a:cxn ang="0">
                    <a:pos x="26" y="32"/>
                  </a:cxn>
                  <a:cxn ang="0">
                    <a:pos x="9" y="37"/>
                  </a:cxn>
                  <a:cxn ang="0">
                    <a:pos x="0" y="5"/>
                  </a:cxn>
                  <a:cxn ang="0">
                    <a:pos x="18" y="0"/>
                  </a:cxn>
                </a:cxnLst>
                <a:rect l="0" t="0" r="r" b="b"/>
                <a:pathLst>
                  <a:path w="26" h="37">
                    <a:moveTo>
                      <a:pt x="18" y="0"/>
                    </a:moveTo>
                    <a:lnTo>
                      <a:pt x="26" y="32"/>
                    </a:lnTo>
                    <a:lnTo>
                      <a:pt x="9" y="37"/>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8" name="Freeform 691"/>
              <p:cNvSpPr>
                <a:spLocks/>
              </p:cNvSpPr>
              <p:nvPr/>
            </p:nvSpPr>
            <p:spPr bwMode="auto">
              <a:xfrm>
                <a:off x="9351963" y="3049588"/>
                <a:ext cx="41275" cy="55563"/>
              </a:xfrm>
              <a:custGeom>
                <a:avLst/>
                <a:gdLst/>
                <a:ahLst/>
                <a:cxnLst>
                  <a:cxn ang="0">
                    <a:pos x="18" y="0"/>
                  </a:cxn>
                  <a:cxn ang="0">
                    <a:pos x="26" y="30"/>
                  </a:cxn>
                  <a:cxn ang="0">
                    <a:pos x="8" y="35"/>
                  </a:cxn>
                  <a:cxn ang="0">
                    <a:pos x="0" y="5"/>
                  </a:cxn>
                  <a:cxn ang="0">
                    <a:pos x="18" y="0"/>
                  </a:cxn>
                </a:cxnLst>
                <a:rect l="0" t="0" r="r" b="b"/>
                <a:pathLst>
                  <a:path w="26" h="35">
                    <a:moveTo>
                      <a:pt x="18" y="0"/>
                    </a:moveTo>
                    <a:lnTo>
                      <a:pt x="26" y="30"/>
                    </a:lnTo>
                    <a:lnTo>
                      <a:pt x="8" y="35"/>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9" name="Freeform 692"/>
              <p:cNvSpPr>
                <a:spLocks/>
              </p:cNvSpPr>
              <p:nvPr/>
            </p:nvSpPr>
            <p:spPr bwMode="auto">
              <a:xfrm>
                <a:off x="9351963" y="3049588"/>
                <a:ext cx="39688" cy="52388"/>
              </a:xfrm>
              <a:custGeom>
                <a:avLst/>
                <a:gdLst/>
                <a:ahLst/>
                <a:cxnLst>
                  <a:cxn ang="0">
                    <a:pos x="18" y="0"/>
                  </a:cxn>
                  <a:cxn ang="0">
                    <a:pos x="25" y="28"/>
                  </a:cxn>
                  <a:cxn ang="0">
                    <a:pos x="7" y="33"/>
                  </a:cxn>
                  <a:cxn ang="0">
                    <a:pos x="0" y="5"/>
                  </a:cxn>
                  <a:cxn ang="0">
                    <a:pos x="18" y="0"/>
                  </a:cxn>
                </a:cxnLst>
                <a:rect l="0" t="0" r="r" b="b"/>
                <a:pathLst>
                  <a:path w="25" h="33">
                    <a:moveTo>
                      <a:pt x="18" y="0"/>
                    </a:moveTo>
                    <a:lnTo>
                      <a:pt x="25" y="28"/>
                    </a:lnTo>
                    <a:lnTo>
                      <a:pt x="7" y="33"/>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0" name="Freeform 693"/>
              <p:cNvSpPr>
                <a:spLocks/>
              </p:cNvSpPr>
              <p:nvPr/>
            </p:nvSpPr>
            <p:spPr bwMode="auto">
              <a:xfrm>
                <a:off x="9351963" y="3049588"/>
                <a:ext cx="39688" cy="49213"/>
              </a:xfrm>
              <a:custGeom>
                <a:avLst/>
                <a:gdLst/>
                <a:ahLst/>
                <a:cxnLst>
                  <a:cxn ang="0">
                    <a:pos x="18" y="0"/>
                  </a:cxn>
                  <a:cxn ang="0">
                    <a:pos x="25" y="26"/>
                  </a:cxn>
                  <a:cxn ang="0">
                    <a:pos x="7" y="31"/>
                  </a:cxn>
                  <a:cxn ang="0">
                    <a:pos x="0" y="5"/>
                  </a:cxn>
                  <a:cxn ang="0">
                    <a:pos x="18" y="0"/>
                  </a:cxn>
                </a:cxnLst>
                <a:rect l="0" t="0" r="r" b="b"/>
                <a:pathLst>
                  <a:path w="25" h="31">
                    <a:moveTo>
                      <a:pt x="18" y="0"/>
                    </a:moveTo>
                    <a:lnTo>
                      <a:pt x="25" y="26"/>
                    </a:lnTo>
                    <a:lnTo>
                      <a:pt x="7" y="31"/>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1" name="Freeform 694"/>
              <p:cNvSpPr>
                <a:spLocks/>
              </p:cNvSpPr>
              <p:nvPr/>
            </p:nvSpPr>
            <p:spPr bwMode="auto">
              <a:xfrm>
                <a:off x="9351963" y="3049588"/>
                <a:ext cx="38100" cy="46038"/>
              </a:xfrm>
              <a:custGeom>
                <a:avLst/>
                <a:gdLst/>
                <a:ahLst/>
                <a:cxnLst>
                  <a:cxn ang="0">
                    <a:pos x="18" y="0"/>
                  </a:cxn>
                  <a:cxn ang="0">
                    <a:pos x="24" y="24"/>
                  </a:cxn>
                  <a:cxn ang="0">
                    <a:pos x="7" y="29"/>
                  </a:cxn>
                  <a:cxn ang="0">
                    <a:pos x="0" y="5"/>
                  </a:cxn>
                  <a:cxn ang="0">
                    <a:pos x="18" y="0"/>
                  </a:cxn>
                </a:cxnLst>
                <a:rect l="0" t="0" r="r" b="b"/>
                <a:pathLst>
                  <a:path w="24" h="29">
                    <a:moveTo>
                      <a:pt x="18" y="0"/>
                    </a:moveTo>
                    <a:lnTo>
                      <a:pt x="24" y="24"/>
                    </a:lnTo>
                    <a:lnTo>
                      <a:pt x="7" y="29"/>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2" name="Freeform 695"/>
              <p:cNvSpPr>
                <a:spLocks/>
              </p:cNvSpPr>
              <p:nvPr/>
            </p:nvSpPr>
            <p:spPr bwMode="auto">
              <a:xfrm>
                <a:off x="9351963" y="3049588"/>
                <a:ext cx="36513" cy="42863"/>
              </a:xfrm>
              <a:custGeom>
                <a:avLst/>
                <a:gdLst/>
                <a:ahLst/>
                <a:cxnLst>
                  <a:cxn ang="0">
                    <a:pos x="18" y="0"/>
                  </a:cxn>
                  <a:cxn ang="0">
                    <a:pos x="23" y="22"/>
                  </a:cxn>
                  <a:cxn ang="0">
                    <a:pos x="6" y="27"/>
                  </a:cxn>
                  <a:cxn ang="0">
                    <a:pos x="0" y="5"/>
                  </a:cxn>
                  <a:cxn ang="0">
                    <a:pos x="18" y="0"/>
                  </a:cxn>
                </a:cxnLst>
                <a:rect l="0" t="0" r="r" b="b"/>
                <a:pathLst>
                  <a:path w="23" h="27">
                    <a:moveTo>
                      <a:pt x="18" y="0"/>
                    </a:moveTo>
                    <a:lnTo>
                      <a:pt x="23" y="22"/>
                    </a:lnTo>
                    <a:lnTo>
                      <a:pt x="6" y="27"/>
                    </a:lnTo>
                    <a:lnTo>
                      <a:pt x="0" y="5"/>
                    </a:lnTo>
                    <a:lnTo>
                      <a:pt x="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3" name="Freeform 696"/>
              <p:cNvSpPr>
                <a:spLocks/>
              </p:cNvSpPr>
              <p:nvPr/>
            </p:nvSpPr>
            <p:spPr bwMode="auto">
              <a:xfrm>
                <a:off x="9445626" y="3425825"/>
                <a:ext cx="57150" cy="68263"/>
              </a:xfrm>
              <a:custGeom>
                <a:avLst/>
                <a:gdLst/>
                <a:ahLst/>
                <a:cxnLst>
                  <a:cxn ang="0">
                    <a:pos x="27" y="0"/>
                  </a:cxn>
                  <a:cxn ang="0">
                    <a:pos x="36" y="36"/>
                  </a:cxn>
                  <a:cxn ang="0">
                    <a:pos x="10" y="43"/>
                  </a:cxn>
                  <a:cxn ang="0">
                    <a:pos x="0" y="7"/>
                  </a:cxn>
                  <a:cxn ang="0">
                    <a:pos x="27" y="0"/>
                  </a:cxn>
                </a:cxnLst>
                <a:rect l="0" t="0" r="r" b="b"/>
                <a:pathLst>
                  <a:path w="36" h="43">
                    <a:moveTo>
                      <a:pt x="27" y="0"/>
                    </a:moveTo>
                    <a:lnTo>
                      <a:pt x="36" y="36"/>
                    </a:lnTo>
                    <a:lnTo>
                      <a:pt x="10" y="43"/>
                    </a:lnTo>
                    <a:lnTo>
                      <a:pt x="0" y="7"/>
                    </a:lnTo>
                    <a:lnTo>
                      <a:pt x="2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4" name="Freeform 697"/>
              <p:cNvSpPr>
                <a:spLocks/>
              </p:cNvSpPr>
              <p:nvPr/>
            </p:nvSpPr>
            <p:spPr bwMode="auto">
              <a:xfrm>
                <a:off x="9269413" y="2765425"/>
                <a:ext cx="57150" cy="68263"/>
              </a:xfrm>
              <a:custGeom>
                <a:avLst/>
                <a:gdLst/>
                <a:ahLst/>
                <a:cxnLst>
                  <a:cxn ang="0">
                    <a:pos x="27" y="0"/>
                  </a:cxn>
                  <a:cxn ang="0">
                    <a:pos x="36" y="36"/>
                  </a:cxn>
                  <a:cxn ang="0">
                    <a:pos x="10" y="43"/>
                  </a:cxn>
                  <a:cxn ang="0">
                    <a:pos x="0" y="7"/>
                  </a:cxn>
                  <a:cxn ang="0">
                    <a:pos x="27" y="0"/>
                  </a:cxn>
                </a:cxnLst>
                <a:rect l="0" t="0" r="r" b="b"/>
                <a:pathLst>
                  <a:path w="36" h="43">
                    <a:moveTo>
                      <a:pt x="27" y="0"/>
                    </a:moveTo>
                    <a:lnTo>
                      <a:pt x="36" y="36"/>
                    </a:lnTo>
                    <a:lnTo>
                      <a:pt x="10" y="43"/>
                    </a:lnTo>
                    <a:lnTo>
                      <a:pt x="0" y="7"/>
                    </a:lnTo>
                    <a:lnTo>
                      <a:pt x="27"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5" name="Freeform 698"/>
              <p:cNvSpPr>
                <a:spLocks/>
              </p:cNvSpPr>
              <p:nvPr/>
            </p:nvSpPr>
            <p:spPr bwMode="auto">
              <a:xfrm>
                <a:off x="10202863" y="2552700"/>
                <a:ext cx="93663" cy="25400"/>
              </a:xfrm>
              <a:custGeom>
                <a:avLst/>
                <a:gdLst/>
                <a:ahLst/>
                <a:cxnLst>
                  <a:cxn ang="0">
                    <a:pos x="59" y="0"/>
                  </a:cxn>
                  <a:cxn ang="0">
                    <a:pos x="6" y="16"/>
                  </a:cxn>
                  <a:cxn ang="0">
                    <a:pos x="0" y="2"/>
                  </a:cxn>
                  <a:cxn ang="0">
                    <a:pos x="59" y="0"/>
                  </a:cxn>
                </a:cxnLst>
                <a:rect l="0" t="0" r="r" b="b"/>
                <a:pathLst>
                  <a:path w="59" h="16">
                    <a:moveTo>
                      <a:pt x="59" y="0"/>
                    </a:moveTo>
                    <a:lnTo>
                      <a:pt x="6" y="16"/>
                    </a:lnTo>
                    <a:lnTo>
                      <a:pt x="0" y="2"/>
                    </a:lnTo>
                    <a:lnTo>
                      <a:pt x="5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6" name="Freeform 699"/>
              <p:cNvSpPr>
                <a:spLocks/>
              </p:cNvSpPr>
              <p:nvPr/>
            </p:nvSpPr>
            <p:spPr bwMode="auto">
              <a:xfrm>
                <a:off x="9002713" y="2538413"/>
                <a:ext cx="1217613" cy="669925"/>
              </a:xfrm>
              <a:custGeom>
                <a:avLst/>
                <a:gdLst/>
                <a:ahLst/>
                <a:cxnLst>
                  <a:cxn ang="0">
                    <a:pos x="718" y="0"/>
                  </a:cxn>
                  <a:cxn ang="0">
                    <a:pos x="762" y="12"/>
                  </a:cxn>
                  <a:cxn ang="0">
                    <a:pos x="767" y="33"/>
                  </a:cxn>
                  <a:cxn ang="0">
                    <a:pos x="15" y="422"/>
                  </a:cxn>
                  <a:cxn ang="0">
                    <a:pos x="0" y="371"/>
                  </a:cxn>
                  <a:cxn ang="0">
                    <a:pos x="718" y="0"/>
                  </a:cxn>
                </a:cxnLst>
                <a:rect l="0" t="0" r="r" b="b"/>
                <a:pathLst>
                  <a:path w="767" h="422">
                    <a:moveTo>
                      <a:pt x="718" y="0"/>
                    </a:moveTo>
                    <a:lnTo>
                      <a:pt x="762" y="12"/>
                    </a:lnTo>
                    <a:lnTo>
                      <a:pt x="767" y="33"/>
                    </a:lnTo>
                    <a:lnTo>
                      <a:pt x="15" y="422"/>
                    </a:lnTo>
                    <a:lnTo>
                      <a:pt x="0" y="371"/>
                    </a:lnTo>
                    <a:lnTo>
                      <a:pt x="718"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7" name="Freeform 700"/>
              <p:cNvSpPr>
                <a:spLocks/>
              </p:cNvSpPr>
              <p:nvPr/>
            </p:nvSpPr>
            <p:spPr bwMode="auto">
              <a:xfrm>
                <a:off x="9002713" y="2538413"/>
                <a:ext cx="1217613" cy="665163"/>
              </a:xfrm>
              <a:custGeom>
                <a:avLst/>
                <a:gdLst/>
                <a:ahLst/>
                <a:cxnLst>
                  <a:cxn ang="0">
                    <a:pos x="718" y="0"/>
                  </a:cxn>
                  <a:cxn ang="0">
                    <a:pos x="761" y="9"/>
                  </a:cxn>
                  <a:cxn ang="0">
                    <a:pos x="767" y="30"/>
                  </a:cxn>
                  <a:cxn ang="0">
                    <a:pos x="13" y="419"/>
                  </a:cxn>
                  <a:cxn ang="0">
                    <a:pos x="0" y="371"/>
                  </a:cxn>
                  <a:cxn ang="0">
                    <a:pos x="718" y="0"/>
                  </a:cxn>
                </a:cxnLst>
                <a:rect l="0" t="0" r="r" b="b"/>
                <a:pathLst>
                  <a:path w="767" h="419">
                    <a:moveTo>
                      <a:pt x="718" y="0"/>
                    </a:moveTo>
                    <a:lnTo>
                      <a:pt x="761" y="9"/>
                    </a:lnTo>
                    <a:lnTo>
                      <a:pt x="767" y="30"/>
                    </a:lnTo>
                    <a:lnTo>
                      <a:pt x="13" y="419"/>
                    </a:lnTo>
                    <a:lnTo>
                      <a:pt x="0" y="371"/>
                    </a:lnTo>
                    <a:lnTo>
                      <a:pt x="718" y="0"/>
                    </a:lnTo>
                    <a:close/>
                  </a:path>
                </a:pathLst>
              </a:custGeom>
              <a:solidFill>
                <a:srgbClr val="DEE4E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8" name="Freeform 702"/>
              <p:cNvSpPr>
                <a:spLocks/>
              </p:cNvSpPr>
              <p:nvPr/>
            </p:nvSpPr>
            <p:spPr bwMode="auto">
              <a:xfrm>
                <a:off x="9323388" y="2967038"/>
                <a:ext cx="44450" cy="44450"/>
              </a:xfrm>
              <a:custGeom>
                <a:avLst/>
                <a:gdLst/>
                <a:ahLst/>
                <a:cxnLst>
                  <a:cxn ang="0">
                    <a:pos x="10" y="0"/>
                  </a:cxn>
                  <a:cxn ang="0">
                    <a:pos x="16" y="0"/>
                  </a:cxn>
                  <a:cxn ang="0">
                    <a:pos x="21" y="2"/>
                  </a:cxn>
                  <a:cxn ang="0">
                    <a:pos x="25" y="6"/>
                  </a:cxn>
                  <a:cxn ang="0">
                    <a:pos x="27" y="11"/>
                  </a:cxn>
                  <a:cxn ang="0">
                    <a:pos x="28" y="16"/>
                  </a:cxn>
                  <a:cxn ang="0">
                    <a:pos x="26" y="21"/>
                  </a:cxn>
                  <a:cxn ang="0">
                    <a:pos x="22" y="26"/>
                  </a:cxn>
                  <a:cxn ang="0">
                    <a:pos x="17" y="28"/>
                  </a:cxn>
                  <a:cxn ang="0">
                    <a:pos x="12" y="28"/>
                  </a:cxn>
                  <a:cxn ang="0">
                    <a:pos x="7" y="26"/>
                  </a:cxn>
                  <a:cxn ang="0">
                    <a:pos x="3" y="23"/>
                  </a:cxn>
                  <a:cxn ang="0">
                    <a:pos x="0" y="17"/>
                  </a:cxn>
                  <a:cxn ang="0">
                    <a:pos x="0" y="12"/>
                  </a:cxn>
                  <a:cxn ang="0">
                    <a:pos x="2" y="7"/>
                  </a:cxn>
                  <a:cxn ang="0">
                    <a:pos x="6" y="3"/>
                  </a:cxn>
                  <a:cxn ang="0">
                    <a:pos x="10" y="0"/>
                  </a:cxn>
                </a:cxnLst>
                <a:rect l="0" t="0" r="r" b="b"/>
                <a:pathLst>
                  <a:path w="28" h="28">
                    <a:moveTo>
                      <a:pt x="10" y="0"/>
                    </a:moveTo>
                    <a:lnTo>
                      <a:pt x="16" y="0"/>
                    </a:lnTo>
                    <a:lnTo>
                      <a:pt x="21" y="2"/>
                    </a:lnTo>
                    <a:lnTo>
                      <a:pt x="25" y="6"/>
                    </a:lnTo>
                    <a:lnTo>
                      <a:pt x="27" y="11"/>
                    </a:lnTo>
                    <a:lnTo>
                      <a:pt x="28" y="16"/>
                    </a:lnTo>
                    <a:lnTo>
                      <a:pt x="26" y="21"/>
                    </a:lnTo>
                    <a:lnTo>
                      <a:pt x="22" y="26"/>
                    </a:lnTo>
                    <a:lnTo>
                      <a:pt x="17" y="28"/>
                    </a:lnTo>
                    <a:lnTo>
                      <a:pt x="12" y="28"/>
                    </a:lnTo>
                    <a:lnTo>
                      <a:pt x="7" y="26"/>
                    </a:lnTo>
                    <a:lnTo>
                      <a:pt x="3" y="23"/>
                    </a:lnTo>
                    <a:lnTo>
                      <a:pt x="0" y="17"/>
                    </a:lnTo>
                    <a:lnTo>
                      <a:pt x="0" y="12"/>
                    </a:lnTo>
                    <a:lnTo>
                      <a:pt x="2" y="7"/>
                    </a:lnTo>
                    <a:lnTo>
                      <a:pt x="6" y="3"/>
                    </a:lnTo>
                    <a:lnTo>
                      <a:pt x="10" y="0"/>
                    </a:lnTo>
                    <a:close/>
                  </a:path>
                </a:pathLst>
              </a:custGeom>
              <a:solidFill>
                <a:srgbClr val="A1B6B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9" name="Freeform 703"/>
              <p:cNvSpPr>
                <a:spLocks/>
              </p:cNvSpPr>
              <p:nvPr/>
            </p:nvSpPr>
            <p:spPr bwMode="auto">
              <a:xfrm>
                <a:off x="9331325" y="2973388"/>
                <a:ext cx="39687" cy="39688"/>
              </a:xfrm>
              <a:custGeom>
                <a:avLst/>
                <a:gdLst/>
                <a:ahLst/>
                <a:cxnLst>
                  <a:cxn ang="0">
                    <a:pos x="14" y="0"/>
                  </a:cxn>
                  <a:cxn ang="0">
                    <a:pos x="19" y="1"/>
                  </a:cxn>
                  <a:cxn ang="0">
                    <a:pos x="23" y="5"/>
                  </a:cxn>
                  <a:cxn ang="0">
                    <a:pos x="25" y="9"/>
                  </a:cxn>
                  <a:cxn ang="0">
                    <a:pos x="25" y="14"/>
                  </a:cxn>
                  <a:cxn ang="0">
                    <a:pos x="23" y="19"/>
                  </a:cxn>
                  <a:cxn ang="0">
                    <a:pos x="19" y="22"/>
                  </a:cxn>
                  <a:cxn ang="0">
                    <a:pos x="15" y="25"/>
                  </a:cxn>
                  <a:cxn ang="0">
                    <a:pos x="10" y="25"/>
                  </a:cxn>
                  <a:cxn ang="0">
                    <a:pos x="5" y="24"/>
                  </a:cxn>
                  <a:cxn ang="0">
                    <a:pos x="2" y="20"/>
                  </a:cxn>
                  <a:cxn ang="0">
                    <a:pos x="0" y="16"/>
                  </a:cxn>
                  <a:cxn ang="0">
                    <a:pos x="0" y="11"/>
                  </a:cxn>
                  <a:cxn ang="0">
                    <a:pos x="2" y="6"/>
                  </a:cxn>
                  <a:cxn ang="0">
                    <a:pos x="5" y="2"/>
                  </a:cxn>
                  <a:cxn ang="0">
                    <a:pos x="9" y="0"/>
                  </a:cxn>
                  <a:cxn ang="0">
                    <a:pos x="14" y="0"/>
                  </a:cxn>
                </a:cxnLst>
                <a:rect l="0" t="0" r="r" b="b"/>
                <a:pathLst>
                  <a:path w="25" h="25">
                    <a:moveTo>
                      <a:pt x="14" y="0"/>
                    </a:moveTo>
                    <a:lnTo>
                      <a:pt x="19" y="1"/>
                    </a:lnTo>
                    <a:lnTo>
                      <a:pt x="23" y="5"/>
                    </a:lnTo>
                    <a:lnTo>
                      <a:pt x="25" y="9"/>
                    </a:lnTo>
                    <a:lnTo>
                      <a:pt x="25" y="14"/>
                    </a:lnTo>
                    <a:lnTo>
                      <a:pt x="23" y="19"/>
                    </a:lnTo>
                    <a:lnTo>
                      <a:pt x="19" y="22"/>
                    </a:lnTo>
                    <a:lnTo>
                      <a:pt x="15" y="25"/>
                    </a:lnTo>
                    <a:lnTo>
                      <a:pt x="10" y="25"/>
                    </a:lnTo>
                    <a:lnTo>
                      <a:pt x="5" y="24"/>
                    </a:lnTo>
                    <a:lnTo>
                      <a:pt x="2" y="20"/>
                    </a:lnTo>
                    <a:lnTo>
                      <a:pt x="0" y="16"/>
                    </a:lnTo>
                    <a:lnTo>
                      <a:pt x="0" y="11"/>
                    </a:lnTo>
                    <a:lnTo>
                      <a:pt x="2" y="6"/>
                    </a:lnTo>
                    <a:lnTo>
                      <a:pt x="5" y="2"/>
                    </a:lnTo>
                    <a:lnTo>
                      <a:pt x="9" y="0"/>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0" name="Freeform 704"/>
              <p:cNvSpPr>
                <a:spLocks/>
              </p:cNvSpPr>
              <p:nvPr/>
            </p:nvSpPr>
            <p:spPr bwMode="auto">
              <a:xfrm>
                <a:off x="9328150" y="2970213"/>
                <a:ext cx="38100" cy="41275"/>
              </a:xfrm>
              <a:custGeom>
                <a:avLst/>
                <a:gdLst/>
                <a:ahLst/>
                <a:cxnLst>
                  <a:cxn ang="0">
                    <a:pos x="14" y="0"/>
                  </a:cxn>
                  <a:cxn ang="0">
                    <a:pos x="19" y="2"/>
                  </a:cxn>
                  <a:cxn ang="0">
                    <a:pos x="22" y="5"/>
                  </a:cxn>
                  <a:cxn ang="0">
                    <a:pos x="24" y="10"/>
                  </a:cxn>
                  <a:cxn ang="0">
                    <a:pos x="24" y="15"/>
                  </a:cxn>
                  <a:cxn ang="0">
                    <a:pos x="23" y="19"/>
                  </a:cxn>
                  <a:cxn ang="0">
                    <a:pos x="19" y="23"/>
                  </a:cxn>
                  <a:cxn ang="0">
                    <a:pos x="15" y="26"/>
                  </a:cxn>
                  <a:cxn ang="0">
                    <a:pos x="10" y="26"/>
                  </a:cxn>
                  <a:cxn ang="0">
                    <a:pos x="5" y="24"/>
                  </a:cxn>
                  <a:cxn ang="0">
                    <a:pos x="2" y="21"/>
                  </a:cxn>
                  <a:cxn ang="0">
                    <a:pos x="0" y="16"/>
                  </a:cxn>
                  <a:cxn ang="0">
                    <a:pos x="0" y="11"/>
                  </a:cxn>
                  <a:cxn ang="0">
                    <a:pos x="2" y="7"/>
                  </a:cxn>
                  <a:cxn ang="0">
                    <a:pos x="5" y="3"/>
                  </a:cxn>
                  <a:cxn ang="0">
                    <a:pos x="9" y="1"/>
                  </a:cxn>
                  <a:cxn ang="0">
                    <a:pos x="14" y="0"/>
                  </a:cxn>
                </a:cxnLst>
                <a:rect l="0" t="0" r="r" b="b"/>
                <a:pathLst>
                  <a:path w="24" h="26">
                    <a:moveTo>
                      <a:pt x="14" y="0"/>
                    </a:moveTo>
                    <a:lnTo>
                      <a:pt x="19" y="2"/>
                    </a:lnTo>
                    <a:lnTo>
                      <a:pt x="22" y="5"/>
                    </a:lnTo>
                    <a:lnTo>
                      <a:pt x="24" y="10"/>
                    </a:lnTo>
                    <a:lnTo>
                      <a:pt x="24" y="15"/>
                    </a:lnTo>
                    <a:lnTo>
                      <a:pt x="23" y="19"/>
                    </a:lnTo>
                    <a:lnTo>
                      <a:pt x="19" y="23"/>
                    </a:lnTo>
                    <a:lnTo>
                      <a:pt x="15" y="26"/>
                    </a:lnTo>
                    <a:lnTo>
                      <a:pt x="10" y="26"/>
                    </a:lnTo>
                    <a:lnTo>
                      <a:pt x="5" y="24"/>
                    </a:lnTo>
                    <a:lnTo>
                      <a:pt x="2" y="21"/>
                    </a:lnTo>
                    <a:lnTo>
                      <a:pt x="0" y="16"/>
                    </a:lnTo>
                    <a:lnTo>
                      <a:pt x="0" y="11"/>
                    </a:lnTo>
                    <a:lnTo>
                      <a:pt x="2" y="7"/>
                    </a:lnTo>
                    <a:lnTo>
                      <a:pt x="5" y="3"/>
                    </a:lnTo>
                    <a:lnTo>
                      <a:pt x="9" y="1"/>
                    </a:lnTo>
                    <a:lnTo>
                      <a:pt x="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1" name="Freeform 705"/>
              <p:cNvSpPr>
                <a:spLocks/>
              </p:cNvSpPr>
              <p:nvPr/>
            </p:nvSpPr>
            <p:spPr bwMode="auto">
              <a:xfrm>
                <a:off x="9331325" y="2976563"/>
                <a:ext cx="28575" cy="28575"/>
              </a:xfrm>
              <a:custGeom>
                <a:avLst/>
                <a:gdLst/>
                <a:ahLst/>
                <a:cxnLst>
                  <a:cxn ang="0">
                    <a:pos x="13" y="0"/>
                  </a:cxn>
                  <a:cxn ang="0">
                    <a:pos x="15" y="0"/>
                  </a:cxn>
                  <a:cxn ang="0">
                    <a:pos x="15" y="1"/>
                  </a:cxn>
                  <a:cxn ang="0">
                    <a:pos x="15" y="2"/>
                  </a:cxn>
                  <a:cxn ang="0">
                    <a:pos x="11" y="8"/>
                  </a:cxn>
                  <a:cxn ang="0">
                    <a:pos x="17" y="12"/>
                  </a:cxn>
                  <a:cxn ang="0">
                    <a:pos x="18" y="13"/>
                  </a:cxn>
                  <a:cxn ang="0">
                    <a:pos x="18" y="15"/>
                  </a:cxn>
                  <a:cxn ang="0">
                    <a:pos x="16" y="15"/>
                  </a:cxn>
                  <a:cxn ang="0">
                    <a:pos x="10" y="11"/>
                  </a:cxn>
                  <a:cxn ang="0">
                    <a:pos x="6" y="17"/>
                  </a:cxn>
                  <a:cxn ang="0">
                    <a:pos x="5" y="18"/>
                  </a:cxn>
                  <a:cxn ang="0">
                    <a:pos x="4" y="18"/>
                  </a:cxn>
                  <a:cxn ang="0">
                    <a:pos x="3" y="17"/>
                  </a:cxn>
                  <a:cxn ang="0">
                    <a:pos x="3" y="15"/>
                  </a:cxn>
                  <a:cxn ang="0">
                    <a:pos x="7" y="9"/>
                  </a:cxn>
                  <a:cxn ang="0">
                    <a:pos x="1" y="5"/>
                  </a:cxn>
                  <a:cxn ang="0">
                    <a:pos x="0" y="5"/>
                  </a:cxn>
                  <a:cxn ang="0">
                    <a:pos x="0" y="4"/>
                  </a:cxn>
                  <a:cxn ang="0">
                    <a:pos x="1" y="3"/>
                  </a:cxn>
                  <a:cxn ang="0">
                    <a:pos x="1" y="3"/>
                  </a:cxn>
                  <a:cxn ang="0">
                    <a:pos x="2" y="3"/>
                  </a:cxn>
                  <a:cxn ang="0">
                    <a:pos x="3" y="3"/>
                  </a:cxn>
                  <a:cxn ang="0">
                    <a:pos x="9" y="7"/>
                  </a:cxn>
                  <a:cxn ang="0">
                    <a:pos x="13" y="1"/>
                  </a:cxn>
                  <a:cxn ang="0">
                    <a:pos x="13" y="0"/>
                  </a:cxn>
                </a:cxnLst>
                <a:rect l="0" t="0" r="r" b="b"/>
                <a:pathLst>
                  <a:path w="18" h="18">
                    <a:moveTo>
                      <a:pt x="13" y="0"/>
                    </a:moveTo>
                    <a:lnTo>
                      <a:pt x="15" y="0"/>
                    </a:lnTo>
                    <a:lnTo>
                      <a:pt x="15" y="1"/>
                    </a:lnTo>
                    <a:lnTo>
                      <a:pt x="15" y="2"/>
                    </a:lnTo>
                    <a:lnTo>
                      <a:pt x="11" y="8"/>
                    </a:lnTo>
                    <a:lnTo>
                      <a:pt x="17" y="12"/>
                    </a:lnTo>
                    <a:lnTo>
                      <a:pt x="18" y="13"/>
                    </a:lnTo>
                    <a:lnTo>
                      <a:pt x="18" y="15"/>
                    </a:lnTo>
                    <a:lnTo>
                      <a:pt x="16" y="15"/>
                    </a:lnTo>
                    <a:lnTo>
                      <a:pt x="10" y="11"/>
                    </a:lnTo>
                    <a:lnTo>
                      <a:pt x="6" y="17"/>
                    </a:lnTo>
                    <a:lnTo>
                      <a:pt x="5" y="18"/>
                    </a:lnTo>
                    <a:lnTo>
                      <a:pt x="4" y="18"/>
                    </a:lnTo>
                    <a:lnTo>
                      <a:pt x="3" y="17"/>
                    </a:lnTo>
                    <a:lnTo>
                      <a:pt x="3" y="15"/>
                    </a:lnTo>
                    <a:lnTo>
                      <a:pt x="7" y="9"/>
                    </a:lnTo>
                    <a:lnTo>
                      <a:pt x="1" y="5"/>
                    </a:lnTo>
                    <a:lnTo>
                      <a:pt x="0" y="5"/>
                    </a:lnTo>
                    <a:lnTo>
                      <a:pt x="0" y="4"/>
                    </a:lnTo>
                    <a:lnTo>
                      <a:pt x="1" y="3"/>
                    </a:lnTo>
                    <a:lnTo>
                      <a:pt x="1" y="3"/>
                    </a:lnTo>
                    <a:lnTo>
                      <a:pt x="2" y="3"/>
                    </a:lnTo>
                    <a:lnTo>
                      <a:pt x="3" y="3"/>
                    </a:lnTo>
                    <a:lnTo>
                      <a:pt x="9" y="7"/>
                    </a:lnTo>
                    <a:lnTo>
                      <a:pt x="13" y="1"/>
                    </a:lnTo>
                    <a:lnTo>
                      <a:pt x="13" y="0"/>
                    </a:lnTo>
                    <a:close/>
                  </a:path>
                </a:pathLst>
              </a:custGeom>
              <a:solidFill>
                <a:srgbClr val="A8BB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2" name="Freeform 706"/>
              <p:cNvSpPr>
                <a:spLocks/>
              </p:cNvSpPr>
              <p:nvPr/>
            </p:nvSpPr>
            <p:spPr bwMode="auto">
              <a:xfrm>
                <a:off x="9334500" y="2976563"/>
                <a:ext cx="28575" cy="28575"/>
              </a:xfrm>
              <a:custGeom>
                <a:avLst/>
                <a:gdLst/>
                <a:ahLst/>
                <a:cxnLst>
                  <a:cxn ang="0">
                    <a:pos x="13" y="0"/>
                  </a:cxn>
                  <a:cxn ang="0">
                    <a:pos x="15" y="0"/>
                  </a:cxn>
                  <a:cxn ang="0">
                    <a:pos x="15" y="1"/>
                  </a:cxn>
                  <a:cxn ang="0">
                    <a:pos x="15" y="2"/>
                  </a:cxn>
                  <a:cxn ang="0">
                    <a:pos x="11" y="8"/>
                  </a:cxn>
                  <a:cxn ang="0">
                    <a:pos x="17" y="12"/>
                  </a:cxn>
                  <a:cxn ang="0">
                    <a:pos x="18" y="13"/>
                  </a:cxn>
                  <a:cxn ang="0">
                    <a:pos x="18" y="14"/>
                  </a:cxn>
                  <a:cxn ang="0">
                    <a:pos x="17" y="15"/>
                  </a:cxn>
                  <a:cxn ang="0">
                    <a:pos x="16" y="15"/>
                  </a:cxn>
                  <a:cxn ang="0">
                    <a:pos x="10" y="11"/>
                  </a:cxn>
                  <a:cxn ang="0">
                    <a:pos x="6" y="17"/>
                  </a:cxn>
                  <a:cxn ang="0">
                    <a:pos x="5" y="18"/>
                  </a:cxn>
                  <a:cxn ang="0">
                    <a:pos x="4" y="18"/>
                  </a:cxn>
                  <a:cxn ang="0">
                    <a:pos x="3" y="17"/>
                  </a:cxn>
                  <a:cxn ang="0">
                    <a:pos x="3" y="15"/>
                  </a:cxn>
                  <a:cxn ang="0">
                    <a:pos x="7" y="9"/>
                  </a:cxn>
                  <a:cxn ang="0">
                    <a:pos x="1" y="5"/>
                  </a:cxn>
                  <a:cxn ang="0">
                    <a:pos x="0" y="5"/>
                  </a:cxn>
                  <a:cxn ang="0">
                    <a:pos x="0" y="3"/>
                  </a:cxn>
                  <a:cxn ang="0">
                    <a:pos x="1" y="3"/>
                  </a:cxn>
                  <a:cxn ang="0">
                    <a:pos x="2" y="3"/>
                  </a:cxn>
                  <a:cxn ang="0">
                    <a:pos x="8" y="7"/>
                  </a:cxn>
                  <a:cxn ang="0">
                    <a:pos x="12" y="1"/>
                  </a:cxn>
                  <a:cxn ang="0">
                    <a:pos x="13" y="0"/>
                  </a:cxn>
                </a:cxnLst>
                <a:rect l="0" t="0" r="r" b="b"/>
                <a:pathLst>
                  <a:path w="18" h="18">
                    <a:moveTo>
                      <a:pt x="13" y="0"/>
                    </a:moveTo>
                    <a:lnTo>
                      <a:pt x="15" y="0"/>
                    </a:lnTo>
                    <a:lnTo>
                      <a:pt x="15" y="1"/>
                    </a:lnTo>
                    <a:lnTo>
                      <a:pt x="15" y="2"/>
                    </a:lnTo>
                    <a:lnTo>
                      <a:pt x="11" y="8"/>
                    </a:lnTo>
                    <a:lnTo>
                      <a:pt x="17" y="12"/>
                    </a:lnTo>
                    <a:lnTo>
                      <a:pt x="18" y="13"/>
                    </a:lnTo>
                    <a:lnTo>
                      <a:pt x="18" y="14"/>
                    </a:lnTo>
                    <a:lnTo>
                      <a:pt x="17" y="15"/>
                    </a:lnTo>
                    <a:lnTo>
                      <a:pt x="16" y="15"/>
                    </a:lnTo>
                    <a:lnTo>
                      <a:pt x="10" y="11"/>
                    </a:lnTo>
                    <a:lnTo>
                      <a:pt x="6" y="17"/>
                    </a:lnTo>
                    <a:lnTo>
                      <a:pt x="5" y="18"/>
                    </a:lnTo>
                    <a:lnTo>
                      <a:pt x="4" y="18"/>
                    </a:lnTo>
                    <a:lnTo>
                      <a:pt x="3" y="17"/>
                    </a:lnTo>
                    <a:lnTo>
                      <a:pt x="3" y="15"/>
                    </a:lnTo>
                    <a:lnTo>
                      <a:pt x="7" y="9"/>
                    </a:lnTo>
                    <a:lnTo>
                      <a:pt x="1" y="5"/>
                    </a:lnTo>
                    <a:lnTo>
                      <a:pt x="0" y="5"/>
                    </a:lnTo>
                    <a:lnTo>
                      <a:pt x="0" y="3"/>
                    </a:lnTo>
                    <a:lnTo>
                      <a:pt x="1" y="3"/>
                    </a:lnTo>
                    <a:lnTo>
                      <a:pt x="2" y="3"/>
                    </a:lnTo>
                    <a:lnTo>
                      <a:pt x="8" y="7"/>
                    </a:lnTo>
                    <a:lnTo>
                      <a:pt x="12" y="1"/>
                    </a:lnTo>
                    <a:lnTo>
                      <a:pt x="1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3" name="Freeform 707"/>
              <p:cNvSpPr>
                <a:spLocks/>
              </p:cNvSpPr>
              <p:nvPr/>
            </p:nvSpPr>
            <p:spPr bwMode="auto">
              <a:xfrm>
                <a:off x="9332913" y="2976563"/>
                <a:ext cx="28575" cy="28575"/>
              </a:xfrm>
              <a:custGeom>
                <a:avLst/>
                <a:gdLst/>
                <a:ahLst/>
                <a:cxnLst>
                  <a:cxn ang="0">
                    <a:pos x="13" y="0"/>
                  </a:cxn>
                  <a:cxn ang="0">
                    <a:pos x="14" y="0"/>
                  </a:cxn>
                  <a:cxn ang="0">
                    <a:pos x="15" y="1"/>
                  </a:cxn>
                  <a:cxn ang="0">
                    <a:pos x="15" y="2"/>
                  </a:cxn>
                  <a:cxn ang="0">
                    <a:pos x="11" y="8"/>
                  </a:cxn>
                  <a:cxn ang="0">
                    <a:pos x="18" y="12"/>
                  </a:cxn>
                  <a:cxn ang="0">
                    <a:pos x="18" y="13"/>
                  </a:cxn>
                  <a:cxn ang="0">
                    <a:pos x="18" y="14"/>
                  </a:cxn>
                  <a:cxn ang="0">
                    <a:pos x="18" y="15"/>
                  </a:cxn>
                  <a:cxn ang="0">
                    <a:pos x="16" y="15"/>
                  </a:cxn>
                  <a:cxn ang="0">
                    <a:pos x="9" y="11"/>
                  </a:cxn>
                  <a:cxn ang="0">
                    <a:pos x="6" y="17"/>
                  </a:cxn>
                  <a:cxn ang="0">
                    <a:pos x="6" y="18"/>
                  </a:cxn>
                  <a:cxn ang="0">
                    <a:pos x="4" y="18"/>
                  </a:cxn>
                  <a:cxn ang="0">
                    <a:pos x="3" y="17"/>
                  </a:cxn>
                  <a:cxn ang="0">
                    <a:pos x="3" y="16"/>
                  </a:cxn>
                  <a:cxn ang="0">
                    <a:pos x="7" y="10"/>
                  </a:cxn>
                  <a:cxn ang="0">
                    <a:pos x="1" y="6"/>
                  </a:cxn>
                  <a:cxn ang="0">
                    <a:pos x="0" y="5"/>
                  </a:cxn>
                  <a:cxn ang="0">
                    <a:pos x="1" y="4"/>
                  </a:cxn>
                  <a:cxn ang="0">
                    <a:pos x="1" y="3"/>
                  </a:cxn>
                  <a:cxn ang="0">
                    <a:pos x="1" y="3"/>
                  </a:cxn>
                  <a:cxn ang="0">
                    <a:pos x="2" y="3"/>
                  </a:cxn>
                  <a:cxn ang="0">
                    <a:pos x="2" y="3"/>
                  </a:cxn>
                  <a:cxn ang="0">
                    <a:pos x="9" y="7"/>
                  </a:cxn>
                  <a:cxn ang="0">
                    <a:pos x="13" y="1"/>
                  </a:cxn>
                  <a:cxn ang="0">
                    <a:pos x="13" y="0"/>
                  </a:cxn>
                </a:cxnLst>
                <a:rect l="0" t="0" r="r" b="b"/>
                <a:pathLst>
                  <a:path w="18" h="18">
                    <a:moveTo>
                      <a:pt x="13" y="0"/>
                    </a:moveTo>
                    <a:lnTo>
                      <a:pt x="14" y="0"/>
                    </a:lnTo>
                    <a:lnTo>
                      <a:pt x="15" y="1"/>
                    </a:lnTo>
                    <a:lnTo>
                      <a:pt x="15" y="2"/>
                    </a:lnTo>
                    <a:lnTo>
                      <a:pt x="11" y="8"/>
                    </a:lnTo>
                    <a:lnTo>
                      <a:pt x="18" y="12"/>
                    </a:lnTo>
                    <a:lnTo>
                      <a:pt x="18" y="13"/>
                    </a:lnTo>
                    <a:lnTo>
                      <a:pt x="18" y="14"/>
                    </a:lnTo>
                    <a:lnTo>
                      <a:pt x="18" y="15"/>
                    </a:lnTo>
                    <a:lnTo>
                      <a:pt x="16" y="15"/>
                    </a:lnTo>
                    <a:lnTo>
                      <a:pt x="9" y="11"/>
                    </a:lnTo>
                    <a:lnTo>
                      <a:pt x="6" y="17"/>
                    </a:lnTo>
                    <a:lnTo>
                      <a:pt x="6" y="18"/>
                    </a:lnTo>
                    <a:lnTo>
                      <a:pt x="4" y="18"/>
                    </a:lnTo>
                    <a:lnTo>
                      <a:pt x="3" y="17"/>
                    </a:lnTo>
                    <a:lnTo>
                      <a:pt x="3" y="16"/>
                    </a:lnTo>
                    <a:lnTo>
                      <a:pt x="7" y="10"/>
                    </a:lnTo>
                    <a:lnTo>
                      <a:pt x="1" y="6"/>
                    </a:lnTo>
                    <a:lnTo>
                      <a:pt x="0" y="5"/>
                    </a:lnTo>
                    <a:lnTo>
                      <a:pt x="1" y="4"/>
                    </a:lnTo>
                    <a:lnTo>
                      <a:pt x="1" y="3"/>
                    </a:lnTo>
                    <a:lnTo>
                      <a:pt x="1" y="3"/>
                    </a:lnTo>
                    <a:lnTo>
                      <a:pt x="2" y="3"/>
                    </a:lnTo>
                    <a:lnTo>
                      <a:pt x="2" y="3"/>
                    </a:lnTo>
                    <a:lnTo>
                      <a:pt x="9" y="7"/>
                    </a:lnTo>
                    <a:lnTo>
                      <a:pt x="13" y="1"/>
                    </a:lnTo>
                    <a:lnTo>
                      <a:pt x="13" y="0"/>
                    </a:lnTo>
                    <a:close/>
                  </a:path>
                </a:pathLst>
              </a:custGeom>
              <a:solidFill>
                <a:srgbClr val="F1F5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4" name="Freeform 708"/>
              <p:cNvSpPr>
                <a:spLocks/>
              </p:cNvSpPr>
              <p:nvPr/>
            </p:nvSpPr>
            <p:spPr bwMode="auto">
              <a:xfrm>
                <a:off x="9036050" y="3182938"/>
                <a:ext cx="1354137" cy="147638"/>
              </a:xfrm>
              <a:custGeom>
                <a:avLst/>
                <a:gdLst/>
                <a:ahLst/>
                <a:cxnLst>
                  <a:cxn ang="0">
                    <a:pos x="846" y="0"/>
                  </a:cxn>
                  <a:cxn ang="0">
                    <a:pos x="853" y="22"/>
                  </a:cxn>
                  <a:cxn ang="0">
                    <a:pos x="820" y="55"/>
                  </a:cxn>
                  <a:cxn ang="0">
                    <a:pos x="12" y="93"/>
                  </a:cxn>
                  <a:cxn ang="0">
                    <a:pos x="0" y="39"/>
                  </a:cxn>
                  <a:cxn ang="0">
                    <a:pos x="846" y="0"/>
                  </a:cxn>
                </a:cxnLst>
                <a:rect l="0" t="0" r="r" b="b"/>
                <a:pathLst>
                  <a:path w="853" h="93">
                    <a:moveTo>
                      <a:pt x="846" y="0"/>
                    </a:moveTo>
                    <a:lnTo>
                      <a:pt x="853" y="22"/>
                    </a:lnTo>
                    <a:lnTo>
                      <a:pt x="820" y="55"/>
                    </a:lnTo>
                    <a:lnTo>
                      <a:pt x="12" y="93"/>
                    </a:lnTo>
                    <a:lnTo>
                      <a:pt x="0" y="39"/>
                    </a:lnTo>
                    <a:lnTo>
                      <a:pt x="846"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5" name="Freeform 709"/>
              <p:cNvSpPr>
                <a:spLocks/>
              </p:cNvSpPr>
              <p:nvPr/>
            </p:nvSpPr>
            <p:spPr bwMode="auto">
              <a:xfrm>
                <a:off x="10379075" y="3176588"/>
                <a:ext cx="84137" cy="44450"/>
              </a:xfrm>
              <a:custGeom>
                <a:avLst/>
                <a:gdLst/>
                <a:ahLst/>
                <a:cxnLst>
                  <a:cxn ang="0">
                    <a:pos x="53" y="0"/>
                  </a:cxn>
                  <a:cxn ang="0">
                    <a:pos x="1" y="28"/>
                  </a:cxn>
                  <a:cxn ang="0">
                    <a:pos x="0" y="13"/>
                  </a:cxn>
                  <a:cxn ang="0">
                    <a:pos x="53" y="0"/>
                  </a:cxn>
                </a:cxnLst>
                <a:rect l="0" t="0" r="r" b="b"/>
                <a:pathLst>
                  <a:path w="53" h="28">
                    <a:moveTo>
                      <a:pt x="53" y="0"/>
                    </a:moveTo>
                    <a:lnTo>
                      <a:pt x="1" y="28"/>
                    </a:lnTo>
                    <a:lnTo>
                      <a:pt x="0" y="13"/>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6" name="Freeform 710"/>
              <p:cNvSpPr>
                <a:spLocks/>
              </p:cNvSpPr>
              <p:nvPr/>
            </p:nvSpPr>
            <p:spPr bwMode="auto">
              <a:xfrm>
                <a:off x="9036050" y="3186113"/>
                <a:ext cx="1352550" cy="139700"/>
              </a:xfrm>
              <a:custGeom>
                <a:avLst/>
                <a:gdLst/>
                <a:ahLst/>
                <a:cxnLst>
                  <a:cxn ang="0">
                    <a:pos x="847" y="0"/>
                  </a:cxn>
                  <a:cxn ang="0">
                    <a:pos x="852" y="20"/>
                  </a:cxn>
                  <a:cxn ang="0">
                    <a:pos x="819" y="50"/>
                  </a:cxn>
                  <a:cxn ang="0">
                    <a:pos x="13" y="88"/>
                  </a:cxn>
                  <a:cxn ang="0">
                    <a:pos x="0" y="40"/>
                  </a:cxn>
                  <a:cxn ang="0">
                    <a:pos x="847" y="0"/>
                  </a:cxn>
                </a:cxnLst>
                <a:rect l="0" t="0" r="r" b="b"/>
                <a:pathLst>
                  <a:path w="852" h="88">
                    <a:moveTo>
                      <a:pt x="847" y="0"/>
                    </a:moveTo>
                    <a:lnTo>
                      <a:pt x="852" y="20"/>
                    </a:lnTo>
                    <a:lnTo>
                      <a:pt x="819" y="50"/>
                    </a:lnTo>
                    <a:lnTo>
                      <a:pt x="13" y="88"/>
                    </a:lnTo>
                    <a:lnTo>
                      <a:pt x="0" y="40"/>
                    </a:lnTo>
                    <a:lnTo>
                      <a:pt x="847" y="0"/>
                    </a:lnTo>
                    <a:close/>
                  </a:path>
                </a:pathLst>
              </a:custGeom>
              <a:solidFill>
                <a:srgbClr val="DEE4E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7" name="Freeform 711"/>
              <p:cNvSpPr>
                <a:spLocks/>
              </p:cNvSpPr>
              <p:nvPr/>
            </p:nvSpPr>
            <p:spPr bwMode="auto">
              <a:xfrm>
                <a:off x="9399588" y="3251200"/>
                <a:ext cx="44450" cy="44450"/>
              </a:xfrm>
              <a:custGeom>
                <a:avLst/>
                <a:gdLst/>
                <a:ahLst/>
                <a:cxnLst>
                  <a:cxn ang="0">
                    <a:pos x="15" y="0"/>
                  </a:cxn>
                  <a:cxn ang="0">
                    <a:pos x="20" y="2"/>
                  </a:cxn>
                  <a:cxn ang="0">
                    <a:pos x="25" y="6"/>
                  </a:cxn>
                  <a:cxn ang="0">
                    <a:pos x="27" y="10"/>
                  </a:cxn>
                  <a:cxn ang="0">
                    <a:pos x="28" y="16"/>
                  </a:cxn>
                  <a:cxn ang="0">
                    <a:pos x="26" y="21"/>
                  </a:cxn>
                  <a:cxn ang="0">
                    <a:pos x="23" y="26"/>
                  </a:cxn>
                  <a:cxn ang="0">
                    <a:pos x="18" y="28"/>
                  </a:cxn>
                  <a:cxn ang="0">
                    <a:pos x="13" y="28"/>
                  </a:cxn>
                  <a:cxn ang="0">
                    <a:pos x="7" y="27"/>
                  </a:cxn>
                  <a:cxn ang="0">
                    <a:pos x="3" y="23"/>
                  </a:cxn>
                  <a:cxn ang="0">
                    <a:pos x="0" y="18"/>
                  </a:cxn>
                  <a:cxn ang="0">
                    <a:pos x="0" y="13"/>
                  </a:cxn>
                  <a:cxn ang="0">
                    <a:pos x="1" y="7"/>
                  </a:cxn>
                  <a:cxn ang="0">
                    <a:pos x="5" y="3"/>
                  </a:cxn>
                  <a:cxn ang="0">
                    <a:pos x="10" y="1"/>
                  </a:cxn>
                  <a:cxn ang="0">
                    <a:pos x="15" y="0"/>
                  </a:cxn>
                </a:cxnLst>
                <a:rect l="0" t="0" r="r" b="b"/>
                <a:pathLst>
                  <a:path w="28" h="28">
                    <a:moveTo>
                      <a:pt x="15" y="0"/>
                    </a:moveTo>
                    <a:lnTo>
                      <a:pt x="20" y="2"/>
                    </a:lnTo>
                    <a:lnTo>
                      <a:pt x="25" y="6"/>
                    </a:lnTo>
                    <a:lnTo>
                      <a:pt x="27" y="10"/>
                    </a:lnTo>
                    <a:lnTo>
                      <a:pt x="28" y="16"/>
                    </a:lnTo>
                    <a:lnTo>
                      <a:pt x="26" y="21"/>
                    </a:lnTo>
                    <a:lnTo>
                      <a:pt x="23" y="26"/>
                    </a:lnTo>
                    <a:lnTo>
                      <a:pt x="18" y="28"/>
                    </a:lnTo>
                    <a:lnTo>
                      <a:pt x="13" y="28"/>
                    </a:lnTo>
                    <a:lnTo>
                      <a:pt x="7" y="27"/>
                    </a:lnTo>
                    <a:lnTo>
                      <a:pt x="3" y="23"/>
                    </a:lnTo>
                    <a:lnTo>
                      <a:pt x="0" y="18"/>
                    </a:lnTo>
                    <a:lnTo>
                      <a:pt x="0" y="13"/>
                    </a:lnTo>
                    <a:lnTo>
                      <a:pt x="1" y="7"/>
                    </a:lnTo>
                    <a:lnTo>
                      <a:pt x="5" y="3"/>
                    </a:lnTo>
                    <a:lnTo>
                      <a:pt x="10" y="1"/>
                    </a:lnTo>
                    <a:lnTo>
                      <a:pt x="15" y="0"/>
                    </a:lnTo>
                    <a:close/>
                  </a:path>
                </a:pathLst>
              </a:custGeom>
              <a:solidFill>
                <a:srgbClr val="A1B6B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8" name="Freeform 712"/>
              <p:cNvSpPr>
                <a:spLocks/>
              </p:cNvSpPr>
              <p:nvPr/>
            </p:nvSpPr>
            <p:spPr bwMode="auto">
              <a:xfrm>
                <a:off x="9404350" y="3248025"/>
                <a:ext cx="41275" cy="39688"/>
              </a:xfrm>
              <a:custGeom>
                <a:avLst/>
                <a:gdLst/>
                <a:ahLst/>
                <a:cxnLst>
                  <a:cxn ang="0">
                    <a:pos x="9" y="0"/>
                  </a:cxn>
                  <a:cxn ang="0">
                    <a:pos x="14" y="0"/>
                  </a:cxn>
                  <a:cxn ang="0">
                    <a:pos x="19" y="2"/>
                  </a:cxn>
                  <a:cxn ang="0">
                    <a:pos x="22" y="5"/>
                  </a:cxn>
                  <a:cxn ang="0">
                    <a:pos x="25" y="10"/>
                  </a:cxn>
                  <a:cxn ang="0">
                    <a:pos x="26" y="14"/>
                  </a:cxn>
                  <a:cxn ang="0">
                    <a:pos x="24" y="19"/>
                  </a:cxn>
                  <a:cxn ang="0">
                    <a:pos x="21" y="23"/>
                  </a:cxn>
                  <a:cxn ang="0">
                    <a:pos x="16" y="25"/>
                  </a:cxn>
                  <a:cxn ang="0">
                    <a:pos x="12" y="25"/>
                  </a:cxn>
                  <a:cxn ang="0">
                    <a:pos x="7" y="24"/>
                  </a:cxn>
                  <a:cxn ang="0">
                    <a:pos x="3" y="21"/>
                  </a:cxn>
                  <a:cxn ang="0">
                    <a:pos x="0" y="16"/>
                  </a:cxn>
                  <a:cxn ang="0">
                    <a:pos x="0" y="11"/>
                  </a:cxn>
                  <a:cxn ang="0">
                    <a:pos x="1" y="7"/>
                  </a:cxn>
                  <a:cxn ang="0">
                    <a:pos x="4" y="3"/>
                  </a:cxn>
                  <a:cxn ang="0">
                    <a:pos x="9" y="0"/>
                  </a:cxn>
                </a:cxnLst>
                <a:rect l="0" t="0" r="r" b="b"/>
                <a:pathLst>
                  <a:path w="26" h="25">
                    <a:moveTo>
                      <a:pt x="9" y="0"/>
                    </a:moveTo>
                    <a:lnTo>
                      <a:pt x="14" y="0"/>
                    </a:lnTo>
                    <a:lnTo>
                      <a:pt x="19" y="2"/>
                    </a:lnTo>
                    <a:lnTo>
                      <a:pt x="22" y="5"/>
                    </a:lnTo>
                    <a:lnTo>
                      <a:pt x="25" y="10"/>
                    </a:lnTo>
                    <a:lnTo>
                      <a:pt x="26" y="14"/>
                    </a:lnTo>
                    <a:lnTo>
                      <a:pt x="24" y="19"/>
                    </a:lnTo>
                    <a:lnTo>
                      <a:pt x="21" y="23"/>
                    </a:lnTo>
                    <a:lnTo>
                      <a:pt x="16" y="25"/>
                    </a:lnTo>
                    <a:lnTo>
                      <a:pt x="12" y="25"/>
                    </a:lnTo>
                    <a:lnTo>
                      <a:pt x="7" y="24"/>
                    </a:lnTo>
                    <a:lnTo>
                      <a:pt x="3" y="21"/>
                    </a:lnTo>
                    <a:lnTo>
                      <a:pt x="0" y="16"/>
                    </a:lnTo>
                    <a:lnTo>
                      <a:pt x="0" y="11"/>
                    </a:lnTo>
                    <a:lnTo>
                      <a:pt x="1" y="7"/>
                    </a:lnTo>
                    <a:lnTo>
                      <a:pt x="4" y="3"/>
                    </a:lnTo>
                    <a:lnTo>
                      <a:pt x="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9" name="Freeform 713"/>
              <p:cNvSpPr>
                <a:spLocks/>
              </p:cNvSpPr>
              <p:nvPr/>
            </p:nvSpPr>
            <p:spPr bwMode="auto">
              <a:xfrm>
                <a:off x="9402763" y="3252788"/>
                <a:ext cx="39687" cy="39688"/>
              </a:xfrm>
              <a:custGeom>
                <a:avLst/>
                <a:gdLst/>
                <a:ahLst/>
                <a:cxnLst>
                  <a:cxn ang="0">
                    <a:pos x="9" y="0"/>
                  </a:cxn>
                  <a:cxn ang="0">
                    <a:pos x="14" y="0"/>
                  </a:cxn>
                  <a:cxn ang="0">
                    <a:pos x="18" y="1"/>
                  </a:cxn>
                  <a:cxn ang="0">
                    <a:pos x="22" y="4"/>
                  </a:cxn>
                  <a:cxn ang="0">
                    <a:pos x="25" y="9"/>
                  </a:cxn>
                  <a:cxn ang="0">
                    <a:pos x="25" y="13"/>
                  </a:cxn>
                  <a:cxn ang="0">
                    <a:pos x="23" y="18"/>
                  </a:cxn>
                  <a:cxn ang="0">
                    <a:pos x="20" y="22"/>
                  </a:cxn>
                  <a:cxn ang="0">
                    <a:pos x="16" y="24"/>
                  </a:cxn>
                  <a:cxn ang="0">
                    <a:pos x="11" y="25"/>
                  </a:cxn>
                  <a:cxn ang="0">
                    <a:pos x="6" y="23"/>
                  </a:cxn>
                  <a:cxn ang="0">
                    <a:pos x="3" y="20"/>
                  </a:cxn>
                  <a:cxn ang="0">
                    <a:pos x="1" y="16"/>
                  </a:cxn>
                  <a:cxn ang="0">
                    <a:pos x="0" y="11"/>
                  </a:cxn>
                  <a:cxn ang="0">
                    <a:pos x="1" y="6"/>
                  </a:cxn>
                  <a:cxn ang="0">
                    <a:pos x="4" y="2"/>
                  </a:cxn>
                  <a:cxn ang="0">
                    <a:pos x="9" y="0"/>
                  </a:cxn>
                </a:cxnLst>
                <a:rect l="0" t="0" r="r" b="b"/>
                <a:pathLst>
                  <a:path w="25" h="25">
                    <a:moveTo>
                      <a:pt x="9" y="0"/>
                    </a:moveTo>
                    <a:lnTo>
                      <a:pt x="14" y="0"/>
                    </a:lnTo>
                    <a:lnTo>
                      <a:pt x="18" y="1"/>
                    </a:lnTo>
                    <a:lnTo>
                      <a:pt x="22" y="4"/>
                    </a:lnTo>
                    <a:lnTo>
                      <a:pt x="25" y="9"/>
                    </a:lnTo>
                    <a:lnTo>
                      <a:pt x="25" y="13"/>
                    </a:lnTo>
                    <a:lnTo>
                      <a:pt x="23" y="18"/>
                    </a:lnTo>
                    <a:lnTo>
                      <a:pt x="20" y="22"/>
                    </a:lnTo>
                    <a:lnTo>
                      <a:pt x="16" y="24"/>
                    </a:lnTo>
                    <a:lnTo>
                      <a:pt x="11" y="25"/>
                    </a:lnTo>
                    <a:lnTo>
                      <a:pt x="6" y="23"/>
                    </a:lnTo>
                    <a:lnTo>
                      <a:pt x="3" y="20"/>
                    </a:lnTo>
                    <a:lnTo>
                      <a:pt x="1" y="16"/>
                    </a:lnTo>
                    <a:lnTo>
                      <a:pt x="0" y="11"/>
                    </a:lnTo>
                    <a:lnTo>
                      <a:pt x="1" y="6"/>
                    </a:lnTo>
                    <a:lnTo>
                      <a:pt x="4" y="2"/>
                    </a:lnTo>
                    <a:lnTo>
                      <a:pt x="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0" name="Freeform 714"/>
              <p:cNvSpPr>
                <a:spLocks/>
              </p:cNvSpPr>
              <p:nvPr/>
            </p:nvSpPr>
            <p:spPr bwMode="auto">
              <a:xfrm>
                <a:off x="9407525" y="3259138"/>
                <a:ext cx="28575" cy="28575"/>
              </a:xfrm>
              <a:custGeom>
                <a:avLst/>
                <a:gdLst/>
                <a:ahLst/>
                <a:cxnLst>
                  <a:cxn ang="0">
                    <a:pos x="12" y="0"/>
                  </a:cxn>
                  <a:cxn ang="0">
                    <a:pos x="13" y="0"/>
                  </a:cxn>
                  <a:cxn ang="0">
                    <a:pos x="15" y="1"/>
                  </a:cxn>
                  <a:cxn ang="0">
                    <a:pos x="14" y="2"/>
                  </a:cxn>
                  <a:cxn ang="0">
                    <a:pos x="11" y="8"/>
                  </a:cxn>
                  <a:cxn ang="0">
                    <a:pos x="17" y="12"/>
                  </a:cxn>
                  <a:cxn ang="0">
                    <a:pos x="18" y="12"/>
                  </a:cxn>
                  <a:cxn ang="0">
                    <a:pos x="18" y="14"/>
                  </a:cxn>
                  <a:cxn ang="0">
                    <a:pos x="17" y="14"/>
                  </a:cxn>
                  <a:cxn ang="0">
                    <a:pos x="16" y="14"/>
                  </a:cxn>
                  <a:cxn ang="0">
                    <a:pos x="10" y="10"/>
                  </a:cxn>
                  <a:cxn ang="0">
                    <a:pos x="6" y="17"/>
                  </a:cxn>
                  <a:cxn ang="0">
                    <a:pos x="5" y="18"/>
                  </a:cxn>
                  <a:cxn ang="0">
                    <a:pos x="4" y="17"/>
                  </a:cxn>
                  <a:cxn ang="0">
                    <a:pos x="3" y="17"/>
                  </a:cxn>
                  <a:cxn ang="0">
                    <a:pos x="3" y="16"/>
                  </a:cxn>
                  <a:cxn ang="0">
                    <a:pos x="7" y="9"/>
                  </a:cxn>
                  <a:cxn ang="0">
                    <a:pos x="0" y="5"/>
                  </a:cxn>
                  <a:cxn ang="0">
                    <a:pos x="0" y="5"/>
                  </a:cxn>
                  <a:cxn ang="0">
                    <a:pos x="0" y="4"/>
                  </a:cxn>
                  <a:cxn ang="0">
                    <a:pos x="1" y="3"/>
                  </a:cxn>
                  <a:cxn ang="0">
                    <a:pos x="2" y="3"/>
                  </a:cxn>
                  <a:cxn ang="0">
                    <a:pos x="8" y="7"/>
                  </a:cxn>
                  <a:cxn ang="0">
                    <a:pos x="12" y="0"/>
                  </a:cxn>
                  <a:cxn ang="0">
                    <a:pos x="12" y="0"/>
                  </a:cxn>
                </a:cxnLst>
                <a:rect l="0" t="0" r="r" b="b"/>
                <a:pathLst>
                  <a:path w="18" h="18">
                    <a:moveTo>
                      <a:pt x="12" y="0"/>
                    </a:moveTo>
                    <a:lnTo>
                      <a:pt x="13" y="0"/>
                    </a:lnTo>
                    <a:lnTo>
                      <a:pt x="15" y="1"/>
                    </a:lnTo>
                    <a:lnTo>
                      <a:pt x="14" y="2"/>
                    </a:lnTo>
                    <a:lnTo>
                      <a:pt x="11" y="8"/>
                    </a:lnTo>
                    <a:lnTo>
                      <a:pt x="17" y="12"/>
                    </a:lnTo>
                    <a:lnTo>
                      <a:pt x="18" y="12"/>
                    </a:lnTo>
                    <a:lnTo>
                      <a:pt x="18" y="14"/>
                    </a:lnTo>
                    <a:lnTo>
                      <a:pt x="17" y="14"/>
                    </a:lnTo>
                    <a:lnTo>
                      <a:pt x="16" y="14"/>
                    </a:lnTo>
                    <a:lnTo>
                      <a:pt x="10" y="10"/>
                    </a:lnTo>
                    <a:lnTo>
                      <a:pt x="6" y="17"/>
                    </a:lnTo>
                    <a:lnTo>
                      <a:pt x="5" y="18"/>
                    </a:lnTo>
                    <a:lnTo>
                      <a:pt x="4" y="17"/>
                    </a:lnTo>
                    <a:lnTo>
                      <a:pt x="3" y="17"/>
                    </a:lnTo>
                    <a:lnTo>
                      <a:pt x="3" y="16"/>
                    </a:lnTo>
                    <a:lnTo>
                      <a:pt x="7" y="9"/>
                    </a:lnTo>
                    <a:lnTo>
                      <a:pt x="0" y="5"/>
                    </a:lnTo>
                    <a:lnTo>
                      <a:pt x="0" y="5"/>
                    </a:lnTo>
                    <a:lnTo>
                      <a:pt x="0" y="4"/>
                    </a:lnTo>
                    <a:lnTo>
                      <a:pt x="1" y="3"/>
                    </a:lnTo>
                    <a:lnTo>
                      <a:pt x="2" y="3"/>
                    </a:lnTo>
                    <a:lnTo>
                      <a:pt x="8" y="7"/>
                    </a:lnTo>
                    <a:lnTo>
                      <a:pt x="12" y="0"/>
                    </a:lnTo>
                    <a:lnTo>
                      <a:pt x="12" y="0"/>
                    </a:lnTo>
                    <a:close/>
                  </a:path>
                </a:pathLst>
              </a:custGeom>
              <a:solidFill>
                <a:srgbClr val="A8BBB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1" name="Freeform 715"/>
              <p:cNvSpPr>
                <a:spLocks/>
              </p:cNvSpPr>
              <p:nvPr/>
            </p:nvSpPr>
            <p:spPr bwMode="auto">
              <a:xfrm>
                <a:off x="9409113" y="3255963"/>
                <a:ext cx="28575" cy="30163"/>
              </a:xfrm>
              <a:custGeom>
                <a:avLst/>
                <a:gdLst/>
                <a:ahLst/>
                <a:cxnLst>
                  <a:cxn ang="0">
                    <a:pos x="12" y="0"/>
                  </a:cxn>
                  <a:cxn ang="0">
                    <a:pos x="14" y="0"/>
                  </a:cxn>
                  <a:cxn ang="0">
                    <a:pos x="14" y="1"/>
                  </a:cxn>
                  <a:cxn ang="0">
                    <a:pos x="15" y="1"/>
                  </a:cxn>
                  <a:cxn ang="0">
                    <a:pos x="15" y="3"/>
                  </a:cxn>
                  <a:cxn ang="0">
                    <a:pos x="11" y="9"/>
                  </a:cxn>
                  <a:cxn ang="0">
                    <a:pos x="18" y="12"/>
                  </a:cxn>
                  <a:cxn ang="0">
                    <a:pos x="18" y="13"/>
                  </a:cxn>
                  <a:cxn ang="0">
                    <a:pos x="18" y="15"/>
                  </a:cxn>
                  <a:cxn ang="0">
                    <a:pos x="18" y="16"/>
                  </a:cxn>
                  <a:cxn ang="0">
                    <a:pos x="17" y="16"/>
                  </a:cxn>
                  <a:cxn ang="0">
                    <a:pos x="16" y="15"/>
                  </a:cxn>
                  <a:cxn ang="0">
                    <a:pos x="10" y="12"/>
                  </a:cxn>
                  <a:cxn ang="0">
                    <a:pos x="6" y="18"/>
                  </a:cxn>
                  <a:cxn ang="0">
                    <a:pos x="6" y="19"/>
                  </a:cxn>
                  <a:cxn ang="0">
                    <a:pos x="4" y="19"/>
                  </a:cxn>
                  <a:cxn ang="0">
                    <a:pos x="4" y="18"/>
                  </a:cxn>
                  <a:cxn ang="0">
                    <a:pos x="4" y="17"/>
                  </a:cxn>
                  <a:cxn ang="0">
                    <a:pos x="7" y="11"/>
                  </a:cxn>
                  <a:cxn ang="0">
                    <a:pos x="1" y="7"/>
                  </a:cxn>
                  <a:cxn ang="0">
                    <a:pos x="0" y="6"/>
                  </a:cxn>
                  <a:cxn ang="0">
                    <a:pos x="0" y="4"/>
                  </a:cxn>
                  <a:cxn ang="0">
                    <a:pos x="2" y="4"/>
                  </a:cxn>
                  <a:cxn ang="0">
                    <a:pos x="9" y="8"/>
                  </a:cxn>
                  <a:cxn ang="0">
                    <a:pos x="12" y="1"/>
                  </a:cxn>
                  <a:cxn ang="0">
                    <a:pos x="12" y="0"/>
                  </a:cxn>
                </a:cxnLst>
                <a:rect l="0" t="0" r="r" b="b"/>
                <a:pathLst>
                  <a:path w="18" h="19">
                    <a:moveTo>
                      <a:pt x="12" y="0"/>
                    </a:moveTo>
                    <a:lnTo>
                      <a:pt x="14" y="0"/>
                    </a:lnTo>
                    <a:lnTo>
                      <a:pt x="14" y="1"/>
                    </a:lnTo>
                    <a:lnTo>
                      <a:pt x="15" y="1"/>
                    </a:lnTo>
                    <a:lnTo>
                      <a:pt x="15" y="3"/>
                    </a:lnTo>
                    <a:lnTo>
                      <a:pt x="11" y="9"/>
                    </a:lnTo>
                    <a:lnTo>
                      <a:pt x="18" y="12"/>
                    </a:lnTo>
                    <a:lnTo>
                      <a:pt x="18" y="13"/>
                    </a:lnTo>
                    <a:lnTo>
                      <a:pt x="18" y="15"/>
                    </a:lnTo>
                    <a:lnTo>
                      <a:pt x="18" y="16"/>
                    </a:lnTo>
                    <a:lnTo>
                      <a:pt x="17" y="16"/>
                    </a:lnTo>
                    <a:lnTo>
                      <a:pt x="16" y="15"/>
                    </a:lnTo>
                    <a:lnTo>
                      <a:pt x="10" y="12"/>
                    </a:lnTo>
                    <a:lnTo>
                      <a:pt x="6" y="18"/>
                    </a:lnTo>
                    <a:lnTo>
                      <a:pt x="6" y="19"/>
                    </a:lnTo>
                    <a:lnTo>
                      <a:pt x="4" y="19"/>
                    </a:lnTo>
                    <a:lnTo>
                      <a:pt x="4" y="18"/>
                    </a:lnTo>
                    <a:lnTo>
                      <a:pt x="4" y="17"/>
                    </a:lnTo>
                    <a:lnTo>
                      <a:pt x="7" y="11"/>
                    </a:lnTo>
                    <a:lnTo>
                      <a:pt x="1" y="7"/>
                    </a:lnTo>
                    <a:lnTo>
                      <a:pt x="0" y="6"/>
                    </a:lnTo>
                    <a:lnTo>
                      <a:pt x="0" y="4"/>
                    </a:lnTo>
                    <a:lnTo>
                      <a:pt x="2" y="4"/>
                    </a:lnTo>
                    <a:lnTo>
                      <a:pt x="9" y="8"/>
                    </a:lnTo>
                    <a:lnTo>
                      <a:pt x="12" y="1"/>
                    </a:lnTo>
                    <a:lnTo>
                      <a:pt x="1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2" name="Freeform 716"/>
              <p:cNvSpPr>
                <a:spLocks/>
              </p:cNvSpPr>
              <p:nvPr/>
            </p:nvSpPr>
            <p:spPr bwMode="auto">
              <a:xfrm>
                <a:off x="9407525" y="3257550"/>
                <a:ext cx="30162" cy="28575"/>
              </a:xfrm>
              <a:custGeom>
                <a:avLst/>
                <a:gdLst/>
                <a:ahLst/>
                <a:cxnLst>
                  <a:cxn ang="0">
                    <a:pos x="13" y="0"/>
                  </a:cxn>
                  <a:cxn ang="0">
                    <a:pos x="14" y="0"/>
                  </a:cxn>
                  <a:cxn ang="0">
                    <a:pos x="15" y="1"/>
                  </a:cxn>
                  <a:cxn ang="0">
                    <a:pos x="15" y="2"/>
                  </a:cxn>
                  <a:cxn ang="0">
                    <a:pos x="12" y="8"/>
                  </a:cxn>
                  <a:cxn ang="0">
                    <a:pos x="18" y="12"/>
                  </a:cxn>
                  <a:cxn ang="0">
                    <a:pos x="19" y="13"/>
                  </a:cxn>
                  <a:cxn ang="0">
                    <a:pos x="19" y="14"/>
                  </a:cxn>
                  <a:cxn ang="0">
                    <a:pos x="18" y="15"/>
                  </a:cxn>
                  <a:cxn ang="0">
                    <a:pos x="17" y="15"/>
                  </a:cxn>
                  <a:cxn ang="0">
                    <a:pos x="10" y="11"/>
                  </a:cxn>
                  <a:cxn ang="0">
                    <a:pos x="7" y="18"/>
                  </a:cxn>
                  <a:cxn ang="0">
                    <a:pos x="5" y="18"/>
                  </a:cxn>
                  <a:cxn ang="0">
                    <a:pos x="5" y="18"/>
                  </a:cxn>
                  <a:cxn ang="0">
                    <a:pos x="4" y="18"/>
                  </a:cxn>
                  <a:cxn ang="0">
                    <a:pos x="4" y="16"/>
                  </a:cxn>
                  <a:cxn ang="0">
                    <a:pos x="8" y="10"/>
                  </a:cxn>
                  <a:cxn ang="0">
                    <a:pos x="1" y="6"/>
                  </a:cxn>
                  <a:cxn ang="0">
                    <a:pos x="0" y="6"/>
                  </a:cxn>
                  <a:cxn ang="0">
                    <a:pos x="0" y="5"/>
                  </a:cxn>
                  <a:cxn ang="0">
                    <a:pos x="1" y="3"/>
                  </a:cxn>
                  <a:cxn ang="0">
                    <a:pos x="9" y="7"/>
                  </a:cxn>
                  <a:cxn ang="0">
                    <a:pos x="12" y="1"/>
                  </a:cxn>
                  <a:cxn ang="0">
                    <a:pos x="13" y="0"/>
                  </a:cxn>
                </a:cxnLst>
                <a:rect l="0" t="0" r="r" b="b"/>
                <a:pathLst>
                  <a:path w="19" h="18">
                    <a:moveTo>
                      <a:pt x="13" y="0"/>
                    </a:moveTo>
                    <a:lnTo>
                      <a:pt x="14" y="0"/>
                    </a:lnTo>
                    <a:lnTo>
                      <a:pt x="15" y="1"/>
                    </a:lnTo>
                    <a:lnTo>
                      <a:pt x="15" y="2"/>
                    </a:lnTo>
                    <a:lnTo>
                      <a:pt x="12" y="8"/>
                    </a:lnTo>
                    <a:lnTo>
                      <a:pt x="18" y="12"/>
                    </a:lnTo>
                    <a:lnTo>
                      <a:pt x="19" y="13"/>
                    </a:lnTo>
                    <a:lnTo>
                      <a:pt x="19" y="14"/>
                    </a:lnTo>
                    <a:lnTo>
                      <a:pt x="18" y="15"/>
                    </a:lnTo>
                    <a:lnTo>
                      <a:pt x="17" y="15"/>
                    </a:lnTo>
                    <a:lnTo>
                      <a:pt x="10" y="11"/>
                    </a:lnTo>
                    <a:lnTo>
                      <a:pt x="7" y="18"/>
                    </a:lnTo>
                    <a:lnTo>
                      <a:pt x="5" y="18"/>
                    </a:lnTo>
                    <a:lnTo>
                      <a:pt x="5" y="18"/>
                    </a:lnTo>
                    <a:lnTo>
                      <a:pt x="4" y="18"/>
                    </a:lnTo>
                    <a:lnTo>
                      <a:pt x="4" y="16"/>
                    </a:lnTo>
                    <a:lnTo>
                      <a:pt x="8" y="10"/>
                    </a:lnTo>
                    <a:lnTo>
                      <a:pt x="1" y="6"/>
                    </a:lnTo>
                    <a:lnTo>
                      <a:pt x="0" y="6"/>
                    </a:lnTo>
                    <a:lnTo>
                      <a:pt x="0" y="5"/>
                    </a:lnTo>
                    <a:lnTo>
                      <a:pt x="1" y="3"/>
                    </a:lnTo>
                    <a:lnTo>
                      <a:pt x="9" y="7"/>
                    </a:lnTo>
                    <a:lnTo>
                      <a:pt x="12" y="1"/>
                    </a:lnTo>
                    <a:lnTo>
                      <a:pt x="13" y="0"/>
                    </a:lnTo>
                    <a:close/>
                  </a:path>
                </a:pathLst>
              </a:custGeom>
              <a:solidFill>
                <a:srgbClr val="F1F5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3" name="Freeform 717"/>
              <p:cNvSpPr>
                <a:spLocks/>
              </p:cNvSpPr>
              <p:nvPr/>
            </p:nvSpPr>
            <p:spPr bwMode="auto">
              <a:xfrm>
                <a:off x="9913938" y="2570163"/>
                <a:ext cx="179387" cy="179388"/>
              </a:xfrm>
              <a:custGeom>
                <a:avLst/>
                <a:gdLst/>
                <a:ahLst/>
                <a:cxnLst>
                  <a:cxn ang="0">
                    <a:pos x="55" y="0"/>
                  </a:cxn>
                  <a:cxn ang="0">
                    <a:pos x="68" y="1"/>
                  </a:cxn>
                  <a:cxn ang="0">
                    <a:pos x="80" y="5"/>
                  </a:cxn>
                  <a:cxn ang="0">
                    <a:pos x="90" y="11"/>
                  </a:cxn>
                  <a:cxn ang="0">
                    <a:pos x="99" y="19"/>
                  </a:cxn>
                  <a:cxn ang="0">
                    <a:pos x="107" y="30"/>
                  </a:cxn>
                  <a:cxn ang="0">
                    <a:pos x="111" y="42"/>
                  </a:cxn>
                  <a:cxn ang="0">
                    <a:pos x="113" y="55"/>
                  </a:cxn>
                  <a:cxn ang="0">
                    <a:pos x="113" y="68"/>
                  </a:cxn>
                  <a:cxn ang="0">
                    <a:pos x="109" y="79"/>
                  </a:cxn>
                  <a:cxn ang="0">
                    <a:pos x="102" y="90"/>
                  </a:cxn>
                  <a:cxn ang="0">
                    <a:pos x="94" y="99"/>
                  </a:cxn>
                  <a:cxn ang="0">
                    <a:pos x="83" y="106"/>
                  </a:cxn>
                  <a:cxn ang="0">
                    <a:pos x="71" y="111"/>
                  </a:cxn>
                  <a:cxn ang="0">
                    <a:pos x="58" y="113"/>
                  </a:cxn>
                  <a:cxn ang="0">
                    <a:pos x="46" y="112"/>
                  </a:cxn>
                  <a:cxn ang="0">
                    <a:pos x="34" y="108"/>
                  </a:cxn>
                  <a:cxn ang="0">
                    <a:pos x="23" y="103"/>
                  </a:cxn>
                  <a:cxn ang="0">
                    <a:pos x="14" y="94"/>
                  </a:cxn>
                  <a:cxn ang="0">
                    <a:pos x="7" y="84"/>
                  </a:cxn>
                  <a:cxn ang="0">
                    <a:pos x="2" y="72"/>
                  </a:cxn>
                  <a:cxn ang="0">
                    <a:pos x="0" y="58"/>
                  </a:cxn>
                  <a:cxn ang="0">
                    <a:pos x="1" y="46"/>
                  </a:cxn>
                  <a:cxn ang="0">
                    <a:pos x="5" y="34"/>
                  </a:cxn>
                  <a:cxn ang="0">
                    <a:pos x="11" y="23"/>
                  </a:cxn>
                  <a:cxn ang="0">
                    <a:pos x="20" y="14"/>
                  </a:cxn>
                  <a:cxn ang="0">
                    <a:pos x="30" y="7"/>
                  </a:cxn>
                  <a:cxn ang="0">
                    <a:pos x="42" y="2"/>
                  </a:cxn>
                  <a:cxn ang="0">
                    <a:pos x="55" y="0"/>
                  </a:cxn>
                </a:cxnLst>
                <a:rect l="0" t="0" r="r" b="b"/>
                <a:pathLst>
                  <a:path w="113" h="113">
                    <a:moveTo>
                      <a:pt x="55" y="0"/>
                    </a:moveTo>
                    <a:lnTo>
                      <a:pt x="68" y="1"/>
                    </a:lnTo>
                    <a:lnTo>
                      <a:pt x="80" y="5"/>
                    </a:lnTo>
                    <a:lnTo>
                      <a:pt x="90" y="11"/>
                    </a:lnTo>
                    <a:lnTo>
                      <a:pt x="99" y="19"/>
                    </a:lnTo>
                    <a:lnTo>
                      <a:pt x="107" y="30"/>
                    </a:lnTo>
                    <a:lnTo>
                      <a:pt x="111" y="42"/>
                    </a:lnTo>
                    <a:lnTo>
                      <a:pt x="113" y="55"/>
                    </a:lnTo>
                    <a:lnTo>
                      <a:pt x="113" y="68"/>
                    </a:lnTo>
                    <a:lnTo>
                      <a:pt x="109" y="79"/>
                    </a:lnTo>
                    <a:lnTo>
                      <a:pt x="102" y="90"/>
                    </a:lnTo>
                    <a:lnTo>
                      <a:pt x="94" y="99"/>
                    </a:lnTo>
                    <a:lnTo>
                      <a:pt x="83" y="106"/>
                    </a:lnTo>
                    <a:lnTo>
                      <a:pt x="71" y="111"/>
                    </a:lnTo>
                    <a:lnTo>
                      <a:pt x="58" y="113"/>
                    </a:lnTo>
                    <a:lnTo>
                      <a:pt x="46" y="112"/>
                    </a:lnTo>
                    <a:lnTo>
                      <a:pt x="34" y="108"/>
                    </a:lnTo>
                    <a:lnTo>
                      <a:pt x="23" y="103"/>
                    </a:lnTo>
                    <a:lnTo>
                      <a:pt x="14" y="94"/>
                    </a:lnTo>
                    <a:lnTo>
                      <a:pt x="7" y="84"/>
                    </a:lnTo>
                    <a:lnTo>
                      <a:pt x="2" y="72"/>
                    </a:lnTo>
                    <a:lnTo>
                      <a:pt x="0" y="58"/>
                    </a:lnTo>
                    <a:lnTo>
                      <a:pt x="1" y="46"/>
                    </a:lnTo>
                    <a:lnTo>
                      <a:pt x="5" y="34"/>
                    </a:lnTo>
                    <a:lnTo>
                      <a:pt x="11" y="23"/>
                    </a:lnTo>
                    <a:lnTo>
                      <a:pt x="20" y="14"/>
                    </a:lnTo>
                    <a:lnTo>
                      <a:pt x="30" y="7"/>
                    </a:lnTo>
                    <a:lnTo>
                      <a:pt x="42" y="2"/>
                    </a:lnTo>
                    <a:lnTo>
                      <a:pt x="55"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4" name="Freeform 718"/>
              <p:cNvSpPr>
                <a:spLocks/>
              </p:cNvSpPr>
              <p:nvPr/>
            </p:nvSpPr>
            <p:spPr bwMode="auto">
              <a:xfrm>
                <a:off x="9991725" y="2643188"/>
                <a:ext cx="26987" cy="26988"/>
              </a:xfrm>
              <a:custGeom>
                <a:avLst/>
                <a:gdLst/>
                <a:ahLst/>
                <a:cxnLst>
                  <a:cxn ang="0">
                    <a:pos x="9" y="0"/>
                  </a:cxn>
                  <a:cxn ang="0">
                    <a:pos x="11" y="1"/>
                  </a:cxn>
                  <a:cxn ang="0">
                    <a:pos x="14" y="2"/>
                  </a:cxn>
                  <a:cxn ang="0">
                    <a:pos x="15" y="4"/>
                  </a:cxn>
                  <a:cxn ang="0">
                    <a:pos x="16" y="7"/>
                  </a:cxn>
                  <a:cxn ang="0">
                    <a:pos x="17" y="9"/>
                  </a:cxn>
                  <a:cxn ang="0">
                    <a:pos x="16" y="12"/>
                  </a:cxn>
                  <a:cxn ang="0">
                    <a:pos x="15" y="14"/>
                  </a:cxn>
                  <a:cxn ang="0">
                    <a:pos x="13" y="15"/>
                  </a:cxn>
                  <a:cxn ang="0">
                    <a:pos x="10" y="16"/>
                  </a:cxn>
                  <a:cxn ang="0">
                    <a:pos x="8" y="17"/>
                  </a:cxn>
                  <a:cxn ang="0">
                    <a:pos x="5" y="16"/>
                  </a:cxn>
                  <a:cxn ang="0">
                    <a:pos x="4" y="15"/>
                  </a:cxn>
                  <a:cxn ang="0">
                    <a:pos x="2" y="13"/>
                  </a:cxn>
                  <a:cxn ang="0">
                    <a:pos x="1" y="10"/>
                  </a:cxn>
                  <a:cxn ang="0">
                    <a:pos x="0" y="8"/>
                  </a:cxn>
                  <a:cxn ang="0">
                    <a:pos x="1" y="6"/>
                  </a:cxn>
                  <a:cxn ang="0">
                    <a:pos x="2" y="3"/>
                  </a:cxn>
                  <a:cxn ang="0">
                    <a:pos x="4" y="2"/>
                  </a:cxn>
                  <a:cxn ang="0">
                    <a:pos x="7" y="1"/>
                  </a:cxn>
                  <a:cxn ang="0">
                    <a:pos x="9" y="0"/>
                  </a:cxn>
                </a:cxnLst>
                <a:rect l="0" t="0" r="r" b="b"/>
                <a:pathLst>
                  <a:path w="17" h="17">
                    <a:moveTo>
                      <a:pt x="9" y="0"/>
                    </a:moveTo>
                    <a:lnTo>
                      <a:pt x="11" y="1"/>
                    </a:lnTo>
                    <a:lnTo>
                      <a:pt x="14" y="2"/>
                    </a:lnTo>
                    <a:lnTo>
                      <a:pt x="15" y="4"/>
                    </a:lnTo>
                    <a:lnTo>
                      <a:pt x="16" y="7"/>
                    </a:lnTo>
                    <a:lnTo>
                      <a:pt x="17" y="9"/>
                    </a:lnTo>
                    <a:lnTo>
                      <a:pt x="16" y="12"/>
                    </a:lnTo>
                    <a:lnTo>
                      <a:pt x="15" y="14"/>
                    </a:lnTo>
                    <a:lnTo>
                      <a:pt x="13" y="15"/>
                    </a:lnTo>
                    <a:lnTo>
                      <a:pt x="10" y="16"/>
                    </a:lnTo>
                    <a:lnTo>
                      <a:pt x="8" y="17"/>
                    </a:lnTo>
                    <a:lnTo>
                      <a:pt x="5" y="16"/>
                    </a:lnTo>
                    <a:lnTo>
                      <a:pt x="4" y="15"/>
                    </a:lnTo>
                    <a:lnTo>
                      <a:pt x="2" y="13"/>
                    </a:lnTo>
                    <a:lnTo>
                      <a:pt x="1" y="10"/>
                    </a:lnTo>
                    <a:lnTo>
                      <a:pt x="0" y="8"/>
                    </a:lnTo>
                    <a:lnTo>
                      <a:pt x="1" y="6"/>
                    </a:lnTo>
                    <a:lnTo>
                      <a:pt x="2" y="3"/>
                    </a:lnTo>
                    <a:lnTo>
                      <a:pt x="4" y="2"/>
                    </a:lnTo>
                    <a:lnTo>
                      <a:pt x="7" y="1"/>
                    </a:lnTo>
                    <a:lnTo>
                      <a:pt x="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5" name="Freeform 719"/>
              <p:cNvSpPr>
                <a:spLocks/>
              </p:cNvSpPr>
              <p:nvPr/>
            </p:nvSpPr>
            <p:spPr bwMode="auto">
              <a:xfrm>
                <a:off x="9991725" y="2643188"/>
                <a:ext cx="25400" cy="26988"/>
              </a:xfrm>
              <a:custGeom>
                <a:avLst/>
                <a:gdLst/>
                <a:ahLst/>
                <a:cxnLst>
                  <a:cxn ang="0">
                    <a:pos x="5" y="0"/>
                  </a:cxn>
                  <a:cxn ang="0">
                    <a:pos x="10" y="0"/>
                  </a:cxn>
                  <a:cxn ang="0">
                    <a:pos x="14" y="2"/>
                  </a:cxn>
                  <a:cxn ang="0">
                    <a:pos x="16" y="7"/>
                  </a:cxn>
                  <a:cxn ang="0">
                    <a:pos x="16" y="11"/>
                  </a:cxn>
                  <a:cxn ang="0">
                    <a:pos x="14" y="15"/>
                  </a:cxn>
                  <a:cxn ang="0">
                    <a:pos x="10" y="17"/>
                  </a:cxn>
                  <a:cxn ang="0">
                    <a:pos x="5" y="17"/>
                  </a:cxn>
                  <a:cxn ang="0">
                    <a:pos x="2" y="15"/>
                  </a:cxn>
                  <a:cxn ang="0">
                    <a:pos x="0" y="11"/>
                  </a:cxn>
                  <a:cxn ang="0">
                    <a:pos x="0" y="6"/>
                  </a:cxn>
                  <a:cxn ang="0">
                    <a:pos x="2" y="3"/>
                  </a:cxn>
                  <a:cxn ang="0">
                    <a:pos x="5" y="0"/>
                  </a:cxn>
                </a:cxnLst>
                <a:rect l="0" t="0" r="r" b="b"/>
                <a:pathLst>
                  <a:path w="16" h="17">
                    <a:moveTo>
                      <a:pt x="5" y="0"/>
                    </a:moveTo>
                    <a:lnTo>
                      <a:pt x="10" y="0"/>
                    </a:lnTo>
                    <a:lnTo>
                      <a:pt x="14" y="2"/>
                    </a:lnTo>
                    <a:lnTo>
                      <a:pt x="16" y="7"/>
                    </a:lnTo>
                    <a:lnTo>
                      <a:pt x="16" y="11"/>
                    </a:lnTo>
                    <a:lnTo>
                      <a:pt x="14" y="15"/>
                    </a:lnTo>
                    <a:lnTo>
                      <a:pt x="10" y="17"/>
                    </a:lnTo>
                    <a:lnTo>
                      <a:pt x="5" y="17"/>
                    </a:lnTo>
                    <a:lnTo>
                      <a:pt x="2" y="15"/>
                    </a:lnTo>
                    <a:lnTo>
                      <a:pt x="0" y="11"/>
                    </a:lnTo>
                    <a:lnTo>
                      <a:pt x="0" y="6"/>
                    </a:lnTo>
                    <a:lnTo>
                      <a:pt x="2" y="3"/>
                    </a:lnTo>
                    <a:lnTo>
                      <a:pt x="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6" name="Freeform 720"/>
              <p:cNvSpPr>
                <a:spLocks/>
              </p:cNvSpPr>
              <p:nvPr/>
            </p:nvSpPr>
            <p:spPr bwMode="auto">
              <a:xfrm>
                <a:off x="8697913" y="3270250"/>
                <a:ext cx="66675" cy="69850"/>
              </a:xfrm>
              <a:custGeom>
                <a:avLst/>
                <a:gdLst/>
                <a:ahLst/>
                <a:cxnLst>
                  <a:cxn ang="0">
                    <a:pos x="32" y="0"/>
                  </a:cxn>
                  <a:cxn ang="0">
                    <a:pos x="42" y="33"/>
                  </a:cxn>
                  <a:cxn ang="0">
                    <a:pos x="8" y="44"/>
                  </a:cxn>
                  <a:cxn ang="0">
                    <a:pos x="0" y="10"/>
                  </a:cxn>
                  <a:cxn ang="0">
                    <a:pos x="32" y="0"/>
                  </a:cxn>
                </a:cxnLst>
                <a:rect l="0" t="0" r="r" b="b"/>
                <a:pathLst>
                  <a:path w="42" h="44">
                    <a:moveTo>
                      <a:pt x="32" y="0"/>
                    </a:moveTo>
                    <a:lnTo>
                      <a:pt x="42" y="33"/>
                    </a:lnTo>
                    <a:lnTo>
                      <a:pt x="8" y="44"/>
                    </a:lnTo>
                    <a:lnTo>
                      <a:pt x="0" y="10"/>
                    </a:lnTo>
                    <a:lnTo>
                      <a:pt x="32" y="0"/>
                    </a:lnTo>
                    <a:close/>
                  </a:path>
                </a:pathLst>
              </a:custGeom>
              <a:solidFill>
                <a:srgbClr val="9BC1B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7" name="Freeform 721"/>
              <p:cNvSpPr>
                <a:spLocks/>
              </p:cNvSpPr>
              <p:nvPr/>
            </p:nvSpPr>
            <p:spPr bwMode="auto">
              <a:xfrm>
                <a:off x="8456613" y="3275013"/>
                <a:ext cx="260350" cy="139700"/>
              </a:xfrm>
              <a:custGeom>
                <a:avLst/>
                <a:gdLst/>
                <a:ahLst/>
                <a:cxnLst>
                  <a:cxn ang="0">
                    <a:pos x="144" y="0"/>
                  </a:cxn>
                  <a:cxn ang="0">
                    <a:pos x="150" y="2"/>
                  </a:cxn>
                  <a:cxn ang="0">
                    <a:pos x="154" y="6"/>
                  </a:cxn>
                  <a:cxn ang="0">
                    <a:pos x="157" y="12"/>
                  </a:cxn>
                  <a:cxn ang="0">
                    <a:pos x="163" y="34"/>
                  </a:cxn>
                  <a:cxn ang="0">
                    <a:pos x="164" y="40"/>
                  </a:cxn>
                  <a:cxn ang="0">
                    <a:pos x="161" y="47"/>
                  </a:cxn>
                  <a:cxn ang="0">
                    <a:pos x="157" y="51"/>
                  </a:cxn>
                  <a:cxn ang="0">
                    <a:pos x="152" y="54"/>
                  </a:cxn>
                  <a:cxn ang="0">
                    <a:pos x="26" y="87"/>
                  </a:cxn>
                  <a:cxn ang="0">
                    <a:pos x="20" y="88"/>
                  </a:cxn>
                  <a:cxn ang="0">
                    <a:pos x="14" y="86"/>
                  </a:cxn>
                  <a:cxn ang="0">
                    <a:pos x="9" y="82"/>
                  </a:cxn>
                  <a:cxn ang="0">
                    <a:pos x="6" y="76"/>
                  </a:cxn>
                  <a:cxn ang="0">
                    <a:pos x="1" y="54"/>
                  </a:cxn>
                  <a:cxn ang="0">
                    <a:pos x="0" y="47"/>
                  </a:cxn>
                  <a:cxn ang="0">
                    <a:pos x="2" y="42"/>
                  </a:cxn>
                  <a:cxn ang="0">
                    <a:pos x="6" y="37"/>
                  </a:cxn>
                  <a:cxn ang="0">
                    <a:pos x="12" y="34"/>
                  </a:cxn>
                  <a:cxn ang="0">
                    <a:pos x="138" y="0"/>
                  </a:cxn>
                  <a:cxn ang="0">
                    <a:pos x="144" y="0"/>
                  </a:cxn>
                </a:cxnLst>
                <a:rect l="0" t="0" r="r" b="b"/>
                <a:pathLst>
                  <a:path w="164" h="88">
                    <a:moveTo>
                      <a:pt x="144" y="0"/>
                    </a:moveTo>
                    <a:lnTo>
                      <a:pt x="150" y="2"/>
                    </a:lnTo>
                    <a:lnTo>
                      <a:pt x="154" y="6"/>
                    </a:lnTo>
                    <a:lnTo>
                      <a:pt x="157" y="12"/>
                    </a:lnTo>
                    <a:lnTo>
                      <a:pt x="163" y="34"/>
                    </a:lnTo>
                    <a:lnTo>
                      <a:pt x="164" y="40"/>
                    </a:lnTo>
                    <a:lnTo>
                      <a:pt x="161" y="47"/>
                    </a:lnTo>
                    <a:lnTo>
                      <a:pt x="157" y="51"/>
                    </a:lnTo>
                    <a:lnTo>
                      <a:pt x="152" y="54"/>
                    </a:lnTo>
                    <a:lnTo>
                      <a:pt x="26" y="87"/>
                    </a:lnTo>
                    <a:lnTo>
                      <a:pt x="20" y="88"/>
                    </a:lnTo>
                    <a:lnTo>
                      <a:pt x="14" y="86"/>
                    </a:lnTo>
                    <a:lnTo>
                      <a:pt x="9" y="82"/>
                    </a:lnTo>
                    <a:lnTo>
                      <a:pt x="6" y="76"/>
                    </a:lnTo>
                    <a:lnTo>
                      <a:pt x="1" y="54"/>
                    </a:lnTo>
                    <a:lnTo>
                      <a:pt x="0" y="47"/>
                    </a:lnTo>
                    <a:lnTo>
                      <a:pt x="2" y="42"/>
                    </a:lnTo>
                    <a:lnTo>
                      <a:pt x="6" y="37"/>
                    </a:lnTo>
                    <a:lnTo>
                      <a:pt x="12" y="34"/>
                    </a:lnTo>
                    <a:lnTo>
                      <a:pt x="138" y="0"/>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8" name="Freeform 722"/>
              <p:cNvSpPr>
                <a:spLocks noEditPoints="1"/>
              </p:cNvSpPr>
              <p:nvPr/>
            </p:nvSpPr>
            <p:spPr bwMode="auto">
              <a:xfrm>
                <a:off x="8731250" y="3098800"/>
                <a:ext cx="333375" cy="334963"/>
              </a:xfrm>
              <a:custGeom>
                <a:avLst/>
                <a:gdLst/>
                <a:ahLst/>
                <a:cxnLst>
                  <a:cxn ang="0">
                    <a:pos x="95" y="26"/>
                  </a:cxn>
                  <a:cxn ang="0">
                    <a:pos x="69" y="34"/>
                  </a:cxn>
                  <a:cxn ang="0">
                    <a:pos x="45" y="53"/>
                  </a:cxn>
                  <a:cxn ang="0">
                    <a:pos x="30" y="79"/>
                  </a:cxn>
                  <a:cxn ang="0">
                    <a:pos x="26" y="110"/>
                  </a:cxn>
                  <a:cxn ang="0">
                    <a:pos x="34" y="141"/>
                  </a:cxn>
                  <a:cxn ang="0">
                    <a:pos x="52" y="164"/>
                  </a:cxn>
                  <a:cxn ang="0">
                    <a:pos x="76" y="179"/>
                  </a:cxn>
                  <a:cxn ang="0">
                    <a:pos x="105" y="185"/>
                  </a:cxn>
                  <a:cxn ang="0">
                    <a:pos x="126" y="182"/>
                  </a:cxn>
                  <a:cxn ang="0">
                    <a:pos x="154" y="168"/>
                  </a:cxn>
                  <a:cxn ang="0">
                    <a:pos x="174" y="145"/>
                  </a:cxn>
                  <a:cxn ang="0">
                    <a:pos x="184" y="117"/>
                  </a:cxn>
                  <a:cxn ang="0">
                    <a:pos x="182" y="85"/>
                  </a:cxn>
                  <a:cxn ang="0">
                    <a:pos x="169" y="57"/>
                  </a:cxn>
                  <a:cxn ang="0">
                    <a:pos x="147" y="38"/>
                  </a:cxn>
                  <a:cxn ang="0">
                    <a:pos x="120" y="27"/>
                  </a:cxn>
                  <a:cxn ang="0">
                    <a:pos x="105" y="0"/>
                  </a:cxn>
                  <a:cxn ang="0">
                    <a:pos x="140" y="5"/>
                  </a:cxn>
                  <a:cxn ang="0">
                    <a:pos x="169" y="21"/>
                  </a:cxn>
                  <a:cxn ang="0">
                    <a:pos x="193" y="46"/>
                  </a:cxn>
                  <a:cxn ang="0">
                    <a:pos x="207" y="78"/>
                  </a:cxn>
                  <a:cxn ang="0">
                    <a:pos x="210" y="115"/>
                  </a:cxn>
                  <a:cxn ang="0">
                    <a:pos x="201" y="150"/>
                  </a:cxn>
                  <a:cxn ang="0">
                    <a:pos x="180" y="180"/>
                  </a:cxn>
                  <a:cxn ang="0">
                    <a:pos x="150" y="201"/>
                  </a:cxn>
                  <a:cxn ang="0">
                    <a:pos x="119" y="210"/>
                  </a:cxn>
                  <a:cxn ang="0">
                    <a:pos x="88" y="209"/>
                  </a:cxn>
                  <a:cxn ang="0">
                    <a:pos x="56" y="199"/>
                  </a:cxn>
                  <a:cxn ang="0">
                    <a:pos x="29" y="178"/>
                  </a:cxn>
                  <a:cxn ang="0">
                    <a:pos x="9" y="149"/>
                  </a:cxn>
                  <a:cxn ang="0">
                    <a:pos x="0" y="113"/>
                  </a:cxn>
                  <a:cxn ang="0">
                    <a:pos x="3" y="77"/>
                  </a:cxn>
                  <a:cxn ang="0">
                    <a:pos x="18" y="44"/>
                  </a:cxn>
                  <a:cxn ang="0">
                    <a:pos x="44" y="19"/>
                  </a:cxn>
                  <a:cxn ang="0">
                    <a:pos x="78" y="3"/>
                  </a:cxn>
                  <a:cxn ang="0">
                    <a:pos x="105" y="0"/>
                  </a:cxn>
                </a:cxnLst>
                <a:rect l="0" t="0" r="r" b="b"/>
                <a:pathLst>
                  <a:path w="210" h="211">
                    <a:moveTo>
                      <a:pt x="105" y="26"/>
                    </a:moveTo>
                    <a:lnTo>
                      <a:pt x="95" y="26"/>
                    </a:lnTo>
                    <a:lnTo>
                      <a:pt x="85" y="29"/>
                    </a:lnTo>
                    <a:lnTo>
                      <a:pt x="69" y="34"/>
                    </a:lnTo>
                    <a:lnTo>
                      <a:pt x="56" y="43"/>
                    </a:lnTo>
                    <a:lnTo>
                      <a:pt x="45" y="53"/>
                    </a:lnTo>
                    <a:lnTo>
                      <a:pt x="37" y="65"/>
                    </a:lnTo>
                    <a:lnTo>
                      <a:pt x="30" y="79"/>
                    </a:lnTo>
                    <a:lnTo>
                      <a:pt x="27" y="94"/>
                    </a:lnTo>
                    <a:lnTo>
                      <a:pt x="26" y="110"/>
                    </a:lnTo>
                    <a:lnTo>
                      <a:pt x="28" y="126"/>
                    </a:lnTo>
                    <a:lnTo>
                      <a:pt x="34" y="141"/>
                    </a:lnTo>
                    <a:lnTo>
                      <a:pt x="42" y="153"/>
                    </a:lnTo>
                    <a:lnTo>
                      <a:pt x="52" y="164"/>
                    </a:lnTo>
                    <a:lnTo>
                      <a:pt x="63" y="173"/>
                    </a:lnTo>
                    <a:lnTo>
                      <a:pt x="76" y="179"/>
                    </a:lnTo>
                    <a:lnTo>
                      <a:pt x="90" y="184"/>
                    </a:lnTo>
                    <a:lnTo>
                      <a:pt x="105" y="185"/>
                    </a:lnTo>
                    <a:lnTo>
                      <a:pt x="116" y="184"/>
                    </a:lnTo>
                    <a:lnTo>
                      <a:pt x="126" y="182"/>
                    </a:lnTo>
                    <a:lnTo>
                      <a:pt x="141" y="177"/>
                    </a:lnTo>
                    <a:lnTo>
                      <a:pt x="154" y="168"/>
                    </a:lnTo>
                    <a:lnTo>
                      <a:pt x="165" y="158"/>
                    </a:lnTo>
                    <a:lnTo>
                      <a:pt x="174" y="145"/>
                    </a:lnTo>
                    <a:lnTo>
                      <a:pt x="180" y="131"/>
                    </a:lnTo>
                    <a:lnTo>
                      <a:pt x="184" y="117"/>
                    </a:lnTo>
                    <a:lnTo>
                      <a:pt x="184" y="101"/>
                    </a:lnTo>
                    <a:lnTo>
                      <a:pt x="182" y="85"/>
                    </a:lnTo>
                    <a:lnTo>
                      <a:pt x="176" y="70"/>
                    </a:lnTo>
                    <a:lnTo>
                      <a:pt x="169" y="57"/>
                    </a:lnTo>
                    <a:lnTo>
                      <a:pt x="159" y="46"/>
                    </a:lnTo>
                    <a:lnTo>
                      <a:pt x="147" y="38"/>
                    </a:lnTo>
                    <a:lnTo>
                      <a:pt x="134" y="31"/>
                    </a:lnTo>
                    <a:lnTo>
                      <a:pt x="120" y="27"/>
                    </a:lnTo>
                    <a:lnTo>
                      <a:pt x="105" y="26"/>
                    </a:lnTo>
                    <a:close/>
                    <a:moveTo>
                      <a:pt x="105" y="0"/>
                    </a:moveTo>
                    <a:lnTo>
                      <a:pt x="123" y="1"/>
                    </a:lnTo>
                    <a:lnTo>
                      <a:pt x="140" y="5"/>
                    </a:lnTo>
                    <a:lnTo>
                      <a:pt x="155" y="12"/>
                    </a:lnTo>
                    <a:lnTo>
                      <a:pt x="169" y="21"/>
                    </a:lnTo>
                    <a:lnTo>
                      <a:pt x="182" y="32"/>
                    </a:lnTo>
                    <a:lnTo>
                      <a:pt x="193" y="46"/>
                    </a:lnTo>
                    <a:lnTo>
                      <a:pt x="201" y="61"/>
                    </a:lnTo>
                    <a:lnTo>
                      <a:pt x="207" y="78"/>
                    </a:lnTo>
                    <a:lnTo>
                      <a:pt x="210" y="97"/>
                    </a:lnTo>
                    <a:lnTo>
                      <a:pt x="210" y="115"/>
                    </a:lnTo>
                    <a:lnTo>
                      <a:pt x="207" y="133"/>
                    </a:lnTo>
                    <a:lnTo>
                      <a:pt x="201" y="150"/>
                    </a:lnTo>
                    <a:lnTo>
                      <a:pt x="192" y="166"/>
                    </a:lnTo>
                    <a:lnTo>
                      <a:pt x="180" y="180"/>
                    </a:lnTo>
                    <a:lnTo>
                      <a:pt x="167" y="192"/>
                    </a:lnTo>
                    <a:lnTo>
                      <a:pt x="150" y="201"/>
                    </a:lnTo>
                    <a:lnTo>
                      <a:pt x="133" y="208"/>
                    </a:lnTo>
                    <a:lnTo>
                      <a:pt x="119" y="210"/>
                    </a:lnTo>
                    <a:lnTo>
                      <a:pt x="105" y="211"/>
                    </a:lnTo>
                    <a:lnTo>
                      <a:pt x="88" y="209"/>
                    </a:lnTo>
                    <a:lnTo>
                      <a:pt x="71" y="205"/>
                    </a:lnTo>
                    <a:lnTo>
                      <a:pt x="56" y="199"/>
                    </a:lnTo>
                    <a:lnTo>
                      <a:pt x="42" y="189"/>
                    </a:lnTo>
                    <a:lnTo>
                      <a:pt x="29" y="178"/>
                    </a:lnTo>
                    <a:lnTo>
                      <a:pt x="18" y="165"/>
                    </a:lnTo>
                    <a:lnTo>
                      <a:pt x="9" y="149"/>
                    </a:lnTo>
                    <a:lnTo>
                      <a:pt x="3" y="132"/>
                    </a:lnTo>
                    <a:lnTo>
                      <a:pt x="0" y="113"/>
                    </a:lnTo>
                    <a:lnTo>
                      <a:pt x="0" y="95"/>
                    </a:lnTo>
                    <a:lnTo>
                      <a:pt x="3" y="77"/>
                    </a:lnTo>
                    <a:lnTo>
                      <a:pt x="9" y="60"/>
                    </a:lnTo>
                    <a:lnTo>
                      <a:pt x="18" y="44"/>
                    </a:lnTo>
                    <a:lnTo>
                      <a:pt x="30" y="31"/>
                    </a:lnTo>
                    <a:lnTo>
                      <a:pt x="44" y="19"/>
                    </a:lnTo>
                    <a:lnTo>
                      <a:pt x="60" y="9"/>
                    </a:lnTo>
                    <a:lnTo>
                      <a:pt x="78" y="3"/>
                    </a:lnTo>
                    <a:lnTo>
                      <a:pt x="92" y="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05" name="Group 1004"/>
          <p:cNvGrpSpPr/>
          <p:nvPr/>
        </p:nvGrpSpPr>
        <p:grpSpPr>
          <a:xfrm>
            <a:off x="6920920" y="1043205"/>
            <a:ext cx="4267200" cy="4495800"/>
            <a:chOff x="6246812" y="1600200"/>
            <a:chExt cx="4267200" cy="4495800"/>
          </a:xfrm>
        </p:grpSpPr>
        <p:sp>
          <p:nvSpPr>
            <p:cNvPr id="1000" name="Rectangle 999"/>
            <p:cNvSpPr/>
            <p:nvPr/>
          </p:nvSpPr>
          <p:spPr>
            <a:xfrm>
              <a:off x="6246812" y="1600200"/>
              <a:ext cx="4267200" cy="4495800"/>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noFill/>
            </a:ln>
            <a:effectLst>
              <a:outerShdw blurRad="76200" dir="13500000" sy="23000" kx="1200000" algn="b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2" name="Rectangle 1001"/>
            <p:cNvSpPr/>
            <p:nvPr/>
          </p:nvSpPr>
          <p:spPr>
            <a:xfrm>
              <a:off x="6492649" y="2794710"/>
              <a:ext cx="3809999" cy="1754326"/>
            </a:xfrm>
            <a:prstGeom prst="rect">
              <a:avLst/>
            </a:prstGeom>
          </p:spPr>
          <p:txBody>
            <a:bodyPr wrap="square">
              <a:spAutoFit/>
            </a:bodyPr>
            <a:lstStyle/>
            <a:p>
              <a:pPr algn="ctr"/>
              <a:r>
                <a:rPr lang="en-US" sz="5400" b="1" dirty="0">
                  <a:solidFill>
                    <a:schemeClr val="bg1"/>
                  </a:solidFill>
                  <a:latin typeface="+mj-lt"/>
                  <a:cs typeface="Arial" pitchFamily="34" charset="0"/>
                </a:rPr>
                <a:t>Challenge Statement</a:t>
              </a:r>
            </a:p>
          </p:txBody>
        </p:sp>
      </p:grpSp>
      <p:pic>
        <p:nvPicPr>
          <p:cNvPr id="229" name="Picture 228">
            <a:extLst>
              <a:ext uri="{FF2B5EF4-FFF2-40B4-BE49-F238E27FC236}">
                <a16:creationId xmlns:a16="http://schemas.microsoft.com/office/drawing/2014/main" id="{F69844B0-2C80-4987-B005-E9C8440BA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p:cNvGrpSpPr/>
          <p:nvPr/>
        </p:nvGrpSpPr>
        <p:grpSpPr>
          <a:xfrm>
            <a:off x="1834686" y="1066800"/>
            <a:ext cx="8519452" cy="4343400"/>
            <a:chOff x="6323012" y="1600200"/>
            <a:chExt cx="4309402" cy="4343400"/>
          </a:xfrm>
        </p:grpSpPr>
        <p:sp>
          <p:nvSpPr>
            <p:cNvPr id="4" name="Rectangle 3"/>
            <p:cNvSpPr/>
            <p:nvPr/>
          </p:nvSpPr>
          <p:spPr>
            <a:xfrm>
              <a:off x="6323012" y="1600200"/>
              <a:ext cx="4305300" cy="4343400"/>
            </a:xfrm>
            <a:prstGeom prst="rect">
              <a:avLst/>
            </a:prstGeom>
            <a:solidFill>
              <a:schemeClr val="bg1">
                <a:lumMod val="8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72" name="Freeform 171"/>
            <p:cNvSpPr/>
            <p:nvPr/>
          </p:nvSpPr>
          <p:spPr>
            <a:xfrm>
              <a:off x="10058030" y="1600201"/>
              <a:ext cx="574384" cy="1066800"/>
            </a:xfrm>
            <a:custGeom>
              <a:avLst/>
              <a:gdLst>
                <a:gd name="connsiteX0" fmla="*/ 4689 w 654148"/>
                <a:gd name="connsiteY0" fmla="*/ 84406 h 595532"/>
                <a:gd name="connsiteX1" fmla="*/ 539261 w 654148"/>
                <a:gd name="connsiteY1" fmla="*/ 84406 h 595532"/>
                <a:gd name="connsiteX2" fmla="*/ 567397 w 654148"/>
                <a:gd name="connsiteY2" fmla="*/ 590843 h 595532"/>
                <a:gd name="connsiteX3" fmla="*/ 4689 w 654148"/>
                <a:gd name="connsiteY3" fmla="*/ 84406 h 595532"/>
                <a:gd name="connsiteX0" fmla="*/ 4689 w 654148"/>
                <a:gd name="connsiteY0" fmla="*/ 84406 h 590843"/>
                <a:gd name="connsiteX1" fmla="*/ 539261 w 654148"/>
                <a:gd name="connsiteY1" fmla="*/ 84406 h 590843"/>
                <a:gd name="connsiteX2" fmla="*/ 567397 w 654148"/>
                <a:gd name="connsiteY2" fmla="*/ 590843 h 590843"/>
                <a:gd name="connsiteX3" fmla="*/ 4689 w 654148"/>
                <a:gd name="connsiteY3" fmla="*/ 84406 h 590843"/>
                <a:gd name="connsiteX0" fmla="*/ 4689 w 567397"/>
                <a:gd name="connsiteY0" fmla="*/ 84406 h 590843"/>
                <a:gd name="connsiteX1" fmla="*/ 539261 w 567397"/>
                <a:gd name="connsiteY1" fmla="*/ 84406 h 590843"/>
                <a:gd name="connsiteX2" fmla="*/ 567397 w 567397"/>
                <a:gd name="connsiteY2" fmla="*/ 590843 h 590843"/>
                <a:gd name="connsiteX3" fmla="*/ 4689 w 567397"/>
                <a:gd name="connsiteY3" fmla="*/ 84406 h 590843"/>
                <a:gd name="connsiteX0" fmla="*/ 0 w 562708"/>
                <a:gd name="connsiteY0" fmla="*/ 0 h 506437"/>
                <a:gd name="connsiteX1" fmla="*/ 534572 w 562708"/>
                <a:gd name="connsiteY1" fmla="*/ 0 h 506437"/>
                <a:gd name="connsiteX2" fmla="*/ 562708 w 562708"/>
                <a:gd name="connsiteY2" fmla="*/ 506437 h 506437"/>
                <a:gd name="connsiteX3" fmla="*/ 0 w 562708"/>
                <a:gd name="connsiteY3" fmla="*/ 0 h 506437"/>
                <a:gd name="connsiteX0" fmla="*/ 0 w 609184"/>
                <a:gd name="connsiteY0" fmla="*/ 0 h 506437"/>
                <a:gd name="connsiteX1" fmla="*/ 609184 w 609184"/>
                <a:gd name="connsiteY1" fmla="*/ 0 h 506437"/>
                <a:gd name="connsiteX2" fmla="*/ 562708 w 609184"/>
                <a:gd name="connsiteY2" fmla="*/ 506437 h 506437"/>
                <a:gd name="connsiteX3" fmla="*/ 0 w 609184"/>
                <a:gd name="connsiteY3" fmla="*/ 0 h 506437"/>
                <a:gd name="connsiteX0" fmla="*/ 0 w 609184"/>
                <a:gd name="connsiteY0" fmla="*/ 0 h 531575"/>
                <a:gd name="connsiteX1" fmla="*/ 609184 w 609184"/>
                <a:gd name="connsiteY1" fmla="*/ 0 h 531575"/>
                <a:gd name="connsiteX2" fmla="*/ 598075 w 609184"/>
                <a:gd name="connsiteY2" fmla="*/ 531575 h 531575"/>
                <a:gd name="connsiteX3" fmla="*/ 0 w 609184"/>
                <a:gd name="connsiteY3" fmla="*/ 0 h 531575"/>
              </a:gdLst>
              <a:ahLst/>
              <a:cxnLst>
                <a:cxn ang="0">
                  <a:pos x="connsiteX0" y="connsiteY0"/>
                </a:cxn>
                <a:cxn ang="0">
                  <a:pos x="connsiteX1" y="connsiteY1"/>
                </a:cxn>
                <a:cxn ang="0">
                  <a:pos x="connsiteX2" y="connsiteY2"/>
                </a:cxn>
                <a:cxn ang="0">
                  <a:pos x="connsiteX3" y="connsiteY3"/>
                </a:cxn>
              </a:cxnLst>
              <a:rect l="l" t="t" r="r" b="b"/>
              <a:pathLst>
                <a:path w="609184" h="531575">
                  <a:moveTo>
                    <a:pt x="0" y="0"/>
                  </a:moveTo>
                  <a:lnTo>
                    <a:pt x="609184" y="0"/>
                  </a:lnTo>
                  <a:lnTo>
                    <a:pt x="598075" y="531575"/>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p:cNvSpPr txBox="1"/>
          <p:nvPr/>
        </p:nvSpPr>
        <p:spPr>
          <a:xfrm>
            <a:off x="2220539" y="2420561"/>
            <a:ext cx="7727247" cy="1446550"/>
          </a:xfrm>
          <a:prstGeom prst="rect">
            <a:avLst/>
          </a:prstGeom>
          <a:noFill/>
        </p:spPr>
        <p:txBody>
          <a:bodyPr wrap="square" rtlCol="0">
            <a:spAutoFit/>
          </a:bodyPr>
          <a:lstStyle/>
          <a:p>
            <a:pPr lvl="0" algn="ctr"/>
            <a:r>
              <a:rPr lang="en-US" sz="4400" b="1" kern="0">
                <a:solidFill>
                  <a:schemeClr val="tx1">
                    <a:lumMod val="85000"/>
                    <a:lumOff val="15000"/>
                  </a:schemeClr>
                </a:solidFill>
                <a:latin typeface="+mj-lt"/>
                <a:cs typeface="Arial" pitchFamily="34" charset="0"/>
              </a:rPr>
              <a:t>Reimagine </a:t>
            </a:r>
            <a:r>
              <a:rPr lang="en-US" sz="4400" b="1" kern="0" dirty="0">
                <a:solidFill>
                  <a:schemeClr val="tx1">
                    <a:lumMod val="85000"/>
                    <a:lumOff val="15000"/>
                  </a:schemeClr>
                </a:solidFill>
                <a:latin typeface="+mj-lt"/>
                <a:cs typeface="Arial" pitchFamily="34" charset="0"/>
              </a:rPr>
              <a:t>an</a:t>
            </a:r>
          </a:p>
          <a:p>
            <a:pPr lvl="0" algn="ctr"/>
            <a:r>
              <a:rPr lang="en-US" sz="4400" b="1" kern="0" dirty="0">
                <a:solidFill>
                  <a:schemeClr val="tx1">
                    <a:lumMod val="85000"/>
                    <a:lumOff val="15000"/>
                  </a:schemeClr>
                </a:solidFill>
                <a:latin typeface="+mj-lt"/>
                <a:cs typeface="Arial" pitchFamily="34" charset="0"/>
              </a:rPr>
              <a:t>Expense Tracking Application</a:t>
            </a:r>
          </a:p>
        </p:txBody>
      </p:sp>
      <p:grpSp>
        <p:nvGrpSpPr>
          <p:cNvPr id="280" name="Group 279"/>
          <p:cNvGrpSpPr/>
          <p:nvPr/>
        </p:nvGrpSpPr>
        <p:grpSpPr>
          <a:xfrm>
            <a:off x="8390935" y="4480857"/>
            <a:ext cx="2790880" cy="1378168"/>
            <a:chOff x="963535" y="1811034"/>
            <a:chExt cx="5091068" cy="2514027"/>
          </a:xfrm>
        </p:grpSpPr>
        <p:grpSp>
          <p:nvGrpSpPr>
            <p:cNvPr id="281" name="Group 173"/>
            <p:cNvGrpSpPr/>
            <p:nvPr/>
          </p:nvGrpSpPr>
          <p:grpSpPr>
            <a:xfrm rot="3407839">
              <a:off x="2796673" y="-22106"/>
              <a:ext cx="1424792" cy="5091070"/>
              <a:chOff x="5133975" y="0"/>
              <a:chExt cx="1919288" cy="6858001"/>
            </a:xfrm>
            <a:effectLst>
              <a:outerShdw dist="114300" dir="3000000" algn="tl" rotWithShape="0">
                <a:prstClr val="black">
                  <a:alpha val="57000"/>
                </a:prstClr>
              </a:outerShdw>
            </a:effectLst>
          </p:grpSpPr>
          <p:sp>
            <p:nvSpPr>
              <p:cNvPr id="306" name="Freeform 90"/>
              <p:cNvSpPr>
                <a:spLocks noEditPoints="1"/>
              </p:cNvSpPr>
              <p:nvPr/>
            </p:nvSpPr>
            <p:spPr bwMode="auto">
              <a:xfrm>
                <a:off x="5145088" y="193675"/>
                <a:ext cx="1897063" cy="6657975"/>
              </a:xfrm>
              <a:custGeom>
                <a:avLst/>
                <a:gdLst/>
                <a:ahLst/>
                <a:cxnLst>
                  <a:cxn ang="0">
                    <a:pos x="400" y="18"/>
                  </a:cxn>
                  <a:cxn ang="0">
                    <a:pos x="407" y="47"/>
                  </a:cxn>
                  <a:cxn ang="0">
                    <a:pos x="421" y="76"/>
                  </a:cxn>
                  <a:cxn ang="0">
                    <a:pos x="444" y="104"/>
                  </a:cxn>
                  <a:cxn ang="0">
                    <a:pos x="462" y="124"/>
                  </a:cxn>
                  <a:cxn ang="0">
                    <a:pos x="496" y="152"/>
                  </a:cxn>
                  <a:cxn ang="0">
                    <a:pos x="522" y="169"/>
                  </a:cxn>
                  <a:cxn ang="0">
                    <a:pos x="551" y="186"/>
                  </a:cxn>
                  <a:cxn ang="0">
                    <a:pos x="617" y="217"/>
                  </a:cxn>
                  <a:cxn ang="0">
                    <a:pos x="671" y="237"/>
                  </a:cxn>
                  <a:cxn ang="0">
                    <a:pos x="730" y="254"/>
                  </a:cxn>
                  <a:cxn ang="0">
                    <a:pos x="810" y="271"/>
                  </a:cxn>
                  <a:cxn ang="0">
                    <a:pos x="869" y="277"/>
                  </a:cxn>
                  <a:cxn ang="0">
                    <a:pos x="906" y="280"/>
                  </a:cxn>
                  <a:cxn ang="0">
                    <a:pos x="943" y="281"/>
                  </a:cxn>
                  <a:cxn ang="0">
                    <a:pos x="978" y="280"/>
                  </a:cxn>
                  <a:cxn ang="0">
                    <a:pos x="1011" y="276"/>
                  </a:cxn>
                  <a:cxn ang="0">
                    <a:pos x="1057" y="268"/>
                  </a:cxn>
                  <a:cxn ang="0">
                    <a:pos x="1098" y="256"/>
                  </a:cxn>
                  <a:cxn ang="0">
                    <a:pos x="1132" y="241"/>
                  </a:cxn>
                  <a:cxn ang="0">
                    <a:pos x="1152" y="228"/>
                  </a:cxn>
                  <a:cxn ang="0">
                    <a:pos x="1168" y="213"/>
                  </a:cxn>
                  <a:cxn ang="0">
                    <a:pos x="1186" y="190"/>
                  </a:cxn>
                  <a:cxn ang="0">
                    <a:pos x="1193" y="171"/>
                  </a:cxn>
                  <a:cxn ang="0">
                    <a:pos x="994" y="4034"/>
                  </a:cxn>
                  <a:cxn ang="0">
                    <a:pos x="990" y="4057"/>
                  </a:cxn>
                  <a:cxn ang="0">
                    <a:pos x="976" y="4089"/>
                  </a:cxn>
                  <a:cxn ang="0">
                    <a:pos x="960" y="4109"/>
                  </a:cxn>
                  <a:cxn ang="0">
                    <a:pos x="928" y="4135"/>
                  </a:cxn>
                  <a:cxn ang="0">
                    <a:pos x="902" y="4150"/>
                  </a:cxn>
                  <a:cxn ang="0">
                    <a:pos x="872" y="4163"/>
                  </a:cxn>
                  <a:cxn ang="0">
                    <a:pos x="839" y="4173"/>
                  </a:cxn>
                  <a:cxn ang="0">
                    <a:pos x="802" y="4182"/>
                  </a:cxn>
                  <a:cxn ang="0">
                    <a:pos x="764" y="4188"/>
                  </a:cxn>
                  <a:cxn ang="0">
                    <a:pos x="701" y="4193"/>
                  </a:cxn>
                  <a:cxn ang="0">
                    <a:pos x="657" y="4194"/>
                  </a:cxn>
                  <a:cxn ang="0">
                    <a:pos x="611" y="4192"/>
                  </a:cxn>
                  <a:cxn ang="0">
                    <a:pos x="538" y="4185"/>
                  </a:cxn>
                  <a:cxn ang="0">
                    <a:pos x="438" y="4167"/>
                  </a:cxn>
                  <a:cxn ang="0">
                    <a:pos x="387" y="4154"/>
                  </a:cxn>
                  <a:cxn ang="0">
                    <a:pos x="339" y="4139"/>
                  </a:cxn>
                  <a:cxn ang="0">
                    <a:pos x="293" y="4122"/>
                  </a:cxn>
                  <a:cxn ang="0">
                    <a:pos x="249" y="4105"/>
                  </a:cxn>
                  <a:cxn ang="0">
                    <a:pos x="208" y="4086"/>
                  </a:cxn>
                  <a:cxn ang="0">
                    <a:pos x="136" y="4044"/>
                  </a:cxn>
                  <a:cxn ang="0">
                    <a:pos x="106" y="4021"/>
                  </a:cxn>
                  <a:cxn ang="0">
                    <a:pos x="65" y="3986"/>
                  </a:cxn>
                  <a:cxn ang="0">
                    <a:pos x="35" y="3951"/>
                  </a:cxn>
                  <a:cxn ang="0">
                    <a:pos x="13" y="3914"/>
                  </a:cxn>
                  <a:cxn ang="0">
                    <a:pos x="2" y="3877"/>
                  </a:cxn>
                  <a:cxn ang="0">
                    <a:pos x="1" y="3843"/>
                  </a:cxn>
                  <a:cxn ang="0">
                    <a:pos x="402" y="0"/>
                  </a:cxn>
                  <a:cxn ang="0">
                    <a:pos x="400" y="9"/>
                  </a:cxn>
                </a:cxnLst>
                <a:rect l="0" t="0" r="r" b="b"/>
                <a:pathLst>
                  <a:path w="1195" h="4194">
                    <a:moveTo>
                      <a:pt x="400" y="13"/>
                    </a:moveTo>
                    <a:lnTo>
                      <a:pt x="400" y="18"/>
                    </a:lnTo>
                    <a:lnTo>
                      <a:pt x="402" y="29"/>
                    </a:lnTo>
                    <a:lnTo>
                      <a:pt x="407" y="47"/>
                    </a:lnTo>
                    <a:lnTo>
                      <a:pt x="411" y="57"/>
                    </a:lnTo>
                    <a:lnTo>
                      <a:pt x="421" y="76"/>
                    </a:lnTo>
                    <a:lnTo>
                      <a:pt x="428" y="86"/>
                    </a:lnTo>
                    <a:lnTo>
                      <a:pt x="444" y="104"/>
                    </a:lnTo>
                    <a:lnTo>
                      <a:pt x="453" y="115"/>
                    </a:lnTo>
                    <a:lnTo>
                      <a:pt x="462" y="124"/>
                    </a:lnTo>
                    <a:lnTo>
                      <a:pt x="473" y="133"/>
                    </a:lnTo>
                    <a:lnTo>
                      <a:pt x="496" y="152"/>
                    </a:lnTo>
                    <a:lnTo>
                      <a:pt x="509" y="161"/>
                    </a:lnTo>
                    <a:lnTo>
                      <a:pt x="522" y="169"/>
                    </a:lnTo>
                    <a:lnTo>
                      <a:pt x="537" y="178"/>
                    </a:lnTo>
                    <a:lnTo>
                      <a:pt x="551" y="186"/>
                    </a:lnTo>
                    <a:lnTo>
                      <a:pt x="583" y="201"/>
                    </a:lnTo>
                    <a:lnTo>
                      <a:pt x="617" y="217"/>
                    </a:lnTo>
                    <a:lnTo>
                      <a:pt x="634" y="224"/>
                    </a:lnTo>
                    <a:lnTo>
                      <a:pt x="671" y="237"/>
                    </a:lnTo>
                    <a:lnTo>
                      <a:pt x="691" y="243"/>
                    </a:lnTo>
                    <a:lnTo>
                      <a:pt x="730" y="254"/>
                    </a:lnTo>
                    <a:lnTo>
                      <a:pt x="751" y="259"/>
                    </a:lnTo>
                    <a:lnTo>
                      <a:pt x="810" y="271"/>
                    </a:lnTo>
                    <a:lnTo>
                      <a:pt x="850" y="276"/>
                    </a:lnTo>
                    <a:lnTo>
                      <a:pt x="869" y="277"/>
                    </a:lnTo>
                    <a:lnTo>
                      <a:pt x="888" y="280"/>
                    </a:lnTo>
                    <a:lnTo>
                      <a:pt x="906" y="280"/>
                    </a:lnTo>
                    <a:lnTo>
                      <a:pt x="925" y="281"/>
                    </a:lnTo>
                    <a:lnTo>
                      <a:pt x="943" y="281"/>
                    </a:lnTo>
                    <a:lnTo>
                      <a:pt x="961" y="280"/>
                    </a:lnTo>
                    <a:lnTo>
                      <a:pt x="978" y="280"/>
                    </a:lnTo>
                    <a:lnTo>
                      <a:pt x="995" y="277"/>
                    </a:lnTo>
                    <a:lnTo>
                      <a:pt x="1011" y="276"/>
                    </a:lnTo>
                    <a:lnTo>
                      <a:pt x="1043" y="271"/>
                    </a:lnTo>
                    <a:lnTo>
                      <a:pt x="1057" y="268"/>
                    </a:lnTo>
                    <a:lnTo>
                      <a:pt x="1072" y="264"/>
                    </a:lnTo>
                    <a:lnTo>
                      <a:pt x="1098" y="256"/>
                    </a:lnTo>
                    <a:lnTo>
                      <a:pt x="1122" y="246"/>
                    </a:lnTo>
                    <a:lnTo>
                      <a:pt x="1132" y="241"/>
                    </a:lnTo>
                    <a:lnTo>
                      <a:pt x="1143" y="234"/>
                    </a:lnTo>
                    <a:lnTo>
                      <a:pt x="1152" y="228"/>
                    </a:lnTo>
                    <a:lnTo>
                      <a:pt x="1160" y="221"/>
                    </a:lnTo>
                    <a:lnTo>
                      <a:pt x="1168" y="213"/>
                    </a:lnTo>
                    <a:lnTo>
                      <a:pt x="1181" y="197"/>
                    </a:lnTo>
                    <a:lnTo>
                      <a:pt x="1186" y="190"/>
                    </a:lnTo>
                    <a:lnTo>
                      <a:pt x="1190" y="180"/>
                    </a:lnTo>
                    <a:lnTo>
                      <a:pt x="1193" y="171"/>
                    </a:lnTo>
                    <a:lnTo>
                      <a:pt x="1195" y="153"/>
                    </a:lnTo>
                    <a:lnTo>
                      <a:pt x="994" y="4034"/>
                    </a:lnTo>
                    <a:lnTo>
                      <a:pt x="993" y="4046"/>
                    </a:lnTo>
                    <a:lnTo>
                      <a:pt x="990" y="4057"/>
                    </a:lnTo>
                    <a:lnTo>
                      <a:pt x="986" y="4069"/>
                    </a:lnTo>
                    <a:lnTo>
                      <a:pt x="976" y="4089"/>
                    </a:lnTo>
                    <a:lnTo>
                      <a:pt x="968" y="4100"/>
                    </a:lnTo>
                    <a:lnTo>
                      <a:pt x="960" y="4109"/>
                    </a:lnTo>
                    <a:lnTo>
                      <a:pt x="939" y="4127"/>
                    </a:lnTo>
                    <a:lnTo>
                      <a:pt x="928" y="4135"/>
                    </a:lnTo>
                    <a:lnTo>
                      <a:pt x="915" y="4143"/>
                    </a:lnTo>
                    <a:lnTo>
                      <a:pt x="902" y="4150"/>
                    </a:lnTo>
                    <a:lnTo>
                      <a:pt x="888" y="4156"/>
                    </a:lnTo>
                    <a:lnTo>
                      <a:pt x="872" y="4163"/>
                    </a:lnTo>
                    <a:lnTo>
                      <a:pt x="856" y="4168"/>
                    </a:lnTo>
                    <a:lnTo>
                      <a:pt x="839" y="4173"/>
                    </a:lnTo>
                    <a:lnTo>
                      <a:pt x="821" y="4178"/>
                    </a:lnTo>
                    <a:lnTo>
                      <a:pt x="802" y="4182"/>
                    </a:lnTo>
                    <a:lnTo>
                      <a:pt x="784" y="4185"/>
                    </a:lnTo>
                    <a:lnTo>
                      <a:pt x="764" y="4188"/>
                    </a:lnTo>
                    <a:lnTo>
                      <a:pt x="743" y="4190"/>
                    </a:lnTo>
                    <a:lnTo>
                      <a:pt x="701" y="4193"/>
                    </a:lnTo>
                    <a:lnTo>
                      <a:pt x="679" y="4194"/>
                    </a:lnTo>
                    <a:lnTo>
                      <a:pt x="657" y="4194"/>
                    </a:lnTo>
                    <a:lnTo>
                      <a:pt x="633" y="4193"/>
                    </a:lnTo>
                    <a:lnTo>
                      <a:pt x="611" y="4192"/>
                    </a:lnTo>
                    <a:lnTo>
                      <a:pt x="586" y="4190"/>
                    </a:lnTo>
                    <a:lnTo>
                      <a:pt x="538" y="4185"/>
                    </a:lnTo>
                    <a:lnTo>
                      <a:pt x="488" y="4177"/>
                    </a:lnTo>
                    <a:lnTo>
                      <a:pt x="438" y="4167"/>
                    </a:lnTo>
                    <a:lnTo>
                      <a:pt x="412" y="4160"/>
                    </a:lnTo>
                    <a:lnTo>
                      <a:pt x="387" y="4154"/>
                    </a:lnTo>
                    <a:lnTo>
                      <a:pt x="363" y="4147"/>
                    </a:lnTo>
                    <a:lnTo>
                      <a:pt x="339" y="4139"/>
                    </a:lnTo>
                    <a:lnTo>
                      <a:pt x="316" y="4131"/>
                    </a:lnTo>
                    <a:lnTo>
                      <a:pt x="293" y="4122"/>
                    </a:lnTo>
                    <a:lnTo>
                      <a:pt x="272" y="4114"/>
                    </a:lnTo>
                    <a:lnTo>
                      <a:pt x="249" y="4105"/>
                    </a:lnTo>
                    <a:lnTo>
                      <a:pt x="228" y="4095"/>
                    </a:lnTo>
                    <a:lnTo>
                      <a:pt x="208" y="4086"/>
                    </a:lnTo>
                    <a:lnTo>
                      <a:pt x="153" y="4054"/>
                    </a:lnTo>
                    <a:lnTo>
                      <a:pt x="136" y="4044"/>
                    </a:lnTo>
                    <a:lnTo>
                      <a:pt x="120" y="4032"/>
                    </a:lnTo>
                    <a:lnTo>
                      <a:pt x="106" y="4021"/>
                    </a:lnTo>
                    <a:lnTo>
                      <a:pt x="92" y="4010"/>
                    </a:lnTo>
                    <a:lnTo>
                      <a:pt x="65" y="3986"/>
                    </a:lnTo>
                    <a:lnTo>
                      <a:pt x="44" y="3962"/>
                    </a:lnTo>
                    <a:lnTo>
                      <a:pt x="35" y="3951"/>
                    </a:lnTo>
                    <a:lnTo>
                      <a:pt x="26" y="3938"/>
                    </a:lnTo>
                    <a:lnTo>
                      <a:pt x="13" y="3914"/>
                    </a:lnTo>
                    <a:lnTo>
                      <a:pt x="5" y="3890"/>
                    </a:lnTo>
                    <a:lnTo>
                      <a:pt x="2" y="3877"/>
                    </a:lnTo>
                    <a:lnTo>
                      <a:pt x="0" y="3854"/>
                    </a:lnTo>
                    <a:lnTo>
                      <a:pt x="1" y="3843"/>
                    </a:lnTo>
                    <a:lnTo>
                      <a:pt x="400" y="13"/>
                    </a:lnTo>
                    <a:close/>
                    <a:moveTo>
                      <a:pt x="402" y="0"/>
                    </a:moveTo>
                    <a:lnTo>
                      <a:pt x="400" y="13"/>
                    </a:lnTo>
                    <a:lnTo>
                      <a:pt x="400" y="9"/>
                    </a:lnTo>
                    <a:lnTo>
                      <a:pt x="402" y="0"/>
                    </a:lnTo>
                    <a:close/>
                  </a:path>
                </a:pathLst>
              </a:custGeom>
              <a:solidFill>
                <a:srgbClr val="7F768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91"/>
              <p:cNvSpPr>
                <a:spLocks noEditPoints="1"/>
              </p:cNvSpPr>
              <p:nvPr/>
            </p:nvSpPr>
            <p:spPr bwMode="auto">
              <a:xfrm>
                <a:off x="5214938" y="203200"/>
                <a:ext cx="1771650" cy="6613525"/>
              </a:xfrm>
              <a:custGeom>
                <a:avLst/>
                <a:gdLst/>
                <a:ahLst/>
                <a:cxnLst>
                  <a:cxn ang="0">
                    <a:pos x="1116" y="153"/>
                  </a:cxn>
                  <a:cxn ang="0">
                    <a:pos x="390" y="11"/>
                  </a:cxn>
                  <a:cxn ang="0">
                    <a:pos x="392" y="26"/>
                  </a:cxn>
                  <a:cxn ang="0">
                    <a:pos x="397" y="43"/>
                  </a:cxn>
                  <a:cxn ang="0">
                    <a:pos x="410" y="71"/>
                  </a:cxn>
                  <a:cxn ang="0">
                    <a:pos x="430" y="97"/>
                  </a:cxn>
                  <a:cxn ang="0">
                    <a:pos x="448" y="114"/>
                  </a:cxn>
                  <a:cxn ang="0">
                    <a:pos x="468" y="131"/>
                  </a:cxn>
                  <a:cxn ang="0">
                    <a:pos x="490" y="147"/>
                  </a:cxn>
                  <a:cxn ang="0">
                    <a:pos x="515" y="163"/>
                  </a:cxn>
                  <a:cxn ang="0">
                    <a:pos x="543" y="178"/>
                  </a:cxn>
                  <a:cxn ang="0">
                    <a:pos x="573" y="193"/>
                  </a:cxn>
                  <a:cxn ang="0">
                    <a:pos x="622" y="211"/>
                  </a:cxn>
                  <a:cxn ang="0">
                    <a:pos x="656" y="223"/>
                  </a:cxn>
                  <a:cxn ang="0">
                    <a:pos x="748" y="245"/>
                  </a:cxn>
                  <a:cxn ang="0">
                    <a:pos x="802" y="253"/>
                  </a:cxn>
                  <a:cxn ang="0">
                    <a:pos x="903" y="257"/>
                  </a:cxn>
                  <a:cxn ang="0">
                    <a:pos x="933" y="254"/>
                  </a:cxn>
                  <a:cxn ang="0">
                    <a:pos x="963" y="250"/>
                  </a:cxn>
                  <a:cxn ang="0">
                    <a:pos x="991" y="245"/>
                  </a:cxn>
                  <a:cxn ang="0">
                    <a:pos x="1016" y="239"/>
                  </a:cxn>
                  <a:cxn ang="0">
                    <a:pos x="1038" y="231"/>
                  </a:cxn>
                  <a:cxn ang="0">
                    <a:pos x="1068" y="215"/>
                  </a:cxn>
                  <a:cxn ang="0">
                    <a:pos x="1097" y="189"/>
                  </a:cxn>
                  <a:cxn ang="0">
                    <a:pos x="1108" y="174"/>
                  </a:cxn>
                  <a:cxn ang="0">
                    <a:pos x="1116" y="153"/>
                  </a:cxn>
                  <a:cxn ang="0">
                    <a:pos x="906" y="4031"/>
                  </a:cxn>
                  <a:cxn ang="0">
                    <a:pos x="895" y="4061"/>
                  </a:cxn>
                  <a:cxn ang="0">
                    <a:pos x="883" y="4081"/>
                  </a:cxn>
                  <a:cxn ang="0">
                    <a:pos x="857" y="4106"/>
                  </a:cxn>
                  <a:cxn ang="0">
                    <a:pos x="835" y="4120"/>
                  </a:cxn>
                  <a:cxn ang="0">
                    <a:pos x="810" y="4132"/>
                  </a:cxn>
                  <a:cxn ang="0">
                    <a:pos x="765" y="4148"/>
                  </a:cxn>
                  <a:cxn ang="0">
                    <a:pos x="732" y="4155"/>
                  </a:cxn>
                  <a:cxn ang="0">
                    <a:pos x="678" y="4163"/>
                  </a:cxn>
                  <a:cxn ang="0">
                    <a:pos x="577" y="4166"/>
                  </a:cxn>
                  <a:cxn ang="0">
                    <a:pos x="490" y="4158"/>
                  </a:cxn>
                  <a:cxn ang="0">
                    <a:pos x="422" y="4146"/>
                  </a:cxn>
                  <a:cxn ang="0">
                    <a:pos x="376" y="4136"/>
                  </a:cxn>
                  <a:cxn ang="0">
                    <a:pos x="288" y="4108"/>
                  </a:cxn>
                  <a:cxn ang="0">
                    <a:pos x="247" y="4093"/>
                  </a:cxn>
                  <a:cxn ang="0">
                    <a:pos x="208" y="4076"/>
                  </a:cxn>
                  <a:cxn ang="0">
                    <a:pos x="155" y="4048"/>
                  </a:cxn>
                  <a:cxn ang="0">
                    <a:pos x="124" y="4028"/>
                  </a:cxn>
                  <a:cxn ang="0">
                    <a:pos x="96" y="4009"/>
                  </a:cxn>
                  <a:cxn ang="0">
                    <a:pos x="59" y="3976"/>
                  </a:cxn>
                  <a:cxn ang="0">
                    <a:pos x="40" y="3955"/>
                  </a:cxn>
                  <a:cxn ang="0">
                    <a:pos x="24" y="3933"/>
                  </a:cxn>
                  <a:cxn ang="0">
                    <a:pos x="7" y="3900"/>
                  </a:cxn>
                  <a:cxn ang="0">
                    <a:pos x="0" y="3867"/>
                  </a:cxn>
                  <a:cxn ang="0">
                    <a:pos x="390" y="11"/>
                  </a:cxn>
                  <a:cxn ang="0">
                    <a:pos x="390" y="11"/>
                  </a:cxn>
                  <a:cxn ang="0">
                    <a:pos x="392" y="0"/>
                  </a:cxn>
                </a:cxnLst>
                <a:rect l="0" t="0" r="r" b="b"/>
                <a:pathLst>
                  <a:path w="1116" h="4166">
                    <a:moveTo>
                      <a:pt x="1116" y="142"/>
                    </a:moveTo>
                    <a:lnTo>
                      <a:pt x="1116" y="153"/>
                    </a:lnTo>
                    <a:lnTo>
                      <a:pt x="1116" y="142"/>
                    </a:lnTo>
                    <a:close/>
                    <a:moveTo>
                      <a:pt x="390" y="11"/>
                    </a:moveTo>
                    <a:lnTo>
                      <a:pt x="392" y="19"/>
                    </a:lnTo>
                    <a:lnTo>
                      <a:pt x="392" y="26"/>
                    </a:lnTo>
                    <a:lnTo>
                      <a:pt x="394" y="36"/>
                    </a:lnTo>
                    <a:lnTo>
                      <a:pt x="397" y="43"/>
                    </a:lnTo>
                    <a:lnTo>
                      <a:pt x="405" y="62"/>
                    </a:lnTo>
                    <a:lnTo>
                      <a:pt x="410" y="71"/>
                    </a:lnTo>
                    <a:lnTo>
                      <a:pt x="417" y="79"/>
                    </a:lnTo>
                    <a:lnTo>
                      <a:pt x="430" y="97"/>
                    </a:lnTo>
                    <a:lnTo>
                      <a:pt x="439" y="105"/>
                    </a:lnTo>
                    <a:lnTo>
                      <a:pt x="448" y="114"/>
                    </a:lnTo>
                    <a:lnTo>
                      <a:pt x="457" y="122"/>
                    </a:lnTo>
                    <a:lnTo>
                      <a:pt x="468" y="131"/>
                    </a:lnTo>
                    <a:lnTo>
                      <a:pt x="478" y="139"/>
                    </a:lnTo>
                    <a:lnTo>
                      <a:pt x="490" y="147"/>
                    </a:lnTo>
                    <a:lnTo>
                      <a:pt x="503" y="155"/>
                    </a:lnTo>
                    <a:lnTo>
                      <a:pt x="515" y="163"/>
                    </a:lnTo>
                    <a:lnTo>
                      <a:pt x="530" y="170"/>
                    </a:lnTo>
                    <a:lnTo>
                      <a:pt x="543" y="178"/>
                    </a:lnTo>
                    <a:lnTo>
                      <a:pt x="557" y="185"/>
                    </a:lnTo>
                    <a:lnTo>
                      <a:pt x="573" y="193"/>
                    </a:lnTo>
                    <a:lnTo>
                      <a:pt x="605" y="206"/>
                    </a:lnTo>
                    <a:lnTo>
                      <a:pt x="622" y="211"/>
                    </a:lnTo>
                    <a:lnTo>
                      <a:pt x="639" y="218"/>
                    </a:lnTo>
                    <a:lnTo>
                      <a:pt x="656" y="223"/>
                    </a:lnTo>
                    <a:lnTo>
                      <a:pt x="693" y="233"/>
                    </a:lnTo>
                    <a:lnTo>
                      <a:pt x="748" y="245"/>
                    </a:lnTo>
                    <a:lnTo>
                      <a:pt x="765" y="248"/>
                    </a:lnTo>
                    <a:lnTo>
                      <a:pt x="802" y="253"/>
                    </a:lnTo>
                    <a:lnTo>
                      <a:pt x="853" y="257"/>
                    </a:lnTo>
                    <a:lnTo>
                      <a:pt x="903" y="257"/>
                    </a:lnTo>
                    <a:lnTo>
                      <a:pt x="919" y="256"/>
                    </a:lnTo>
                    <a:lnTo>
                      <a:pt x="933" y="254"/>
                    </a:lnTo>
                    <a:lnTo>
                      <a:pt x="949" y="253"/>
                    </a:lnTo>
                    <a:lnTo>
                      <a:pt x="963" y="250"/>
                    </a:lnTo>
                    <a:lnTo>
                      <a:pt x="976" y="249"/>
                    </a:lnTo>
                    <a:lnTo>
                      <a:pt x="991" y="245"/>
                    </a:lnTo>
                    <a:lnTo>
                      <a:pt x="1003" y="242"/>
                    </a:lnTo>
                    <a:lnTo>
                      <a:pt x="1016" y="239"/>
                    </a:lnTo>
                    <a:lnTo>
                      <a:pt x="1028" y="235"/>
                    </a:lnTo>
                    <a:lnTo>
                      <a:pt x="1038" y="231"/>
                    </a:lnTo>
                    <a:lnTo>
                      <a:pt x="1059" y="220"/>
                    </a:lnTo>
                    <a:lnTo>
                      <a:pt x="1068" y="215"/>
                    </a:lnTo>
                    <a:lnTo>
                      <a:pt x="1092" y="195"/>
                    </a:lnTo>
                    <a:lnTo>
                      <a:pt x="1097" y="189"/>
                    </a:lnTo>
                    <a:lnTo>
                      <a:pt x="1103" y="181"/>
                    </a:lnTo>
                    <a:lnTo>
                      <a:pt x="1108" y="174"/>
                    </a:lnTo>
                    <a:lnTo>
                      <a:pt x="1112" y="165"/>
                    </a:lnTo>
                    <a:lnTo>
                      <a:pt x="1116" y="153"/>
                    </a:lnTo>
                    <a:lnTo>
                      <a:pt x="906" y="4021"/>
                    </a:lnTo>
                    <a:lnTo>
                      <a:pt x="906" y="4031"/>
                    </a:lnTo>
                    <a:lnTo>
                      <a:pt x="900" y="4052"/>
                    </a:lnTo>
                    <a:lnTo>
                      <a:pt x="895" y="4061"/>
                    </a:lnTo>
                    <a:lnTo>
                      <a:pt x="890" y="4072"/>
                    </a:lnTo>
                    <a:lnTo>
                      <a:pt x="883" y="4081"/>
                    </a:lnTo>
                    <a:lnTo>
                      <a:pt x="866" y="4098"/>
                    </a:lnTo>
                    <a:lnTo>
                      <a:pt x="857" y="4106"/>
                    </a:lnTo>
                    <a:lnTo>
                      <a:pt x="846" y="4112"/>
                    </a:lnTo>
                    <a:lnTo>
                      <a:pt x="835" y="4120"/>
                    </a:lnTo>
                    <a:lnTo>
                      <a:pt x="823" y="4127"/>
                    </a:lnTo>
                    <a:lnTo>
                      <a:pt x="810" y="4132"/>
                    </a:lnTo>
                    <a:lnTo>
                      <a:pt x="781" y="4142"/>
                    </a:lnTo>
                    <a:lnTo>
                      <a:pt x="765" y="4148"/>
                    </a:lnTo>
                    <a:lnTo>
                      <a:pt x="749" y="4152"/>
                    </a:lnTo>
                    <a:lnTo>
                      <a:pt x="732" y="4155"/>
                    </a:lnTo>
                    <a:lnTo>
                      <a:pt x="715" y="4158"/>
                    </a:lnTo>
                    <a:lnTo>
                      <a:pt x="678" y="4163"/>
                    </a:lnTo>
                    <a:lnTo>
                      <a:pt x="639" y="4166"/>
                    </a:lnTo>
                    <a:lnTo>
                      <a:pt x="577" y="4166"/>
                    </a:lnTo>
                    <a:lnTo>
                      <a:pt x="535" y="4163"/>
                    </a:lnTo>
                    <a:lnTo>
                      <a:pt x="490" y="4158"/>
                    </a:lnTo>
                    <a:lnTo>
                      <a:pt x="446" y="4150"/>
                    </a:lnTo>
                    <a:lnTo>
                      <a:pt x="422" y="4146"/>
                    </a:lnTo>
                    <a:lnTo>
                      <a:pt x="400" y="4141"/>
                    </a:lnTo>
                    <a:lnTo>
                      <a:pt x="376" y="4136"/>
                    </a:lnTo>
                    <a:lnTo>
                      <a:pt x="309" y="4116"/>
                    </a:lnTo>
                    <a:lnTo>
                      <a:pt x="288" y="4108"/>
                    </a:lnTo>
                    <a:lnTo>
                      <a:pt x="267" y="4102"/>
                    </a:lnTo>
                    <a:lnTo>
                      <a:pt x="247" y="4093"/>
                    </a:lnTo>
                    <a:lnTo>
                      <a:pt x="228" y="4085"/>
                    </a:lnTo>
                    <a:lnTo>
                      <a:pt x="208" y="4076"/>
                    </a:lnTo>
                    <a:lnTo>
                      <a:pt x="189" y="4066"/>
                    </a:lnTo>
                    <a:lnTo>
                      <a:pt x="155" y="4048"/>
                    </a:lnTo>
                    <a:lnTo>
                      <a:pt x="139" y="4039"/>
                    </a:lnTo>
                    <a:lnTo>
                      <a:pt x="124" y="4028"/>
                    </a:lnTo>
                    <a:lnTo>
                      <a:pt x="109" y="4018"/>
                    </a:lnTo>
                    <a:lnTo>
                      <a:pt x="96" y="4009"/>
                    </a:lnTo>
                    <a:lnTo>
                      <a:pt x="83" y="3997"/>
                    </a:lnTo>
                    <a:lnTo>
                      <a:pt x="59" y="3976"/>
                    </a:lnTo>
                    <a:lnTo>
                      <a:pt x="49" y="3966"/>
                    </a:lnTo>
                    <a:lnTo>
                      <a:pt x="40" y="3955"/>
                    </a:lnTo>
                    <a:lnTo>
                      <a:pt x="30" y="3943"/>
                    </a:lnTo>
                    <a:lnTo>
                      <a:pt x="24" y="3933"/>
                    </a:lnTo>
                    <a:lnTo>
                      <a:pt x="17" y="3921"/>
                    </a:lnTo>
                    <a:lnTo>
                      <a:pt x="7" y="3900"/>
                    </a:lnTo>
                    <a:lnTo>
                      <a:pt x="3" y="3888"/>
                    </a:lnTo>
                    <a:lnTo>
                      <a:pt x="0" y="3867"/>
                    </a:lnTo>
                    <a:lnTo>
                      <a:pt x="0" y="3845"/>
                    </a:lnTo>
                    <a:lnTo>
                      <a:pt x="390" y="11"/>
                    </a:lnTo>
                    <a:close/>
                    <a:moveTo>
                      <a:pt x="392" y="0"/>
                    </a:moveTo>
                    <a:lnTo>
                      <a:pt x="390" y="11"/>
                    </a:lnTo>
                    <a:lnTo>
                      <a:pt x="390" y="9"/>
                    </a:lnTo>
                    <a:lnTo>
                      <a:pt x="392" y="0"/>
                    </a:lnTo>
                    <a:close/>
                  </a:path>
                </a:pathLst>
              </a:custGeom>
              <a:solidFill>
                <a:srgbClr val="C2BDC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92"/>
              <p:cNvSpPr>
                <a:spLocks/>
              </p:cNvSpPr>
              <p:nvPr/>
            </p:nvSpPr>
            <p:spPr bwMode="auto">
              <a:xfrm>
                <a:off x="5218113" y="6070600"/>
                <a:ext cx="15875" cy="161925"/>
              </a:xfrm>
              <a:custGeom>
                <a:avLst/>
                <a:gdLst/>
                <a:ahLst/>
                <a:cxnLst>
                  <a:cxn ang="0">
                    <a:pos x="6" y="0"/>
                  </a:cxn>
                  <a:cxn ang="0">
                    <a:pos x="9" y="88"/>
                  </a:cxn>
                  <a:cxn ang="0">
                    <a:pos x="9" y="89"/>
                  </a:cxn>
                  <a:cxn ang="0">
                    <a:pos x="10" y="90"/>
                  </a:cxn>
                  <a:cxn ang="0">
                    <a:pos x="10" y="102"/>
                  </a:cxn>
                  <a:cxn ang="0">
                    <a:pos x="6" y="96"/>
                  </a:cxn>
                  <a:cxn ang="0">
                    <a:pos x="3" y="88"/>
                  </a:cxn>
                  <a:cxn ang="0">
                    <a:pos x="3" y="85"/>
                  </a:cxn>
                  <a:cxn ang="0">
                    <a:pos x="2" y="84"/>
                  </a:cxn>
                  <a:cxn ang="0">
                    <a:pos x="2" y="81"/>
                  </a:cxn>
                  <a:cxn ang="0">
                    <a:pos x="1" y="76"/>
                  </a:cxn>
                  <a:cxn ang="0">
                    <a:pos x="1" y="72"/>
                  </a:cxn>
                  <a:cxn ang="0">
                    <a:pos x="0" y="68"/>
                  </a:cxn>
                  <a:cxn ang="0">
                    <a:pos x="0" y="63"/>
                  </a:cxn>
                  <a:cxn ang="0">
                    <a:pos x="3" y="37"/>
                  </a:cxn>
                  <a:cxn ang="0">
                    <a:pos x="5" y="14"/>
                  </a:cxn>
                  <a:cxn ang="0">
                    <a:pos x="6" y="4"/>
                  </a:cxn>
                  <a:cxn ang="0">
                    <a:pos x="6" y="0"/>
                  </a:cxn>
                </a:cxnLst>
                <a:rect l="0" t="0" r="r" b="b"/>
                <a:pathLst>
                  <a:path w="10" h="102">
                    <a:moveTo>
                      <a:pt x="6" y="0"/>
                    </a:moveTo>
                    <a:lnTo>
                      <a:pt x="9" y="88"/>
                    </a:lnTo>
                    <a:lnTo>
                      <a:pt x="9" y="89"/>
                    </a:lnTo>
                    <a:lnTo>
                      <a:pt x="10" y="90"/>
                    </a:lnTo>
                    <a:lnTo>
                      <a:pt x="10" y="102"/>
                    </a:lnTo>
                    <a:lnTo>
                      <a:pt x="6" y="96"/>
                    </a:lnTo>
                    <a:lnTo>
                      <a:pt x="3" y="88"/>
                    </a:lnTo>
                    <a:lnTo>
                      <a:pt x="3" y="85"/>
                    </a:lnTo>
                    <a:lnTo>
                      <a:pt x="2" y="84"/>
                    </a:lnTo>
                    <a:lnTo>
                      <a:pt x="2" y="81"/>
                    </a:lnTo>
                    <a:lnTo>
                      <a:pt x="1" y="76"/>
                    </a:lnTo>
                    <a:lnTo>
                      <a:pt x="1" y="72"/>
                    </a:lnTo>
                    <a:lnTo>
                      <a:pt x="0" y="68"/>
                    </a:lnTo>
                    <a:lnTo>
                      <a:pt x="0" y="63"/>
                    </a:lnTo>
                    <a:lnTo>
                      <a:pt x="3" y="37"/>
                    </a:lnTo>
                    <a:lnTo>
                      <a:pt x="5" y="14"/>
                    </a:lnTo>
                    <a:lnTo>
                      <a:pt x="6" y="4"/>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93"/>
              <p:cNvSpPr>
                <a:spLocks noEditPoints="1"/>
              </p:cNvSpPr>
              <p:nvPr/>
            </p:nvSpPr>
            <p:spPr bwMode="auto">
              <a:xfrm>
                <a:off x="5227638" y="5907088"/>
                <a:ext cx="26988" cy="365125"/>
              </a:xfrm>
              <a:custGeom>
                <a:avLst/>
                <a:gdLst/>
                <a:ahLst/>
                <a:cxnLst>
                  <a:cxn ang="0">
                    <a:pos x="4" y="193"/>
                  </a:cxn>
                  <a:cxn ang="0">
                    <a:pos x="8" y="201"/>
                  </a:cxn>
                  <a:cxn ang="0">
                    <a:pos x="15" y="209"/>
                  </a:cxn>
                  <a:cxn ang="0">
                    <a:pos x="15" y="210"/>
                  </a:cxn>
                  <a:cxn ang="0">
                    <a:pos x="17" y="214"/>
                  </a:cxn>
                  <a:cxn ang="0">
                    <a:pos x="17" y="230"/>
                  </a:cxn>
                  <a:cxn ang="0">
                    <a:pos x="13" y="223"/>
                  </a:cxn>
                  <a:cxn ang="0">
                    <a:pos x="4" y="206"/>
                  </a:cxn>
                  <a:cxn ang="0">
                    <a:pos x="4" y="193"/>
                  </a:cxn>
                  <a:cxn ang="0">
                    <a:pos x="11" y="0"/>
                  </a:cxn>
                  <a:cxn ang="0">
                    <a:pos x="13" y="96"/>
                  </a:cxn>
                  <a:cxn ang="0">
                    <a:pos x="13" y="106"/>
                  </a:cxn>
                  <a:cxn ang="0">
                    <a:pos x="15" y="110"/>
                  </a:cxn>
                  <a:cxn ang="0">
                    <a:pos x="12" y="107"/>
                  </a:cxn>
                  <a:cxn ang="0">
                    <a:pos x="12" y="111"/>
                  </a:cxn>
                  <a:cxn ang="0">
                    <a:pos x="11" y="121"/>
                  </a:cxn>
                  <a:cxn ang="0">
                    <a:pos x="8" y="144"/>
                  </a:cxn>
                  <a:cxn ang="0">
                    <a:pos x="5" y="170"/>
                  </a:cxn>
                  <a:cxn ang="0">
                    <a:pos x="4" y="188"/>
                  </a:cxn>
                  <a:cxn ang="0">
                    <a:pos x="3" y="191"/>
                  </a:cxn>
                  <a:cxn ang="0">
                    <a:pos x="0" y="103"/>
                  </a:cxn>
                  <a:cxn ang="0">
                    <a:pos x="1" y="98"/>
                  </a:cxn>
                  <a:cxn ang="0">
                    <a:pos x="4" y="77"/>
                  </a:cxn>
                  <a:cxn ang="0">
                    <a:pos x="5" y="55"/>
                  </a:cxn>
                  <a:cxn ang="0">
                    <a:pos x="8" y="35"/>
                  </a:cxn>
                  <a:cxn ang="0">
                    <a:pos x="9" y="19"/>
                  </a:cxn>
                  <a:cxn ang="0">
                    <a:pos x="9" y="11"/>
                  </a:cxn>
                  <a:cxn ang="0">
                    <a:pos x="11" y="0"/>
                  </a:cxn>
                </a:cxnLst>
                <a:rect l="0" t="0" r="r" b="b"/>
                <a:pathLst>
                  <a:path w="17" h="230">
                    <a:moveTo>
                      <a:pt x="4" y="193"/>
                    </a:moveTo>
                    <a:lnTo>
                      <a:pt x="8" y="201"/>
                    </a:lnTo>
                    <a:lnTo>
                      <a:pt x="15" y="209"/>
                    </a:lnTo>
                    <a:lnTo>
                      <a:pt x="15" y="210"/>
                    </a:lnTo>
                    <a:lnTo>
                      <a:pt x="17" y="214"/>
                    </a:lnTo>
                    <a:lnTo>
                      <a:pt x="17" y="230"/>
                    </a:lnTo>
                    <a:lnTo>
                      <a:pt x="13" y="223"/>
                    </a:lnTo>
                    <a:lnTo>
                      <a:pt x="4" y="206"/>
                    </a:lnTo>
                    <a:lnTo>
                      <a:pt x="4" y="193"/>
                    </a:lnTo>
                    <a:close/>
                    <a:moveTo>
                      <a:pt x="11" y="0"/>
                    </a:moveTo>
                    <a:lnTo>
                      <a:pt x="13" y="96"/>
                    </a:lnTo>
                    <a:lnTo>
                      <a:pt x="13" y="106"/>
                    </a:lnTo>
                    <a:lnTo>
                      <a:pt x="15" y="110"/>
                    </a:lnTo>
                    <a:lnTo>
                      <a:pt x="12" y="107"/>
                    </a:lnTo>
                    <a:lnTo>
                      <a:pt x="12" y="111"/>
                    </a:lnTo>
                    <a:lnTo>
                      <a:pt x="11" y="121"/>
                    </a:lnTo>
                    <a:lnTo>
                      <a:pt x="8" y="144"/>
                    </a:lnTo>
                    <a:lnTo>
                      <a:pt x="5" y="170"/>
                    </a:lnTo>
                    <a:lnTo>
                      <a:pt x="4" y="188"/>
                    </a:lnTo>
                    <a:lnTo>
                      <a:pt x="3" y="191"/>
                    </a:lnTo>
                    <a:lnTo>
                      <a:pt x="0" y="103"/>
                    </a:lnTo>
                    <a:lnTo>
                      <a:pt x="1" y="98"/>
                    </a:lnTo>
                    <a:lnTo>
                      <a:pt x="4" y="77"/>
                    </a:lnTo>
                    <a:lnTo>
                      <a:pt x="5" y="55"/>
                    </a:lnTo>
                    <a:lnTo>
                      <a:pt x="8" y="35"/>
                    </a:lnTo>
                    <a:lnTo>
                      <a:pt x="9" y="19"/>
                    </a:lnTo>
                    <a:lnTo>
                      <a:pt x="9" y="11"/>
                    </a:lnTo>
                    <a:lnTo>
                      <a:pt x="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94"/>
              <p:cNvSpPr>
                <a:spLocks noEditPoints="1"/>
              </p:cNvSpPr>
              <p:nvPr/>
            </p:nvSpPr>
            <p:spPr bwMode="auto">
              <a:xfrm>
                <a:off x="5245100" y="5740400"/>
                <a:ext cx="33338" cy="558800"/>
              </a:xfrm>
              <a:custGeom>
                <a:avLst/>
                <a:gdLst/>
                <a:ahLst/>
                <a:cxnLst>
                  <a:cxn ang="0">
                    <a:pos x="6" y="319"/>
                  </a:cxn>
                  <a:cxn ang="0">
                    <a:pos x="15" y="334"/>
                  </a:cxn>
                  <a:cxn ang="0">
                    <a:pos x="19" y="339"/>
                  </a:cxn>
                  <a:cxn ang="0">
                    <a:pos x="21" y="352"/>
                  </a:cxn>
                  <a:cxn ang="0">
                    <a:pos x="13" y="343"/>
                  </a:cxn>
                  <a:cxn ang="0">
                    <a:pos x="6" y="335"/>
                  </a:cxn>
                  <a:cxn ang="0">
                    <a:pos x="6" y="319"/>
                  </a:cxn>
                  <a:cxn ang="0">
                    <a:pos x="2" y="211"/>
                  </a:cxn>
                  <a:cxn ang="0">
                    <a:pos x="4" y="212"/>
                  </a:cxn>
                  <a:cxn ang="0">
                    <a:pos x="6" y="216"/>
                  </a:cxn>
                  <a:cxn ang="0">
                    <a:pos x="7" y="218"/>
                  </a:cxn>
                  <a:cxn ang="0">
                    <a:pos x="17" y="232"/>
                  </a:cxn>
                  <a:cxn ang="0">
                    <a:pos x="17" y="237"/>
                  </a:cxn>
                  <a:cxn ang="0">
                    <a:pos x="9" y="225"/>
                  </a:cxn>
                  <a:cxn ang="0">
                    <a:pos x="4" y="215"/>
                  </a:cxn>
                  <a:cxn ang="0">
                    <a:pos x="2" y="211"/>
                  </a:cxn>
                  <a:cxn ang="0">
                    <a:pos x="9" y="0"/>
                  </a:cxn>
                  <a:cxn ang="0">
                    <a:pos x="13" y="98"/>
                  </a:cxn>
                  <a:cxn ang="0">
                    <a:pos x="10" y="119"/>
                  </a:cxn>
                  <a:cxn ang="0">
                    <a:pos x="13" y="122"/>
                  </a:cxn>
                  <a:cxn ang="0">
                    <a:pos x="13" y="127"/>
                  </a:cxn>
                  <a:cxn ang="0">
                    <a:pos x="11" y="125"/>
                  </a:cxn>
                  <a:cxn ang="0">
                    <a:pos x="10" y="123"/>
                  </a:cxn>
                  <a:cxn ang="0">
                    <a:pos x="9" y="129"/>
                  </a:cxn>
                  <a:cxn ang="0">
                    <a:pos x="7" y="144"/>
                  </a:cxn>
                  <a:cxn ang="0">
                    <a:pos x="6" y="163"/>
                  </a:cxn>
                  <a:cxn ang="0">
                    <a:pos x="4" y="186"/>
                  </a:cxn>
                  <a:cxn ang="0">
                    <a:pos x="2" y="201"/>
                  </a:cxn>
                  <a:cxn ang="0">
                    <a:pos x="0" y="105"/>
                  </a:cxn>
                  <a:cxn ang="0">
                    <a:pos x="1" y="91"/>
                  </a:cxn>
                  <a:cxn ang="0">
                    <a:pos x="2" y="73"/>
                  </a:cxn>
                  <a:cxn ang="0">
                    <a:pos x="4" y="64"/>
                  </a:cxn>
                  <a:cxn ang="0">
                    <a:pos x="6" y="39"/>
                  </a:cxn>
                  <a:cxn ang="0">
                    <a:pos x="7" y="27"/>
                  </a:cxn>
                  <a:cxn ang="0">
                    <a:pos x="9" y="9"/>
                  </a:cxn>
                  <a:cxn ang="0">
                    <a:pos x="9" y="0"/>
                  </a:cxn>
                </a:cxnLst>
                <a:rect l="0" t="0" r="r" b="b"/>
                <a:pathLst>
                  <a:path w="21" h="352">
                    <a:moveTo>
                      <a:pt x="6" y="319"/>
                    </a:moveTo>
                    <a:lnTo>
                      <a:pt x="15" y="334"/>
                    </a:lnTo>
                    <a:lnTo>
                      <a:pt x="19" y="339"/>
                    </a:lnTo>
                    <a:lnTo>
                      <a:pt x="21" y="352"/>
                    </a:lnTo>
                    <a:lnTo>
                      <a:pt x="13" y="343"/>
                    </a:lnTo>
                    <a:lnTo>
                      <a:pt x="6" y="335"/>
                    </a:lnTo>
                    <a:lnTo>
                      <a:pt x="6" y="319"/>
                    </a:lnTo>
                    <a:close/>
                    <a:moveTo>
                      <a:pt x="2" y="211"/>
                    </a:moveTo>
                    <a:lnTo>
                      <a:pt x="4" y="212"/>
                    </a:lnTo>
                    <a:lnTo>
                      <a:pt x="6" y="216"/>
                    </a:lnTo>
                    <a:lnTo>
                      <a:pt x="7" y="218"/>
                    </a:lnTo>
                    <a:lnTo>
                      <a:pt x="17" y="232"/>
                    </a:lnTo>
                    <a:lnTo>
                      <a:pt x="17" y="237"/>
                    </a:lnTo>
                    <a:lnTo>
                      <a:pt x="9" y="225"/>
                    </a:lnTo>
                    <a:lnTo>
                      <a:pt x="4" y="215"/>
                    </a:lnTo>
                    <a:lnTo>
                      <a:pt x="2" y="211"/>
                    </a:lnTo>
                    <a:close/>
                    <a:moveTo>
                      <a:pt x="9" y="0"/>
                    </a:moveTo>
                    <a:lnTo>
                      <a:pt x="13" y="98"/>
                    </a:lnTo>
                    <a:lnTo>
                      <a:pt x="10" y="119"/>
                    </a:lnTo>
                    <a:lnTo>
                      <a:pt x="13" y="122"/>
                    </a:lnTo>
                    <a:lnTo>
                      <a:pt x="13" y="127"/>
                    </a:lnTo>
                    <a:lnTo>
                      <a:pt x="11" y="125"/>
                    </a:lnTo>
                    <a:lnTo>
                      <a:pt x="10" y="123"/>
                    </a:lnTo>
                    <a:lnTo>
                      <a:pt x="9" y="129"/>
                    </a:lnTo>
                    <a:lnTo>
                      <a:pt x="7" y="144"/>
                    </a:lnTo>
                    <a:lnTo>
                      <a:pt x="6" y="163"/>
                    </a:lnTo>
                    <a:lnTo>
                      <a:pt x="4" y="186"/>
                    </a:lnTo>
                    <a:lnTo>
                      <a:pt x="2" y="201"/>
                    </a:lnTo>
                    <a:lnTo>
                      <a:pt x="0" y="105"/>
                    </a:lnTo>
                    <a:lnTo>
                      <a:pt x="1" y="91"/>
                    </a:lnTo>
                    <a:lnTo>
                      <a:pt x="2" y="73"/>
                    </a:lnTo>
                    <a:lnTo>
                      <a:pt x="4" y="64"/>
                    </a:lnTo>
                    <a:lnTo>
                      <a:pt x="6" y="39"/>
                    </a:lnTo>
                    <a:lnTo>
                      <a:pt x="7" y="27"/>
                    </a:lnTo>
                    <a:lnTo>
                      <a:pt x="9" y="9"/>
                    </a:lnTo>
                    <a:lnTo>
                      <a:pt x="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95"/>
              <p:cNvSpPr>
                <a:spLocks noEditPoints="1"/>
              </p:cNvSpPr>
              <p:nvPr/>
            </p:nvSpPr>
            <p:spPr bwMode="auto">
              <a:xfrm>
                <a:off x="5259388" y="5586413"/>
                <a:ext cx="39688" cy="735013"/>
              </a:xfrm>
              <a:custGeom>
                <a:avLst/>
                <a:gdLst/>
                <a:ahLst/>
                <a:cxnLst>
                  <a:cxn ang="0">
                    <a:pos x="12" y="436"/>
                  </a:cxn>
                  <a:cxn ang="0">
                    <a:pos x="20" y="446"/>
                  </a:cxn>
                  <a:cxn ang="0">
                    <a:pos x="25" y="452"/>
                  </a:cxn>
                  <a:cxn ang="0">
                    <a:pos x="25" y="463"/>
                  </a:cxn>
                  <a:cxn ang="0">
                    <a:pos x="12" y="449"/>
                  </a:cxn>
                  <a:cxn ang="0">
                    <a:pos x="12" y="436"/>
                  </a:cxn>
                  <a:cxn ang="0">
                    <a:pos x="8" y="329"/>
                  </a:cxn>
                  <a:cxn ang="0">
                    <a:pos x="9" y="331"/>
                  </a:cxn>
                  <a:cxn ang="0">
                    <a:pos x="21" y="348"/>
                  </a:cxn>
                  <a:cxn ang="0">
                    <a:pos x="22" y="352"/>
                  </a:cxn>
                  <a:cxn ang="0">
                    <a:pos x="8" y="334"/>
                  </a:cxn>
                  <a:cxn ang="0">
                    <a:pos x="8" y="329"/>
                  </a:cxn>
                  <a:cxn ang="0">
                    <a:pos x="18" y="259"/>
                  </a:cxn>
                  <a:cxn ang="0">
                    <a:pos x="20" y="308"/>
                  </a:cxn>
                  <a:cxn ang="0">
                    <a:pos x="17" y="304"/>
                  </a:cxn>
                  <a:cxn ang="0">
                    <a:pos x="16" y="302"/>
                  </a:cxn>
                  <a:cxn ang="0">
                    <a:pos x="16" y="297"/>
                  </a:cxn>
                  <a:cxn ang="0">
                    <a:pos x="18" y="259"/>
                  </a:cxn>
                  <a:cxn ang="0">
                    <a:pos x="4" y="220"/>
                  </a:cxn>
                  <a:cxn ang="0">
                    <a:pos x="6" y="225"/>
                  </a:cxn>
                  <a:cxn ang="0">
                    <a:pos x="10" y="230"/>
                  </a:cxn>
                  <a:cxn ang="0">
                    <a:pos x="13" y="234"/>
                  </a:cxn>
                  <a:cxn ang="0">
                    <a:pos x="17" y="240"/>
                  </a:cxn>
                  <a:cxn ang="0">
                    <a:pos x="18" y="242"/>
                  </a:cxn>
                  <a:cxn ang="0">
                    <a:pos x="18" y="247"/>
                  </a:cxn>
                  <a:cxn ang="0">
                    <a:pos x="13" y="240"/>
                  </a:cxn>
                  <a:cxn ang="0">
                    <a:pos x="6" y="229"/>
                  </a:cxn>
                  <a:cxn ang="0">
                    <a:pos x="5" y="225"/>
                  </a:cxn>
                  <a:cxn ang="0">
                    <a:pos x="4" y="224"/>
                  </a:cxn>
                  <a:cxn ang="0">
                    <a:pos x="4" y="220"/>
                  </a:cxn>
                  <a:cxn ang="0">
                    <a:pos x="10" y="0"/>
                  </a:cxn>
                  <a:cxn ang="0">
                    <a:pos x="13" y="88"/>
                  </a:cxn>
                  <a:cxn ang="0">
                    <a:pos x="13" y="90"/>
                  </a:cxn>
                  <a:cxn ang="0">
                    <a:pos x="9" y="126"/>
                  </a:cxn>
                  <a:cxn ang="0">
                    <a:pos x="12" y="130"/>
                  </a:cxn>
                  <a:cxn ang="0">
                    <a:pos x="14" y="135"/>
                  </a:cxn>
                  <a:cxn ang="0">
                    <a:pos x="14" y="139"/>
                  </a:cxn>
                  <a:cxn ang="0">
                    <a:pos x="13" y="135"/>
                  </a:cxn>
                  <a:cxn ang="0">
                    <a:pos x="9" y="128"/>
                  </a:cxn>
                  <a:cxn ang="0">
                    <a:pos x="8" y="141"/>
                  </a:cxn>
                  <a:cxn ang="0">
                    <a:pos x="5" y="174"/>
                  </a:cxn>
                  <a:cxn ang="0">
                    <a:pos x="4" y="192"/>
                  </a:cxn>
                  <a:cxn ang="0">
                    <a:pos x="4" y="195"/>
                  </a:cxn>
                  <a:cxn ang="0">
                    <a:pos x="0" y="97"/>
                  </a:cxn>
                  <a:cxn ang="0">
                    <a:pos x="1" y="86"/>
                  </a:cxn>
                  <a:cxn ang="0">
                    <a:pos x="9" y="13"/>
                  </a:cxn>
                  <a:cxn ang="0">
                    <a:pos x="10" y="0"/>
                  </a:cxn>
                </a:cxnLst>
                <a:rect l="0" t="0" r="r" b="b"/>
                <a:pathLst>
                  <a:path w="25" h="463">
                    <a:moveTo>
                      <a:pt x="12" y="436"/>
                    </a:moveTo>
                    <a:lnTo>
                      <a:pt x="20" y="446"/>
                    </a:lnTo>
                    <a:lnTo>
                      <a:pt x="25" y="452"/>
                    </a:lnTo>
                    <a:lnTo>
                      <a:pt x="25" y="463"/>
                    </a:lnTo>
                    <a:lnTo>
                      <a:pt x="12" y="449"/>
                    </a:lnTo>
                    <a:lnTo>
                      <a:pt x="12" y="436"/>
                    </a:lnTo>
                    <a:close/>
                    <a:moveTo>
                      <a:pt x="8" y="329"/>
                    </a:moveTo>
                    <a:lnTo>
                      <a:pt x="9" y="331"/>
                    </a:lnTo>
                    <a:lnTo>
                      <a:pt x="21" y="348"/>
                    </a:lnTo>
                    <a:lnTo>
                      <a:pt x="22" y="352"/>
                    </a:lnTo>
                    <a:lnTo>
                      <a:pt x="8" y="334"/>
                    </a:lnTo>
                    <a:lnTo>
                      <a:pt x="8" y="329"/>
                    </a:lnTo>
                    <a:close/>
                    <a:moveTo>
                      <a:pt x="18" y="259"/>
                    </a:moveTo>
                    <a:lnTo>
                      <a:pt x="20" y="308"/>
                    </a:lnTo>
                    <a:lnTo>
                      <a:pt x="17" y="304"/>
                    </a:lnTo>
                    <a:lnTo>
                      <a:pt x="16" y="302"/>
                    </a:lnTo>
                    <a:lnTo>
                      <a:pt x="16" y="297"/>
                    </a:lnTo>
                    <a:lnTo>
                      <a:pt x="18" y="259"/>
                    </a:lnTo>
                    <a:close/>
                    <a:moveTo>
                      <a:pt x="4" y="220"/>
                    </a:moveTo>
                    <a:lnTo>
                      <a:pt x="6" y="225"/>
                    </a:lnTo>
                    <a:lnTo>
                      <a:pt x="10" y="230"/>
                    </a:lnTo>
                    <a:lnTo>
                      <a:pt x="13" y="234"/>
                    </a:lnTo>
                    <a:lnTo>
                      <a:pt x="17" y="240"/>
                    </a:lnTo>
                    <a:lnTo>
                      <a:pt x="18" y="242"/>
                    </a:lnTo>
                    <a:lnTo>
                      <a:pt x="18" y="247"/>
                    </a:lnTo>
                    <a:lnTo>
                      <a:pt x="13" y="240"/>
                    </a:lnTo>
                    <a:lnTo>
                      <a:pt x="6" y="229"/>
                    </a:lnTo>
                    <a:lnTo>
                      <a:pt x="5" y="225"/>
                    </a:lnTo>
                    <a:lnTo>
                      <a:pt x="4" y="224"/>
                    </a:lnTo>
                    <a:lnTo>
                      <a:pt x="4" y="220"/>
                    </a:lnTo>
                    <a:close/>
                    <a:moveTo>
                      <a:pt x="10" y="0"/>
                    </a:moveTo>
                    <a:lnTo>
                      <a:pt x="13" y="88"/>
                    </a:lnTo>
                    <a:lnTo>
                      <a:pt x="13" y="90"/>
                    </a:lnTo>
                    <a:lnTo>
                      <a:pt x="9" y="126"/>
                    </a:lnTo>
                    <a:lnTo>
                      <a:pt x="12" y="130"/>
                    </a:lnTo>
                    <a:lnTo>
                      <a:pt x="14" y="135"/>
                    </a:lnTo>
                    <a:lnTo>
                      <a:pt x="14" y="139"/>
                    </a:lnTo>
                    <a:lnTo>
                      <a:pt x="13" y="135"/>
                    </a:lnTo>
                    <a:lnTo>
                      <a:pt x="9" y="128"/>
                    </a:lnTo>
                    <a:lnTo>
                      <a:pt x="8" y="141"/>
                    </a:lnTo>
                    <a:lnTo>
                      <a:pt x="5" y="174"/>
                    </a:lnTo>
                    <a:lnTo>
                      <a:pt x="4" y="192"/>
                    </a:lnTo>
                    <a:lnTo>
                      <a:pt x="4" y="195"/>
                    </a:lnTo>
                    <a:lnTo>
                      <a:pt x="0" y="97"/>
                    </a:lnTo>
                    <a:lnTo>
                      <a:pt x="1" y="86"/>
                    </a:lnTo>
                    <a:lnTo>
                      <a:pt x="9" y="13"/>
                    </a:lnTo>
                    <a:lnTo>
                      <a:pt x="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96"/>
              <p:cNvSpPr>
                <a:spLocks noEditPoints="1"/>
              </p:cNvSpPr>
              <p:nvPr/>
            </p:nvSpPr>
            <p:spPr bwMode="auto">
              <a:xfrm>
                <a:off x="5278438" y="5511800"/>
                <a:ext cx="46038" cy="835025"/>
              </a:xfrm>
              <a:custGeom>
                <a:avLst/>
                <a:gdLst/>
                <a:ahLst/>
                <a:cxnLst>
                  <a:cxn ang="0">
                    <a:pos x="14" y="500"/>
                  </a:cxn>
                  <a:cxn ang="0">
                    <a:pos x="27" y="516"/>
                  </a:cxn>
                  <a:cxn ang="0">
                    <a:pos x="29" y="526"/>
                  </a:cxn>
                  <a:cxn ang="0">
                    <a:pos x="19" y="518"/>
                  </a:cxn>
                  <a:cxn ang="0">
                    <a:pos x="14" y="513"/>
                  </a:cxn>
                  <a:cxn ang="0">
                    <a:pos x="14" y="500"/>
                  </a:cxn>
                  <a:cxn ang="0">
                    <a:pos x="10" y="396"/>
                  </a:cxn>
                  <a:cxn ang="0">
                    <a:pos x="21" y="410"/>
                  </a:cxn>
                  <a:cxn ang="0">
                    <a:pos x="25" y="414"/>
                  </a:cxn>
                  <a:cxn ang="0">
                    <a:pos x="25" y="417"/>
                  </a:cxn>
                  <a:cxn ang="0">
                    <a:pos x="17" y="408"/>
                  </a:cxn>
                  <a:cxn ang="0">
                    <a:pos x="11" y="400"/>
                  </a:cxn>
                  <a:cxn ang="0">
                    <a:pos x="10" y="396"/>
                  </a:cxn>
                  <a:cxn ang="0">
                    <a:pos x="9" y="349"/>
                  </a:cxn>
                  <a:cxn ang="0">
                    <a:pos x="23" y="366"/>
                  </a:cxn>
                  <a:cxn ang="0">
                    <a:pos x="23" y="372"/>
                  </a:cxn>
                  <a:cxn ang="0">
                    <a:pos x="9" y="356"/>
                  </a:cxn>
                  <a:cxn ang="0">
                    <a:pos x="9" y="349"/>
                  </a:cxn>
                  <a:cxn ang="0">
                    <a:pos x="17" y="182"/>
                  </a:cxn>
                  <a:cxn ang="0">
                    <a:pos x="19" y="232"/>
                  </a:cxn>
                  <a:cxn ang="0">
                    <a:pos x="18" y="239"/>
                  </a:cxn>
                  <a:cxn ang="0">
                    <a:pos x="15" y="266"/>
                  </a:cxn>
                  <a:cxn ang="0">
                    <a:pos x="15" y="275"/>
                  </a:cxn>
                  <a:cxn ang="0">
                    <a:pos x="13" y="298"/>
                  </a:cxn>
                  <a:cxn ang="0">
                    <a:pos x="21" y="310"/>
                  </a:cxn>
                  <a:cxn ang="0">
                    <a:pos x="21" y="314"/>
                  </a:cxn>
                  <a:cxn ang="0">
                    <a:pos x="13" y="302"/>
                  </a:cxn>
                  <a:cxn ang="0">
                    <a:pos x="9" y="345"/>
                  </a:cxn>
                  <a:cxn ang="0">
                    <a:pos x="8" y="292"/>
                  </a:cxn>
                  <a:cxn ang="0">
                    <a:pos x="9" y="283"/>
                  </a:cxn>
                  <a:cxn ang="0">
                    <a:pos x="9" y="273"/>
                  </a:cxn>
                  <a:cxn ang="0">
                    <a:pos x="10" y="259"/>
                  </a:cxn>
                  <a:cxn ang="0">
                    <a:pos x="15" y="204"/>
                  </a:cxn>
                  <a:cxn ang="0">
                    <a:pos x="8" y="192"/>
                  </a:cxn>
                  <a:cxn ang="0">
                    <a:pos x="4" y="188"/>
                  </a:cxn>
                  <a:cxn ang="0">
                    <a:pos x="4" y="184"/>
                  </a:cxn>
                  <a:cxn ang="0">
                    <a:pos x="5" y="186"/>
                  </a:cxn>
                  <a:cxn ang="0">
                    <a:pos x="11" y="194"/>
                  </a:cxn>
                  <a:cxn ang="0">
                    <a:pos x="15" y="201"/>
                  </a:cxn>
                  <a:cxn ang="0">
                    <a:pos x="17" y="182"/>
                  </a:cxn>
                  <a:cxn ang="0">
                    <a:pos x="4" y="0"/>
                  </a:cxn>
                  <a:cxn ang="0">
                    <a:pos x="6" y="6"/>
                  </a:cxn>
                  <a:cxn ang="0">
                    <a:pos x="10" y="12"/>
                  </a:cxn>
                  <a:cxn ang="0">
                    <a:pos x="11" y="16"/>
                  </a:cxn>
                  <a:cxn ang="0">
                    <a:pos x="13" y="25"/>
                  </a:cxn>
                  <a:cxn ang="0">
                    <a:pos x="9" y="64"/>
                  </a:cxn>
                  <a:cxn ang="0">
                    <a:pos x="6" y="82"/>
                  </a:cxn>
                  <a:cxn ang="0">
                    <a:pos x="14" y="95"/>
                  </a:cxn>
                  <a:cxn ang="0">
                    <a:pos x="14" y="98"/>
                  </a:cxn>
                  <a:cxn ang="0">
                    <a:pos x="6" y="85"/>
                  </a:cxn>
                  <a:cxn ang="0">
                    <a:pos x="2" y="124"/>
                  </a:cxn>
                  <a:cxn ang="0">
                    <a:pos x="0" y="38"/>
                  </a:cxn>
                  <a:cxn ang="0">
                    <a:pos x="2" y="13"/>
                  </a:cxn>
                  <a:cxn ang="0">
                    <a:pos x="4" y="0"/>
                  </a:cxn>
                </a:cxnLst>
                <a:rect l="0" t="0" r="r" b="b"/>
                <a:pathLst>
                  <a:path w="29" h="526">
                    <a:moveTo>
                      <a:pt x="14" y="500"/>
                    </a:moveTo>
                    <a:lnTo>
                      <a:pt x="27" y="516"/>
                    </a:lnTo>
                    <a:lnTo>
                      <a:pt x="29" y="526"/>
                    </a:lnTo>
                    <a:lnTo>
                      <a:pt x="19" y="518"/>
                    </a:lnTo>
                    <a:lnTo>
                      <a:pt x="14" y="513"/>
                    </a:lnTo>
                    <a:lnTo>
                      <a:pt x="14" y="500"/>
                    </a:lnTo>
                    <a:close/>
                    <a:moveTo>
                      <a:pt x="10" y="396"/>
                    </a:moveTo>
                    <a:lnTo>
                      <a:pt x="21" y="410"/>
                    </a:lnTo>
                    <a:lnTo>
                      <a:pt x="25" y="414"/>
                    </a:lnTo>
                    <a:lnTo>
                      <a:pt x="25" y="417"/>
                    </a:lnTo>
                    <a:lnTo>
                      <a:pt x="17" y="408"/>
                    </a:lnTo>
                    <a:lnTo>
                      <a:pt x="11" y="400"/>
                    </a:lnTo>
                    <a:lnTo>
                      <a:pt x="10" y="396"/>
                    </a:lnTo>
                    <a:close/>
                    <a:moveTo>
                      <a:pt x="9" y="349"/>
                    </a:moveTo>
                    <a:lnTo>
                      <a:pt x="23" y="366"/>
                    </a:lnTo>
                    <a:lnTo>
                      <a:pt x="23" y="372"/>
                    </a:lnTo>
                    <a:lnTo>
                      <a:pt x="9" y="356"/>
                    </a:lnTo>
                    <a:lnTo>
                      <a:pt x="9" y="349"/>
                    </a:lnTo>
                    <a:close/>
                    <a:moveTo>
                      <a:pt x="17" y="182"/>
                    </a:moveTo>
                    <a:lnTo>
                      <a:pt x="19" y="232"/>
                    </a:lnTo>
                    <a:lnTo>
                      <a:pt x="18" y="239"/>
                    </a:lnTo>
                    <a:lnTo>
                      <a:pt x="15" y="266"/>
                    </a:lnTo>
                    <a:lnTo>
                      <a:pt x="15" y="275"/>
                    </a:lnTo>
                    <a:lnTo>
                      <a:pt x="13" y="298"/>
                    </a:lnTo>
                    <a:lnTo>
                      <a:pt x="21" y="310"/>
                    </a:lnTo>
                    <a:lnTo>
                      <a:pt x="21" y="314"/>
                    </a:lnTo>
                    <a:lnTo>
                      <a:pt x="13" y="302"/>
                    </a:lnTo>
                    <a:lnTo>
                      <a:pt x="9" y="345"/>
                    </a:lnTo>
                    <a:lnTo>
                      <a:pt x="8" y="292"/>
                    </a:lnTo>
                    <a:lnTo>
                      <a:pt x="9" y="283"/>
                    </a:lnTo>
                    <a:lnTo>
                      <a:pt x="9" y="273"/>
                    </a:lnTo>
                    <a:lnTo>
                      <a:pt x="10" y="259"/>
                    </a:lnTo>
                    <a:lnTo>
                      <a:pt x="15" y="204"/>
                    </a:lnTo>
                    <a:lnTo>
                      <a:pt x="8" y="192"/>
                    </a:lnTo>
                    <a:lnTo>
                      <a:pt x="4" y="188"/>
                    </a:lnTo>
                    <a:lnTo>
                      <a:pt x="4" y="184"/>
                    </a:lnTo>
                    <a:lnTo>
                      <a:pt x="5" y="186"/>
                    </a:lnTo>
                    <a:lnTo>
                      <a:pt x="11" y="194"/>
                    </a:lnTo>
                    <a:lnTo>
                      <a:pt x="15" y="201"/>
                    </a:lnTo>
                    <a:lnTo>
                      <a:pt x="17" y="182"/>
                    </a:lnTo>
                    <a:close/>
                    <a:moveTo>
                      <a:pt x="4" y="0"/>
                    </a:moveTo>
                    <a:lnTo>
                      <a:pt x="6" y="6"/>
                    </a:lnTo>
                    <a:lnTo>
                      <a:pt x="10" y="12"/>
                    </a:lnTo>
                    <a:lnTo>
                      <a:pt x="11" y="16"/>
                    </a:lnTo>
                    <a:lnTo>
                      <a:pt x="13" y="25"/>
                    </a:lnTo>
                    <a:lnTo>
                      <a:pt x="9" y="64"/>
                    </a:lnTo>
                    <a:lnTo>
                      <a:pt x="6" y="82"/>
                    </a:lnTo>
                    <a:lnTo>
                      <a:pt x="14" y="95"/>
                    </a:lnTo>
                    <a:lnTo>
                      <a:pt x="14" y="98"/>
                    </a:lnTo>
                    <a:lnTo>
                      <a:pt x="6" y="85"/>
                    </a:lnTo>
                    <a:lnTo>
                      <a:pt x="2" y="124"/>
                    </a:lnTo>
                    <a:lnTo>
                      <a:pt x="0" y="38"/>
                    </a:lnTo>
                    <a:lnTo>
                      <a:pt x="2" y="13"/>
                    </a:lnTo>
                    <a:lnTo>
                      <a:pt x="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97"/>
              <p:cNvSpPr>
                <a:spLocks noEditPoints="1"/>
              </p:cNvSpPr>
              <p:nvPr/>
            </p:nvSpPr>
            <p:spPr bwMode="auto">
              <a:xfrm>
                <a:off x="5295900" y="5537200"/>
                <a:ext cx="49213" cy="828675"/>
              </a:xfrm>
              <a:custGeom>
                <a:avLst/>
                <a:gdLst/>
                <a:ahLst/>
                <a:cxnLst>
                  <a:cxn ang="0">
                    <a:pos x="16" y="500"/>
                  </a:cxn>
                  <a:cxn ang="0">
                    <a:pos x="20" y="504"/>
                  </a:cxn>
                  <a:cxn ang="0">
                    <a:pos x="31" y="513"/>
                  </a:cxn>
                  <a:cxn ang="0">
                    <a:pos x="31" y="522"/>
                  </a:cxn>
                  <a:cxn ang="0">
                    <a:pos x="18" y="510"/>
                  </a:cxn>
                  <a:cxn ang="0">
                    <a:pos x="16" y="500"/>
                  </a:cxn>
                  <a:cxn ang="0">
                    <a:pos x="14" y="398"/>
                  </a:cxn>
                  <a:cxn ang="0">
                    <a:pos x="27" y="413"/>
                  </a:cxn>
                  <a:cxn ang="0">
                    <a:pos x="27" y="418"/>
                  </a:cxn>
                  <a:cxn ang="0">
                    <a:pos x="24" y="415"/>
                  </a:cxn>
                  <a:cxn ang="0">
                    <a:pos x="14" y="401"/>
                  </a:cxn>
                  <a:cxn ang="0">
                    <a:pos x="14" y="398"/>
                  </a:cxn>
                  <a:cxn ang="0">
                    <a:pos x="24" y="318"/>
                  </a:cxn>
                  <a:cxn ang="0">
                    <a:pos x="25" y="366"/>
                  </a:cxn>
                  <a:cxn ang="0">
                    <a:pos x="25" y="371"/>
                  </a:cxn>
                  <a:cxn ang="0">
                    <a:pos x="23" y="369"/>
                  </a:cxn>
                  <a:cxn ang="0">
                    <a:pos x="12" y="356"/>
                  </a:cxn>
                  <a:cxn ang="0">
                    <a:pos x="12" y="350"/>
                  </a:cxn>
                  <a:cxn ang="0">
                    <a:pos x="20" y="361"/>
                  </a:cxn>
                  <a:cxn ang="0">
                    <a:pos x="24" y="318"/>
                  </a:cxn>
                  <a:cxn ang="0">
                    <a:pos x="10" y="294"/>
                  </a:cxn>
                  <a:cxn ang="0">
                    <a:pos x="12" y="297"/>
                  </a:cxn>
                  <a:cxn ang="0">
                    <a:pos x="23" y="310"/>
                  </a:cxn>
                  <a:cxn ang="0">
                    <a:pos x="24" y="311"/>
                  </a:cxn>
                  <a:cxn ang="0">
                    <a:pos x="24" y="316"/>
                  </a:cxn>
                  <a:cxn ang="0">
                    <a:pos x="21" y="312"/>
                  </a:cxn>
                  <a:cxn ang="0">
                    <a:pos x="18" y="308"/>
                  </a:cxn>
                  <a:cxn ang="0">
                    <a:pos x="10" y="298"/>
                  </a:cxn>
                  <a:cxn ang="0">
                    <a:pos x="10" y="294"/>
                  </a:cxn>
                  <a:cxn ang="0">
                    <a:pos x="7" y="157"/>
                  </a:cxn>
                  <a:cxn ang="0">
                    <a:pos x="10" y="157"/>
                  </a:cxn>
                  <a:cxn ang="0">
                    <a:pos x="11" y="158"/>
                  </a:cxn>
                  <a:cxn ang="0">
                    <a:pos x="19" y="170"/>
                  </a:cxn>
                  <a:cxn ang="0">
                    <a:pos x="20" y="176"/>
                  </a:cxn>
                  <a:cxn ang="0">
                    <a:pos x="12" y="167"/>
                  </a:cxn>
                  <a:cxn ang="0">
                    <a:pos x="11" y="180"/>
                  </a:cxn>
                  <a:cxn ang="0">
                    <a:pos x="10" y="192"/>
                  </a:cxn>
                  <a:cxn ang="0">
                    <a:pos x="20" y="206"/>
                  </a:cxn>
                  <a:cxn ang="0">
                    <a:pos x="20" y="212"/>
                  </a:cxn>
                  <a:cxn ang="0">
                    <a:pos x="10" y="196"/>
                  </a:cxn>
                  <a:cxn ang="0">
                    <a:pos x="8" y="216"/>
                  </a:cxn>
                  <a:cxn ang="0">
                    <a:pos x="6" y="166"/>
                  </a:cxn>
                  <a:cxn ang="0">
                    <a:pos x="7" y="157"/>
                  </a:cxn>
                  <a:cxn ang="0">
                    <a:pos x="3" y="79"/>
                  </a:cxn>
                  <a:cxn ang="0">
                    <a:pos x="18" y="100"/>
                  </a:cxn>
                  <a:cxn ang="0">
                    <a:pos x="18" y="104"/>
                  </a:cxn>
                  <a:cxn ang="0">
                    <a:pos x="3" y="82"/>
                  </a:cxn>
                  <a:cxn ang="0">
                    <a:pos x="3" y="79"/>
                  </a:cxn>
                  <a:cxn ang="0">
                    <a:pos x="0" y="0"/>
                  </a:cxn>
                  <a:cxn ang="0">
                    <a:pos x="2" y="1"/>
                  </a:cxn>
                  <a:cxn ang="0">
                    <a:pos x="2" y="9"/>
                  </a:cxn>
                  <a:cxn ang="0">
                    <a:pos x="0" y="0"/>
                  </a:cxn>
                </a:cxnLst>
                <a:rect l="0" t="0" r="r" b="b"/>
                <a:pathLst>
                  <a:path w="31" h="522">
                    <a:moveTo>
                      <a:pt x="16" y="500"/>
                    </a:moveTo>
                    <a:lnTo>
                      <a:pt x="20" y="504"/>
                    </a:lnTo>
                    <a:lnTo>
                      <a:pt x="31" y="513"/>
                    </a:lnTo>
                    <a:lnTo>
                      <a:pt x="31" y="522"/>
                    </a:lnTo>
                    <a:lnTo>
                      <a:pt x="18" y="510"/>
                    </a:lnTo>
                    <a:lnTo>
                      <a:pt x="16" y="500"/>
                    </a:lnTo>
                    <a:close/>
                    <a:moveTo>
                      <a:pt x="14" y="398"/>
                    </a:moveTo>
                    <a:lnTo>
                      <a:pt x="27" y="413"/>
                    </a:lnTo>
                    <a:lnTo>
                      <a:pt x="27" y="418"/>
                    </a:lnTo>
                    <a:lnTo>
                      <a:pt x="24" y="415"/>
                    </a:lnTo>
                    <a:lnTo>
                      <a:pt x="14" y="401"/>
                    </a:lnTo>
                    <a:lnTo>
                      <a:pt x="14" y="398"/>
                    </a:lnTo>
                    <a:close/>
                    <a:moveTo>
                      <a:pt x="24" y="318"/>
                    </a:moveTo>
                    <a:lnTo>
                      <a:pt x="25" y="366"/>
                    </a:lnTo>
                    <a:lnTo>
                      <a:pt x="25" y="371"/>
                    </a:lnTo>
                    <a:lnTo>
                      <a:pt x="23" y="369"/>
                    </a:lnTo>
                    <a:lnTo>
                      <a:pt x="12" y="356"/>
                    </a:lnTo>
                    <a:lnTo>
                      <a:pt x="12" y="350"/>
                    </a:lnTo>
                    <a:lnTo>
                      <a:pt x="20" y="361"/>
                    </a:lnTo>
                    <a:lnTo>
                      <a:pt x="24" y="318"/>
                    </a:lnTo>
                    <a:close/>
                    <a:moveTo>
                      <a:pt x="10" y="294"/>
                    </a:moveTo>
                    <a:lnTo>
                      <a:pt x="12" y="297"/>
                    </a:lnTo>
                    <a:lnTo>
                      <a:pt x="23" y="310"/>
                    </a:lnTo>
                    <a:lnTo>
                      <a:pt x="24" y="311"/>
                    </a:lnTo>
                    <a:lnTo>
                      <a:pt x="24" y="316"/>
                    </a:lnTo>
                    <a:lnTo>
                      <a:pt x="21" y="312"/>
                    </a:lnTo>
                    <a:lnTo>
                      <a:pt x="18" y="308"/>
                    </a:lnTo>
                    <a:lnTo>
                      <a:pt x="10" y="298"/>
                    </a:lnTo>
                    <a:lnTo>
                      <a:pt x="10" y="294"/>
                    </a:lnTo>
                    <a:close/>
                    <a:moveTo>
                      <a:pt x="7" y="157"/>
                    </a:moveTo>
                    <a:lnTo>
                      <a:pt x="10" y="157"/>
                    </a:lnTo>
                    <a:lnTo>
                      <a:pt x="11" y="158"/>
                    </a:lnTo>
                    <a:lnTo>
                      <a:pt x="19" y="170"/>
                    </a:lnTo>
                    <a:lnTo>
                      <a:pt x="20" y="176"/>
                    </a:lnTo>
                    <a:lnTo>
                      <a:pt x="12" y="167"/>
                    </a:lnTo>
                    <a:lnTo>
                      <a:pt x="11" y="180"/>
                    </a:lnTo>
                    <a:lnTo>
                      <a:pt x="10" y="192"/>
                    </a:lnTo>
                    <a:lnTo>
                      <a:pt x="20" y="206"/>
                    </a:lnTo>
                    <a:lnTo>
                      <a:pt x="20" y="212"/>
                    </a:lnTo>
                    <a:lnTo>
                      <a:pt x="10" y="196"/>
                    </a:lnTo>
                    <a:lnTo>
                      <a:pt x="8" y="216"/>
                    </a:lnTo>
                    <a:lnTo>
                      <a:pt x="6" y="166"/>
                    </a:lnTo>
                    <a:lnTo>
                      <a:pt x="7" y="157"/>
                    </a:lnTo>
                    <a:close/>
                    <a:moveTo>
                      <a:pt x="3" y="79"/>
                    </a:moveTo>
                    <a:lnTo>
                      <a:pt x="18" y="100"/>
                    </a:lnTo>
                    <a:lnTo>
                      <a:pt x="18" y="104"/>
                    </a:lnTo>
                    <a:lnTo>
                      <a:pt x="3" y="82"/>
                    </a:lnTo>
                    <a:lnTo>
                      <a:pt x="3" y="79"/>
                    </a:lnTo>
                    <a:close/>
                    <a:moveTo>
                      <a:pt x="0" y="0"/>
                    </a:moveTo>
                    <a:lnTo>
                      <a:pt x="2" y="1"/>
                    </a:lnTo>
                    <a:lnTo>
                      <a:pt x="2" y="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98"/>
              <p:cNvSpPr>
                <a:spLocks noEditPoints="1"/>
              </p:cNvSpPr>
              <p:nvPr/>
            </p:nvSpPr>
            <p:spPr bwMode="auto">
              <a:xfrm>
                <a:off x="5324475" y="5695950"/>
                <a:ext cx="41275" cy="690563"/>
              </a:xfrm>
              <a:custGeom>
                <a:avLst/>
                <a:gdLst/>
                <a:ahLst/>
                <a:cxnLst>
                  <a:cxn ang="0">
                    <a:pos x="13" y="413"/>
                  </a:cxn>
                  <a:cxn ang="0">
                    <a:pos x="26" y="426"/>
                  </a:cxn>
                  <a:cxn ang="0">
                    <a:pos x="26" y="435"/>
                  </a:cxn>
                  <a:cxn ang="0">
                    <a:pos x="13" y="422"/>
                  </a:cxn>
                  <a:cxn ang="0">
                    <a:pos x="13" y="413"/>
                  </a:cxn>
                  <a:cxn ang="0">
                    <a:pos x="9" y="313"/>
                  </a:cxn>
                  <a:cxn ang="0">
                    <a:pos x="23" y="328"/>
                  </a:cxn>
                  <a:cxn ang="0">
                    <a:pos x="23" y="333"/>
                  </a:cxn>
                  <a:cxn ang="0">
                    <a:pos x="9" y="318"/>
                  </a:cxn>
                  <a:cxn ang="0">
                    <a:pos x="9" y="313"/>
                  </a:cxn>
                  <a:cxn ang="0">
                    <a:pos x="7" y="267"/>
                  </a:cxn>
                  <a:cxn ang="0">
                    <a:pos x="21" y="280"/>
                  </a:cxn>
                  <a:cxn ang="0">
                    <a:pos x="22" y="286"/>
                  </a:cxn>
                  <a:cxn ang="0">
                    <a:pos x="7" y="271"/>
                  </a:cxn>
                  <a:cxn ang="0">
                    <a:pos x="7" y="267"/>
                  </a:cxn>
                  <a:cxn ang="0">
                    <a:pos x="2" y="106"/>
                  </a:cxn>
                  <a:cxn ang="0">
                    <a:pos x="15" y="123"/>
                  </a:cxn>
                  <a:cxn ang="0">
                    <a:pos x="17" y="117"/>
                  </a:cxn>
                  <a:cxn ang="0">
                    <a:pos x="18" y="163"/>
                  </a:cxn>
                  <a:cxn ang="0">
                    <a:pos x="15" y="185"/>
                  </a:cxn>
                  <a:cxn ang="0">
                    <a:pos x="14" y="191"/>
                  </a:cxn>
                  <a:cxn ang="0">
                    <a:pos x="13" y="205"/>
                  </a:cxn>
                  <a:cxn ang="0">
                    <a:pos x="13" y="219"/>
                  </a:cxn>
                  <a:cxn ang="0">
                    <a:pos x="19" y="227"/>
                  </a:cxn>
                  <a:cxn ang="0">
                    <a:pos x="19" y="232"/>
                  </a:cxn>
                  <a:cxn ang="0">
                    <a:pos x="11" y="223"/>
                  </a:cxn>
                  <a:cxn ang="0">
                    <a:pos x="7" y="266"/>
                  </a:cxn>
                  <a:cxn ang="0">
                    <a:pos x="6" y="218"/>
                  </a:cxn>
                  <a:cxn ang="0">
                    <a:pos x="6" y="211"/>
                  </a:cxn>
                  <a:cxn ang="0">
                    <a:pos x="6" y="212"/>
                  </a:cxn>
                  <a:cxn ang="0">
                    <a:pos x="7" y="212"/>
                  </a:cxn>
                  <a:cxn ang="0">
                    <a:pos x="7" y="205"/>
                  </a:cxn>
                  <a:cxn ang="0">
                    <a:pos x="9" y="197"/>
                  </a:cxn>
                  <a:cxn ang="0">
                    <a:pos x="9" y="190"/>
                  </a:cxn>
                  <a:cxn ang="0">
                    <a:pos x="10" y="178"/>
                  </a:cxn>
                  <a:cxn ang="0">
                    <a:pos x="11" y="169"/>
                  </a:cxn>
                  <a:cxn ang="0">
                    <a:pos x="14" y="142"/>
                  </a:cxn>
                  <a:cxn ang="0">
                    <a:pos x="14" y="134"/>
                  </a:cxn>
                  <a:cxn ang="0">
                    <a:pos x="15" y="126"/>
                  </a:cxn>
                  <a:cxn ang="0">
                    <a:pos x="14" y="126"/>
                  </a:cxn>
                  <a:cxn ang="0">
                    <a:pos x="13" y="125"/>
                  </a:cxn>
                  <a:cxn ang="0">
                    <a:pos x="2" y="112"/>
                  </a:cxn>
                  <a:cxn ang="0">
                    <a:pos x="2" y="106"/>
                  </a:cxn>
                  <a:cxn ang="0">
                    <a:pos x="1" y="70"/>
                  </a:cxn>
                  <a:cxn ang="0">
                    <a:pos x="15" y="87"/>
                  </a:cxn>
                  <a:cxn ang="0">
                    <a:pos x="15" y="93"/>
                  </a:cxn>
                  <a:cxn ang="0">
                    <a:pos x="2" y="76"/>
                  </a:cxn>
                  <a:cxn ang="0">
                    <a:pos x="1" y="70"/>
                  </a:cxn>
                  <a:cxn ang="0">
                    <a:pos x="0" y="0"/>
                  </a:cxn>
                  <a:cxn ang="0">
                    <a:pos x="5" y="8"/>
                  </a:cxn>
                  <a:cxn ang="0">
                    <a:pos x="13" y="19"/>
                  </a:cxn>
                  <a:cxn ang="0">
                    <a:pos x="13" y="23"/>
                  </a:cxn>
                  <a:cxn ang="0">
                    <a:pos x="2" y="8"/>
                  </a:cxn>
                  <a:cxn ang="0">
                    <a:pos x="0" y="4"/>
                  </a:cxn>
                  <a:cxn ang="0">
                    <a:pos x="0" y="0"/>
                  </a:cxn>
                </a:cxnLst>
                <a:rect l="0" t="0" r="r" b="b"/>
                <a:pathLst>
                  <a:path w="26" h="435">
                    <a:moveTo>
                      <a:pt x="13" y="413"/>
                    </a:moveTo>
                    <a:lnTo>
                      <a:pt x="26" y="426"/>
                    </a:lnTo>
                    <a:lnTo>
                      <a:pt x="26" y="435"/>
                    </a:lnTo>
                    <a:lnTo>
                      <a:pt x="13" y="422"/>
                    </a:lnTo>
                    <a:lnTo>
                      <a:pt x="13" y="413"/>
                    </a:lnTo>
                    <a:close/>
                    <a:moveTo>
                      <a:pt x="9" y="313"/>
                    </a:moveTo>
                    <a:lnTo>
                      <a:pt x="23" y="328"/>
                    </a:lnTo>
                    <a:lnTo>
                      <a:pt x="23" y="333"/>
                    </a:lnTo>
                    <a:lnTo>
                      <a:pt x="9" y="318"/>
                    </a:lnTo>
                    <a:lnTo>
                      <a:pt x="9" y="313"/>
                    </a:lnTo>
                    <a:close/>
                    <a:moveTo>
                      <a:pt x="7" y="267"/>
                    </a:moveTo>
                    <a:lnTo>
                      <a:pt x="21" y="280"/>
                    </a:lnTo>
                    <a:lnTo>
                      <a:pt x="22" y="286"/>
                    </a:lnTo>
                    <a:lnTo>
                      <a:pt x="7" y="271"/>
                    </a:lnTo>
                    <a:lnTo>
                      <a:pt x="7" y="267"/>
                    </a:lnTo>
                    <a:close/>
                    <a:moveTo>
                      <a:pt x="2" y="106"/>
                    </a:moveTo>
                    <a:lnTo>
                      <a:pt x="15" y="123"/>
                    </a:lnTo>
                    <a:lnTo>
                      <a:pt x="17" y="117"/>
                    </a:lnTo>
                    <a:lnTo>
                      <a:pt x="18" y="163"/>
                    </a:lnTo>
                    <a:lnTo>
                      <a:pt x="15" y="185"/>
                    </a:lnTo>
                    <a:lnTo>
                      <a:pt x="14" y="191"/>
                    </a:lnTo>
                    <a:lnTo>
                      <a:pt x="13" y="205"/>
                    </a:lnTo>
                    <a:lnTo>
                      <a:pt x="13" y="219"/>
                    </a:lnTo>
                    <a:lnTo>
                      <a:pt x="19" y="227"/>
                    </a:lnTo>
                    <a:lnTo>
                      <a:pt x="19" y="232"/>
                    </a:lnTo>
                    <a:lnTo>
                      <a:pt x="11" y="223"/>
                    </a:lnTo>
                    <a:lnTo>
                      <a:pt x="7" y="266"/>
                    </a:lnTo>
                    <a:lnTo>
                      <a:pt x="6" y="218"/>
                    </a:lnTo>
                    <a:lnTo>
                      <a:pt x="6" y="211"/>
                    </a:lnTo>
                    <a:lnTo>
                      <a:pt x="6" y="212"/>
                    </a:lnTo>
                    <a:lnTo>
                      <a:pt x="7" y="212"/>
                    </a:lnTo>
                    <a:lnTo>
                      <a:pt x="7" y="205"/>
                    </a:lnTo>
                    <a:lnTo>
                      <a:pt x="9" y="197"/>
                    </a:lnTo>
                    <a:lnTo>
                      <a:pt x="9" y="190"/>
                    </a:lnTo>
                    <a:lnTo>
                      <a:pt x="10" y="178"/>
                    </a:lnTo>
                    <a:lnTo>
                      <a:pt x="11" y="169"/>
                    </a:lnTo>
                    <a:lnTo>
                      <a:pt x="14" y="142"/>
                    </a:lnTo>
                    <a:lnTo>
                      <a:pt x="14" y="134"/>
                    </a:lnTo>
                    <a:lnTo>
                      <a:pt x="15" y="126"/>
                    </a:lnTo>
                    <a:lnTo>
                      <a:pt x="14" y="126"/>
                    </a:lnTo>
                    <a:lnTo>
                      <a:pt x="13" y="125"/>
                    </a:lnTo>
                    <a:lnTo>
                      <a:pt x="2" y="112"/>
                    </a:lnTo>
                    <a:lnTo>
                      <a:pt x="2" y="106"/>
                    </a:lnTo>
                    <a:close/>
                    <a:moveTo>
                      <a:pt x="1" y="70"/>
                    </a:moveTo>
                    <a:lnTo>
                      <a:pt x="15" y="87"/>
                    </a:lnTo>
                    <a:lnTo>
                      <a:pt x="15" y="93"/>
                    </a:lnTo>
                    <a:lnTo>
                      <a:pt x="2" y="76"/>
                    </a:lnTo>
                    <a:lnTo>
                      <a:pt x="1" y="70"/>
                    </a:lnTo>
                    <a:close/>
                    <a:moveTo>
                      <a:pt x="0" y="0"/>
                    </a:moveTo>
                    <a:lnTo>
                      <a:pt x="5" y="8"/>
                    </a:lnTo>
                    <a:lnTo>
                      <a:pt x="13" y="19"/>
                    </a:lnTo>
                    <a:lnTo>
                      <a:pt x="13" y="23"/>
                    </a:lnTo>
                    <a:lnTo>
                      <a:pt x="2" y="8"/>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99"/>
              <p:cNvSpPr>
                <a:spLocks noEditPoints="1"/>
              </p:cNvSpPr>
              <p:nvPr/>
            </p:nvSpPr>
            <p:spPr bwMode="auto">
              <a:xfrm>
                <a:off x="5345113" y="5726113"/>
                <a:ext cx="41275" cy="674688"/>
              </a:xfrm>
              <a:custGeom>
                <a:avLst/>
                <a:gdLst/>
                <a:ahLst/>
                <a:cxnLst>
                  <a:cxn ang="0">
                    <a:pos x="21" y="242"/>
                  </a:cxn>
                  <a:cxn ang="0">
                    <a:pos x="23" y="344"/>
                  </a:cxn>
                  <a:cxn ang="0">
                    <a:pos x="19" y="379"/>
                  </a:cxn>
                  <a:cxn ang="0">
                    <a:pos x="18" y="395"/>
                  </a:cxn>
                  <a:cxn ang="0">
                    <a:pos x="17" y="409"/>
                  </a:cxn>
                  <a:cxn ang="0">
                    <a:pos x="26" y="416"/>
                  </a:cxn>
                  <a:cxn ang="0">
                    <a:pos x="26" y="425"/>
                  </a:cxn>
                  <a:cxn ang="0">
                    <a:pos x="13" y="416"/>
                  </a:cxn>
                  <a:cxn ang="0">
                    <a:pos x="13" y="407"/>
                  </a:cxn>
                  <a:cxn ang="0">
                    <a:pos x="15" y="378"/>
                  </a:cxn>
                  <a:cxn ang="0">
                    <a:pos x="18" y="354"/>
                  </a:cxn>
                  <a:cxn ang="0">
                    <a:pos x="18" y="353"/>
                  </a:cxn>
                  <a:cxn ang="0">
                    <a:pos x="21" y="336"/>
                  </a:cxn>
                  <a:cxn ang="0">
                    <a:pos x="21" y="330"/>
                  </a:cxn>
                  <a:cxn ang="0">
                    <a:pos x="18" y="327"/>
                  </a:cxn>
                  <a:cxn ang="0">
                    <a:pos x="17" y="323"/>
                  </a:cxn>
                  <a:cxn ang="0">
                    <a:pos x="17" y="320"/>
                  </a:cxn>
                  <a:cxn ang="0">
                    <a:pos x="15" y="319"/>
                  </a:cxn>
                  <a:cxn ang="0">
                    <a:pos x="14" y="316"/>
                  </a:cxn>
                  <a:cxn ang="0">
                    <a:pos x="12" y="315"/>
                  </a:cxn>
                  <a:cxn ang="0">
                    <a:pos x="10" y="314"/>
                  </a:cxn>
                  <a:cxn ang="0">
                    <a:pos x="10" y="309"/>
                  </a:cxn>
                  <a:cxn ang="0">
                    <a:pos x="18" y="316"/>
                  </a:cxn>
                  <a:cxn ang="0">
                    <a:pos x="19" y="298"/>
                  </a:cxn>
                  <a:cxn ang="0">
                    <a:pos x="21" y="279"/>
                  </a:cxn>
                  <a:cxn ang="0">
                    <a:pos x="9" y="267"/>
                  </a:cxn>
                  <a:cxn ang="0">
                    <a:pos x="8" y="261"/>
                  </a:cxn>
                  <a:cxn ang="0">
                    <a:pos x="18" y="271"/>
                  </a:cxn>
                  <a:cxn ang="0">
                    <a:pos x="21" y="242"/>
                  </a:cxn>
                  <a:cxn ang="0">
                    <a:pos x="6" y="208"/>
                  </a:cxn>
                  <a:cxn ang="0">
                    <a:pos x="21" y="222"/>
                  </a:cxn>
                  <a:cxn ang="0">
                    <a:pos x="21" y="227"/>
                  </a:cxn>
                  <a:cxn ang="0">
                    <a:pos x="6" y="213"/>
                  </a:cxn>
                  <a:cxn ang="0">
                    <a:pos x="6" y="208"/>
                  </a:cxn>
                  <a:cxn ang="0">
                    <a:pos x="2" y="69"/>
                  </a:cxn>
                  <a:cxn ang="0">
                    <a:pos x="8" y="76"/>
                  </a:cxn>
                  <a:cxn ang="0">
                    <a:pos x="15" y="85"/>
                  </a:cxn>
                  <a:cxn ang="0">
                    <a:pos x="15" y="93"/>
                  </a:cxn>
                  <a:cxn ang="0">
                    <a:pos x="10" y="85"/>
                  </a:cxn>
                  <a:cxn ang="0">
                    <a:pos x="8" y="111"/>
                  </a:cxn>
                  <a:cxn ang="0">
                    <a:pos x="17" y="123"/>
                  </a:cxn>
                  <a:cxn ang="0">
                    <a:pos x="17" y="125"/>
                  </a:cxn>
                  <a:cxn ang="0">
                    <a:pos x="8" y="114"/>
                  </a:cxn>
                  <a:cxn ang="0">
                    <a:pos x="5" y="144"/>
                  </a:cxn>
                  <a:cxn ang="0">
                    <a:pos x="4" y="97"/>
                  </a:cxn>
                  <a:cxn ang="0">
                    <a:pos x="5" y="78"/>
                  </a:cxn>
                  <a:cxn ang="0">
                    <a:pos x="2" y="76"/>
                  </a:cxn>
                  <a:cxn ang="0">
                    <a:pos x="2" y="69"/>
                  </a:cxn>
                  <a:cxn ang="0">
                    <a:pos x="0" y="0"/>
                  </a:cxn>
                  <a:cxn ang="0">
                    <a:pos x="14" y="18"/>
                  </a:cxn>
                  <a:cxn ang="0">
                    <a:pos x="14" y="22"/>
                  </a:cxn>
                  <a:cxn ang="0">
                    <a:pos x="0" y="4"/>
                  </a:cxn>
                  <a:cxn ang="0">
                    <a:pos x="0" y="0"/>
                  </a:cxn>
                </a:cxnLst>
                <a:rect l="0" t="0" r="r" b="b"/>
                <a:pathLst>
                  <a:path w="26" h="425">
                    <a:moveTo>
                      <a:pt x="21" y="242"/>
                    </a:moveTo>
                    <a:lnTo>
                      <a:pt x="23" y="344"/>
                    </a:lnTo>
                    <a:lnTo>
                      <a:pt x="19" y="379"/>
                    </a:lnTo>
                    <a:lnTo>
                      <a:pt x="18" y="395"/>
                    </a:lnTo>
                    <a:lnTo>
                      <a:pt x="17" y="409"/>
                    </a:lnTo>
                    <a:lnTo>
                      <a:pt x="26" y="416"/>
                    </a:lnTo>
                    <a:lnTo>
                      <a:pt x="26" y="425"/>
                    </a:lnTo>
                    <a:lnTo>
                      <a:pt x="13" y="416"/>
                    </a:lnTo>
                    <a:lnTo>
                      <a:pt x="13" y="407"/>
                    </a:lnTo>
                    <a:lnTo>
                      <a:pt x="15" y="378"/>
                    </a:lnTo>
                    <a:lnTo>
                      <a:pt x="18" y="354"/>
                    </a:lnTo>
                    <a:lnTo>
                      <a:pt x="18" y="353"/>
                    </a:lnTo>
                    <a:lnTo>
                      <a:pt x="21" y="336"/>
                    </a:lnTo>
                    <a:lnTo>
                      <a:pt x="21" y="330"/>
                    </a:lnTo>
                    <a:lnTo>
                      <a:pt x="18" y="327"/>
                    </a:lnTo>
                    <a:lnTo>
                      <a:pt x="17" y="323"/>
                    </a:lnTo>
                    <a:lnTo>
                      <a:pt x="17" y="320"/>
                    </a:lnTo>
                    <a:lnTo>
                      <a:pt x="15" y="319"/>
                    </a:lnTo>
                    <a:lnTo>
                      <a:pt x="14" y="316"/>
                    </a:lnTo>
                    <a:lnTo>
                      <a:pt x="12" y="315"/>
                    </a:lnTo>
                    <a:lnTo>
                      <a:pt x="10" y="314"/>
                    </a:lnTo>
                    <a:lnTo>
                      <a:pt x="10" y="309"/>
                    </a:lnTo>
                    <a:lnTo>
                      <a:pt x="18" y="316"/>
                    </a:lnTo>
                    <a:lnTo>
                      <a:pt x="19" y="298"/>
                    </a:lnTo>
                    <a:lnTo>
                      <a:pt x="21" y="279"/>
                    </a:lnTo>
                    <a:lnTo>
                      <a:pt x="9" y="267"/>
                    </a:lnTo>
                    <a:lnTo>
                      <a:pt x="8" y="261"/>
                    </a:lnTo>
                    <a:lnTo>
                      <a:pt x="18" y="271"/>
                    </a:lnTo>
                    <a:lnTo>
                      <a:pt x="21" y="242"/>
                    </a:lnTo>
                    <a:close/>
                    <a:moveTo>
                      <a:pt x="6" y="208"/>
                    </a:moveTo>
                    <a:lnTo>
                      <a:pt x="21" y="222"/>
                    </a:lnTo>
                    <a:lnTo>
                      <a:pt x="21" y="227"/>
                    </a:lnTo>
                    <a:lnTo>
                      <a:pt x="6" y="213"/>
                    </a:lnTo>
                    <a:lnTo>
                      <a:pt x="6" y="208"/>
                    </a:lnTo>
                    <a:close/>
                    <a:moveTo>
                      <a:pt x="2" y="69"/>
                    </a:moveTo>
                    <a:lnTo>
                      <a:pt x="8" y="76"/>
                    </a:lnTo>
                    <a:lnTo>
                      <a:pt x="15" y="85"/>
                    </a:lnTo>
                    <a:lnTo>
                      <a:pt x="15" y="93"/>
                    </a:lnTo>
                    <a:lnTo>
                      <a:pt x="10" y="85"/>
                    </a:lnTo>
                    <a:lnTo>
                      <a:pt x="8" y="111"/>
                    </a:lnTo>
                    <a:lnTo>
                      <a:pt x="17" y="123"/>
                    </a:lnTo>
                    <a:lnTo>
                      <a:pt x="17" y="125"/>
                    </a:lnTo>
                    <a:lnTo>
                      <a:pt x="8" y="114"/>
                    </a:lnTo>
                    <a:lnTo>
                      <a:pt x="5" y="144"/>
                    </a:lnTo>
                    <a:lnTo>
                      <a:pt x="4" y="97"/>
                    </a:lnTo>
                    <a:lnTo>
                      <a:pt x="5" y="78"/>
                    </a:lnTo>
                    <a:lnTo>
                      <a:pt x="2" y="76"/>
                    </a:lnTo>
                    <a:lnTo>
                      <a:pt x="2" y="69"/>
                    </a:lnTo>
                    <a:close/>
                    <a:moveTo>
                      <a:pt x="0" y="0"/>
                    </a:moveTo>
                    <a:lnTo>
                      <a:pt x="14" y="18"/>
                    </a:lnTo>
                    <a:lnTo>
                      <a:pt x="14" y="22"/>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00"/>
              <p:cNvSpPr>
                <a:spLocks noEditPoints="1"/>
              </p:cNvSpPr>
              <p:nvPr/>
            </p:nvSpPr>
            <p:spPr bwMode="auto">
              <a:xfrm>
                <a:off x="5367338" y="5754688"/>
                <a:ext cx="41275" cy="660400"/>
              </a:xfrm>
              <a:custGeom>
                <a:avLst/>
                <a:gdLst/>
                <a:ahLst/>
                <a:cxnLst>
                  <a:cxn ang="0">
                    <a:pos x="25" y="407"/>
                  </a:cxn>
                  <a:cxn ang="0">
                    <a:pos x="12" y="407"/>
                  </a:cxn>
                  <a:cxn ang="0">
                    <a:pos x="13" y="216"/>
                  </a:cxn>
                  <a:cxn ang="0">
                    <a:pos x="12" y="247"/>
                  </a:cxn>
                  <a:cxn ang="0">
                    <a:pos x="13" y="249"/>
                  </a:cxn>
                  <a:cxn ang="0">
                    <a:pos x="15" y="233"/>
                  </a:cxn>
                  <a:cxn ang="0">
                    <a:pos x="15" y="217"/>
                  </a:cxn>
                  <a:cxn ang="0">
                    <a:pos x="3" y="105"/>
                  </a:cxn>
                  <a:cxn ang="0">
                    <a:pos x="16" y="119"/>
                  </a:cxn>
                  <a:cxn ang="0">
                    <a:pos x="19" y="169"/>
                  </a:cxn>
                  <a:cxn ang="0">
                    <a:pos x="15" y="212"/>
                  </a:cxn>
                  <a:cxn ang="0">
                    <a:pos x="16" y="215"/>
                  </a:cxn>
                  <a:cxn ang="0">
                    <a:pos x="19" y="188"/>
                  </a:cxn>
                  <a:cxn ang="0">
                    <a:pos x="20" y="221"/>
                  </a:cxn>
                  <a:cxn ang="0">
                    <a:pos x="16" y="253"/>
                  </a:cxn>
                  <a:cxn ang="0">
                    <a:pos x="20" y="255"/>
                  </a:cxn>
                  <a:cxn ang="0">
                    <a:pos x="21" y="285"/>
                  </a:cxn>
                  <a:cxn ang="0">
                    <a:pos x="22" y="309"/>
                  </a:cxn>
                  <a:cxn ang="0">
                    <a:pos x="11" y="317"/>
                  </a:cxn>
                  <a:cxn ang="0">
                    <a:pos x="9" y="326"/>
                  </a:cxn>
                  <a:cxn ang="0">
                    <a:pos x="8" y="211"/>
                  </a:cxn>
                  <a:cxn ang="0">
                    <a:pos x="7" y="204"/>
                  </a:cxn>
                  <a:cxn ang="0">
                    <a:pos x="12" y="173"/>
                  </a:cxn>
                  <a:cxn ang="0">
                    <a:pos x="16" y="123"/>
                  </a:cxn>
                  <a:cxn ang="0">
                    <a:pos x="9" y="115"/>
                  </a:cxn>
                  <a:cxn ang="0">
                    <a:pos x="3" y="105"/>
                  </a:cxn>
                  <a:cxn ang="0">
                    <a:pos x="16" y="81"/>
                  </a:cxn>
                  <a:cxn ang="0">
                    <a:pos x="1" y="75"/>
                  </a:cxn>
                  <a:cxn ang="0">
                    <a:pos x="0" y="0"/>
                  </a:cxn>
                  <a:cxn ang="0">
                    <a:pos x="13" y="17"/>
                  </a:cxn>
                  <a:cxn ang="0">
                    <a:pos x="1" y="7"/>
                  </a:cxn>
                  <a:cxn ang="0">
                    <a:pos x="0" y="0"/>
                  </a:cxn>
                </a:cxnLst>
                <a:rect l="0" t="0" r="r" b="b"/>
                <a:pathLst>
                  <a:path w="26" h="416">
                    <a:moveTo>
                      <a:pt x="12" y="398"/>
                    </a:moveTo>
                    <a:lnTo>
                      <a:pt x="25" y="407"/>
                    </a:lnTo>
                    <a:lnTo>
                      <a:pt x="26" y="416"/>
                    </a:lnTo>
                    <a:lnTo>
                      <a:pt x="12" y="407"/>
                    </a:lnTo>
                    <a:lnTo>
                      <a:pt x="12" y="398"/>
                    </a:lnTo>
                    <a:close/>
                    <a:moveTo>
                      <a:pt x="13" y="216"/>
                    </a:moveTo>
                    <a:lnTo>
                      <a:pt x="11" y="247"/>
                    </a:lnTo>
                    <a:lnTo>
                      <a:pt x="12" y="247"/>
                    </a:lnTo>
                    <a:lnTo>
                      <a:pt x="12" y="249"/>
                    </a:lnTo>
                    <a:lnTo>
                      <a:pt x="13" y="249"/>
                    </a:lnTo>
                    <a:lnTo>
                      <a:pt x="13" y="242"/>
                    </a:lnTo>
                    <a:lnTo>
                      <a:pt x="15" y="233"/>
                    </a:lnTo>
                    <a:lnTo>
                      <a:pt x="16" y="217"/>
                    </a:lnTo>
                    <a:lnTo>
                      <a:pt x="15" y="217"/>
                    </a:lnTo>
                    <a:lnTo>
                      <a:pt x="13" y="216"/>
                    </a:lnTo>
                    <a:close/>
                    <a:moveTo>
                      <a:pt x="3" y="105"/>
                    </a:moveTo>
                    <a:lnTo>
                      <a:pt x="16" y="118"/>
                    </a:lnTo>
                    <a:lnTo>
                      <a:pt x="16" y="119"/>
                    </a:lnTo>
                    <a:lnTo>
                      <a:pt x="17" y="119"/>
                    </a:lnTo>
                    <a:lnTo>
                      <a:pt x="19" y="169"/>
                    </a:lnTo>
                    <a:lnTo>
                      <a:pt x="17" y="177"/>
                    </a:lnTo>
                    <a:lnTo>
                      <a:pt x="15" y="212"/>
                    </a:lnTo>
                    <a:lnTo>
                      <a:pt x="15" y="213"/>
                    </a:lnTo>
                    <a:lnTo>
                      <a:pt x="16" y="215"/>
                    </a:lnTo>
                    <a:lnTo>
                      <a:pt x="16" y="211"/>
                    </a:lnTo>
                    <a:lnTo>
                      <a:pt x="19" y="188"/>
                    </a:lnTo>
                    <a:lnTo>
                      <a:pt x="19" y="186"/>
                    </a:lnTo>
                    <a:lnTo>
                      <a:pt x="20" y="221"/>
                    </a:lnTo>
                    <a:lnTo>
                      <a:pt x="19" y="234"/>
                    </a:lnTo>
                    <a:lnTo>
                      <a:pt x="16" y="253"/>
                    </a:lnTo>
                    <a:lnTo>
                      <a:pt x="17" y="254"/>
                    </a:lnTo>
                    <a:lnTo>
                      <a:pt x="20" y="255"/>
                    </a:lnTo>
                    <a:lnTo>
                      <a:pt x="21" y="257"/>
                    </a:lnTo>
                    <a:lnTo>
                      <a:pt x="21" y="285"/>
                    </a:lnTo>
                    <a:lnTo>
                      <a:pt x="20" y="308"/>
                    </a:lnTo>
                    <a:lnTo>
                      <a:pt x="22" y="309"/>
                    </a:lnTo>
                    <a:lnTo>
                      <a:pt x="22" y="326"/>
                    </a:lnTo>
                    <a:lnTo>
                      <a:pt x="11" y="317"/>
                    </a:lnTo>
                    <a:lnTo>
                      <a:pt x="11" y="321"/>
                    </a:lnTo>
                    <a:lnTo>
                      <a:pt x="9" y="326"/>
                    </a:lnTo>
                    <a:lnTo>
                      <a:pt x="7" y="224"/>
                    </a:lnTo>
                    <a:lnTo>
                      <a:pt x="8" y="211"/>
                    </a:lnTo>
                    <a:lnTo>
                      <a:pt x="7" y="209"/>
                    </a:lnTo>
                    <a:lnTo>
                      <a:pt x="7" y="204"/>
                    </a:lnTo>
                    <a:lnTo>
                      <a:pt x="9" y="207"/>
                    </a:lnTo>
                    <a:lnTo>
                      <a:pt x="12" y="173"/>
                    </a:lnTo>
                    <a:lnTo>
                      <a:pt x="12" y="165"/>
                    </a:lnTo>
                    <a:lnTo>
                      <a:pt x="16" y="123"/>
                    </a:lnTo>
                    <a:lnTo>
                      <a:pt x="13" y="119"/>
                    </a:lnTo>
                    <a:lnTo>
                      <a:pt x="9" y="115"/>
                    </a:lnTo>
                    <a:lnTo>
                      <a:pt x="3" y="107"/>
                    </a:lnTo>
                    <a:lnTo>
                      <a:pt x="3" y="105"/>
                    </a:lnTo>
                    <a:close/>
                    <a:moveTo>
                      <a:pt x="1" y="67"/>
                    </a:moveTo>
                    <a:lnTo>
                      <a:pt x="16" y="81"/>
                    </a:lnTo>
                    <a:lnTo>
                      <a:pt x="16" y="89"/>
                    </a:lnTo>
                    <a:lnTo>
                      <a:pt x="1" y="75"/>
                    </a:lnTo>
                    <a:lnTo>
                      <a:pt x="1" y="67"/>
                    </a:lnTo>
                    <a:close/>
                    <a:moveTo>
                      <a:pt x="0" y="0"/>
                    </a:moveTo>
                    <a:lnTo>
                      <a:pt x="5" y="8"/>
                    </a:lnTo>
                    <a:lnTo>
                      <a:pt x="13" y="17"/>
                    </a:lnTo>
                    <a:lnTo>
                      <a:pt x="13" y="21"/>
                    </a:lnTo>
                    <a:lnTo>
                      <a:pt x="1" y="7"/>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01"/>
              <p:cNvSpPr>
                <a:spLocks noEditPoints="1"/>
              </p:cNvSpPr>
              <p:nvPr/>
            </p:nvSpPr>
            <p:spPr bwMode="auto">
              <a:xfrm>
                <a:off x="5387975" y="5781675"/>
                <a:ext cx="42863" cy="647700"/>
              </a:xfrm>
              <a:custGeom>
                <a:avLst/>
                <a:gdLst/>
                <a:ahLst/>
                <a:cxnLst>
                  <a:cxn ang="0">
                    <a:pos x="27" y="399"/>
                  </a:cxn>
                  <a:cxn ang="0">
                    <a:pos x="21" y="406"/>
                  </a:cxn>
                  <a:cxn ang="0">
                    <a:pos x="12" y="390"/>
                  </a:cxn>
                  <a:cxn ang="0">
                    <a:pos x="23" y="302"/>
                  </a:cxn>
                  <a:cxn ang="0">
                    <a:pos x="9" y="309"/>
                  </a:cxn>
                  <a:cxn ang="0">
                    <a:pos x="8" y="240"/>
                  </a:cxn>
                  <a:cxn ang="0">
                    <a:pos x="11" y="241"/>
                  </a:cxn>
                  <a:cxn ang="0">
                    <a:pos x="12" y="242"/>
                  </a:cxn>
                  <a:cxn ang="0">
                    <a:pos x="21" y="254"/>
                  </a:cxn>
                  <a:cxn ang="0">
                    <a:pos x="8" y="268"/>
                  </a:cxn>
                  <a:cxn ang="0">
                    <a:pos x="11" y="90"/>
                  </a:cxn>
                  <a:cxn ang="0">
                    <a:pos x="9" y="109"/>
                  </a:cxn>
                  <a:cxn ang="0">
                    <a:pos x="11" y="103"/>
                  </a:cxn>
                  <a:cxn ang="0">
                    <a:pos x="12" y="92"/>
                  </a:cxn>
                  <a:cxn ang="0">
                    <a:pos x="11" y="90"/>
                  </a:cxn>
                  <a:cxn ang="0">
                    <a:pos x="16" y="98"/>
                  </a:cxn>
                  <a:cxn ang="0">
                    <a:pos x="15" y="106"/>
                  </a:cxn>
                  <a:cxn ang="0">
                    <a:pos x="17" y="115"/>
                  </a:cxn>
                  <a:cxn ang="0">
                    <a:pos x="13" y="117"/>
                  </a:cxn>
                  <a:cxn ang="0">
                    <a:pos x="12" y="139"/>
                  </a:cxn>
                  <a:cxn ang="0">
                    <a:pos x="9" y="173"/>
                  </a:cxn>
                  <a:cxn ang="0">
                    <a:pos x="7" y="200"/>
                  </a:cxn>
                  <a:cxn ang="0">
                    <a:pos x="20" y="216"/>
                  </a:cxn>
                  <a:cxn ang="0">
                    <a:pos x="6" y="169"/>
                  </a:cxn>
                  <a:cxn ang="0">
                    <a:pos x="8" y="137"/>
                  </a:cxn>
                  <a:cxn ang="0">
                    <a:pos x="11" y="113"/>
                  </a:cxn>
                  <a:cxn ang="0">
                    <a:pos x="9" y="111"/>
                  </a:cxn>
                  <a:cxn ang="0">
                    <a:pos x="7" y="131"/>
                  </a:cxn>
                  <a:cxn ang="0">
                    <a:pos x="6" y="152"/>
                  </a:cxn>
                  <a:cxn ang="0">
                    <a:pos x="6" y="75"/>
                  </a:cxn>
                  <a:cxn ang="0">
                    <a:pos x="3" y="64"/>
                  </a:cxn>
                  <a:cxn ang="0">
                    <a:pos x="15" y="25"/>
                  </a:cxn>
                  <a:cxn ang="0">
                    <a:pos x="4" y="4"/>
                  </a:cxn>
                  <a:cxn ang="0">
                    <a:pos x="15" y="21"/>
                  </a:cxn>
                  <a:cxn ang="0">
                    <a:pos x="0" y="0"/>
                  </a:cxn>
                </a:cxnLst>
                <a:rect l="0" t="0" r="r" b="b"/>
                <a:pathLst>
                  <a:path w="27" h="408">
                    <a:moveTo>
                      <a:pt x="12" y="390"/>
                    </a:moveTo>
                    <a:lnTo>
                      <a:pt x="27" y="399"/>
                    </a:lnTo>
                    <a:lnTo>
                      <a:pt x="27" y="408"/>
                    </a:lnTo>
                    <a:lnTo>
                      <a:pt x="21" y="406"/>
                    </a:lnTo>
                    <a:lnTo>
                      <a:pt x="13" y="399"/>
                    </a:lnTo>
                    <a:lnTo>
                      <a:pt x="12" y="390"/>
                    </a:lnTo>
                    <a:close/>
                    <a:moveTo>
                      <a:pt x="9" y="292"/>
                    </a:moveTo>
                    <a:lnTo>
                      <a:pt x="23" y="302"/>
                    </a:lnTo>
                    <a:lnTo>
                      <a:pt x="24" y="318"/>
                    </a:lnTo>
                    <a:lnTo>
                      <a:pt x="9" y="309"/>
                    </a:lnTo>
                    <a:lnTo>
                      <a:pt x="9" y="292"/>
                    </a:lnTo>
                    <a:close/>
                    <a:moveTo>
                      <a:pt x="8" y="240"/>
                    </a:moveTo>
                    <a:lnTo>
                      <a:pt x="9" y="241"/>
                    </a:lnTo>
                    <a:lnTo>
                      <a:pt x="11" y="241"/>
                    </a:lnTo>
                    <a:lnTo>
                      <a:pt x="11" y="242"/>
                    </a:lnTo>
                    <a:lnTo>
                      <a:pt x="12" y="242"/>
                    </a:lnTo>
                    <a:lnTo>
                      <a:pt x="21" y="250"/>
                    </a:lnTo>
                    <a:lnTo>
                      <a:pt x="21" y="254"/>
                    </a:lnTo>
                    <a:lnTo>
                      <a:pt x="11" y="246"/>
                    </a:lnTo>
                    <a:lnTo>
                      <a:pt x="8" y="268"/>
                    </a:lnTo>
                    <a:lnTo>
                      <a:pt x="8" y="240"/>
                    </a:lnTo>
                    <a:close/>
                    <a:moveTo>
                      <a:pt x="11" y="90"/>
                    </a:moveTo>
                    <a:lnTo>
                      <a:pt x="9" y="97"/>
                    </a:lnTo>
                    <a:lnTo>
                      <a:pt x="9" y="109"/>
                    </a:lnTo>
                    <a:lnTo>
                      <a:pt x="11" y="109"/>
                    </a:lnTo>
                    <a:lnTo>
                      <a:pt x="11" y="103"/>
                    </a:lnTo>
                    <a:lnTo>
                      <a:pt x="12" y="93"/>
                    </a:lnTo>
                    <a:lnTo>
                      <a:pt x="12" y="92"/>
                    </a:lnTo>
                    <a:lnTo>
                      <a:pt x="11" y="92"/>
                    </a:lnTo>
                    <a:lnTo>
                      <a:pt x="11" y="90"/>
                    </a:lnTo>
                    <a:close/>
                    <a:moveTo>
                      <a:pt x="15" y="25"/>
                    </a:moveTo>
                    <a:lnTo>
                      <a:pt x="16" y="98"/>
                    </a:lnTo>
                    <a:lnTo>
                      <a:pt x="16" y="97"/>
                    </a:lnTo>
                    <a:lnTo>
                      <a:pt x="15" y="106"/>
                    </a:lnTo>
                    <a:lnTo>
                      <a:pt x="15" y="113"/>
                    </a:lnTo>
                    <a:lnTo>
                      <a:pt x="17" y="115"/>
                    </a:lnTo>
                    <a:lnTo>
                      <a:pt x="17" y="119"/>
                    </a:lnTo>
                    <a:lnTo>
                      <a:pt x="13" y="117"/>
                    </a:lnTo>
                    <a:lnTo>
                      <a:pt x="12" y="131"/>
                    </a:lnTo>
                    <a:lnTo>
                      <a:pt x="12" y="139"/>
                    </a:lnTo>
                    <a:lnTo>
                      <a:pt x="11" y="153"/>
                    </a:lnTo>
                    <a:lnTo>
                      <a:pt x="9" y="173"/>
                    </a:lnTo>
                    <a:lnTo>
                      <a:pt x="7" y="195"/>
                    </a:lnTo>
                    <a:lnTo>
                      <a:pt x="7" y="200"/>
                    </a:lnTo>
                    <a:lnTo>
                      <a:pt x="20" y="212"/>
                    </a:lnTo>
                    <a:lnTo>
                      <a:pt x="20" y="216"/>
                    </a:lnTo>
                    <a:lnTo>
                      <a:pt x="7" y="204"/>
                    </a:lnTo>
                    <a:lnTo>
                      <a:pt x="6" y="169"/>
                    </a:lnTo>
                    <a:lnTo>
                      <a:pt x="7" y="152"/>
                    </a:lnTo>
                    <a:lnTo>
                      <a:pt x="8" y="137"/>
                    </a:lnTo>
                    <a:lnTo>
                      <a:pt x="8" y="130"/>
                    </a:lnTo>
                    <a:lnTo>
                      <a:pt x="11" y="113"/>
                    </a:lnTo>
                    <a:lnTo>
                      <a:pt x="9" y="113"/>
                    </a:lnTo>
                    <a:lnTo>
                      <a:pt x="9" y="111"/>
                    </a:lnTo>
                    <a:lnTo>
                      <a:pt x="8" y="111"/>
                    </a:lnTo>
                    <a:lnTo>
                      <a:pt x="7" y="131"/>
                    </a:lnTo>
                    <a:lnTo>
                      <a:pt x="6" y="149"/>
                    </a:lnTo>
                    <a:lnTo>
                      <a:pt x="6" y="152"/>
                    </a:lnTo>
                    <a:lnTo>
                      <a:pt x="4" y="102"/>
                    </a:lnTo>
                    <a:lnTo>
                      <a:pt x="6" y="75"/>
                    </a:lnTo>
                    <a:lnTo>
                      <a:pt x="3" y="72"/>
                    </a:lnTo>
                    <a:lnTo>
                      <a:pt x="3" y="64"/>
                    </a:lnTo>
                    <a:lnTo>
                      <a:pt x="9" y="72"/>
                    </a:lnTo>
                    <a:lnTo>
                      <a:pt x="15" y="25"/>
                    </a:lnTo>
                    <a:close/>
                    <a:moveTo>
                      <a:pt x="0" y="0"/>
                    </a:moveTo>
                    <a:lnTo>
                      <a:pt x="4" y="4"/>
                    </a:lnTo>
                    <a:lnTo>
                      <a:pt x="13" y="16"/>
                    </a:lnTo>
                    <a:lnTo>
                      <a:pt x="15" y="21"/>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02"/>
              <p:cNvSpPr>
                <a:spLocks noEditPoints="1"/>
              </p:cNvSpPr>
              <p:nvPr/>
            </p:nvSpPr>
            <p:spPr bwMode="auto">
              <a:xfrm>
                <a:off x="5411788" y="5708650"/>
                <a:ext cx="39688" cy="736600"/>
              </a:xfrm>
              <a:custGeom>
                <a:avLst/>
                <a:gdLst/>
                <a:ahLst/>
                <a:cxnLst>
                  <a:cxn ang="0">
                    <a:pos x="12" y="447"/>
                  </a:cxn>
                  <a:cxn ang="0">
                    <a:pos x="19" y="452"/>
                  </a:cxn>
                  <a:cxn ang="0">
                    <a:pos x="25" y="454"/>
                  </a:cxn>
                  <a:cxn ang="0">
                    <a:pos x="25" y="464"/>
                  </a:cxn>
                  <a:cxn ang="0">
                    <a:pos x="12" y="454"/>
                  </a:cxn>
                  <a:cxn ang="0">
                    <a:pos x="12" y="447"/>
                  </a:cxn>
                  <a:cxn ang="0">
                    <a:pos x="8" y="348"/>
                  </a:cxn>
                  <a:cxn ang="0">
                    <a:pos x="22" y="358"/>
                  </a:cxn>
                  <a:cxn ang="0">
                    <a:pos x="22" y="373"/>
                  </a:cxn>
                  <a:cxn ang="0">
                    <a:pos x="9" y="364"/>
                  </a:cxn>
                  <a:cxn ang="0">
                    <a:pos x="8" y="348"/>
                  </a:cxn>
                  <a:cxn ang="0">
                    <a:pos x="6" y="296"/>
                  </a:cxn>
                  <a:cxn ang="0">
                    <a:pos x="19" y="307"/>
                  </a:cxn>
                  <a:cxn ang="0">
                    <a:pos x="19" y="310"/>
                  </a:cxn>
                  <a:cxn ang="0">
                    <a:pos x="6" y="300"/>
                  </a:cxn>
                  <a:cxn ang="0">
                    <a:pos x="6" y="296"/>
                  </a:cxn>
                  <a:cxn ang="0">
                    <a:pos x="5" y="258"/>
                  </a:cxn>
                  <a:cxn ang="0">
                    <a:pos x="13" y="265"/>
                  </a:cxn>
                  <a:cxn ang="0">
                    <a:pos x="18" y="269"/>
                  </a:cxn>
                  <a:cxn ang="0">
                    <a:pos x="18" y="272"/>
                  </a:cxn>
                  <a:cxn ang="0">
                    <a:pos x="8" y="263"/>
                  </a:cxn>
                  <a:cxn ang="0">
                    <a:pos x="5" y="262"/>
                  </a:cxn>
                  <a:cxn ang="0">
                    <a:pos x="5" y="258"/>
                  </a:cxn>
                  <a:cxn ang="0">
                    <a:pos x="2" y="161"/>
                  </a:cxn>
                  <a:cxn ang="0">
                    <a:pos x="15" y="172"/>
                  </a:cxn>
                  <a:cxn ang="0">
                    <a:pos x="15" y="177"/>
                  </a:cxn>
                  <a:cxn ang="0">
                    <a:pos x="2" y="165"/>
                  </a:cxn>
                  <a:cxn ang="0">
                    <a:pos x="2" y="161"/>
                  </a:cxn>
                  <a:cxn ang="0">
                    <a:pos x="6" y="0"/>
                  </a:cxn>
                  <a:cxn ang="0">
                    <a:pos x="10" y="4"/>
                  </a:cxn>
                  <a:cxn ang="0">
                    <a:pos x="13" y="100"/>
                  </a:cxn>
                  <a:cxn ang="0">
                    <a:pos x="12" y="114"/>
                  </a:cxn>
                  <a:cxn ang="0">
                    <a:pos x="9" y="144"/>
                  </a:cxn>
                  <a:cxn ang="0">
                    <a:pos x="15" y="153"/>
                  </a:cxn>
                  <a:cxn ang="0">
                    <a:pos x="15" y="166"/>
                  </a:cxn>
                  <a:cxn ang="0">
                    <a:pos x="1" y="144"/>
                  </a:cxn>
                  <a:cxn ang="0">
                    <a:pos x="0" y="71"/>
                  </a:cxn>
                  <a:cxn ang="0">
                    <a:pos x="0" y="62"/>
                  </a:cxn>
                  <a:cxn ang="0">
                    <a:pos x="0" y="63"/>
                  </a:cxn>
                  <a:cxn ang="0">
                    <a:pos x="6" y="0"/>
                  </a:cxn>
                </a:cxnLst>
                <a:rect l="0" t="0" r="r" b="b"/>
                <a:pathLst>
                  <a:path w="25" h="464">
                    <a:moveTo>
                      <a:pt x="12" y="447"/>
                    </a:moveTo>
                    <a:lnTo>
                      <a:pt x="19" y="452"/>
                    </a:lnTo>
                    <a:lnTo>
                      <a:pt x="25" y="454"/>
                    </a:lnTo>
                    <a:lnTo>
                      <a:pt x="25" y="464"/>
                    </a:lnTo>
                    <a:lnTo>
                      <a:pt x="12" y="454"/>
                    </a:lnTo>
                    <a:lnTo>
                      <a:pt x="12" y="447"/>
                    </a:lnTo>
                    <a:close/>
                    <a:moveTo>
                      <a:pt x="8" y="348"/>
                    </a:moveTo>
                    <a:lnTo>
                      <a:pt x="22" y="358"/>
                    </a:lnTo>
                    <a:lnTo>
                      <a:pt x="22" y="373"/>
                    </a:lnTo>
                    <a:lnTo>
                      <a:pt x="9" y="364"/>
                    </a:lnTo>
                    <a:lnTo>
                      <a:pt x="8" y="348"/>
                    </a:lnTo>
                    <a:close/>
                    <a:moveTo>
                      <a:pt x="6" y="296"/>
                    </a:moveTo>
                    <a:lnTo>
                      <a:pt x="19" y="307"/>
                    </a:lnTo>
                    <a:lnTo>
                      <a:pt x="19" y="310"/>
                    </a:lnTo>
                    <a:lnTo>
                      <a:pt x="6" y="300"/>
                    </a:lnTo>
                    <a:lnTo>
                      <a:pt x="6" y="296"/>
                    </a:lnTo>
                    <a:close/>
                    <a:moveTo>
                      <a:pt x="5" y="258"/>
                    </a:moveTo>
                    <a:lnTo>
                      <a:pt x="13" y="265"/>
                    </a:lnTo>
                    <a:lnTo>
                      <a:pt x="18" y="269"/>
                    </a:lnTo>
                    <a:lnTo>
                      <a:pt x="18" y="272"/>
                    </a:lnTo>
                    <a:lnTo>
                      <a:pt x="8" y="263"/>
                    </a:lnTo>
                    <a:lnTo>
                      <a:pt x="5" y="262"/>
                    </a:lnTo>
                    <a:lnTo>
                      <a:pt x="5" y="258"/>
                    </a:lnTo>
                    <a:close/>
                    <a:moveTo>
                      <a:pt x="2" y="161"/>
                    </a:moveTo>
                    <a:lnTo>
                      <a:pt x="15" y="172"/>
                    </a:lnTo>
                    <a:lnTo>
                      <a:pt x="15" y="177"/>
                    </a:lnTo>
                    <a:lnTo>
                      <a:pt x="2" y="165"/>
                    </a:lnTo>
                    <a:lnTo>
                      <a:pt x="2" y="161"/>
                    </a:lnTo>
                    <a:close/>
                    <a:moveTo>
                      <a:pt x="6" y="0"/>
                    </a:moveTo>
                    <a:lnTo>
                      <a:pt x="10" y="4"/>
                    </a:lnTo>
                    <a:lnTo>
                      <a:pt x="13" y="100"/>
                    </a:lnTo>
                    <a:lnTo>
                      <a:pt x="12" y="114"/>
                    </a:lnTo>
                    <a:lnTo>
                      <a:pt x="9" y="144"/>
                    </a:lnTo>
                    <a:lnTo>
                      <a:pt x="15" y="153"/>
                    </a:lnTo>
                    <a:lnTo>
                      <a:pt x="15" y="166"/>
                    </a:lnTo>
                    <a:lnTo>
                      <a:pt x="1" y="144"/>
                    </a:lnTo>
                    <a:lnTo>
                      <a:pt x="0" y="71"/>
                    </a:lnTo>
                    <a:lnTo>
                      <a:pt x="0" y="62"/>
                    </a:lnTo>
                    <a:lnTo>
                      <a:pt x="0" y="63"/>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03"/>
              <p:cNvSpPr>
                <a:spLocks noEditPoints="1"/>
              </p:cNvSpPr>
              <p:nvPr/>
            </p:nvSpPr>
            <p:spPr bwMode="auto">
              <a:xfrm>
                <a:off x="5427663" y="5715000"/>
                <a:ext cx="44450" cy="744538"/>
              </a:xfrm>
              <a:custGeom>
                <a:avLst/>
                <a:gdLst/>
                <a:ahLst/>
                <a:cxnLst>
                  <a:cxn ang="0">
                    <a:pos x="15" y="450"/>
                  </a:cxn>
                  <a:cxn ang="0">
                    <a:pos x="28" y="458"/>
                  </a:cxn>
                  <a:cxn ang="0">
                    <a:pos x="28" y="469"/>
                  </a:cxn>
                  <a:cxn ang="0">
                    <a:pos x="15" y="460"/>
                  </a:cxn>
                  <a:cxn ang="0">
                    <a:pos x="15" y="450"/>
                  </a:cxn>
                  <a:cxn ang="0">
                    <a:pos x="12" y="354"/>
                  </a:cxn>
                  <a:cxn ang="0">
                    <a:pos x="23" y="361"/>
                  </a:cxn>
                  <a:cxn ang="0">
                    <a:pos x="25" y="363"/>
                  </a:cxn>
                  <a:cxn ang="0">
                    <a:pos x="25" y="390"/>
                  </a:cxn>
                  <a:cxn ang="0">
                    <a:pos x="17" y="385"/>
                  </a:cxn>
                  <a:cxn ang="0">
                    <a:pos x="16" y="384"/>
                  </a:cxn>
                  <a:cxn ang="0">
                    <a:pos x="16" y="372"/>
                  </a:cxn>
                  <a:cxn ang="0">
                    <a:pos x="12" y="369"/>
                  </a:cxn>
                  <a:cxn ang="0">
                    <a:pos x="12" y="354"/>
                  </a:cxn>
                  <a:cxn ang="0">
                    <a:pos x="9" y="303"/>
                  </a:cxn>
                  <a:cxn ang="0">
                    <a:pos x="24" y="310"/>
                  </a:cxn>
                  <a:cxn ang="0">
                    <a:pos x="24" y="313"/>
                  </a:cxn>
                  <a:cxn ang="0">
                    <a:pos x="9" y="306"/>
                  </a:cxn>
                  <a:cxn ang="0">
                    <a:pos x="9" y="303"/>
                  </a:cxn>
                  <a:cxn ang="0">
                    <a:pos x="8" y="265"/>
                  </a:cxn>
                  <a:cxn ang="0">
                    <a:pos x="23" y="274"/>
                  </a:cxn>
                  <a:cxn ang="0">
                    <a:pos x="23" y="278"/>
                  </a:cxn>
                  <a:cxn ang="0">
                    <a:pos x="15" y="272"/>
                  </a:cxn>
                  <a:cxn ang="0">
                    <a:pos x="8" y="268"/>
                  </a:cxn>
                  <a:cxn ang="0">
                    <a:pos x="8" y="265"/>
                  </a:cxn>
                  <a:cxn ang="0">
                    <a:pos x="5" y="149"/>
                  </a:cxn>
                  <a:cxn ang="0">
                    <a:pos x="19" y="172"/>
                  </a:cxn>
                  <a:cxn ang="0">
                    <a:pos x="20" y="186"/>
                  </a:cxn>
                  <a:cxn ang="0">
                    <a:pos x="16" y="181"/>
                  </a:cxn>
                  <a:cxn ang="0">
                    <a:pos x="5" y="173"/>
                  </a:cxn>
                  <a:cxn ang="0">
                    <a:pos x="5" y="168"/>
                  </a:cxn>
                  <a:cxn ang="0">
                    <a:pos x="12" y="173"/>
                  </a:cxn>
                  <a:cxn ang="0">
                    <a:pos x="5" y="162"/>
                  </a:cxn>
                  <a:cxn ang="0">
                    <a:pos x="5" y="149"/>
                  </a:cxn>
                  <a:cxn ang="0">
                    <a:pos x="0" y="0"/>
                  </a:cxn>
                  <a:cxn ang="0">
                    <a:pos x="4" y="4"/>
                  </a:cxn>
                  <a:cxn ang="0">
                    <a:pos x="8" y="9"/>
                  </a:cxn>
                  <a:cxn ang="0">
                    <a:pos x="12" y="13"/>
                  </a:cxn>
                  <a:cxn ang="0">
                    <a:pos x="9" y="45"/>
                  </a:cxn>
                  <a:cxn ang="0">
                    <a:pos x="5" y="75"/>
                  </a:cxn>
                  <a:cxn ang="0">
                    <a:pos x="16" y="84"/>
                  </a:cxn>
                  <a:cxn ang="0">
                    <a:pos x="16" y="88"/>
                  </a:cxn>
                  <a:cxn ang="0">
                    <a:pos x="5" y="77"/>
                  </a:cxn>
                  <a:cxn ang="0">
                    <a:pos x="5" y="80"/>
                  </a:cxn>
                  <a:cxn ang="0">
                    <a:pos x="3" y="96"/>
                  </a:cxn>
                  <a:cxn ang="0">
                    <a:pos x="0" y="0"/>
                  </a:cxn>
                </a:cxnLst>
                <a:rect l="0" t="0" r="r" b="b"/>
                <a:pathLst>
                  <a:path w="28" h="469">
                    <a:moveTo>
                      <a:pt x="15" y="450"/>
                    </a:moveTo>
                    <a:lnTo>
                      <a:pt x="28" y="458"/>
                    </a:lnTo>
                    <a:lnTo>
                      <a:pt x="28" y="469"/>
                    </a:lnTo>
                    <a:lnTo>
                      <a:pt x="15" y="460"/>
                    </a:lnTo>
                    <a:lnTo>
                      <a:pt x="15" y="450"/>
                    </a:lnTo>
                    <a:close/>
                    <a:moveTo>
                      <a:pt x="12" y="354"/>
                    </a:moveTo>
                    <a:lnTo>
                      <a:pt x="23" y="361"/>
                    </a:lnTo>
                    <a:lnTo>
                      <a:pt x="25" y="363"/>
                    </a:lnTo>
                    <a:lnTo>
                      <a:pt x="25" y="390"/>
                    </a:lnTo>
                    <a:lnTo>
                      <a:pt x="17" y="385"/>
                    </a:lnTo>
                    <a:lnTo>
                      <a:pt x="16" y="384"/>
                    </a:lnTo>
                    <a:lnTo>
                      <a:pt x="16" y="372"/>
                    </a:lnTo>
                    <a:lnTo>
                      <a:pt x="12" y="369"/>
                    </a:lnTo>
                    <a:lnTo>
                      <a:pt x="12" y="354"/>
                    </a:lnTo>
                    <a:close/>
                    <a:moveTo>
                      <a:pt x="9" y="303"/>
                    </a:moveTo>
                    <a:lnTo>
                      <a:pt x="24" y="310"/>
                    </a:lnTo>
                    <a:lnTo>
                      <a:pt x="24" y="313"/>
                    </a:lnTo>
                    <a:lnTo>
                      <a:pt x="9" y="306"/>
                    </a:lnTo>
                    <a:lnTo>
                      <a:pt x="9" y="303"/>
                    </a:lnTo>
                    <a:close/>
                    <a:moveTo>
                      <a:pt x="8" y="265"/>
                    </a:moveTo>
                    <a:lnTo>
                      <a:pt x="23" y="274"/>
                    </a:lnTo>
                    <a:lnTo>
                      <a:pt x="23" y="278"/>
                    </a:lnTo>
                    <a:lnTo>
                      <a:pt x="15" y="272"/>
                    </a:lnTo>
                    <a:lnTo>
                      <a:pt x="8" y="268"/>
                    </a:lnTo>
                    <a:lnTo>
                      <a:pt x="8" y="265"/>
                    </a:lnTo>
                    <a:close/>
                    <a:moveTo>
                      <a:pt x="5" y="149"/>
                    </a:moveTo>
                    <a:lnTo>
                      <a:pt x="19" y="172"/>
                    </a:lnTo>
                    <a:lnTo>
                      <a:pt x="20" y="186"/>
                    </a:lnTo>
                    <a:lnTo>
                      <a:pt x="16" y="181"/>
                    </a:lnTo>
                    <a:lnTo>
                      <a:pt x="5" y="173"/>
                    </a:lnTo>
                    <a:lnTo>
                      <a:pt x="5" y="168"/>
                    </a:lnTo>
                    <a:lnTo>
                      <a:pt x="12" y="173"/>
                    </a:lnTo>
                    <a:lnTo>
                      <a:pt x="5" y="162"/>
                    </a:lnTo>
                    <a:lnTo>
                      <a:pt x="5" y="149"/>
                    </a:lnTo>
                    <a:close/>
                    <a:moveTo>
                      <a:pt x="0" y="0"/>
                    </a:moveTo>
                    <a:lnTo>
                      <a:pt x="4" y="4"/>
                    </a:lnTo>
                    <a:lnTo>
                      <a:pt x="8" y="9"/>
                    </a:lnTo>
                    <a:lnTo>
                      <a:pt x="12" y="13"/>
                    </a:lnTo>
                    <a:lnTo>
                      <a:pt x="9" y="45"/>
                    </a:lnTo>
                    <a:lnTo>
                      <a:pt x="5" y="75"/>
                    </a:lnTo>
                    <a:lnTo>
                      <a:pt x="16" y="84"/>
                    </a:lnTo>
                    <a:lnTo>
                      <a:pt x="16" y="88"/>
                    </a:lnTo>
                    <a:lnTo>
                      <a:pt x="5" y="77"/>
                    </a:lnTo>
                    <a:lnTo>
                      <a:pt x="5" y="80"/>
                    </a:lnTo>
                    <a:lnTo>
                      <a:pt x="3" y="96"/>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04"/>
              <p:cNvSpPr>
                <a:spLocks noEditPoints="1"/>
              </p:cNvSpPr>
              <p:nvPr/>
            </p:nvSpPr>
            <p:spPr bwMode="auto">
              <a:xfrm>
                <a:off x="5453063" y="5848350"/>
                <a:ext cx="39688" cy="623888"/>
              </a:xfrm>
              <a:custGeom>
                <a:avLst/>
                <a:gdLst/>
                <a:ahLst/>
                <a:cxnLst>
                  <a:cxn ang="0">
                    <a:pos x="12" y="374"/>
                  </a:cxn>
                  <a:cxn ang="0">
                    <a:pos x="25" y="383"/>
                  </a:cxn>
                  <a:cxn ang="0">
                    <a:pos x="25" y="393"/>
                  </a:cxn>
                  <a:cxn ang="0">
                    <a:pos x="21" y="390"/>
                  </a:cxn>
                  <a:cxn ang="0">
                    <a:pos x="12" y="385"/>
                  </a:cxn>
                  <a:cxn ang="0">
                    <a:pos x="12" y="374"/>
                  </a:cxn>
                  <a:cxn ang="0">
                    <a:pos x="9" y="279"/>
                  </a:cxn>
                  <a:cxn ang="0">
                    <a:pos x="22" y="287"/>
                  </a:cxn>
                  <a:cxn ang="0">
                    <a:pos x="24" y="314"/>
                  </a:cxn>
                  <a:cxn ang="0">
                    <a:pos x="9" y="306"/>
                  </a:cxn>
                  <a:cxn ang="0">
                    <a:pos x="9" y="279"/>
                  </a:cxn>
                  <a:cxn ang="0">
                    <a:pos x="8" y="226"/>
                  </a:cxn>
                  <a:cxn ang="0">
                    <a:pos x="12" y="229"/>
                  </a:cxn>
                  <a:cxn ang="0">
                    <a:pos x="21" y="232"/>
                  </a:cxn>
                  <a:cxn ang="0">
                    <a:pos x="21" y="236"/>
                  </a:cxn>
                  <a:cxn ang="0">
                    <a:pos x="12" y="232"/>
                  </a:cxn>
                  <a:cxn ang="0">
                    <a:pos x="8" y="229"/>
                  </a:cxn>
                  <a:cxn ang="0">
                    <a:pos x="8" y="226"/>
                  </a:cxn>
                  <a:cxn ang="0">
                    <a:pos x="7" y="190"/>
                  </a:cxn>
                  <a:cxn ang="0">
                    <a:pos x="9" y="192"/>
                  </a:cxn>
                  <a:cxn ang="0">
                    <a:pos x="20" y="200"/>
                  </a:cxn>
                  <a:cxn ang="0">
                    <a:pos x="20" y="204"/>
                  </a:cxn>
                  <a:cxn ang="0">
                    <a:pos x="7" y="194"/>
                  </a:cxn>
                  <a:cxn ang="0">
                    <a:pos x="7" y="190"/>
                  </a:cxn>
                  <a:cxn ang="0">
                    <a:pos x="3" y="88"/>
                  </a:cxn>
                  <a:cxn ang="0">
                    <a:pos x="13" y="103"/>
                  </a:cxn>
                  <a:cxn ang="0">
                    <a:pos x="14" y="105"/>
                  </a:cxn>
                  <a:cxn ang="0">
                    <a:pos x="17" y="106"/>
                  </a:cxn>
                  <a:cxn ang="0">
                    <a:pos x="17" y="123"/>
                  </a:cxn>
                  <a:cxn ang="0">
                    <a:pos x="4" y="102"/>
                  </a:cxn>
                  <a:cxn ang="0">
                    <a:pos x="3" y="88"/>
                  </a:cxn>
                  <a:cxn ang="0">
                    <a:pos x="0" y="0"/>
                  </a:cxn>
                  <a:cxn ang="0">
                    <a:pos x="3" y="3"/>
                  </a:cxn>
                  <a:cxn ang="0">
                    <a:pos x="13" y="12"/>
                  </a:cxn>
                  <a:cxn ang="0">
                    <a:pos x="13" y="16"/>
                  </a:cxn>
                  <a:cxn ang="0">
                    <a:pos x="8" y="10"/>
                  </a:cxn>
                  <a:cxn ang="0">
                    <a:pos x="1" y="5"/>
                  </a:cxn>
                  <a:cxn ang="0">
                    <a:pos x="0" y="4"/>
                  </a:cxn>
                  <a:cxn ang="0">
                    <a:pos x="0" y="0"/>
                  </a:cxn>
                </a:cxnLst>
                <a:rect l="0" t="0" r="r" b="b"/>
                <a:pathLst>
                  <a:path w="25" h="393">
                    <a:moveTo>
                      <a:pt x="12" y="374"/>
                    </a:moveTo>
                    <a:lnTo>
                      <a:pt x="25" y="383"/>
                    </a:lnTo>
                    <a:lnTo>
                      <a:pt x="25" y="393"/>
                    </a:lnTo>
                    <a:lnTo>
                      <a:pt x="21" y="390"/>
                    </a:lnTo>
                    <a:lnTo>
                      <a:pt x="12" y="385"/>
                    </a:lnTo>
                    <a:lnTo>
                      <a:pt x="12" y="374"/>
                    </a:lnTo>
                    <a:close/>
                    <a:moveTo>
                      <a:pt x="9" y="279"/>
                    </a:moveTo>
                    <a:lnTo>
                      <a:pt x="22" y="287"/>
                    </a:lnTo>
                    <a:lnTo>
                      <a:pt x="24" y="314"/>
                    </a:lnTo>
                    <a:lnTo>
                      <a:pt x="9" y="306"/>
                    </a:lnTo>
                    <a:lnTo>
                      <a:pt x="9" y="279"/>
                    </a:lnTo>
                    <a:close/>
                    <a:moveTo>
                      <a:pt x="8" y="226"/>
                    </a:moveTo>
                    <a:lnTo>
                      <a:pt x="12" y="229"/>
                    </a:lnTo>
                    <a:lnTo>
                      <a:pt x="21" y="232"/>
                    </a:lnTo>
                    <a:lnTo>
                      <a:pt x="21" y="236"/>
                    </a:lnTo>
                    <a:lnTo>
                      <a:pt x="12" y="232"/>
                    </a:lnTo>
                    <a:lnTo>
                      <a:pt x="8" y="229"/>
                    </a:lnTo>
                    <a:lnTo>
                      <a:pt x="8" y="226"/>
                    </a:lnTo>
                    <a:close/>
                    <a:moveTo>
                      <a:pt x="7" y="190"/>
                    </a:moveTo>
                    <a:lnTo>
                      <a:pt x="9" y="192"/>
                    </a:lnTo>
                    <a:lnTo>
                      <a:pt x="20" y="200"/>
                    </a:lnTo>
                    <a:lnTo>
                      <a:pt x="20" y="204"/>
                    </a:lnTo>
                    <a:lnTo>
                      <a:pt x="7" y="194"/>
                    </a:lnTo>
                    <a:lnTo>
                      <a:pt x="7" y="190"/>
                    </a:lnTo>
                    <a:close/>
                    <a:moveTo>
                      <a:pt x="3" y="88"/>
                    </a:moveTo>
                    <a:lnTo>
                      <a:pt x="13" y="103"/>
                    </a:lnTo>
                    <a:lnTo>
                      <a:pt x="14" y="105"/>
                    </a:lnTo>
                    <a:lnTo>
                      <a:pt x="17" y="106"/>
                    </a:lnTo>
                    <a:lnTo>
                      <a:pt x="17" y="123"/>
                    </a:lnTo>
                    <a:lnTo>
                      <a:pt x="4" y="102"/>
                    </a:lnTo>
                    <a:lnTo>
                      <a:pt x="3" y="88"/>
                    </a:lnTo>
                    <a:close/>
                    <a:moveTo>
                      <a:pt x="0" y="0"/>
                    </a:moveTo>
                    <a:lnTo>
                      <a:pt x="3" y="3"/>
                    </a:lnTo>
                    <a:lnTo>
                      <a:pt x="13" y="12"/>
                    </a:lnTo>
                    <a:lnTo>
                      <a:pt x="13" y="16"/>
                    </a:lnTo>
                    <a:lnTo>
                      <a:pt x="8" y="10"/>
                    </a:lnTo>
                    <a:lnTo>
                      <a:pt x="1" y="5"/>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05"/>
              <p:cNvSpPr>
                <a:spLocks noEditPoints="1"/>
              </p:cNvSpPr>
              <p:nvPr/>
            </p:nvSpPr>
            <p:spPr bwMode="auto">
              <a:xfrm>
                <a:off x="5475288" y="5868988"/>
                <a:ext cx="42863" cy="614363"/>
              </a:xfrm>
              <a:custGeom>
                <a:avLst/>
                <a:gdLst/>
                <a:ahLst/>
                <a:cxnLst>
                  <a:cxn ang="0">
                    <a:pos x="12" y="370"/>
                  </a:cxn>
                  <a:cxn ang="0">
                    <a:pos x="25" y="378"/>
                  </a:cxn>
                  <a:cxn ang="0">
                    <a:pos x="25" y="374"/>
                  </a:cxn>
                  <a:cxn ang="0">
                    <a:pos x="27" y="387"/>
                  </a:cxn>
                  <a:cxn ang="0">
                    <a:pos x="14" y="380"/>
                  </a:cxn>
                  <a:cxn ang="0">
                    <a:pos x="12" y="370"/>
                  </a:cxn>
                  <a:cxn ang="0">
                    <a:pos x="10" y="275"/>
                  </a:cxn>
                  <a:cxn ang="0">
                    <a:pos x="23" y="284"/>
                  </a:cxn>
                  <a:cxn ang="0">
                    <a:pos x="24" y="308"/>
                  </a:cxn>
                  <a:cxn ang="0">
                    <a:pos x="11" y="301"/>
                  </a:cxn>
                  <a:cxn ang="0">
                    <a:pos x="10" y="275"/>
                  </a:cxn>
                  <a:cxn ang="0">
                    <a:pos x="8" y="220"/>
                  </a:cxn>
                  <a:cxn ang="0">
                    <a:pos x="19" y="224"/>
                  </a:cxn>
                  <a:cxn ang="0">
                    <a:pos x="21" y="224"/>
                  </a:cxn>
                  <a:cxn ang="0">
                    <a:pos x="21" y="229"/>
                  </a:cxn>
                  <a:cxn ang="0">
                    <a:pos x="18" y="228"/>
                  </a:cxn>
                  <a:cxn ang="0">
                    <a:pos x="8" y="224"/>
                  </a:cxn>
                  <a:cxn ang="0">
                    <a:pos x="8" y="220"/>
                  </a:cxn>
                  <a:cxn ang="0">
                    <a:pos x="7" y="187"/>
                  </a:cxn>
                  <a:cxn ang="0">
                    <a:pos x="20" y="198"/>
                  </a:cxn>
                  <a:cxn ang="0">
                    <a:pos x="20" y="200"/>
                  </a:cxn>
                  <a:cxn ang="0">
                    <a:pos x="14" y="196"/>
                  </a:cxn>
                  <a:cxn ang="0">
                    <a:pos x="7" y="191"/>
                  </a:cxn>
                  <a:cxn ang="0">
                    <a:pos x="7" y="187"/>
                  </a:cxn>
                  <a:cxn ang="0">
                    <a:pos x="4" y="94"/>
                  </a:cxn>
                  <a:cxn ang="0">
                    <a:pos x="14" y="102"/>
                  </a:cxn>
                  <a:cxn ang="0">
                    <a:pos x="18" y="105"/>
                  </a:cxn>
                  <a:cxn ang="0">
                    <a:pos x="18" y="109"/>
                  </a:cxn>
                  <a:cxn ang="0">
                    <a:pos x="15" y="106"/>
                  </a:cxn>
                  <a:cxn ang="0">
                    <a:pos x="4" y="98"/>
                  </a:cxn>
                  <a:cxn ang="0">
                    <a:pos x="18" y="119"/>
                  </a:cxn>
                  <a:cxn ang="0">
                    <a:pos x="19" y="134"/>
                  </a:cxn>
                  <a:cxn ang="0">
                    <a:pos x="4" y="113"/>
                  </a:cxn>
                  <a:cxn ang="0">
                    <a:pos x="4" y="94"/>
                  </a:cxn>
                  <a:cxn ang="0">
                    <a:pos x="0" y="0"/>
                  </a:cxn>
                  <a:cxn ang="0">
                    <a:pos x="2" y="0"/>
                  </a:cxn>
                  <a:cxn ang="0">
                    <a:pos x="15" y="10"/>
                  </a:cxn>
                  <a:cxn ang="0">
                    <a:pos x="15" y="14"/>
                  </a:cxn>
                  <a:cxn ang="0">
                    <a:pos x="2" y="4"/>
                  </a:cxn>
                  <a:cxn ang="0">
                    <a:pos x="0" y="0"/>
                  </a:cxn>
                </a:cxnLst>
                <a:rect l="0" t="0" r="r" b="b"/>
                <a:pathLst>
                  <a:path w="27" h="387">
                    <a:moveTo>
                      <a:pt x="12" y="370"/>
                    </a:moveTo>
                    <a:lnTo>
                      <a:pt x="25" y="378"/>
                    </a:lnTo>
                    <a:lnTo>
                      <a:pt x="25" y="374"/>
                    </a:lnTo>
                    <a:lnTo>
                      <a:pt x="27" y="387"/>
                    </a:lnTo>
                    <a:lnTo>
                      <a:pt x="14" y="380"/>
                    </a:lnTo>
                    <a:lnTo>
                      <a:pt x="12" y="370"/>
                    </a:lnTo>
                    <a:close/>
                    <a:moveTo>
                      <a:pt x="10" y="275"/>
                    </a:moveTo>
                    <a:lnTo>
                      <a:pt x="23" y="284"/>
                    </a:lnTo>
                    <a:lnTo>
                      <a:pt x="24" y="308"/>
                    </a:lnTo>
                    <a:lnTo>
                      <a:pt x="11" y="301"/>
                    </a:lnTo>
                    <a:lnTo>
                      <a:pt x="10" y="275"/>
                    </a:lnTo>
                    <a:close/>
                    <a:moveTo>
                      <a:pt x="8" y="220"/>
                    </a:moveTo>
                    <a:lnTo>
                      <a:pt x="19" y="224"/>
                    </a:lnTo>
                    <a:lnTo>
                      <a:pt x="21" y="224"/>
                    </a:lnTo>
                    <a:lnTo>
                      <a:pt x="21" y="229"/>
                    </a:lnTo>
                    <a:lnTo>
                      <a:pt x="18" y="228"/>
                    </a:lnTo>
                    <a:lnTo>
                      <a:pt x="8" y="224"/>
                    </a:lnTo>
                    <a:lnTo>
                      <a:pt x="8" y="220"/>
                    </a:lnTo>
                    <a:close/>
                    <a:moveTo>
                      <a:pt x="7" y="187"/>
                    </a:moveTo>
                    <a:lnTo>
                      <a:pt x="20" y="198"/>
                    </a:lnTo>
                    <a:lnTo>
                      <a:pt x="20" y="200"/>
                    </a:lnTo>
                    <a:lnTo>
                      <a:pt x="14" y="196"/>
                    </a:lnTo>
                    <a:lnTo>
                      <a:pt x="7" y="191"/>
                    </a:lnTo>
                    <a:lnTo>
                      <a:pt x="7" y="187"/>
                    </a:lnTo>
                    <a:close/>
                    <a:moveTo>
                      <a:pt x="4" y="94"/>
                    </a:moveTo>
                    <a:lnTo>
                      <a:pt x="14" y="102"/>
                    </a:lnTo>
                    <a:lnTo>
                      <a:pt x="18" y="105"/>
                    </a:lnTo>
                    <a:lnTo>
                      <a:pt x="18" y="109"/>
                    </a:lnTo>
                    <a:lnTo>
                      <a:pt x="15" y="106"/>
                    </a:lnTo>
                    <a:lnTo>
                      <a:pt x="4" y="98"/>
                    </a:lnTo>
                    <a:lnTo>
                      <a:pt x="18" y="119"/>
                    </a:lnTo>
                    <a:lnTo>
                      <a:pt x="19" y="134"/>
                    </a:lnTo>
                    <a:lnTo>
                      <a:pt x="4" y="113"/>
                    </a:lnTo>
                    <a:lnTo>
                      <a:pt x="4" y="94"/>
                    </a:lnTo>
                    <a:close/>
                    <a:moveTo>
                      <a:pt x="0" y="0"/>
                    </a:moveTo>
                    <a:lnTo>
                      <a:pt x="2" y="0"/>
                    </a:lnTo>
                    <a:lnTo>
                      <a:pt x="15" y="10"/>
                    </a:lnTo>
                    <a:lnTo>
                      <a:pt x="15" y="14"/>
                    </a:lnTo>
                    <a:lnTo>
                      <a:pt x="2"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06"/>
              <p:cNvSpPr>
                <a:spLocks noEditPoints="1"/>
              </p:cNvSpPr>
              <p:nvPr/>
            </p:nvSpPr>
            <p:spPr bwMode="auto">
              <a:xfrm>
                <a:off x="5499100" y="5884863"/>
                <a:ext cx="39688" cy="611188"/>
              </a:xfrm>
              <a:custGeom>
                <a:avLst/>
                <a:gdLst/>
                <a:ahLst/>
                <a:cxnLst>
                  <a:cxn ang="0">
                    <a:pos x="21" y="271"/>
                  </a:cxn>
                  <a:cxn ang="0">
                    <a:pos x="22" y="305"/>
                  </a:cxn>
                  <a:cxn ang="0">
                    <a:pos x="21" y="317"/>
                  </a:cxn>
                  <a:cxn ang="0">
                    <a:pos x="16" y="370"/>
                  </a:cxn>
                  <a:cxn ang="0">
                    <a:pos x="25" y="374"/>
                  </a:cxn>
                  <a:cxn ang="0">
                    <a:pos x="25" y="385"/>
                  </a:cxn>
                  <a:cxn ang="0">
                    <a:pos x="12" y="377"/>
                  </a:cxn>
                  <a:cxn ang="0">
                    <a:pos x="10" y="364"/>
                  </a:cxn>
                  <a:cxn ang="0">
                    <a:pos x="13" y="342"/>
                  </a:cxn>
                  <a:cxn ang="0">
                    <a:pos x="17" y="316"/>
                  </a:cxn>
                  <a:cxn ang="0">
                    <a:pos x="17" y="307"/>
                  </a:cxn>
                  <a:cxn ang="0">
                    <a:pos x="18" y="303"/>
                  </a:cxn>
                  <a:cxn ang="0">
                    <a:pos x="9" y="298"/>
                  </a:cxn>
                  <a:cxn ang="0">
                    <a:pos x="8" y="274"/>
                  </a:cxn>
                  <a:cxn ang="0">
                    <a:pos x="20" y="281"/>
                  </a:cxn>
                  <a:cxn ang="0">
                    <a:pos x="21" y="274"/>
                  </a:cxn>
                  <a:cxn ang="0">
                    <a:pos x="21" y="271"/>
                  </a:cxn>
                  <a:cxn ang="0">
                    <a:pos x="6" y="214"/>
                  </a:cxn>
                  <a:cxn ang="0">
                    <a:pos x="20" y="218"/>
                  </a:cxn>
                  <a:cxn ang="0">
                    <a:pos x="20" y="222"/>
                  </a:cxn>
                  <a:cxn ang="0">
                    <a:pos x="6" y="219"/>
                  </a:cxn>
                  <a:cxn ang="0">
                    <a:pos x="6" y="214"/>
                  </a:cxn>
                  <a:cxn ang="0">
                    <a:pos x="5" y="188"/>
                  </a:cxn>
                  <a:cxn ang="0">
                    <a:pos x="12" y="192"/>
                  </a:cxn>
                  <a:cxn ang="0">
                    <a:pos x="18" y="197"/>
                  </a:cxn>
                  <a:cxn ang="0">
                    <a:pos x="18" y="199"/>
                  </a:cxn>
                  <a:cxn ang="0">
                    <a:pos x="5" y="190"/>
                  </a:cxn>
                  <a:cxn ang="0">
                    <a:pos x="5" y="188"/>
                  </a:cxn>
                  <a:cxn ang="0">
                    <a:pos x="3" y="109"/>
                  </a:cxn>
                  <a:cxn ang="0">
                    <a:pos x="10" y="121"/>
                  </a:cxn>
                  <a:cxn ang="0">
                    <a:pos x="17" y="130"/>
                  </a:cxn>
                  <a:cxn ang="0">
                    <a:pos x="17" y="144"/>
                  </a:cxn>
                  <a:cxn ang="0">
                    <a:pos x="4" y="124"/>
                  </a:cxn>
                  <a:cxn ang="0">
                    <a:pos x="3" y="109"/>
                  </a:cxn>
                  <a:cxn ang="0">
                    <a:pos x="3" y="95"/>
                  </a:cxn>
                  <a:cxn ang="0">
                    <a:pos x="10" y="100"/>
                  </a:cxn>
                  <a:cxn ang="0">
                    <a:pos x="16" y="104"/>
                  </a:cxn>
                  <a:cxn ang="0">
                    <a:pos x="16" y="108"/>
                  </a:cxn>
                  <a:cxn ang="0">
                    <a:pos x="3" y="99"/>
                  </a:cxn>
                  <a:cxn ang="0">
                    <a:pos x="3" y="95"/>
                  </a:cxn>
                  <a:cxn ang="0">
                    <a:pos x="0" y="0"/>
                  </a:cxn>
                  <a:cxn ang="0">
                    <a:pos x="13" y="11"/>
                  </a:cxn>
                  <a:cxn ang="0">
                    <a:pos x="13" y="15"/>
                  </a:cxn>
                  <a:cxn ang="0">
                    <a:pos x="8" y="11"/>
                  </a:cxn>
                  <a:cxn ang="0">
                    <a:pos x="0" y="4"/>
                  </a:cxn>
                  <a:cxn ang="0">
                    <a:pos x="0" y="0"/>
                  </a:cxn>
                </a:cxnLst>
                <a:rect l="0" t="0" r="r" b="b"/>
                <a:pathLst>
                  <a:path w="25" h="385">
                    <a:moveTo>
                      <a:pt x="21" y="271"/>
                    </a:moveTo>
                    <a:lnTo>
                      <a:pt x="22" y="305"/>
                    </a:lnTo>
                    <a:lnTo>
                      <a:pt x="21" y="317"/>
                    </a:lnTo>
                    <a:lnTo>
                      <a:pt x="16" y="370"/>
                    </a:lnTo>
                    <a:lnTo>
                      <a:pt x="25" y="374"/>
                    </a:lnTo>
                    <a:lnTo>
                      <a:pt x="25" y="385"/>
                    </a:lnTo>
                    <a:lnTo>
                      <a:pt x="12" y="377"/>
                    </a:lnTo>
                    <a:lnTo>
                      <a:pt x="10" y="364"/>
                    </a:lnTo>
                    <a:lnTo>
                      <a:pt x="13" y="342"/>
                    </a:lnTo>
                    <a:lnTo>
                      <a:pt x="17" y="316"/>
                    </a:lnTo>
                    <a:lnTo>
                      <a:pt x="17" y="307"/>
                    </a:lnTo>
                    <a:lnTo>
                      <a:pt x="18" y="303"/>
                    </a:lnTo>
                    <a:lnTo>
                      <a:pt x="9" y="298"/>
                    </a:lnTo>
                    <a:lnTo>
                      <a:pt x="8" y="274"/>
                    </a:lnTo>
                    <a:lnTo>
                      <a:pt x="20" y="281"/>
                    </a:lnTo>
                    <a:lnTo>
                      <a:pt x="21" y="274"/>
                    </a:lnTo>
                    <a:lnTo>
                      <a:pt x="21" y="271"/>
                    </a:lnTo>
                    <a:close/>
                    <a:moveTo>
                      <a:pt x="6" y="214"/>
                    </a:moveTo>
                    <a:lnTo>
                      <a:pt x="20" y="218"/>
                    </a:lnTo>
                    <a:lnTo>
                      <a:pt x="20" y="222"/>
                    </a:lnTo>
                    <a:lnTo>
                      <a:pt x="6" y="219"/>
                    </a:lnTo>
                    <a:lnTo>
                      <a:pt x="6" y="214"/>
                    </a:lnTo>
                    <a:close/>
                    <a:moveTo>
                      <a:pt x="5" y="188"/>
                    </a:moveTo>
                    <a:lnTo>
                      <a:pt x="12" y="192"/>
                    </a:lnTo>
                    <a:lnTo>
                      <a:pt x="18" y="197"/>
                    </a:lnTo>
                    <a:lnTo>
                      <a:pt x="18" y="199"/>
                    </a:lnTo>
                    <a:lnTo>
                      <a:pt x="5" y="190"/>
                    </a:lnTo>
                    <a:lnTo>
                      <a:pt x="5" y="188"/>
                    </a:lnTo>
                    <a:close/>
                    <a:moveTo>
                      <a:pt x="3" y="109"/>
                    </a:moveTo>
                    <a:lnTo>
                      <a:pt x="10" y="121"/>
                    </a:lnTo>
                    <a:lnTo>
                      <a:pt x="17" y="130"/>
                    </a:lnTo>
                    <a:lnTo>
                      <a:pt x="17" y="144"/>
                    </a:lnTo>
                    <a:lnTo>
                      <a:pt x="4" y="124"/>
                    </a:lnTo>
                    <a:lnTo>
                      <a:pt x="3" y="109"/>
                    </a:lnTo>
                    <a:close/>
                    <a:moveTo>
                      <a:pt x="3" y="95"/>
                    </a:moveTo>
                    <a:lnTo>
                      <a:pt x="10" y="100"/>
                    </a:lnTo>
                    <a:lnTo>
                      <a:pt x="16" y="104"/>
                    </a:lnTo>
                    <a:lnTo>
                      <a:pt x="16" y="108"/>
                    </a:lnTo>
                    <a:lnTo>
                      <a:pt x="3" y="99"/>
                    </a:lnTo>
                    <a:lnTo>
                      <a:pt x="3" y="95"/>
                    </a:lnTo>
                    <a:close/>
                    <a:moveTo>
                      <a:pt x="0" y="0"/>
                    </a:moveTo>
                    <a:lnTo>
                      <a:pt x="13" y="11"/>
                    </a:lnTo>
                    <a:lnTo>
                      <a:pt x="13" y="15"/>
                    </a:lnTo>
                    <a:lnTo>
                      <a:pt x="8" y="11"/>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07"/>
              <p:cNvSpPr>
                <a:spLocks noEditPoints="1"/>
              </p:cNvSpPr>
              <p:nvPr/>
            </p:nvSpPr>
            <p:spPr bwMode="auto">
              <a:xfrm>
                <a:off x="5519738" y="5902325"/>
                <a:ext cx="39688" cy="604838"/>
              </a:xfrm>
              <a:custGeom>
                <a:avLst/>
                <a:gdLst/>
                <a:ahLst/>
                <a:cxnLst>
                  <a:cxn ang="0">
                    <a:pos x="12" y="363"/>
                  </a:cxn>
                  <a:cxn ang="0">
                    <a:pos x="25" y="369"/>
                  </a:cxn>
                  <a:cxn ang="0">
                    <a:pos x="25" y="381"/>
                  </a:cxn>
                  <a:cxn ang="0">
                    <a:pos x="12" y="374"/>
                  </a:cxn>
                  <a:cxn ang="0">
                    <a:pos x="12" y="363"/>
                  </a:cxn>
                  <a:cxn ang="0">
                    <a:pos x="4" y="119"/>
                  </a:cxn>
                  <a:cxn ang="0">
                    <a:pos x="17" y="139"/>
                  </a:cxn>
                  <a:cxn ang="0">
                    <a:pos x="18" y="185"/>
                  </a:cxn>
                  <a:cxn ang="0">
                    <a:pos x="18" y="192"/>
                  </a:cxn>
                  <a:cxn ang="0">
                    <a:pos x="20" y="192"/>
                  </a:cxn>
                  <a:cxn ang="0">
                    <a:pos x="20" y="196"/>
                  </a:cxn>
                  <a:cxn ang="0">
                    <a:pos x="18" y="196"/>
                  </a:cxn>
                  <a:cxn ang="0">
                    <a:pos x="17" y="199"/>
                  </a:cxn>
                  <a:cxn ang="0">
                    <a:pos x="17" y="209"/>
                  </a:cxn>
                  <a:cxn ang="0">
                    <a:pos x="20" y="209"/>
                  </a:cxn>
                  <a:cxn ang="0">
                    <a:pos x="20" y="213"/>
                  </a:cxn>
                  <a:cxn ang="0">
                    <a:pos x="16" y="213"/>
                  </a:cxn>
                  <a:cxn ang="0">
                    <a:pos x="16" y="221"/>
                  </a:cxn>
                  <a:cxn ang="0">
                    <a:pos x="13" y="247"/>
                  </a:cxn>
                  <a:cxn ang="0">
                    <a:pos x="12" y="264"/>
                  </a:cxn>
                  <a:cxn ang="0">
                    <a:pos x="11" y="272"/>
                  </a:cxn>
                  <a:cxn ang="0">
                    <a:pos x="22" y="279"/>
                  </a:cxn>
                  <a:cxn ang="0">
                    <a:pos x="22" y="301"/>
                  </a:cxn>
                  <a:cxn ang="0">
                    <a:pos x="9" y="294"/>
                  </a:cxn>
                  <a:cxn ang="0">
                    <a:pos x="8" y="260"/>
                  </a:cxn>
                  <a:cxn ang="0">
                    <a:pos x="9" y="246"/>
                  </a:cxn>
                  <a:cxn ang="0">
                    <a:pos x="12" y="220"/>
                  </a:cxn>
                  <a:cxn ang="0">
                    <a:pos x="12" y="212"/>
                  </a:cxn>
                  <a:cxn ang="0">
                    <a:pos x="7" y="211"/>
                  </a:cxn>
                  <a:cxn ang="0">
                    <a:pos x="7" y="207"/>
                  </a:cxn>
                  <a:cxn ang="0">
                    <a:pos x="13" y="208"/>
                  </a:cxn>
                  <a:cxn ang="0">
                    <a:pos x="13" y="198"/>
                  </a:cxn>
                  <a:cxn ang="0">
                    <a:pos x="15" y="194"/>
                  </a:cxn>
                  <a:cxn ang="0">
                    <a:pos x="5" y="188"/>
                  </a:cxn>
                  <a:cxn ang="0">
                    <a:pos x="5" y="186"/>
                  </a:cxn>
                  <a:cxn ang="0">
                    <a:pos x="7" y="186"/>
                  </a:cxn>
                  <a:cxn ang="0">
                    <a:pos x="15" y="190"/>
                  </a:cxn>
                  <a:cxn ang="0">
                    <a:pos x="15" y="186"/>
                  </a:cxn>
                  <a:cxn ang="0">
                    <a:pos x="16" y="177"/>
                  </a:cxn>
                  <a:cxn ang="0">
                    <a:pos x="17" y="156"/>
                  </a:cxn>
                  <a:cxn ang="0">
                    <a:pos x="17" y="153"/>
                  </a:cxn>
                  <a:cxn ang="0">
                    <a:pos x="4" y="133"/>
                  </a:cxn>
                  <a:cxn ang="0">
                    <a:pos x="4" y="119"/>
                  </a:cxn>
                  <a:cxn ang="0">
                    <a:pos x="3" y="93"/>
                  </a:cxn>
                  <a:cxn ang="0">
                    <a:pos x="16" y="102"/>
                  </a:cxn>
                  <a:cxn ang="0">
                    <a:pos x="16" y="106"/>
                  </a:cxn>
                  <a:cxn ang="0">
                    <a:pos x="4" y="98"/>
                  </a:cxn>
                  <a:cxn ang="0">
                    <a:pos x="3" y="97"/>
                  </a:cxn>
                  <a:cxn ang="0">
                    <a:pos x="3" y="93"/>
                  </a:cxn>
                  <a:cxn ang="0">
                    <a:pos x="0" y="0"/>
                  </a:cxn>
                  <a:cxn ang="0">
                    <a:pos x="5" y="4"/>
                  </a:cxn>
                  <a:cxn ang="0">
                    <a:pos x="13" y="10"/>
                  </a:cxn>
                  <a:cxn ang="0">
                    <a:pos x="13" y="14"/>
                  </a:cxn>
                  <a:cxn ang="0">
                    <a:pos x="12" y="13"/>
                  </a:cxn>
                  <a:cxn ang="0">
                    <a:pos x="0" y="4"/>
                  </a:cxn>
                  <a:cxn ang="0">
                    <a:pos x="0" y="0"/>
                  </a:cxn>
                </a:cxnLst>
                <a:rect l="0" t="0" r="r" b="b"/>
                <a:pathLst>
                  <a:path w="25" h="381">
                    <a:moveTo>
                      <a:pt x="12" y="363"/>
                    </a:moveTo>
                    <a:lnTo>
                      <a:pt x="25" y="369"/>
                    </a:lnTo>
                    <a:lnTo>
                      <a:pt x="25" y="381"/>
                    </a:lnTo>
                    <a:lnTo>
                      <a:pt x="12" y="374"/>
                    </a:lnTo>
                    <a:lnTo>
                      <a:pt x="12" y="363"/>
                    </a:lnTo>
                    <a:close/>
                    <a:moveTo>
                      <a:pt x="4" y="119"/>
                    </a:moveTo>
                    <a:lnTo>
                      <a:pt x="17" y="139"/>
                    </a:lnTo>
                    <a:lnTo>
                      <a:pt x="18" y="185"/>
                    </a:lnTo>
                    <a:lnTo>
                      <a:pt x="18" y="192"/>
                    </a:lnTo>
                    <a:lnTo>
                      <a:pt x="20" y="192"/>
                    </a:lnTo>
                    <a:lnTo>
                      <a:pt x="20" y="196"/>
                    </a:lnTo>
                    <a:lnTo>
                      <a:pt x="18" y="196"/>
                    </a:lnTo>
                    <a:lnTo>
                      <a:pt x="17" y="199"/>
                    </a:lnTo>
                    <a:lnTo>
                      <a:pt x="17" y="209"/>
                    </a:lnTo>
                    <a:lnTo>
                      <a:pt x="20" y="209"/>
                    </a:lnTo>
                    <a:lnTo>
                      <a:pt x="20" y="213"/>
                    </a:lnTo>
                    <a:lnTo>
                      <a:pt x="16" y="213"/>
                    </a:lnTo>
                    <a:lnTo>
                      <a:pt x="16" y="221"/>
                    </a:lnTo>
                    <a:lnTo>
                      <a:pt x="13" y="247"/>
                    </a:lnTo>
                    <a:lnTo>
                      <a:pt x="12" y="264"/>
                    </a:lnTo>
                    <a:lnTo>
                      <a:pt x="11" y="272"/>
                    </a:lnTo>
                    <a:lnTo>
                      <a:pt x="22" y="279"/>
                    </a:lnTo>
                    <a:lnTo>
                      <a:pt x="22" y="301"/>
                    </a:lnTo>
                    <a:lnTo>
                      <a:pt x="9" y="294"/>
                    </a:lnTo>
                    <a:lnTo>
                      <a:pt x="8" y="260"/>
                    </a:lnTo>
                    <a:lnTo>
                      <a:pt x="9" y="246"/>
                    </a:lnTo>
                    <a:lnTo>
                      <a:pt x="12" y="220"/>
                    </a:lnTo>
                    <a:lnTo>
                      <a:pt x="12" y="212"/>
                    </a:lnTo>
                    <a:lnTo>
                      <a:pt x="7" y="211"/>
                    </a:lnTo>
                    <a:lnTo>
                      <a:pt x="7" y="207"/>
                    </a:lnTo>
                    <a:lnTo>
                      <a:pt x="13" y="208"/>
                    </a:lnTo>
                    <a:lnTo>
                      <a:pt x="13" y="198"/>
                    </a:lnTo>
                    <a:lnTo>
                      <a:pt x="15" y="194"/>
                    </a:lnTo>
                    <a:lnTo>
                      <a:pt x="5" y="188"/>
                    </a:lnTo>
                    <a:lnTo>
                      <a:pt x="5" y="186"/>
                    </a:lnTo>
                    <a:lnTo>
                      <a:pt x="7" y="186"/>
                    </a:lnTo>
                    <a:lnTo>
                      <a:pt x="15" y="190"/>
                    </a:lnTo>
                    <a:lnTo>
                      <a:pt x="15" y="186"/>
                    </a:lnTo>
                    <a:lnTo>
                      <a:pt x="16" y="177"/>
                    </a:lnTo>
                    <a:lnTo>
                      <a:pt x="17" y="156"/>
                    </a:lnTo>
                    <a:lnTo>
                      <a:pt x="17" y="153"/>
                    </a:lnTo>
                    <a:lnTo>
                      <a:pt x="4" y="133"/>
                    </a:lnTo>
                    <a:lnTo>
                      <a:pt x="4" y="119"/>
                    </a:lnTo>
                    <a:close/>
                    <a:moveTo>
                      <a:pt x="3" y="93"/>
                    </a:moveTo>
                    <a:lnTo>
                      <a:pt x="16" y="102"/>
                    </a:lnTo>
                    <a:lnTo>
                      <a:pt x="16" y="106"/>
                    </a:lnTo>
                    <a:lnTo>
                      <a:pt x="4" y="98"/>
                    </a:lnTo>
                    <a:lnTo>
                      <a:pt x="3" y="97"/>
                    </a:lnTo>
                    <a:lnTo>
                      <a:pt x="3" y="93"/>
                    </a:lnTo>
                    <a:close/>
                    <a:moveTo>
                      <a:pt x="0" y="0"/>
                    </a:moveTo>
                    <a:lnTo>
                      <a:pt x="5" y="4"/>
                    </a:lnTo>
                    <a:lnTo>
                      <a:pt x="13" y="10"/>
                    </a:lnTo>
                    <a:lnTo>
                      <a:pt x="13" y="14"/>
                    </a:lnTo>
                    <a:lnTo>
                      <a:pt x="12" y="13"/>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08"/>
              <p:cNvSpPr>
                <a:spLocks noEditPoints="1"/>
              </p:cNvSpPr>
              <p:nvPr/>
            </p:nvSpPr>
            <p:spPr bwMode="auto">
              <a:xfrm>
                <a:off x="5540375" y="5918200"/>
                <a:ext cx="39688" cy="596900"/>
              </a:xfrm>
              <a:custGeom>
                <a:avLst/>
                <a:gdLst/>
                <a:ahLst/>
                <a:cxnLst>
                  <a:cxn ang="0">
                    <a:pos x="12" y="359"/>
                  </a:cxn>
                  <a:cxn ang="0">
                    <a:pos x="25" y="366"/>
                  </a:cxn>
                  <a:cxn ang="0">
                    <a:pos x="25" y="376"/>
                  </a:cxn>
                  <a:cxn ang="0">
                    <a:pos x="12" y="371"/>
                  </a:cxn>
                  <a:cxn ang="0">
                    <a:pos x="12" y="359"/>
                  </a:cxn>
                  <a:cxn ang="0">
                    <a:pos x="9" y="269"/>
                  </a:cxn>
                  <a:cxn ang="0">
                    <a:pos x="23" y="275"/>
                  </a:cxn>
                  <a:cxn ang="0">
                    <a:pos x="23" y="298"/>
                  </a:cxn>
                  <a:cxn ang="0">
                    <a:pos x="9" y="291"/>
                  </a:cxn>
                  <a:cxn ang="0">
                    <a:pos x="9" y="269"/>
                  </a:cxn>
                  <a:cxn ang="0">
                    <a:pos x="20" y="198"/>
                  </a:cxn>
                  <a:cxn ang="0">
                    <a:pos x="20" y="203"/>
                  </a:cxn>
                  <a:cxn ang="0">
                    <a:pos x="7" y="203"/>
                  </a:cxn>
                  <a:cxn ang="0">
                    <a:pos x="7" y="199"/>
                  </a:cxn>
                  <a:cxn ang="0">
                    <a:pos x="20" y="198"/>
                  </a:cxn>
                  <a:cxn ang="0">
                    <a:pos x="7" y="182"/>
                  </a:cxn>
                  <a:cxn ang="0">
                    <a:pos x="20" y="190"/>
                  </a:cxn>
                  <a:cxn ang="0">
                    <a:pos x="20" y="194"/>
                  </a:cxn>
                  <a:cxn ang="0">
                    <a:pos x="11" y="189"/>
                  </a:cxn>
                  <a:cxn ang="0">
                    <a:pos x="7" y="186"/>
                  </a:cxn>
                  <a:cxn ang="0">
                    <a:pos x="7" y="182"/>
                  </a:cxn>
                  <a:cxn ang="0">
                    <a:pos x="15" y="27"/>
                  </a:cxn>
                  <a:cxn ang="0">
                    <a:pos x="16" y="61"/>
                  </a:cxn>
                  <a:cxn ang="0">
                    <a:pos x="13" y="83"/>
                  </a:cxn>
                  <a:cxn ang="0">
                    <a:pos x="13" y="91"/>
                  </a:cxn>
                  <a:cxn ang="0">
                    <a:pos x="12" y="99"/>
                  </a:cxn>
                  <a:cxn ang="0">
                    <a:pos x="17" y="101"/>
                  </a:cxn>
                  <a:cxn ang="0">
                    <a:pos x="17" y="104"/>
                  </a:cxn>
                  <a:cxn ang="0">
                    <a:pos x="12" y="101"/>
                  </a:cxn>
                  <a:cxn ang="0">
                    <a:pos x="12" y="105"/>
                  </a:cxn>
                  <a:cxn ang="0">
                    <a:pos x="9" y="125"/>
                  </a:cxn>
                  <a:cxn ang="0">
                    <a:pos x="9" y="135"/>
                  </a:cxn>
                  <a:cxn ang="0">
                    <a:pos x="19" y="148"/>
                  </a:cxn>
                  <a:cxn ang="0">
                    <a:pos x="19" y="164"/>
                  </a:cxn>
                  <a:cxn ang="0">
                    <a:pos x="8" y="148"/>
                  </a:cxn>
                  <a:cxn ang="0">
                    <a:pos x="7" y="169"/>
                  </a:cxn>
                  <a:cxn ang="0">
                    <a:pos x="5" y="175"/>
                  </a:cxn>
                  <a:cxn ang="0">
                    <a:pos x="4" y="129"/>
                  </a:cxn>
                  <a:cxn ang="0">
                    <a:pos x="5" y="130"/>
                  </a:cxn>
                  <a:cxn ang="0">
                    <a:pos x="5" y="123"/>
                  </a:cxn>
                  <a:cxn ang="0">
                    <a:pos x="8" y="104"/>
                  </a:cxn>
                  <a:cxn ang="0">
                    <a:pos x="8" y="99"/>
                  </a:cxn>
                  <a:cxn ang="0">
                    <a:pos x="4" y="96"/>
                  </a:cxn>
                  <a:cxn ang="0">
                    <a:pos x="3" y="92"/>
                  </a:cxn>
                  <a:cxn ang="0">
                    <a:pos x="8" y="96"/>
                  </a:cxn>
                  <a:cxn ang="0">
                    <a:pos x="9" y="89"/>
                  </a:cxn>
                  <a:cxn ang="0">
                    <a:pos x="9" y="82"/>
                  </a:cxn>
                  <a:cxn ang="0">
                    <a:pos x="12" y="55"/>
                  </a:cxn>
                  <a:cxn ang="0">
                    <a:pos x="13" y="37"/>
                  </a:cxn>
                  <a:cxn ang="0">
                    <a:pos x="15" y="27"/>
                  </a:cxn>
                  <a:cxn ang="0">
                    <a:pos x="0" y="0"/>
                  </a:cxn>
                  <a:cxn ang="0">
                    <a:pos x="13" y="11"/>
                  </a:cxn>
                  <a:cxn ang="0">
                    <a:pos x="15" y="13"/>
                  </a:cxn>
                  <a:cxn ang="0">
                    <a:pos x="0" y="4"/>
                  </a:cxn>
                  <a:cxn ang="0">
                    <a:pos x="0" y="0"/>
                  </a:cxn>
                </a:cxnLst>
                <a:rect l="0" t="0" r="r" b="b"/>
                <a:pathLst>
                  <a:path w="25" h="376">
                    <a:moveTo>
                      <a:pt x="12" y="359"/>
                    </a:moveTo>
                    <a:lnTo>
                      <a:pt x="25" y="366"/>
                    </a:lnTo>
                    <a:lnTo>
                      <a:pt x="25" y="376"/>
                    </a:lnTo>
                    <a:lnTo>
                      <a:pt x="12" y="371"/>
                    </a:lnTo>
                    <a:lnTo>
                      <a:pt x="12" y="359"/>
                    </a:lnTo>
                    <a:close/>
                    <a:moveTo>
                      <a:pt x="9" y="269"/>
                    </a:moveTo>
                    <a:lnTo>
                      <a:pt x="23" y="275"/>
                    </a:lnTo>
                    <a:lnTo>
                      <a:pt x="23" y="298"/>
                    </a:lnTo>
                    <a:lnTo>
                      <a:pt x="9" y="291"/>
                    </a:lnTo>
                    <a:lnTo>
                      <a:pt x="9" y="269"/>
                    </a:lnTo>
                    <a:close/>
                    <a:moveTo>
                      <a:pt x="20" y="198"/>
                    </a:moveTo>
                    <a:lnTo>
                      <a:pt x="20" y="203"/>
                    </a:lnTo>
                    <a:lnTo>
                      <a:pt x="7" y="203"/>
                    </a:lnTo>
                    <a:lnTo>
                      <a:pt x="7" y="199"/>
                    </a:lnTo>
                    <a:lnTo>
                      <a:pt x="20" y="198"/>
                    </a:lnTo>
                    <a:close/>
                    <a:moveTo>
                      <a:pt x="7" y="182"/>
                    </a:moveTo>
                    <a:lnTo>
                      <a:pt x="20" y="190"/>
                    </a:lnTo>
                    <a:lnTo>
                      <a:pt x="20" y="194"/>
                    </a:lnTo>
                    <a:lnTo>
                      <a:pt x="11" y="189"/>
                    </a:lnTo>
                    <a:lnTo>
                      <a:pt x="7" y="186"/>
                    </a:lnTo>
                    <a:lnTo>
                      <a:pt x="7" y="182"/>
                    </a:lnTo>
                    <a:close/>
                    <a:moveTo>
                      <a:pt x="15" y="27"/>
                    </a:moveTo>
                    <a:lnTo>
                      <a:pt x="16" y="61"/>
                    </a:lnTo>
                    <a:lnTo>
                      <a:pt x="13" y="83"/>
                    </a:lnTo>
                    <a:lnTo>
                      <a:pt x="13" y="91"/>
                    </a:lnTo>
                    <a:lnTo>
                      <a:pt x="12" y="99"/>
                    </a:lnTo>
                    <a:lnTo>
                      <a:pt x="17" y="101"/>
                    </a:lnTo>
                    <a:lnTo>
                      <a:pt x="17" y="104"/>
                    </a:lnTo>
                    <a:lnTo>
                      <a:pt x="12" y="101"/>
                    </a:lnTo>
                    <a:lnTo>
                      <a:pt x="12" y="105"/>
                    </a:lnTo>
                    <a:lnTo>
                      <a:pt x="9" y="125"/>
                    </a:lnTo>
                    <a:lnTo>
                      <a:pt x="9" y="135"/>
                    </a:lnTo>
                    <a:lnTo>
                      <a:pt x="19" y="148"/>
                    </a:lnTo>
                    <a:lnTo>
                      <a:pt x="19" y="164"/>
                    </a:lnTo>
                    <a:lnTo>
                      <a:pt x="8" y="148"/>
                    </a:lnTo>
                    <a:lnTo>
                      <a:pt x="7" y="169"/>
                    </a:lnTo>
                    <a:lnTo>
                      <a:pt x="5" y="175"/>
                    </a:lnTo>
                    <a:lnTo>
                      <a:pt x="4" y="129"/>
                    </a:lnTo>
                    <a:lnTo>
                      <a:pt x="5" y="130"/>
                    </a:lnTo>
                    <a:lnTo>
                      <a:pt x="5" y="123"/>
                    </a:lnTo>
                    <a:lnTo>
                      <a:pt x="8" y="104"/>
                    </a:lnTo>
                    <a:lnTo>
                      <a:pt x="8" y="99"/>
                    </a:lnTo>
                    <a:lnTo>
                      <a:pt x="4" y="96"/>
                    </a:lnTo>
                    <a:lnTo>
                      <a:pt x="3" y="92"/>
                    </a:lnTo>
                    <a:lnTo>
                      <a:pt x="8" y="96"/>
                    </a:lnTo>
                    <a:lnTo>
                      <a:pt x="9" y="89"/>
                    </a:lnTo>
                    <a:lnTo>
                      <a:pt x="9" y="82"/>
                    </a:lnTo>
                    <a:lnTo>
                      <a:pt x="12" y="55"/>
                    </a:lnTo>
                    <a:lnTo>
                      <a:pt x="13" y="37"/>
                    </a:lnTo>
                    <a:lnTo>
                      <a:pt x="15" y="27"/>
                    </a:lnTo>
                    <a:close/>
                    <a:moveTo>
                      <a:pt x="0" y="0"/>
                    </a:moveTo>
                    <a:lnTo>
                      <a:pt x="13" y="11"/>
                    </a:lnTo>
                    <a:lnTo>
                      <a:pt x="15" y="13"/>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09"/>
              <p:cNvSpPr>
                <a:spLocks noEditPoints="1"/>
              </p:cNvSpPr>
              <p:nvPr/>
            </p:nvSpPr>
            <p:spPr bwMode="auto">
              <a:xfrm>
                <a:off x="5561013" y="5842000"/>
                <a:ext cx="39688" cy="684213"/>
              </a:xfrm>
              <a:custGeom>
                <a:avLst/>
                <a:gdLst/>
                <a:ahLst/>
                <a:cxnLst>
                  <a:cxn ang="0">
                    <a:pos x="12" y="414"/>
                  </a:cxn>
                  <a:cxn ang="0">
                    <a:pos x="25" y="420"/>
                  </a:cxn>
                  <a:cxn ang="0">
                    <a:pos x="25" y="431"/>
                  </a:cxn>
                  <a:cxn ang="0">
                    <a:pos x="12" y="424"/>
                  </a:cxn>
                  <a:cxn ang="0">
                    <a:pos x="12" y="414"/>
                  </a:cxn>
                  <a:cxn ang="0">
                    <a:pos x="10" y="323"/>
                  </a:cxn>
                  <a:cxn ang="0">
                    <a:pos x="23" y="330"/>
                  </a:cxn>
                  <a:cxn ang="0">
                    <a:pos x="23" y="352"/>
                  </a:cxn>
                  <a:cxn ang="0">
                    <a:pos x="10" y="346"/>
                  </a:cxn>
                  <a:cxn ang="0">
                    <a:pos x="10" y="323"/>
                  </a:cxn>
                  <a:cxn ang="0">
                    <a:pos x="7" y="238"/>
                  </a:cxn>
                  <a:cxn ang="0">
                    <a:pos x="20" y="245"/>
                  </a:cxn>
                  <a:cxn ang="0">
                    <a:pos x="20" y="249"/>
                  </a:cxn>
                  <a:cxn ang="0">
                    <a:pos x="7" y="251"/>
                  </a:cxn>
                  <a:cxn ang="0">
                    <a:pos x="7" y="246"/>
                  </a:cxn>
                  <a:cxn ang="0">
                    <a:pos x="15" y="246"/>
                  </a:cxn>
                  <a:cxn ang="0">
                    <a:pos x="12" y="245"/>
                  </a:cxn>
                  <a:cxn ang="0">
                    <a:pos x="11" y="245"/>
                  </a:cxn>
                  <a:cxn ang="0">
                    <a:pos x="7" y="242"/>
                  </a:cxn>
                  <a:cxn ang="0">
                    <a:pos x="7" y="238"/>
                  </a:cxn>
                  <a:cxn ang="0">
                    <a:pos x="6" y="196"/>
                  </a:cxn>
                  <a:cxn ang="0">
                    <a:pos x="19" y="216"/>
                  </a:cxn>
                  <a:cxn ang="0">
                    <a:pos x="20" y="232"/>
                  </a:cxn>
                  <a:cxn ang="0">
                    <a:pos x="11" y="220"/>
                  </a:cxn>
                  <a:cxn ang="0">
                    <a:pos x="6" y="212"/>
                  </a:cxn>
                  <a:cxn ang="0">
                    <a:pos x="6" y="196"/>
                  </a:cxn>
                  <a:cxn ang="0">
                    <a:pos x="4" y="149"/>
                  </a:cxn>
                  <a:cxn ang="0">
                    <a:pos x="17" y="157"/>
                  </a:cxn>
                  <a:cxn ang="0">
                    <a:pos x="17" y="160"/>
                  </a:cxn>
                  <a:cxn ang="0">
                    <a:pos x="4" y="152"/>
                  </a:cxn>
                  <a:cxn ang="0">
                    <a:pos x="4" y="149"/>
                  </a:cxn>
                  <a:cxn ang="0">
                    <a:pos x="10" y="0"/>
                  </a:cxn>
                  <a:cxn ang="0">
                    <a:pos x="12" y="3"/>
                  </a:cxn>
                  <a:cxn ang="0">
                    <a:pos x="12" y="12"/>
                  </a:cxn>
                  <a:cxn ang="0">
                    <a:pos x="10" y="41"/>
                  </a:cxn>
                  <a:cxn ang="0">
                    <a:pos x="8" y="54"/>
                  </a:cxn>
                  <a:cxn ang="0">
                    <a:pos x="7" y="61"/>
                  </a:cxn>
                  <a:cxn ang="0">
                    <a:pos x="15" y="65"/>
                  </a:cxn>
                  <a:cxn ang="0">
                    <a:pos x="15" y="69"/>
                  </a:cxn>
                  <a:cxn ang="0">
                    <a:pos x="7" y="65"/>
                  </a:cxn>
                  <a:cxn ang="0">
                    <a:pos x="4" y="86"/>
                  </a:cxn>
                  <a:cxn ang="0">
                    <a:pos x="3" y="105"/>
                  </a:cxn>
                  <a:cxn ang="0">
                    <a:pos x="3" y="109"/>
                  </a:cxn>
                  <a:cxn ang="0">
                    <a:pos x="2" y="75"/>
                  </a:cxn>
                  <a:cxn ang="0">
                    <a:pos x="3" y="63"/>
                  </a:cxn>
                  <a:cxn ang="0">
                    <a:pos x="2" y="61"/>
                  </a:cxn>
                  <a:cxn ang="0">
                    <a:pos x="0" y="59"/>
                  </a:cxn>
                  <a:cxn ang="0">
                    <a:pos x="3" y="60"/>
                  </a:cxn>
                  <a:cxn ang="0">
                    <a:pos x="4" y="52"/>
                  </a:cxn>
                  <a:cxn ang="0">
                    <a:pos x="6" y="39"/>
                  </a:cxn>
                  <a:cxn ang="0">
                    <a:pos x="10" y="1"/>
                  </a:cxn>
                  <a:cxn ang="0">
                    <a:pos x="10" y="0"/>
                  </a:cxn>
                </a:cxnLst>
                <a:rect l="0" t="0" r="r" b="b"/>
                <a:pathLst>
                  <a:path w="25" h="431">
                    <a:moveTo>
                      <a:pt x="12" y="414"/>
                    </a:moveTo>
                    <a:lnTo>
                      <a:pt x="25" y="420"/>
                    </a:lnTo>
                    <a:lnTo>
                      <a:pt x="25" y="431"/>
                    </a:lnTo>
                    <a:lnTo>
                      <a:pt x="12" y="424"/>
                    </a:lnTo>
                    <a:lnTo>
                      <a:pt x="12" y="414"/>
                    </a:lnTo>
                    <a:close/>
                    <a:moveTo>
                      <a:pt x="10" y="323"/>
                    </a:moveTo>
                    <a:lnTo>
                      <a:pt x="23" y="330"/>
                    </a:lnTo>
                    <a:lnTo>
                      <a:pt x="23" y="352"/>
                    </a:lnTo>
                    <a:lnTo>
                      <a:pt x="10" y="346"/>
                    </a:lnTo>
                    <a:lnTo>
                      <a:pt x="10" y="323"/>
                    </a:lnTo>
                    <a:close/>
                    <a:moveTo>
                      <a:pt x="7" y="238"/>
                    </a:moveTo>
                    <a:lnTo>
                      <a:pt x="20" y="245"/>
                    </a:lnTo>
                    <a:lnTo>
                      <a:pt x="20" y="249"/>
                    </a:lnTo>
                    <a:lnTo>
                      <a:pt x="7" y="251"/>
                    </a:lnTo>
                    <a:lnTo>
                      <a:pt x="7" y="246"/>
                    </a:lnTo>
                    <a:lnTo>
                      <a:pt x="15" y="246"/>
                    </a:lnTo>
                    <a:lnTo>
                      <a:pt x="12" y="245"/>
                    </a:lnTo>
                    <a:lnTo>
                      <a:pt x="11" y="245"/>
                    </a:lnTo>
                    <a:lnTo>
                      <a:pt x="7" y="242"/>
                    </a:lnTo>
                    <a:lnTo>
                      <a:pt x="7" y="238"/>
                    </a:lnTo>
                    <a:close/>
                    <a:moveTo>
                      <a:pt x="6" y="196"/>
                    </a:moveTo>
                    <a:lnTo>
                      <a:pt x="19" y="216"/>
                    </a:lnTo>
                    <a:lnTo>
                      <a:pt x="20" y="232"/>
                    </a:lnTo>
                    <a:lnTo>
                      <a:pt x="11" y="220"/>
                    </a:lnTo>
                    <a:lnTo>
                      <a:pt x="6" y="212"/>
                    </a:lnTo>
                    <a:lnTo>
                      <a:pt x="6" y="196"/>
                    </a:lnTo>
                    <a:close/>
                    <a:moveTo>
                      <a:pt x="4" y="149"/>
                    </a:moveTo>
                    <a:lnTo>
                      <a:pt x="17" y="157"/>
                    </a:lnTo>
                    <a:lnTo>
                      <a:pt x="17" y="160"/>
                    </a:lnTo>
                    <a:lnTo>
                      <a:pt x="4" y="152"/>
                    </a:lnTo>
                    <a:lnTo>
                      <a:pt x="4" y="149"/>
                    </a:lnTo>
                    <a:close/>
                    <a:moveTo>
                      <a:pt x="10" y="0"/>
                    </a:moveTo>
                    <a:lnTo>
                      <a:pt x="12" y="3"/>
                    </a:lnTo>
                    <a:lnTo>
                      <a:pt x="12" y="12"/>
                    </a:lnTo>
                    <a:lnTo>
                      <a:pt x="10" y="41"/>
                    </a:lnTo>
                    <a:lnTo>
                      <a:pt x="8" y="54"/>
                    </a:lnTo>
                    <a:lnTo>
                      <a:pt x="7" y="61"/>
                    </a:lnTo>
                    <a:lnTo>
                      <a:pt x="15" y="65"/>
                    </a:lnTo>
                    <a:lnTo>
                      <a:pt x="15" y="69"/>
                    </a:lnTo>
                    <a:lnTo>
                      <a:pt x="7" y="65"/>
                    </a:lnTo>
                    <a:lnTo>
                      <a:pt x="4" y="86"/>
                    </a:lnTo>
                    <a:lnTo>
                      <a:pt x="3" y="105"/>
                    </a:lnTo>
                    <a:lnTo>
                      <a:pt x="3" y="109"/>
                    </a:lnTo>
                    <a:lnTo>
                      <a:pt x="2" y="75"/>
                    </a:lnTo>
                    <a:lnTo>
                      <a:pt x="3" y="63"/>
                    </a:lnTo>
                    <a:lnTo>
                      <a:pt x="2" y="61"/>
                    </a:lnTo>
                    <a:lnTo>
                      <a:pt x="0" y="59"/>
                    </a:lnTo>
                    <a:lnTo>
                      <a:pt x="3" y="60"/>
                    </a:lnTo>
                    <a:lnTo>
                      <a:pt x="4" y="52"/>
                    </a:lnTo>
                    <a:lnTo>
                      <a:pt x="6" y="39"/>
                    </a:lnTo>
                    <a:lnTo>
                      <a:pt x="10" y="1"/>
                    </a:lnTo>
                    <a:lnTo>
                      <a:pt x="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10"/>
              <p:cNvSpPr>
                <a:spLocks noEditPoints="1"/>
              </p:cNvSpPr>
              <p:nvPr/>
            </p:nvSpPr>
            <p:spPr bwMode="auto">
              <a:xfrm>
                <a:off x="5580063" y="5846763"/>
                <a:ext cx="41275" cy="687388"/>
              </a:xfrm>
              <a:custGeom>
                <a:avLst/>
                <a:gdLst/>
                <a:ahLst/>
                <a:cxnLst>
                  <a:cxn ang="0">
                    <a:pos x="13" y="417"/>
                  </a:cxn>
                  <a:cxn ang="0">
                    <a:pos x="26" y="422"/>
                  </a:cxn>
                  <a:cxn ang="0">
                    <a:pos x="26" y="433"/>
                  </a:cxn>
                  <a:cxn ang="0">
                    <a:pos x="13" y="428"/>
                  </a:cxn>
                  <a:cxn ang="0">
                    <a:pos x="13" y="417"/>
                  </a:cxn>
                  <a:cxn ang="0">
                    <a:pos x="11" y="327"/>
                  </a:cxn>
                  <a:cxn ang="0">
                    <a:pos x="22" y="333"/>
                  </a:cxn>
                  <a:cxn ang="0">
                    <a:pos x="24" y="333"/>
                  </a:cxn>
                  <a:cxn ang="0">
                    <a:pos x="25" y="354"/>
                  </a:cxn>
                  <a:cxn ang="0">
                    <a:pos x="17" y="352"/>
                  </a:cxn>
                  <a:cxn ang="0">
                    <a:pos x="11" y="349"/>
                  </a:cxn>
                  <a:cxn ang="0">
                    <a:pos x="11" y="327"/>
                  </a:cxn>
                  <a:cxn ang="0">
                    <a:pos x="7" y="213"/>
                  </a:cxn>
                  <a:cxn ang="0">
                    <a:pos x="21" y="233"/>
                  </a:cxn>
                  <a:cxn ang="0">
                    <a:pos x="21" y="243"/>
                  </a:cxn>
                  <a:cxn ang="0">
                    <a:pos x="17" y="243"/>
                  </a:cxn>
                  <a:cxn ang="0">
                    <a:pos x="16" y="244"/>
                  </a:cxn>
                  <a:cxn ang="0">
                    <a:pos x="13" y="244"/>
                  </a:cxn>
                  <a:cxn ang="0">
                    <a:pos x="21" y="248"/>
                  </a:cxn>
                  <a:cxn ang="0">
                    <a:pos x="21" y="251"/>
                  </a:cxn>
                  <a:cxn ang="0">
                    <a:pos x="9" y="246"/>
                  </a:cxn>
                  <a:cxn ang="0">
                    <a:pos x="8" y="246"/>
                  </a:cxn>
                  <a:cxn ang="0">
                    <a:pos x="8" y="242"/>
                  </a:cxn>
                  <a:cxn ang="0">
                    <a:pos x="16" y="239"/>
                  </a:cxn>
                  <a:cxn ang="0">
                    <a:pos x="8" y="229"/>
                  </a:cxn>
                  <a:cxn ang="0">
                    <a:pos x="7" y="213"/>
                  </a:cxn>
                  <a:cxn ang="0">
                    <a:pos x="5" y="154"/>
                  </a:cxn>
                  <a:cxn ang="0">
                    <a:pos x="19" y="161"/>
                  </a:cxn>
                  <a:cxn ang="0">
                    <a:pos x="19" y="163"/>
                  </a:cxn>
                  <a:cxn ang="0">
                    <a:pos x="5" y="157"/>
                  </a:cxn>
                  <a:cxn ang="0">
                    <a:pos x="5" y="154"/>
                  </a:cxn>
                  <a:cxn ang="0">
                    <a:pos x="3" y="62"/>
                  </a:cxn>
                  <a:cxn ang="0">
                    <a:pos x="16" y="70"/>
                  </a:cxn>
                  <a:cxn ang="0">
                    <a:pos x="16" y="74"/>
                  </a:cxn>
                  <a:cxn ang="0">
                    <a:pos x="3" y="66"/>
                  </a:cxn>
                  <a:cxn ang="0">
                    <a:pos x="3" y="62"/>
                  </a:cxn>
                  <a:cxn ang="0">
                    <a:pos x="0" y="0"/>
                  </a:cxn>
                  <a:cxn ang="0">
                    <a:pos x="1" y="0"/>
                  </a:cxn>
                  <a:cxn ang="0">
                    <a:pos x="1" y="1"/>
                  </a:cxn>
                  <a:cxn ang="0">
                    <a:pos x="0" y="9"/>
                  </a:cxn>
                  <a:cxn ang="0">
                    <a:pos x="0" y="0"/>
                  </a:cxn>
                </a:cxnLst>
                <a:rect l="0" t="0" r="r" b="b"/>
                <a:pathLst>
                  <a:path w="26" h="433">
                    <a:moveTo>
                      <a:pt x="13" y="417"/>
                    </a:moveTo>
                    <a:lnTo>
                      <a:pt x="26" y="422"/>
                    </a:lnTo>
                    <a:lnTo>
                      <a:pt x="26" y="433"/>
                    </a:lnTo>
                    <a:lnTo>
                      <a:pt x="13" y="428"/>
                    </a:lnTo>
                    <a:lnTo>
                      <a:pt x="13" y="417"/>
                    </a:lnTo>
                    <a:close/>
                    <a:moveTo>
                      <a:pt x="11" y="327"/>
                    </a:moveTo>
                    <a:lnTo>
                      <a:pt x="22" y="333"/>
                    </a:lnTo>
                    <a:lnTo>
                      <a:pt x="24" y="333"/>
                    </a:lnTo>
                    <a:lnTo>
                      <a:pt x="25" y="354"/>
                    </a:lnTo>
                    <a:lnTo>
                      <a:pt x="17" y="352"/>
                    </a:lnTo>
                    <a:lnTo>
                      <a:pt x="11" y="349"/>
                    </a:lnTo>
                    <a:lnTo>
                      <a:pt x="11" y="327"/>
                    </a:lnTo>
                    <a:close/>
                    <a:moveTo>
                      <a:pt x="7" y="213"/>
                    </a:moveTo>
                    <a:lnTo>
                      <a:pt x="21" y="233"/>
                    </a:lnTo>
                    <a:lnTo>
                      <a:pt x="21" y="243"/>
                    </a:lnTo>
                    <a:lnTo>
                      <a:pt x="17" y="243"/>
                    </a:lnTo>
                    <a:lnTo>
                      <a:pt x="16" y="244"/>
                    </a:lnTo>
                    <a:lnTo>
                      <a:pt x="13" y="244"/>
                    </a:lnTo>
                    <a:lnTo>
                      <a:pt x="21" y="248"/>
                    </a:lnTo>
                    <a:lnTo>
                      <a:pt x="21" y="251"/>
                    </a:lnTo>
                    <a:lnTo>
                      <a:pt x="9" y="246"/>
                    </a:lnTo>
                    <a:lnTo>
                      <a:pt x="8" y="246"/>
                    </a:lnTo>
                    <a:lnTo>
                      <a:pt x="8" y="242"/>
                    </a:lnTo>
                    <a:lnTo>
                      <a:pt x="16" y="239"/>
                    </a:lnTo>
                    <a:lnTo>
                      <a:pt x="8" y="229"/>
                    </a:lnTo>
                    <a:lnTo>
                      <a:pt x="7" y="213"/>
                    </a:lnTo>
                    <a:close/>
                    <a:moveTo>
                      <a:pt x="5" y="154"/>
                    </a:moveTo>
                    <a:lnTo>
                      <a:pt x="19" y="161"/>
                    </a:lnTo>
                    <a:lnTo>
                      <a:pt x="19" y="163"/>
                    </a:lnTo>
                    <a:lnTo>
                      <a:pt x="5" y="157"/>
                    </a:lnTo>
                    <a:lnTo>
                      <a:pt x="5" y="154"/>
                    </a:lnTo>
                    <a:close/>
                    <a:moveTo>
                      <a:pt x="3" y="62"/>
                    </a:moveTo>
                    <a:lnTo>
                      <a:pt x="16" y="70"/>
                    </a:lnTo>
                    <a:lnTo>
                      <a:pt x="16" y="74"/>
                    </a:lnTo>
                    <a:lnTo>
                      <a:pt x="3" y="66"/>
                    </a:lnTo>
                    <a:lnTo>
                      <a:pt x="3" y="62"/>
                    </a:lnTo>
                    <a:close/>
                    <a:moveTo>
                      <a:pt x="0" y="0"/>
                    </a:moveTo>
                    <a:lnTo>
                      <a:pt x="1" y="0"/>
                    </a:lnTo>
                    <a:lnTo>
                      <a:pt x="1" y="1"/>
                    </a:lnTo>
                    <a:lnTo>
                      <a:pt x="0" y="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11"/>
              <p:cNvSpPr>
                <a:spLocks noEditPoints="1"/>
              </p:cNvSpPr>
              <p:nvPr/>
            </p:nvSpPr>
            <p:spPr bwMode="auto">
              <a:xfrm>
                <a:off x="5605463" y="5957888"/>
                <a:ext cx="39688" cy="584200"/>
              </a:xfrm>
              <a:custGeom>
                <a:avLst/>
                <a:gdLst/>
                <a:ahLst/>
                <a:cxnLst>
                  <a:cxn ang="0">
                    <a:pos x="10" y="352"/>
                  </a:cxn>
                  <a:cxn ang="0">
                    <a:pos x="24" y="359"/>
                  </a:cxn>
                  <a:cxn ang="0">
                    <a:pos x="25" y="368"/>
                  </a:cxn>
                  <a:cxn ang="0">
                    <a:pos x="14" y="364"/>
                  </a:cxn>
                  <a:cxn ang="0">
                    <a:pos x="10" y="363"/>
                  </a:cxn>
                  <a:cxn ang="0">
                    <a:pos x="10" y="352"/>
                  </a:cxn>
                  <a:cxn ang="0">
                    <a:pos x="8" y="263"/>
                  </a:cxn>
                  <a:cxn ang="0">
                    <a:pos x="21" y="270"/>
                  </a:cxn>
                  <a:cxn ang="0">
                    <a:pos x="22" y="291"/>
                  </a:cxn>
                  <a:cxn ang="0">
                    <a:pos x="9" y="286"/>
                  </a:cxn>
                  <a:cxn ang="0">
                    <a:pos x="8" y="263"/>
                  </a:cxn>
                  <a:cxn ang="0">
                    <a:pos x="5" y="178"/>
                  </a:cxn>
                  <a:cxn ang="0">
                    <a:pos x="18" y="185"/>
                  </a:cxn>
                  <a:cxn ang="0">
                    <a:pos x="18" y="187"/>
                  </a:cxn>
                  <a:cxn ang="0">
                    <a:pos x="5" y="181"/>
                  </a:cxn>
                  <a:cxn ang="0">
                    <a:pos x="5" y="178"/>
                  </a:cxn>
                  <a:cxn ang="0">
                    <a:pos x="5" y="163"/>
                  </a:cxn>
                  <a:cxn ang="0">
                    <a:pos x="8" y="167"/>
                  </a:cxn>
                  <a:cxn ang="0">
                    <a:pos x="9" y="168"/>
                  </a:cxn>
                  <a:cxn ang="0">
                    <a:pos x="9" y="172"/>
                  </a:cxn>
                  <a:cxn ang="0">
                    <a:pos x="8" y="173"/>
                  </a:cxn>
                  <a:cxn ang="0">
                    <a:pos x="5" y="173"/>
                  </a:cxn>
                  <a:cxn ang="0">
                    <a:pos x="5" y="163"/>
                  </a:cxn>
                  <a:cxn ang="0">
                    <a:pos x="3" y="91"/>
                  </a:cxn>
                  <a:cxn ang="0">
                    <a:pos x="16" y="98"/>
                  </a:cxn>
                  <a:cxn ang="0">
                    <a:pos x="16" y="100"/>
                  </a:cxn>
                  <a:cxn ang="0">
                    <a:pos x="3" y="93"/>
                  </a:cxn>
                  <a:cxn ang="0">
                    <a:pos x="3" y="91"/>
                  </a:cxn>
                  <a:cxn ang="0">
                    <a:pos x="0" y="0"/>
                  </a:cxn>
                  <a:cxn ang="0">
                    <a:pos x="13" y="8"/>
                  </a:cxn>
                  <a:cxn ang="0">
                    <a:pos x="13" y="12"/>
                  </a:cxn>
                  <a:cxn ang="0">
                    <a:pos x="0" y="4"/>
                  </a:cxn>
                  <a:cxn ang="0">
                    <a:pos x="0" y="0"/>
                  </a:cxn>
                </a:cxnLst>
                <a:rect l="0" t="0" r="r" b="b"/>
                <a:pathLst>
                  <a:path w="25" h="368">
                    <a:moveTo>
                      <a:pt x="10" y="352"/>
                    </a:moveTo>
                    <a:lnTo>
                      <a:pt x="24" y="359"/>
                    </a:lnTo>
                    <a:lnTo>
                      <a:pt x="25" y="368"/>
                    </a:lnTo>
                    <a:lnTo>
                      <a:pt x="14" y="364"/>
                    </a:lnTo>
                    <a:lnTo>
                      <a:pt x="10" y="363"/>
                    </a:lnTo>
                    <a:lnTo>
                      <a:pt x="10" y="352"/>
                    </a:lnTo>
                    <a:close/>
                    <a:moveTo>
                      <a:pt x="8" y="263"/>
                    </a:moveTo>
                    <a:lnTo>
                      <a:pt x="21" y="270"/>
                    </a:lnTo>
                    <a:lnTo>
                      <a:pt x="22" y="291"/>
                    </a:lnTo>
                    <a:lnTo>
                      <a:pt x="9" y="286"/>
                    </a:lnTo>
                    <a:lnTo>
                      <a:pt x="8" y="263"/>
                    </a:lnTo>
                    <a:close/>
                    <a:moveTo>
                      <a:pt x="5" y="178"/>
                    </a:moveTo>
                    <a:lnTo>
                      <a:pt x="18" y="185"/>
                    </a:lnTo>
                    <a:lnTo>
                      <a:pt x="18" y="187"/>
                    </a:lnTo>
                    <a:lnTo>
                      <a:pt x="5" y="181"/>
                    </a:lnTo>
                    <a:lnTo>
                      <a:pt x="5" y="178"/>
                    </a:lnTo>
                    <a:close/>
                    <a:moveTo>
                      <a:pt x="5" y="163"/>
                    </a:moveTo>
                    <a:lnTo>
                      <a:pt x="8" y="167"/>
                    </a:lnTo>
                    <a:lnTo>
                      <a:pt x="9" y="168"/>
                    </a:lnTo>
                    <a:lnTo>
                      <a:pt x="9" y="172"/>
                    </a:lnTo>
                    <a:lnTo>
                      <a:pt x="8" y="173"/>
                    </a:lnTo>
                    <a:lnTo>
                      <a:pt x="5" y="173"/>
                    </a:lnTo>
                    <a:lnTo>
                      <a:pt x="5" y="163"/>
                    </a:lnTo>
                    <a:close/>
                    <a:moveTo>
                      <a:pt x="3" y="91"/>
                    </a:moveTo>
                    <a:lnTo>
                      <a:pt x="16" y="98"/>
                    </a:lnTo>
                    <a:lnTo>
                      <a:pt x="16" y="100"/>
                    </a:lnTo>
                    <a:lnTo>
                      <a:pt x="3" y="93"/>
                    </a:lnTo>
                    <a:lnTo>
                      <a:pt x="3" y="91"/>
                    </a:lnTo>
                    <a:close/>
                    <a:moveTo>
                      <a:pt x="0" y="0"/>
                    </a:moveTo>
                    <a:lnTo>
                      <a:pt x="13" y="8"/>
                    </a:lnTo>
                    <a:lnTo>
                      <a:pt x="13" y="12"/>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12"/>
              <p:cNvSpPr>
                <a:spLocks noEditPoints="1"/>
              </p:cNvSpPr>
              <p:nvPr/>
            </p:nvSpPr>
            <p:spPr bwMode="auto">
              <a:xfrm>
                <a:off x="5626100" y="5970588"/>
                <a:ext cx="39688" cy="579438"/>
              </a:xfrm>
              <a:custGeom>
                <a:avLst/>
                <a:gdLst/>
                <a:ahLst/>
                <a:cxnLst>
                  <a:cxn ang="0">
                    <a:pos x="11" y="351"/>
                  </a:cxn>
                  <a:cxn ang="0">
                    <a:pos x="25" y="356"/>
                  </a:cxn>
                  <a:cxn ang="0">
                    <a:pos x="25" y="365"/>
                  </a:cxn>
                  <a:cxn ang="0">
                    <a:pos x="12" y="360"/>
                  </a:cxn>
                  <a:cxn ang="0">
                    <a:pos x="11" y="351"/>
                  </a:cxn>
                  <a:cxn ang="0">
                    <a:pos x="8" y="262"/>
                  </a:cxn>
                  <a:cxn ang="0">
                    <a:pos x="21" y="267"/>
                  </a:cxn>
                  <a:cxn ang="0">
                    <a:pos x="22" y="289"/>
                  </a:cxn>
                  <a:cxn ang="0">
                    <a:pos x="9" y="283"/>
                  </a:cxn>
                  <a:cxn ang="0">
                    <a:pos x="8" y="262"/>
                  </a:cxn>
                  <a:cxn ang="0">
                    <a:pos x="5" y="177"/>
                  </a:cxn>
                  <a:cxn ang="0">
                    <a:pos x="18" y="183"/>
                  </a:cxn>
                  <a:cxn ang="0">
                    <a:pos x="18" y="186"/>
                  </a:cxn>
                  <a:cxn ang="0">
                    <a:pos x="5" y="179"/>
                  </a:cxn>
                  <a:cxn ang="0">
                    <a:pos x="5" y="177"/>
                  </a:cxn>
                  <a:cxn ang="0">
                    <a:pos x="3" y="90"/>
                  </a:cxn>
                  <a:cxn ang="0">
                    <a:pos x="4" y="90"/>
                  </a:cxn>
                  <a:cxn ang="0">
                    <a:pos x="16" y="96"/>
                  </a:cxn>
                  <a:cxn ang="0">
                    <a:pos x="16" y="98"/>
                  </a:cxn>
                  <a:cxn ang="0">
                    <a:pos x="3" y="92"/>
                  </a:cxn>
                  <a:cxn ang="0">
                    <a:pos x="3" y="90"/>
                  </a:cxn>
                  <a:cxn ang="0">
                    <a:pos x="0" y="0"/>
                  </a:cxn>
                  <a:cxn ang="0">
                    <a:pos x="12" y="7"/>
                  </a:cxn>
                  <a:cxn ang="0">
                    <a:pos x="13" y="8"/>
                  </a:cxn>
                  <a:cxn ang="0">
                    <a:pos x="13" y="12"/>
                  </a:cxn>
                  <a:cxn ang="0">
                    <a:pos x="12" y="11"/>
                  </a:cxn>
                  <a:cxn ang="0">
                    <a:pos x="0" y="4"/>
                  </a:cxn>
                  <a:cxn ang="0">
                    <a:pos x="0" y="0"/>
                  </a:cxn>
                </a:cxnLst>
                <a:rect l="0" t="0" r="r" b="b"/>
                <a:pathLst>
                  <a:path w="25" h="365">
                    <a:moveTo>
                      <a:pt x="11" y="351"/>
                    </a:moveTo>
                    <a:lnTo>
                      <a:pt x="25" y="356"/>
                    </a:lnTo>
                    <a:lnTo>
                      <a:pt x="25" y="365"/>
                    </a:lnTo>
                    <a:lnTo>
                      <a:pt x="12" y="360"/>
                    </a:lnTo>
                    <a:lnTo>
                      <a:pt x="11" y="351"/>
                    </a:lnTo>
                    <a:close/>
                    <a:moveTo>
                      <a:pt x="8" y="262"/>
                    </a:moveTo>
                    <a:lnTo>
                      <a:pt x="21" y="267"/>
                    </a:lnTo>
                    <a:lnTo>
                      <a:pt x="22" y="289"/>
                    </a:lnTo>
                    <a:lnTo>
                      <a:pt x="9" y="283"/>
                    </a:lnTo>
                    <a:lnTo>
                      <a:pt x="8" y="262"/>
                    </a:lnTo>
                    <a:close/>
                    <a:moveTo>
                      <a:pt x="5" y="177"/>
                    </a:moveTo>
                    <a:lnTo>
                      <a:pt x="18" y="183"/>
                    </a:lnTo>
                    <a:lnTo>
                      <a:pt x="18" y="186"/>
                    </a:lnTo>
                    <a:lnTo>
                      <a:pt x="5" y="179"/>
                    </a:lnTo>
                    <a:lnTo>
                      <a:pt x="5" y="177"/>
                    </a:lnTo>
                    <a:close/>
                    <a:moveTo>
                      <a:pt x="3" y="90"/>
                    </a:moveTo>
                    <a:lnTo>
                      <a:pt x="4" y="90"/>
                    </a:lnTo>
                    <a:lnTo>
                      <a:pt x="16" y="96"/>
                    </a:lnTo>
                    <a:lnTo>
                      <a:pt x="16" y="98"/>
                    </a:lnTo>
                    <a:lnTo>
                      <a:pt x="3" y="92"/>
                    </a:lnTo>
                    <a:lnTo>
                      <a:pt x="3" y="90"/>
                    </a:lnTo>
                    <a:close/>
                    <a:moveTo>
                      <a:pt x="0" y="0"/>
                    </a:moveTo>
                    <a:lnTo>
                      <a:pt x="12" y="7"/>
                    </a:lnTo>
                    <a:lnTo>
                      <a:pt x="13" y="8"/>
                    </a:lnTo>
                    <a:lnTo>
                      <a:pt x="13" y="12"/>
                    </a:lnTo>
                    <a:lnTo>
                      <a:pt x="12" y="11"/>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13"/>
              <p:cNvSpPr>
                <a:spLocks noEditPoints="1"/>
              </p:cNvSpPr>
              <p:nvPr/>
            </p:nvSpPr>
            <p:spPr bwMode="auto">
              <a:xfrm>
                <a:off x="5646738" y="5983288"/>
                <a:ext cx="39688" cy="576263"/>
              </a:xfrm>
              <a:custGeom>
                <a:avLst/>
                <a:gdLst/>
                <a:ahLst/>
                <a:cxnLst>
                  <a:cxn ang="0">
                    <a:pos x="8" y="259"/>
                  </a:cxn>
                  <a:cxn ang="0">
                    <a:pos x="23" y="264"/>
                  </a:cxn>
                  <a:cxn ang="0">
                    <a:pos x="24" y="313"/>
                  </a:cxn>
                  <a:cxn ang="0">
                    <a:pos x="20" y="352"/>
                  </a:cxn>
                  <a:cxn ang="0">
                    <a:pos x="25" y="353"/>
                  </a:cxn>
                  <a:cxn ang="0">
                    <a:pos x="25" y="363"/>
                  </a:cxn>
                  <a:cxn ang="0">
                    <a:pos x="12" y="357"/>
                  </a:cxn>
                  <a:cxn ang="0">
                    <a:pos x="12" y="348"/>
                  </a:cxn>
                  <a:cxn ang="0">
                    <a:pos x="16" y="351"/>
                  </a:cxn>
                  <a:cxn ang="0">
                    <a:pos x="21" y="292"/>
                  </a:cxn>
                  <a:cxn ang="0">
                    <a:pos x="23" y="287"/>
                  </a:cxn>
                  <a:cxn ang="0">
                    <a:pos x="9" y="281"/>
                  </a:cxn>
                  <a:cxn ang="0">
                    <a:pos x="8" y="259"/>
                  </a:cxn>
                  <a:cxn ang="0">
                    <a:pos x="5" y="175"/>
                  </a:cxn>
                  <a:cxn ang="0">
                    <a:pos x="20" y="181"/>
                  </a:cxn>
                  <a:cxn ang="0">
                    <a:pos x="20" y="185"/>
                  </a:cxn>
                  <a:cxn ang="0">
                    <a:pos x="5" y="178"/>
                  </a:cxn>
                  <a:cxn ang="0">
                    <a:pos x="5" y="175"/>
                  </a:cxn>
                  <a:cxn ang="0">
                    <a:pos x="3" y="88"/>
                  </a:cxn>
                  <a:cxn ang="0">
                    <a:pos x="16" y="94"/>
                  </a:cxn>
                  <a:cxn ang="0">
                    <a:pos x="17" y="97"/>
                  </a:cxn>
                  <a:cxn ang="0">
                    <a:pos x="3" y="90"/>
                  </a:cxn>
                  <a:cxn ang="0">
                    <a:pos x="3" y="88"/>
                  </a:cxn>
                  <a:cxn ang="0">
                    <a:pos x="0" y="0"/>
                  </a:cxn>
                  <a:cxn ang="0">
                    <a:pos x="13" y="7"/>
                  </a:cxn>
                  <a:cxn ang="0">
                    <a:pos x="13" y="9"/>
                  </a:cxn>
                  <a:cxn ang="0">
                    <a:pos x="0" y="4"/>
                  </a:cxn>
                  <a:cxn ang="0">
                    <a:pos x="0" y="0"/>
                  </a:cxn>
                </a:cxnLst>
                <a:rect l="0" t="0" r="r" b="b"/>
                <a:pathLst>
                  <a:path w="25" h="363">
                    <a:moveTo>
                      <a:pt x="8" y="259"/>
                    </a:moveTo>
                    <a:lnTo>
                      <a:pt x="23" y="264"/>
                    </a:lnTo>
                    <a:lnTo>
                      <a:pt x="24" y="313"/>
                    </a:lnTo>
                    <a:lnTo>
                      <a:pt x="20" y="352"/>
                    </a:lnTo>
                    <a:lnTo>
                      <a:pt x="25" y="353"/>
                    </a:lnTo>
                    <a:lnTo>
                      <a:pt x="25" y="363"/>
                    </a:lnTo>
                    <a:lnTo>
                      <a:pt x="12" y="357"/>
                    </a:lnTo>
                    <a:lnTo>
                      <a:pt x="12" y="348"/>
                    </a:lnTo>
                    <a:lnTo>
                      <a:pt x="16" y="351"/>
                    </a:lnTo>
                    <a:lnTo>
                      <a:pt x="21" y="292"/>
                    </a:lnTo>
                    <a:lnTo>
                      <a:pt x="23" y="287"/>
                    </a:lnTo>
                    <a:lnTo>
                      <a:pt x="9" y="281"/>
                    </a:lnTo>
                    <a:lnTo>
                      <a:pt x="8" y="259"/>
                    </a:lnTo>
                    <a:close/>
                    <a:moveTo>
                      <a:pt x="5" y="175"/>
                    </a:moveTo>
                    <a:lnTo>
                      <a:pt x="20" y="181"/>
                    </a:lnTo>
                    <a:lnTo>
                      <a:pt x="20" y="185"/>
                    </a:lnTo>
                    <a:lnTo>
                      <a:pt x="5" y="178"/>
                    </a:lnTo>
                    <a:lnTo>
                      <a:pt x="5" y="175"/>
                    </a:lnTo>
                    <a:close/>
                    <a:moveTo>
                      <a:pt x="3" y="88"/>
                    </a:moveTo>
                    <a:lnTo>
                      <a:pt x="16" y="94"/>
                    </a:lnTo>
                    <a:lnTo>
                      <a:pt x="17" y="97"/>
                    </a:lnTo>
                    <a:lnTo>
                      <a:pt x="3" y="90"/>
                    </a:lnTo>
                    <a:lnTo>
                      <a:pt x="3" y="88"/>
                    </a:lnTo>
                    <a:close/>
                    <a:moveTo>
                      <a:pt x="0" y="0"/>
                    </a:moveTo>
                    <a:lnTo>
                      <a:pt x="13" y="7"/>
                    </a:lnTo>
                    <a:lnTo>
                      <a:pt x="13" y="9"/>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114"/>
              <p:cNvSpPr>
                <a:spLocks noEditPoints="1"/>
              </p:cNvSpPr>
              <p:nvPr/>
            </p:nvSpPr>
            <p:spPr bwMode="auto">
              <a:xfrm>
                <a:off x="5670550" y="5994400"/>
                <a:ext cx="39688" cy="573088"/>
              </a:xfrm>
              <a:custGeom>
                <a:avLst/>
                <a:gdLst/>
                <a:ahLst/>
                <a:cxnLst>
                  <a:cxn ang="0">
                    <a:pos x="11" y="348"/>
                  </a:cxn>
                  <a:cxn ang="0">
                    <a:pos x="25" y="353"/>
                  </a:cxn>
                  <a:cxn ang="0">
                    <a:pos x="25" y="361"/>
                  </a:cxn>
                  <a:cxn ang="0">
                    <a:pos x="19" y="360"/>
                  </a:cxn>
                  <a:cxn ang="0">
                    <a:pos x="11" y="357"/>
                  </a:cxn>
                  <a:cxn ang="0">
                    <a:pos x="11" y="348"/>
                  </a:cxn>
                  <a:cxn ang="0">
                    <a:pos x="18" y="154"/>
                  </a:cxn>
                  <a:cxn ang="0">
                    <a:pos x="19" y="187"/>
                  </a:cxn>
                  <a:cxn ang="0">
                    <a:pos x="18" y="201"/>
                  </a:cxn>
                  <a:cxn ang="0">
                    <a:pos x="15" y="227"/>
                  </a:cxn>
                  <a:cxn ang="0">
                    <a:pos x="14" y="244"/>
                  </a:cxn>
                  <a:cxn ang="0">
                    <a:pos x="13" y="260"/>
                  </a:cxn>
                  <a:cxn ang="0">
                    <a:pos x="22" y="263"/>
                  </a:cxn>
                  <a:cxn ang="0">
                    <a:pos x="22" y="285"/>
                  </a:cxn>
                  <a:cxn ang="0">
                    <a:pos x="11" y="281"/>
                  </a:cxn>
                  <a:cxn ang="0">
                    <a:pos x="10" y="286"/>
                  </a:cxn>
                  <a:cxn ang="0">
                    <a:pos x="9" y="294"/>
                  </a:cxn>
                  <a:cxn ang="0">
                    <a:pos x="9" y="259"/>
                  </a:cxn>
                  <a:cxn ang="0">
                    <a:pos x="10" y="243"/>
                  </a:cxn>
                  <a:cxn ang="0">
                    <a:pos x="11" y="226"/>
                  </a:cxn>
                  <a:cxn ang="0">
                    <a:pos x="14" y="199"/>
                  </a:cxn>
                  <a:cxn ang="0">
                    <a:pos x="15" y="183"/>
                  </a:cxn>
                  <a:cxn ang="0">
                    <a:pos x="6" y="178"/>
                  </a:cxn>
                  <a:cxn ang="0">
                    <a:pos x="6" y="175"/>
                  </a:cxn>
                  <a:cxn ang="0">
                    <a:pos x="15" y="179"/>
                  </a:cxn>
                  <a:cxn ang="0">
                    <a:pos x="15" y="176"/>
                  </a:cxn>
                  <a:cxn ang="0">
                    <a:pos x="17" y="166"/>
                  </a:cxn>
                  <a:cxn ang="0">
                    <a:pos x="18" y="157"/>
                  </a:cxn>
                  <a:cxn ang="0">
                    <a:pos x="18" y="154"/>
                  </a:cxn>
                  <a:cxn ang="0">
                    <a:pos x="4" y="87"/>
                  </a:cxn>
                  <a:cxn ang="0">
                    <a:pos x="17" y="94"/>
                  </a:cxn>
                  <a:cxn ang="0">
                    <a:pos x="17" y="98"/>
                  </a:cxn>
                  <a:cxn ang="0">
                    <a:pos x="4" y="91"/>
                  </a:cxn>
                  <a:cxn ang="0">
                    <a:pos x="4" y="87"/>
                  </a:cxn>
                  <a:cxn ang="0">
                    <a:pos x="0" y="0"/>
                  </a:cxn>
                  <a:cxn ang="0">
                    <a:pos x="14" y="6"/>
                  </a:cxn>
                  <a:cxn ang="0">
                    <a:pos x="14" y="9"/>
                  </a:cxn>
                  <a:cxn ang="0">
                    <a:pos x="1" y="3"/>
                  </a:cxn>
                  <a:cxn ang="0">
                    <a:pos x="0" y="0"/>
                  </a:cxn>
                </a:cxnLst>
                <a:rect l="0" t="0" r="r" b="b"/>
                <a:pathLst>
                  <a:path w="25" h="361">
                    <a:moveTo>
                      <a:pt x="11" y="348"/>
                    </a:moveTo>
                    <a:lnTo>
                      <a:pt x="25" y="353"/>
                    </a:lnTo>
                    <a:lnTo>
                      <a:pt x="25" y="361"/>
                    </a:lnTo>
                    <a:lnTo>
                      <a:pt x="19" y="360"/>
                    </a:lnTo>
                    <a:lnTo>
                      <a:pt x="11" y="357"/>
                    </a:lnTo>
                    <a:lnTo>
                      <a:pt x="11" y="348"/>
                    </a:lnTo>
                    <a:close/>
                    <a:moveTo>
                      <a:pt x="18" y="154"/>
                    </a:moveTo>
                    <a:lnTo>
                      <a:pt x="19" y="187"/>
                    </a:lnTo>
                    <a:lnTo>
                      <a:pt x="18" y="201"/>
                    </a:lnTo>
                    <a:lnTo>
                      <a:pt x="15" y="227"/>
                    </a:lnTo>
                    <a:lnTo>
                      <a:pt x="14" y="244"/>
                    </a:lnTo>
                    <a:lnTo>
                      <a:pt x="13" y="260"/>
                    </a:lnTo>
                    <a:lnTo>
                      <a:pt x="22" y="263"/>
                    </a:lnTo>
                    <a:lnTo>
                      <a:pt x="22" y="285"/>
                    </a:lnTo>
                    <a:lnTo>
                      <a:pt x="11" y="281"/>
                    </a:lnTo>
                    <a:lnTo>
                      <a:pt x="10" y="286"/>
                    </a:lnTo>
                    <a:lnTo>
                      <a:pt x="9" y="294"/>
                    </a:lnTo>
                    <a:lnTo>
                      <a:pt x="9" y="259"/>
                    </a:lnTo>
                    <a:lnTo>
                      <a:pt x="10" y="243"/>
                    </a:lnTo>
                    <a:lnTo>
                      <a:pt x="11" y="226"/>
                    </a:lnTo>
                    <a:lnTo>
                      <a:pt x="14" y="199"/>
                    </a:lnTo>
                    <a:lnTo>
                      <a:pt x="15" y="183"/>
                    </a:lnTo>
                    <a:lnTo>
                      <a:pt x="6" y="178"/>
                    </a:lnTo>
                    <a:lnTo>
                      <a:pt x="6" y="175"/>
                    </a:lnTo>
                    <a:lnTo>
                      <a:pt x="15" y="179"/>
                    </a:lnTo>
                    <a:lnTo>
                      <a:pt x="15" y="176"/>
                    </a:lnTo>
                    <a:lnTo>
                      <a:pt x="17" y="166"/>
                    </a:lnTo>
                    <a:lnTo>
                      <a:pt x="18" y="157"/>
                    </a:lnTo>
                    <a:lnTo>
                      <a:pt x="18" y="154"/>
                    </a:lnTo>
                    <a:close/>
                    <a:moveTo>
                      <a:pt x="4" y="87"/>
                    </a:moveTo>
                    <a:lnTo>
                      <a:pt x="17" y="94"/>
                    </a:lnTo>
                    <a:lnTo>
                      <a:pt x="17" y="98"/>
                    </a:lnTo>
                    <a:lnTo>
                      <a:pt x="4" y="91"/>
                    </a:lnTo>
                    <a:lnTo>
                      <a:pt x="4" y="87"/>
                    </a:lnTo>
                    <a:close/>
                    <a:moveTo>
                      <a:pt x="0" y="0"/>
                    </a:moveTo>
                    <a:lnTo>
                      <a:pt x="14" y="6"/>
                    </a:lnTo>
                    <a:lnTo>
                      <a:pt x="14" y="9"/>
                    </a:lnTo>
                    <a:lnTo>
                      <a:pt x="1"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115"/>
              <p:cNvSpPr>
                <a:spLocks noEditPoints="1"/>
              </p:cNvSpPr>
              <p:nvPr/>
            </p:nvSpPr>
            <p:spPr bwMode="auto">
              <a:xfrm>
                <a:off x="5692775" y="6003925"/>
                <a:ext cx="38100" cy="571500"/>
              </a:xfrm>
              <a:custGeom>
                <a:avLst/>
                <a:gdLst/>
                <a:ahLst/>
                <a:cxnLst>
                  <a:cxn ang="0">
                    <a:pos x="11" y="347"/>
                  </a:cxn>
                  <a:cxn ang="0">
                    <a:pos x="24" y="351"/>
                  </a:cxn>
                  <a:cxn ang="0">
                    <a:pos x="24" y="360"/>
                  </a:cxn>
                  <a:cxn ang="0">
                    <a:pos x="11" y="355"/>
                  </a:cxn>
                  <a:cxn ang="0">
                    <a:pos x="11" y="347"/>
                  </a:cxn>
                  <a:cxn ang="0">
                    <a:pos x="8" y="257"/>
                  </a:cxn>
                  <a:cxn ang="0">
                    <a:pos x="21" y="262"/>
                  </a:cxn>
                  <a:cxn ang="0">
                    <a:pos x="21" y="285"/>
                  </a:cxn>
                  <a:cxn ang="0">
                    <a:pos x="8" y="279"/>
                  </a:cxn>
                  <a:cxn ang="0">
                    <a:pos x="8" y="257"/>
                  </a:cxn>
                  <a:cxn ang="0">
                    <a:pos x="13" y="33"/>
                  </a:cxn>
                  <a:cxn ang="0">
                    <a:pos x="15" y="64"/>
                  </a:cxn>
                  <a:cxn ang="0">
                    <a:pos x="15" y="73"/>
                  </a:cxn>
                  <a:cxn ang="0">
                    <a:pos x="13" y="89"/>
                  </a:cxn>
                  <a:cxn ang="0">
                    <a:pos x="12" y="92"/>
                  </a:cxn>
                  <a:cxn ang="0">
                    <a:pos x="16" y="93"/>
                  </a:cxn>
                  <a:cxn ang="0">
                    <a:pos x="16" y="97"/>
                  </a:cxn>
                  <a:cxn ang="0">
                    <a:pos x="12" y="96"/>
                  </a:cxn>
                  <a:cxn ang="0">
                    <a:pos x="11" y="109"/>
                  </a:cxn>
                  <a:cxn ang="0">
                    <a:pos x="9" y="131"/>
                  </a:cxn>
                  <a:cxn ang="0">
                    <a:pos x="8" y="152"/>
                  </a:cxn>
                  <a:cxn ang="0">
                    <a:pos x="7" y="161"/>
                  </a:cxn>
                  <a:cxn ang="0">
                    <a:pos x="5" y="173"/>
                  </a:cxn>
                  <a:cxn ang="0">
                    <a:pos x="5" y="176"/>
                  </a:cxn>
                  <a:cxn ang="0">
                    <a:pos x="18" y="179"/>
                  </a:cxn>
                  <a:cxn ang="0">
                    <a:pos x="18" y="182"/>
                  </a:cxn>
                  <a:cxn ang="0">
                    <a:pos x="5" y="178"/>
                  </a:cxn>
                  <a:cxn ang="0">
                    <a:pos x="5" y="181"/>
                  </a:cxn>
                  <a:cxn ang="0">
                    <a:pos x="4" y="148"/>
                  </a:cxn>
                  <a:cxn ang="0">
                    <a:pos x="5" y="130"/>
                  </a:cxn>
                  <a:cxn ang="0">
                    <a:pos x="7" y="107"/>
                  </a:cxn>
                  <a:cxn ang="0">
                    <a:pos x="8" y="94"/>
                  </a:cxn>
                  <a:cxn ang="0">
                    <a:pos x="3" y="92"/>
                  </a:cxn>
                  <a:cxn ang="0">
                    <a:pos x="3" y="88"/>
                  </a:cxn>
                  <a:cxn ang="0">
                    <a:pos x="8" y="90"/>
                  </a:cxn>
                  <a:cxn ang="0">
                    <a:pos x="9" y="86"/>
                  </a:cxn>
                  <a:cxn ang="0">
                    <a:pos x="11" y="72"/>
                  </a:cxn>
                  <a:cxn ang="0">
                    <a:pos x="11" y="64"/>
                  </a:cxn>
                  <a:cxn ang="0">
                    <a:pos x="12" y="52"/>
                  </a:cxn>
                  <a:cxn ang="0">
                    <a:pos x="13" y="39"/>
                  </a:cxn>
                  <a:cxn ang="0">
                    <a:pos x="13" y="33"/>
                  </a:cxn>
                  <a:cxn ang="0">
                    <a:pos x="0" y="0"/>
                  </a:cxn>
                  <a:cxn ang="0">
                    <a:pos x="13" y="7"/>
                  </a:cxn>
                  <a:cxn ang="0">
                    <a:pos x="13" y="9"/>
                  </a:cxn>
                  <a:cxn ang="0">
                    <a:pos x="0" y="3"/>
                  </a:cxn>
                  <a:cxn ang="0">
                    <a:pos x="0" y="0"/>
                  </a:cxn>
                </a:cxnLst>
                <a:rect l="0" t="0" r="r" b="b"/>
                <a:pathLst>
                  <a:path w="24" h="360">
                    <a:moveTo>
                      <a:pt x="11" y="347"/>
                    </a:moveTo>
                    <a:lnTo>
                      <a:pt x="24" y="351"/>
                    </a:lnTo>
                    <a:lnTo>
                      <a:pt x="24" y="360"/>
                    </a:lnTo>
                    <a:lnTo>
                      <a:pt x="11" y="355"/>
                    </a:lnTo>
                    <a:lnTo>
                      <a:pt x="11" y="347"/>
                    </a:lnTo>
                    <a:close/>
                    <a:moveTo>
                      <a:pt x="8" y="257"/>
                    </a:moveTo>
                    <a:lnTo>
                      <a:pt x="21" y="262"/>
                    </a:lnTo>
                    <a:lnTo>
                      <a:pt x="21" y="285"/>
                    </a:lnTo>
                    <a:lnTo>
                      <a:pt x="8" y="279"/>
                    </a:lnTo>
                    <a:lnTo>
                      <a:pt x="8" y="257"/>
                    </a:lnTo>
                    <a:close/>
                    <a:moveTo>
                      <a:pt x="13" y="33"/>
                    </a:moveTo>
                    <a:lnTo>
                      <a:pt x="15" y="64"/>
                    </a:lnTo>
                    <a:lnTo>
                      <a:pt x="15" y="73"/>
                    </a:lnTo>
                    <a:lnTo>
                      <a:pt x="13" y="89"/>
                    </a:lnTo>
                    <a:lnTo>
                      <a:pt x="12" y="92"/>
                    </a:lnTo>
                    <a:lnTo>
                      <a:pt x="16" y="93"/>
                    </a:lnTo>
                    <a:lnTo>
                      <a:pt x="16" y="97"/>
                    </a:lnTo>
                    <a:lnTo>
                      <a:pt x="12" y="96"/>
                    </a:lnTo>
                    <a:lnTo>
                      <a:pt x="11" y="109"/>
                    </a:lnTo>
                    <a:lnTo>
                      <a:pt x="9" y="131"/>
                    </a:lnTo>
                    <a:lnTo>
                      <a:pt x="8" y="152"/>
                    </a:lnTo>
                    <a:lnTo>
                      <a:pt x="7" y="161"/>
                    </a:lnTo>
                    <a:lnTo>
                      <a:pt x="5" y="173"/>
                    </a:lnTo>
                    <a:lnTo>
                      <a:pt x="5" y="176"/>
                    </a:lnTo>
                    <a:lnTo>
                      <a:pt x="18" y="179"/>
                    </a:lnTo>
                    <a:lnTo>
                      <a:pt x="18" y="182"/>
                    </a:lnTo>
                    <a:lnTo>
                      <a:pt x="5" y="178"/>
                    </a:lnTo>
                    <a:lnTo>
                      <a:pt x="5" y="181"/>
                    </a:lnTo>
                    <a:lnTo>
                      <a:pt x="4" y="148"/>
                    </a:lnTo>
                    <a:lnTo>
                      <a:pt x="5" y="130"/>
                    </a:lnTo>
                    <a:lnTo>
                      <a:pt x="7" y="107"/>
                    </a:lnTo>
                    <a:lnTo>
                      <a:pt x="8" y="94"/>
                    </a:lnTo>
                    <a:lnTo>
                      <a:pt x="3" y="92"/>
                    </a:lnTo>
                    <a:lnTo>
                      <a:pt x="3" y="88"/>
                    </a:lnTo>
                    <a:lnTo>
                      <a:pt x="8" y="90"/>
                    </a:lnTo>
                    <a:lnTo>
                      <a:pt x="9" y="86"/>
                    </a:lnTo>
                    <a:lnTo>
                      <a:pt x="11" y="72"/>
                    </a:lnTo>
                    <a:lnTo>
                      <a:pt x="11" y="64"/>
                    </a:lnTo>
                    <a:lnTo>
                      <a:pt x="12" y="52"/>
                    </a:lnTo>
                    <a:lnTo>
                      <a:pt x="13" y="39"/>
                    </a:lnTo>
                    <a:lnTo>
                      <a:pt x="13" y="33"/>
                    </a:lnTo>
                    <a:close/>
                    <a:moveTo>
                      <a:pt x="0" y="0"/>
                    </a:moveTo>
                    <a:lnTo>
                      <a:pt x="13" y="7"/>
                    </a:lnTo>
                    <a:lnTo>
                      <a:pt x="13" y="9"/>
                    </a:lnTo>
                    <a:lnTo>
                      <a:pt x="0"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116"/>
              <p:cNvSpPr>
                <a:spLocks noEditPoints="1"/>
              </p:cNvSpPr>
              <p:nvPr/>
            </p:nvSpPr>
            <p:spPr bwMode="auto">
              <a:xfrm>
                <a:off x="5713413" y="5922963"/>
                <a:ext cx="38100" cy="660400"/>
              </a:xfrm>
              <a:custGeom>
                <a:avLst/>
                <a:gdLst/>
                <a:ahLst/>
                <a:cxnLst>
                  <a:cxn ang="0">
                    <a:pos x="11" y="402"/>
                  </a:cxn>
                  <a:cxn ang="0">
                    <a:pos x="24" y="407"/>
                  </a:cxn>
                  <a:cxn ang="0">
                    <a:pos x="24" y="416"/>
                  </a:cxn>
                  <a:cxn ang="0">
                    <a:pos x="11" y="411"/>
                  </a:cxn>
                  <a:cxn ang="0">
                    <a:pos x="11" y="402"/>
                  </a:cxn>
                  <a:cxn ang="0">
                    <a:pos x="8" y="313"/>
                  </a:cxn>
                  <a:cxn ang="0">
                    <a:pos x="21" y="317"/>
                  </a:cxn>
                  <a:cxn ang="0">
                    <a:pos x="21" y="342"/>
                  </a:cxn>
                  <a:cxn ang="0">
                    <a:pos x="8" y="336"/>
                  </a:cxn>
                  <a:cxn ang="0">
                    <a:pos x="8" y="313"/>
                  </a:cxn>
                  <a:cxn ang="0">
                    <a:pos x="5" y="230"/>
                  </a:cxn>
                  <a:cxn ang="0">
                    <a:pos x="19" y="236"/>
                  </a:cxn>
                  <a:cxn ang="0">
                    <a:pos x="19" y="238"/>
                  </a:cxn>
                  <a:cxn ang="0">
                    <a:pos x="5" y="233"/>
                  </a:cxn>
                  <a:cxn ang="0">
                    <a:pos x="5" y="230"/>
                  </a:cxn>
                  <a:cxn ang="0">
                    <a:pos x="3" y="144"/>
                  </a:cxn>
                  <a:cxn ang="0">
                    <a:pos x="16" y="148"/>
                  </a:cxn>
                  <a:cxn ang="0">
                    <a:pos x="16" y="152"/>
                  </a:cxn>
                  <a:cxn ang="0">
                    <a:pos x="3" y="148"/>
                  </a:cxn>
                  <a:cxn ang="0">
                    <a:pos x="3" y="144"/>
                  </a:cxn>
                  <a:cxn ang="0">
                    <a:pos x="9" y="0"/>
                  </a:cxn>
                  <a:cxn ang="0">
                    <a:pos x="11" y="0"/>
                  </a:cxn>
                  <a:cxn ang="0">
                    <a:pos x="12" y="17"/>
                  </a:cxn>
                  <a:cxn ang="0">
                    <a:pos x="11" y="28"/>
                  </a:cxn>
                  <a:cxn ang="0">
                    <a:pos x="9" y="39"/>
                  </a:cxn>
                  <a:cxn ang="0">
                    <a:pos x="7" y="60"/>
                  </a:cxn>
                  <a:cxn ang="0">
                    <a:pos x="13" y="63"/>
                  </a:cxn>
                  <a:cxn ang="0">
                    <a:pos x="13" y="67"/>
                  </a:cxn>
                  <a:cxn ang="0">
                    <a:pos x="7" y="64"/>
                  </a:cxn>
                  <a:cxn ang="0">
                    <a:pos x="5" y="73"/>
                  </a:cxn>
                  <a:cxn ang="0">
                    <a:pos x="4" y="92"/>
                  </a:cxn>
                  <a:cxn ang="0">
                    <a:pos x="2" y="115"/>
                  </a:cxn>
                  <a:cxn ang="0">
                    <a:pos x="0" y="84"/>
                  </a:cxn>
                  <a:cxn ang="0">
                    <a:pos x="2" y="72"/>
                  </a:cxn>
                  <a:cxn ang="0">
                    <a:pos x="3" y="62"/>
                  </a:cxn>
                  <a:cxn ang="0">
                    <a:pos x="0" y="60"/>
                  </a:cxn>
                  <a:cxn ang="0">
                    <a:pos x="0" y="58"/>
                  </a:cxn>
                  <a:cxn ang="0">
                    <a:pos x="3" y="59"/>
                  </a:cxn>
                  <a:cxn ang="0">
                    <a:pos x="5" y="38"/>
                  </a:cxn>
                  <a:cxn ang="0">
                    <a:pos x="7" y="26"/>
                  </a:cxn>
                  <a:cxn ang="0">
                    <a:pos x="9" y="0"/>
                  </a:cxn>
                </a:cxnLst>
                <a:rect l="0" t="0" r="r" b="b"/>
                <a:pathLst>
                  <a:path w="24" h="416">
                    <a:moveTo>
                      <a:pt x="11" y="402"/>
                    </a:moveTo>
                    <a:lnTo>
                      <a:pt x="24" y="407"/>
                    </a:lnTo>
                    <a:lnTo>
                      <a:pt x="24" y="416"/>
                    </a:lnTo>
                    <a:lnTo>
                      <a:pt x="11" y="411"/>
                    </a:lnTo>
                    <a:lnTo>
                      <a:pt x="11" y="402"/>
                    </a:lnTo>
                    <a:close/>
                    <a:moveTo>
                      <a:pt x="8" y="313"/>
                    </a:moveTo>
                    <a:lnTo>
                      <a:pt x="21" y="317"/>
                    </a:lnTo>
                    <a:lnTo>
                      <a:pt x="21" y="342"/>
                    </a:lnTo>
                    <a:lnTo>
                      <a:pt x="8" y="336"/>
                    </a:lnTo>
                    <a:lnTo>
                      <a:pt x="8" y="313"/>
                    </a:lnTo>
                    <a:close/>
                    <a:moveTo>
                      <a:pt x="5" y="230"/>
                    </a:moveTo>
                    <a:lnTo>
                      <a:pt x="19" y="236"/>
                    </a:lnTo>
                    <a:lnTo>
                      <a:pt x="19" y="238"/>
                    </a:lnTo>
                    <a:lnTo>
                      <a:pt x="5" y="233"/>
                    </a:lnTo>
                    <a:lnTo>
                      <a:pt x="5" y="230"/>
                    </a:lnTo>
                    <a:close/>
                    <a:moveTo>
                      <a:pt x="3" y="144"/>
                    </a:moveTo>
                    <a:lnTo>
                      <a:pt x="16" y="148"/>
                    </a:lnTo>
                    <a:lnTo>
                      <a:pt x="16" y="152"/>
                    </a:lnTo>
                    <a:lnTo>
                      <a:pt x="3" y="148"/>
                    </a:lnTo>
                    <a:lnTo>
                      <a:pt x="3" y="144"/>
                    </a:lnTo>
                    <a:close/>
                    <a:moveTo>
                      <a:pt x="9" y="0"/>
                    </a:moveTo>
                    <a:lnTo>
                      <a:pt x="11" y="0"/>
                    </a:lnTo>
                    <a:lnTo>
                      <a:pt x="12" y="17"/>
                    </a:lnTo>
                    <a:lnTo>
                      <a:pt x="11" y="28"/>
                    </a:lnTo>
                    <a:lnTo>
                      <a:pt x="9" y="39"/>
                    </a:lnTo>
                    <a:lnTo>
                      <a:pt x="7" y="60"/>
                    </a:lnTo>
                    <a:lnTo>
                      <a:pt x="13" y="63"/>
                    </a:lnTo>
                    <a:lnTo>
                      <a:pt x="13" y="67"/>
                    </a:lnTo>
                    <a:lnTo>
                      <a:pt x="7" y="64"/>
                    </a:lnTo>
                    <a:lnTo>
                      <a:pt x="5" y="73"/>
                    </a:lnTo>
                    <a:lnTo>
                      <a:pt x="4" y="92"/>
                    </a:lnTo>
                    <a:lnTo>
                      <a:pt x="2" y="115"/>
                    </a:lnTo>
                    <a:lnTo>
                      <a:pt x="0" y="84"/>
                    </a:lnTo>
                    <a:lnTo>
                      <a:pt x="2" y="72"/>
                    </a:lnTo>
                    <a:lnTo>
                      <a:pt x="3" y="62"/>
                    </a:lnTo>
                    <a:lnTo>
                      <a:pt x="0" y="60"/>
                    </a:lnTo>
                    <a:lnTo>
                      <a:pt x="0" y="58"/>
                    </a:lnTo>
                    <a:lnTo>
                      <a:pt x="3" y="59"/>
                    </a:lnTo>
                    <a:lnTo>
                      <a:pt x="5" y="38"/>
                    </a:lnTo>
                    <a:lnTo>
                      <a:pt x="7" y="26"/>
                    </a:lnTo>
                    <a:lnTo>
                      <a:pt x="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117"/>
              <p:cNvSpPr>
                <a:spLocks noEditPoints="1"/>
              </p:cNvSpPr>
              <p:nvPr/>
            </p:nvSpPr>
            <p:spPr bwMode="auto">
              <a:xfrm>
                <a:off x="5730875" y="5922963"/>
                <a:ext cx="41275" cy="669925"/>
              </a:xfrm>
              <a:custGeom>
                <a:avLst/>
                <a:gdLst/>
                <a:ahLst/>
                <a:cxnLst>
                  <a:cxn ang="0">
                    <a:pos x="13" y="407"/>
                  </a:cxn>
                  <a:cxn ang="0">
                    <a:pos x="26" y="411"/>
                  </a:cxn>
                  <a:cxn ang="0">
                    <a:pos x="26" y="422"/>
                  </a:cxn>
                  <a:cxn ang="0">
                    <a:pos x="13" y="416"/>
                  </a:cxn>
                  <a:cxn ang="0">
                    <a:pos x="13" y="407"/>
                  </a:cxn>
                  <a:cxn ang="0">
                    <a:pos x="10" y="317"/>
                  </a:cxn>
                  <a:cxn ang="0">
                    <a:pos x="21" y="321"/>
                  </a:cxn>
                  <a:cxn ang="0">
                    <a:pos x="23" y="322"/>
                  </a:cxn>
                  <a:cxn ang="0">
                    <a:pos x="23" y="336"/>
                  </a:cxn>
                  <a:cxn ang="0">
                    <a:pos x="21" y="335"/>
                  </a:cxn>
                  <a:cxn ang="0">
                    <a:pos x="21" y="344"/>
                  </a:cxn>
                  <a:cxn ang="0">
                    <a:pos x="18" y="344"/>
                  </a:cxn>
                  <a:cxn ang="0">
                    <a:pos x="12" y="342"/>
                  </a:cxn>
                  <a:cxn ang="0">
                    <a:pos x="10" y="317"/>
                  </a:cxn>
                  <a:cxn ang="0">
                    <a:pos x="8" y="236"/>
                  </a:cxn>
                  <a:cxn ang="0">
                    <a:pos x="21" y="240"/>
                  </a:cxn>
                  <a:cxn ang="0">
                    <a:pos x="21" y="242"/>
                  </a:cxn>
                  <a:cxn ang="0">
                    <a:pos x="8" y="238"/>
                  </a:cxn>
                  <a:cxn ang="0">
                    <a:pos x="8" y="236"/>
                  </a:cxn>
                  <a:cxn ang="0">
                    <a:pos x="5" y="148"/>
                  </a:cxn>
                  <a:cxn ang="0">
                    <a:pos x="18" y="153"/>
                  </a:cxn>
                  <a:cxn ang="0">
                    <a:pos x="18" y="157"/>
                  </a:cxn>
                  <a:cxn ang="0">
                    <a:pos x="5" y="152"/>
                  </a:cxn>
                  <a:cxn ang="0">
                    <a:pos x="5" y="148"/>
                  </a:cxn>
                  <a:cxn ang="0">
                    <a:pos x="2" y="63"/>
                  </a:cxn>
                  <a:cxn ang="0">
                    <a:pos x="16" y="67"/>
                  </a:cxn>
                  <a:cxn ang="0">
                    <a:pos x="16" y="71"/>
                  </a:cxn>
                  <a:cxn ang="0">
                    <a:pos x="2" y="67"/>
                  </a:cxn>
                  <a:cxn ang="0">
                    <a:pos x="2" y="63"/>
                  </a:cxn>
                  <a:cxn ang="0">
                    <a:pos x="0" y="0"/>
                  </a:cxn>
                  <a:cxn ang="0">
                    <a:pos x="2" y="1"/>
                  </a:cxn>
                  <a:cxn ang="0">
                    <a:pos x="1" y="17"/>
                  </a:cxn>
                  <a:cxn ang="0">
                    <a:pos x="0" y="0"/>
                  </a:cxn>
                </a:cxnLst>
                <a:rect l="0" t="0" r="r" b="b"/>
                <a:pathLst>
                  <a:path w="26" h="422">
                    <a:moveTo>
                      <a:pt x="13" y="407"/>
                    </a:moveTo>
                    <a:lnTo>
                      <a:pt x="26" y="411"/>
                    </a:lnTo>
                    <a:lnTo>
                      <a:pt x="26" y="422"/>
                    </a:lnTo>
                    <a:lnTo>
                      <a:pt x="13" y="416"/>
                    </a:lnTo>
                    <a:lnTo>
                      <a:pt x="13" y="407"/>
                    </a:lnTo>
                    <a:close/>
                    <a:moveTo>
                      <a:pt x="10" y="317"/>
                    </a:moveTo>
                    <a:lnTo>
                      <a:pt x="21" y="321"/>
                    </a:lnTo>
                    <a:lnTo>
                      <a:pt x="23" y="322"/>
                    </a:lnTo>
                    <a:lnTo>
                      <a:pt x="23" y="336"/>
                    </a:lnTo>
                    <a:lnTo>
                      <a:pt x="21" y="335"/>
                    </a:lnTo>
                    <a:lnTo>
                      <a:pt x="21" y="344"/>
                    </a:lnTo>
                    <a:lnTo>
                      <a:pt x="18" y="344"/>
                    </a:lnTo>
                    <a:lnTo>
                      <a:pt x="12" y="342"/>
                    </a:lnTo>
                    <a:lnTo>
                      <a:pt x="10" y="317"/>
                    </a:lnTo>
                    <a:close/>
                    <a:moveTo>
                      <a:pt x="8" y="236"/>
                    </a:moveTo>
                    <a:lnTo>
                      <a:pt x="21" y="240"/>
                    </a:lnTo>
                    <a:lnTo>
                      <a:pt x="21" y="242"/>
                    </a:lnTo>
                    <a:lnTo>
                      <a:pt x="8" y="238"/>
                    </a:lnTo>
                    <a:lnTo>
                      <a:pt x="8" y="236"/>
                    </a:lnTo>
                    <a:close/>
                    <a:moveTo>
                      <a:pt x="5" y="148"/>
                    </a:moveTo>
                    <a:lnTo>
                      <a:pt x="18" y="153"/>
                    </a:lnTo>
                    <a:lnTo>
                      <a:pt x="18" y="157"/>
                    </a:lnTo>
                    <a:lnTo>
                      <a:pt x="5" y="152"/>
                    </a:lnTo>
                    <a:lnTo>
                      <a:pt x="5" y="148"/>
                    </a:lnTo>
                    <a:close/>
                    <a:moveTo>
                      <a:pt x="2" y="63"/>
                    </a:moveTo>
                    <a:lnTo>
                      <a:pt x="16" y="67"/>
                    </a:lnTo>
                    <a:lnTo>
                      <a:pt x="16" y="71"/>
                    </a:lnTo>
                    <a:lnTo>
                      <a:pt x="2" y="67"/>
                    </a:lnTo>
                    <a:lnTo>
                      <a:pt x="2" y="63"/>
                    </a:lnTo>
                    <a:close/>
                    <a:moveTo>
                      <a:pt x="0" y="0"/>
                    </a:moveTo>
                    <a:lnTo>
                      <a:pt x="2" y="1"/>
                    </a:lnTo>
                    <a:lnTo>
                      <a:pt x="1" y="17"/>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118"/>
              <p:cNvSpPr>
                <a:spLocks noEditPoints="1"/>
              </p:cNvSpPr>
              <p:nvPr/>
            </p:nvSpPr>
            <p:spPr bwMode="auto">
              <a:xfrm>
                <a:off x="5756275" y="6029325"/>
                <a:ext cx="38100" cy="568325"/>
              </a:xfrm>
              <a:custGeom>
                <a:avLst/>
                <a:gdLst/>
                <a:ahLst/>
                <a:cxnLst>
                  <a:cxn ang="0">
                    <a:pos x="10" y="344"/>
                  </a:cxn>
                  <a:cxn ang="0">
                    <a:pos x="23" y="348"/>
                  </a:cxn>
                  <a:cxn ang="0">
                    <a:pos x="24" y="358"/>
                  </a:cxn>
                  <a:cxn ang="0">
                    <a:pos x="11" y="355"/>
                  </a:cxn>
                  <a:cxn ang="0">
                    <a:pos x="10" y="355"/>
                  </a:cxn>
                  <a:cxn ang="0">
                    <a:pos x="10" y="344"/>
                  </a:cxn>
                  <a:cxn ang="0">
                    <a:pos x="7" y="255"/>
                  </a:cxn>
                  <a:cxn ang="0">
                    <a:pos x="21" y="259"/>
                  </a:cxn>
                  <a:cxn ang="0">
                    <a:pos x="21" y="273"/>
                  </a:cxn>
                  <a:cxn ang="0">
                    <a:pos x="7" y="269"/>
                  </a:cxn>
                  <a:cxn ang="0">
                    <a:pos x="7" y="255"/>
                  </a:cxn>
                  <a:cxn ang="0">
                    <a:pos x="5" y="173"/>
                  </a:cxn>
                  <a:cxn ang="0">
                    <a:pos x="18" y="177"/>
                  </a:cxn>
                  <a:cxn ang="0">
                    <a:pos x="18" y="180"/>
                  </a:cxn>
                  <a:cxn ang="0">
                    <a:pos x="5" y="175"/>
                  </a:cxn>
                  <a:cxn ang="0">
                    <a:pos x="5" y="173"/>
                  </a:cxn>
                  <a:cxn ang="0">
                    <a:pos x="2" y="86"/>
                  </a:cxn>
                  <a:cxn ang="0">
                    <a:pos x="15" y="90"/>
                  </a:cxn>
                  <a:cxn ang="0">
                    <a:pos x="15" y="94"/>
                  </a:cxn>
                  <a:cxn ang="0">
                    <a:pos x="2" y="90"/>
                  </a:cxn>
                  <a:cxn ang="0">
                    <a:pos x="2" y="86"/>
                  </a:cxn>
                  <a:cxn ang="0">
                    <a:pos x="0" y="0"/>
                  </a:cxn>
                  <a:cxn ang="0">
                    <a:pos x="13" y="5"/>
                  </a:cxn>
                  <a:cxn ang="0">
                    <a:pos x="13" y="8"/>
                  </a:cxn>
                  <a:cxn ang="0">
                    <a:pos x="0" y="4"/>
                  </a:cxn>
                  <a:cxn ang="0">
                    <a:pos x="0" y="0"/>
                  </a:cxn>
                </a:cxnLst>
                <a:rect l="0" t="0" r="r" b="b"/>
                <a:pathLst>
                  <a:path w="24" h="358">
                    <a:moveTo>
                      <a:pt x="10" y="344"/>
                    </a:moveTo>
                    <a:lnTo>
                      <a:pt x="23" y="348"/>
                    </a:lnTo>
                    <a:lnTo>
                      <a:pt x="24" y="358"/>
                    </a:lnTo>
                    <a:lnTo>
                      <a:pt x="11" y="355"/>
                    </a:lnTo>
                    <a:lnTo>
                      <a:pt x="10" y="355"/>
                    </a:lnTo>
                    <a:lnTo>
                      <a:pt x="10" y="344"/>
                    </a:lnTo>
                    <a:close/>
                    <a:moveTo>
                      <a:pt x="7" y="255"/>
                    </a:moveTo>
                    <a:lnTo>
                      <a:pt x="21" y="259"/>
                    </a:lnTo>
                    <a:lnTo>
                      <a:pt x="21" y="273"/>
                    </a:lnTo>
                    <a:lnTo>
                      <a:pt x="7" y="269"/>
                    </a:lnTo>
                    <a:lnTo>
                      <a:pt x="7" y="255"/>
                    </a:lnTo>
                    <a:close/>
                    <a:moveTo>
                      <a:pt x="5" y="173"/>
                    </a:moveTo>
                    <a:lnTo>
                      <a:pt x="18" y="177"/>
                    </a:lnTo>
                    <a:lnTo>
                      <a:pt x="18" y="180"/>
                    </a:lnTo>
                    <a:lnTo>
                      <a:pt x="5" y="175"/>
                    </a:lnTo>
                    <a:lnTo>
                      <a:pt x="5" y="173"/>
                    </a:lnTo>
                    <a:close/>
                    <a:moveTo>
                      <a:pt x="2" y="86"/>
                    </a:moveTo>
                    <a:lnTo>
                      <a:pt x="15" y="90"/>
                    </a:lnTo>
                    <a:lnTo>
                      <a:pt x="15" y="94"/>
                    </a:lnTo>
                    <a:lnTo>
                      <a:pt x="2" y="90"/>
                    </a:lnTo>
                    <a:lnTo>
                      <a:pt x="2" y="86"/>
                    </a:lnTo>
                    <a:close/>
                    <a:moveTo>
                      <a:pt x="0" y="0"/>
                    </a:moveTo>
                    <a:lnTo>
                      <a:pt x="13" y="5"/>
                    </a:lnTo>
                    <a:lnTo>
                      <a:pt x="13" y="8"/>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119"/>
              <p:cNvSpPr>
                <a:spLocks noEditPoints="1"/>
              </p:cNvSpPr>
              <p:nvPr/>
            </p:nvSpPr>
            <p:spPr bwMode="auto">
              <a:xfrm>
                <a:off x="5776913" y="6037263"/>
                <a:ext cx="39688" cy="566738"/>
              </a:xfrm>
              <a:custGeom>
                <a:avLst/>
                <a:gdLst/>
                <a:ahLst/>
                <a:cxnLst>
                  <a:cxn ang="0">
                    <a:pos x="10" y="343"/>
                  </a:cxn>
                  <a:cxn ang="0">
                    <a:pos x="23" y="347"/>
                  </a:cxn>
                  <a:cxn ang="0">
                    <a:pos x="25" y="357"/>
                  </a:cxn>
                  <a:cxn ang="0">
                    <a:pos x="11" y="353"/>
                  </a:cxn>
                  <a:cxn ang="0">
                    <a:pos x="10" y="343"/>
                  </a:cxn>
                  <a:cxn ang="0">
                    <a:pos x="8" y="254"/>
                  </a:cxn>
                  <a:cxn ang="0">
                    <a:pos x="21" y="258"/>
                  </a:cxn>
                  <a:cxn ang="0">
                    <a:pos x="22" y="272"/>
                  </a:cxn>
                  <a:cxn ang="0">
                    <a:pos x="8" y="268"/>
                  </a:cxn>
                  <a:cxn ang="0">
                    <a:pos x="8" y="254"/>
                  </a:cxn>
                  <a:cxn ang="0">
                    <a:pos x="5" y="172"/>
                  </a:cxn>
                  <a:cxn ang="0">
                    <a:pos x="18" y="177"/>
                  </a:cxn>
                  <a:cxn ang="0">
                    <a:pos x="18" y="179"/>
                  </a:cxn>
                  <a:cxn ang="0">
                    <a:pos x="5" y="175"/>
                  </a:cxn>
                  <a:cxn ang="0">
                    <a:pos x="5" y="172"/>
                  </a:cxn>
                  <a:cxn ang="0">
                    <a:pos x="2" y="85"/>
                  </a:cxn>
                  <a:cxn ang="0">
                    <a:pos x="15" y="89"/>
                  </a:cxn>
                  <a:cxn ang="0">
                    <a:pos x="15" y="93"/>
                  </a:cxn>
                  <a:cxn ang="0">
                    <a:pos x="5" y="90"/>
                  </a:cxn>
                  <a:cxn ang="0">
                    <a:pos x="2" y="89"/>
                  </a:cxn>
                  <a:cxn ang="0">
                    <a:pos x="2" y="85"/>
                  </a:cxn>
                  <a:cxn ang="0">
                    <a:pos x="0" y="0"/>
                  </a:cxn>
                  <a:cxn ang="0">
                    <a:pos x="13" y="4"/>
                  </a:cxn>
                  <a:cxn ang="0">
                    <a:pos x="13" y="7"/>
                  </a:cxn>
                  <a:cxn ang="0">
                    <a:pos x="0" y="3"/>
                  </a:cxn>
                  <a:cxn ang="0">
                    <a:pos x="0" y="0"/>
                  </a:cxn>
                </a:cxnLst>
                <a:rect l="0" t="0" r="r" b="b"/>
                <a:pathLst>
                  <a:path w="25" h="357">
                    <a:moveTo>
                      <a:pt x="10" y="343"/>
                    </a:moveTo>
                    <a:lnTo>
                      <a:pt x="23" y="347"/>
                    </a:lnTo>
                    <a:lnTo>
                      <a:pt x="25" y="357"/>
                    </a:lnTo>
                    <a:lnTo>
                      <a:pt x="11" y="353"/>
                    </a:lnTo>
                    <a:lnTo>
                      <a:pt x="10" y="343"/>
                    </a:lnTo>
                    <a:close/>
                    <a:moveTo>
                      <a:pt x="8" y="254"/>
                    </a:moveTo>
                    <a:lnTo>
                      <a:pt x="21" y="258"/>
                    </a:lnTo>
                    <a:lnTo>
                      <a:pt x="22" y="272"/>
                    </a:lnTo>
                    <a:lnTo>
                      <a:pt x="8" y="268"/>
                    </a:lnTo>
                    <a:lnTo>
                      <a:pt x="8" y="254"/>
                    </a:lnTo>
                    <a:close/>
                    <a:moveTo>
                      <a:pt x="5" y="172"/>
                    </a:moveTo>
                    <a:lnTo>
                      <a:pt x="18" y="177"/>
                    </a:lnTo>
                    <a:lnTo>
                      <a:pt x="18" y="179"/>
                    </a:lnTo>
                    <a:lnTo>
                      <a:pt x="5" y="175"/>
                    </a:lnTo>
                    <a:lnTo>
                      <a:pt x="5" y="172"/>
                    </a:lnTo>
                    <a:close/>
                    <a:moveTo>
                      <a:pt x="2" y="85"/>
                    </a:moveTo>
                    <a:lnTo>
                      <a:pt x="15" y="89"/>
                    </a:lnTo>
                    <a:lnTo>
                      <a:pt x="15" y="93"/>
                    </a:lnTo>
                    <a:lnTo>
                      <a:pt x="5" y="90"/>
                    </a:lnTo>
                    <a:lnTo>
                      <a:pt x="2" y="89"/>
                    </a:lnTo>
                    <a:lnTo>
                      <a:pt x="2" y="85"/>
                    </a:lnTo>
                    <a:close/>
                    <a:moveTo>
                      <a:pt x="0" y="0"/>
                    </a:moveTo>
                    <a:lnTo>
                      <a:pt x="13" y="4"/>
                    </a:lnTo>
                    <a:lnTo>
                      <a:pt x="13" y="7"/>
                    </a:lnTo>
                    <a:lnTo>
                      <a:pt x="0"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120"/>
              <p:cNvSpPr>
                <a:spLocks noEditPoints="1"/>
              </p:cNvSpPr>
              <p:nvPr/>
            </p:nvSpPr>
            <p:spPr bwMode="auto">
              <a:xfrm>
                <a:off x="5797550" y="6043613"/>
                <a:ext cx="39688" cy="566738"/>
              </a:xfrm>
              <a:custGeom>
                <a:avLst/>
                <a:gdLst/>
                <a:ahLst/>
                <a:cxnLst>
                  <a:cxn ang="0">
                    <a:pos x="22" y="305"/>
                  </a:cxn>
                  <a:cxn ang="0">
                    <a:pos x="23" y="332"/>
                  </a:cxn>
                  <a:cxn ang="0">
                    <a:pos x="22" y="347"/>
                  </a:cxn>
                  <a:cxn ang="0">
                    <a:pos x="23" y="347"/>
                  </a:cxn>
                  <a:cxn ang="0">
                    <a:pos x="25" y="357"/>
                  </a:cxn>
                  <a:cxn ang="0">
                    <a:pos x="12" y="353"/>
                  </a:cxn>
                  <a:cxn ang="0">
                    <a:pos x="10" y="343"/>
                  </a:cxn>
                  <a:cxn ang="0">
                    <a:pos x="18" y="346"/>
                  </a:cxn>
                  <a:cxn ang="0">
                    <a:pos x="21" y="318"/>
                  </a:cxn>
                  <a:cxn ang="0">
                    <a:pos x="22" y="305"/>
                  </a:cxn>
                  <a:cxn ang="0">
                    <a:pos x="8" y="254"/>
                  </a:cxn>
                  <a:cxn ang="0">
                    <a:pos x="21" y="258"/>
                  </a:cxn>
                  <a:cxn ang="0">
                    <a:pos x="22" y="272"/>
                  </a:cxn>
                  <a:cxn ang="0">
                    <a:pos x="9" y="268"/>
                  </a:cxn>
                  <a:cxn ang="0">
                    <a:pos x="8" y="254"/>
                  </a:cxn>
                  <a:cxn ang="0">
                    <a:pos x="5" y="173"/>
                  </a:cxn>
                  <a:cxn ang="0">
                    <a:pos x="14" y="175"/>
                  </a:cxn>
                  <a:cxn ang="0">
                    <a:pos x="18" y="177"/>
                  </a:cxn>
                  <a:cxn ang="0">
                    <a:pos x="18" y="179"/>
                  </a:cxn>
                  <a:cxn ang="0">
                    <a:pos x="5" y="175"/>
                  </a:cxn>
                  <a:cxn ang="0">
                    <a:pos x="5" y="173"/>
                  </a:cxn>
                  <a:cxn ang="0">
                    <a:pos x="2" y="85"/>
                  </a:cxn>
                  <a:cxn ang="0">
                    <a:pos x="9" y="88"/>
                  </a:cxn>
                  <a:cxn ang="0">
                    <a:pos x="16" y="89"/>
                  </a:cxn>
                  <a:cxn ang="0">
                    <a:pos x="16" y="93"/>
                  </a:cxn>
                  <a:cxn ang="0">
                    <a:pos x="2" y="89"/>
                  </a:cxn>
                  <a:cxn ang="0">
                    <a:pos x="2" y="85"/>
                  </a:cxn>
                  <a:cxn ang="0">
                    <a:pos x="0" y="0"/>
                  </a:cxn>
                  <a:cxn ang="0">
                    <a:pos x="13" y="4"/>
                  </a:cxn>
                  <a:cxn ang="0">
                    <a:pos x="13" y="6"/>
                  </a:cxn>
                  <a:cxn ang="0">
                    <a:pos x="0" y="3"/>
                  </a:cxn>
                  <a:cxn ang="0">
                    <a:pos x="0" y="0"/>
                  </a:cxn>
                </a:cxnLst>
                <a:rect l="0" t="0" r="r" b="b"/>
                <a:pathLst>
                  <a:path w="25" h="357">
                    <a:moveTo>
                      <a:pt x="22" y="305"/>
                    </a:moveTo>
                    <a:lnTo>
                      <a:pt x="23" y="332"/>
                    </a:lnTo>
                    <a:lnTo>
                      <a:pt x="22" y="347"/>
                    </a:lnTo>
                    <a:lnTo>
                      <a:pt x="23" y="347"/>
                    </a:lnTo>
                    <a:lnTo>
                      <a:pt x="25" y="357"/>
                    </a:lnTo>
                    <a:lnTo>
                      <a:pt x="12" y="353"/>
                    </a:lnTo>
                    <a:lnTo>
                      <a:pt x="10" y="343"/>
                    </a:lnTo>
                    <a:lnTo>
                      <a:pt x="18" y="346"/>
                    </a:lnTo>
                    <a:lnTo>
                      <a:pt x="21" y="318"/>
                    </a:lnTo>
                    <a:lnTo>
                      <a:pt x="22" y="305"/>
                    </a:lnTo>
                    <a:close/>
                    <a:moveTo>
                      <a:pt x="8" y="254"/>
                    </a:moveTo>
                    <a:lnTo>
                      <a:pt x="21" y="258"/>
                    </a:lnTo>
                    <a:lnTo>
                      <a:pt x="22" y="272"/>
                    </a:lnTo>
                    <a:lnTo>
                      <a:pt x="9" y="268"/>
                    </a:lnTo>
                    <a:lnTo>
                      <a:pt x="8" y="254"/>
                    </a:lnTo>
                    <a:close/>
                    <a:moveTo>
                      <a:pt x="5" y="173"/>
                    </a:moveTo>
                    <a:lnTo>
                      <a:pt x="14" y="175"/>
                    </a:lnTo>
                    <a:lnTo>
                      <a:pt x="18" y="177"/>
                    </a:lnTo>
                    <a:lnTo>
                      <a:pt x="18" y="179"/>
                    </a:lnTo>
                    <a:lnTo>
                      <a:pt x="5" y="175"/>
                    </a:lnTo>
                    <a:lnTo>
                      <a:pt x="5" y="173"/>
                    </a:lnTo>
                    <a:close/>
                    <a:moveTo>
                      <a:pt x="2" y="85"/>
                    </a:moveTo>
                    <a:lnTo>
                      <a:pt x="9" y="88"/>
                    </a:lnTo>
                    <a:lnTo>
                      <a:pt x="16" y="89"/>
                    </a:lnTo>
                    <a:lnTo>
                      <a:pt x="16" y="93"/>
                    </a:lnTo>
                    <a:lnTo>
                      <a:pt x="2" y="89"/>
                    </a:lnTo>
                    <a:lnTo>
                      <a:pt x="2" y="85"/>
                    </a:lnTo>
                    <a:close/>
                    <a:moveTo>
                      <a:pt x="0" y="0"/>
                    </a:moveTo>
                    <a:lnTo>
                      <a:pt x="13" y="4"/>
                    </a:lnTo>
                    <a:lnTo>
                      <a:pt x="13" y="6"/>
                    </a:lnTo>
                    <a:lnTo>
                      <a:pt x="0" y="3"/>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121"/>
              <p:cNvSpPr>
                <a:spLocks noEditPoints="1"/>
              </p:cNvSpPr>
              <p:nvPr/>
            </p:nvSpPr>
            <p:spPr bwMode="auto">
              <a:xfrm>
                <a:off x="5818188" y="6049963"/>
                <a:ext cx="39688" cy="566738"/>
              </a:xfrm>
              <a:custGeom>
                <a:avLst/>
                <a:gdLst/>
                <a:ahLst/>
                <a:cxnLst>
                  <a:cxn ang="0">
                    <a:pos x="10" y="343"/>
                  </a:cxn>
                  <a:cxn ang="0">
                    <a:pos x="25" y="347"/>
                  </a:cxn>
                  <a:cxn ang="0">
                    <a:pos x="25" y="357"/>
                  </a:cxn>
                  <a:cxn ang="0">
                    <a:pos x="16" y="355"/>
                  </a:cxn>
                  <a:cxn ang="0">
                    <a:pos x="12" y="353"/>
                  </a:cxn>
                  <a:cxn ang="0">
                    <a:pos x="10" y="343"/>
                  </a:cxn>
                  <a:cxn ang="0">
                    <a:pos x="18" y="169"/>
                  </a:cxn>
                  <a:cxn ang="0">
                    <a:pos x="22" y="272"/>
                  </a:cxn>
                  <a:cxn ang="0">
                    <a:pos x="20" y="272"/>
                  </a:cxn>
                  <a:cxn ang="0">
                    <a:pos x="18" y="271"/>
                  </a:cxn>
                  <a:cxn ang="0">
                    <a:pos x="17" y="271"/>
                  </a:cxn>
                  <a:cxn ang="0">
                    <a:pos x="17" y="277"/>
                  </a:cxn>
                  <a:cxn ang="0">
                    <a:pos x="16" y="283"/>
                  </a:cxn>
                  <a:cxn ang="0">
                    <a:pos x="16" y="289"/>
                  </a:cxn>
                  <a:cxn ang="0">
                    <a:pos x="12" y="315"/>
                  </a:cxn>
                  <a:cxn ang="0">
                    <a:pos x="10" y="327"/>
                  </a:cxn>
                  <a:cxn ang="0">
                    <a:pos x="9" y="301"/>
                  </a:cxn>
                  <a:cxn ang="0">
                    <a:pos x="12" y="288"/>
                  </a:cxn>
                  <a:cxn ang="0">
                    <a:pos x="12" y="281"/>
                  </a:cxn>
                  <a:cxn ang="0">
                    <a:pos x="13" y="276"/>
                  </a:cxn>
                  <a:cxn ang="0">
                    <a:pos x="13" y="270"/>
                  </a:cxn>
                  <a:cxn ang="0">
                    <a:pos x="9" y="268"/>
                  </a:cxn>
                  <a:cxn ang="0">
                    <a:pos x="8" y="254"/>
                  </a:cxn>
                  <a:cxn ang="0">
                    <a:pos x="12" y="255"/>
                  </a:cxn>
                  <a:cxn ang="0">
                    <a:pos x="14" y="217"/>
                  </a:cxn>
                  <a:cxn ang="0">
                    <a:pos x="18" y="179"/>
                  </a:cxn>
                  <a:cxn ang="0">
                    <a:pos x="5" y="175"/>
                  </a:cxn>
                  <a:cxn ang="0">
                    <a:pos x="5" y="173"/>
                  </a:cxn>
                  <a:cxn ang="0">
                    <a:pos x="18" y="175"/>
                  </a:cxn>
                  <a:cxn ang="0">
                    <a:pos x="18" y="169"/>
                  </a:cxn>
                  <a:cxn ang="0">
                    <a:pos x="3" y="85"/>
                  </a:cxn>
                  <a:cxn ang="0">
                    <a:pos x="16" y="89"/>
                  </a:cxn>
                  <a:cxn ang="0">
                    <a:pos x="17" y="93"/>
                  </a:cxn>
                  <a:cxn ang="0">
                    <a:pos x="3" y="89"/>
                  </a:cxn>
                  <a:cxn ang="0">
                    <a:pos x="3" y="85"/>
                  </a:cxn>
                  <a:cxn ang="0">
                    <a:pos x="0" y="0"/>
                  </a:cxn>
                  <a:cxn ang="0">
                    <a:pos x="13" y="2"/>
                  </a:cxn>
                  <a:cxn ang="0">
                    <a:pos x="13" y="6"/>
                  </a:cxn>
                  <a:cxn ang="0">
                    <a:pos x="0" y="2"/>
                  </a:cxn>
                  <a:cxn ang="0">
                    <a:pos x="0" y="0"/>
                  </a:cxn>
                </a:cxnLst>
                <a:rect l="0" t="0" r="r" b="b"/>
                <a:pathLst>
                  <a:path w="25" h="357">
                    <a:moveTo>
                      <a:pt x="10" y="343"/>
                    </a:moveTo>
                    <a:lnTo>
                      <a:pt x="25" y="347"/>
                    </a:lnTo>
                    <a:lnTo>
                      <a:pt x="25" y="357"/>
                    </a:lnTo>
                    <a:lnTo>
                      <a:pt x="16" y="355"/>
                    </a:lnTo>
                    <a:lnTo>
                      <a:pt x="12" y="353"/>
                    </a:lnTo>
                    <a:lnTo>
                      <a:pt x="10" y="343"/>
                    </a:lnTo>
                    <a:close/>
                    <a:moveTo>
                      <a:pt x="18" y="169"/>
                    </a:moveTo>
                    <a:lnTo>
                      <a:pt x="22" y="272"/>
                    </a:lnTo>
                    <a:lnTo>
                      <a:pt x="20" y="272"/>
                    </a:lnTo>
                    <a:lnTo>
                      <a:pt x="18" y="271"/>
                    </a:lnTo>
                    <a:lnTo>
                      <a:pt x="17" y="271"/>
                    </a:lnTo>
                    <a:lnTo>
                      <a:pt x="17" y="277"/>
                    </a:lnTo>
                    <a:lnTo>
                      <a:pt x="16" y="283"/>
                    </a:lnTo>
                    <a:lnTo>
                      <a:pt x="16" y="289"/>
                    </a:lnTo>
                    <a:lnTo>
                      <a:pt x="12" y="315"/>
                    </a:lnTo>
                    <a:lnTo>
                      <a:pt x="10" y="327"/>
                    </a:lnTo>
                    <a:lnTo>
                      <a:pt x="9" y="301"/>
                    </a:lnTo>
                    <a:lnTo>
                      <a:pt x="12" y="288"/>
                    </a:lnTo>
                    <a:lnTo>
                      <a:pt x="12" y="281"/>
                    </a:lnTo>
                    <a:lnTo>
                      <a:pt x="13" y="276"/>
                    </a:lnTo>
                    <a:lnTo>
                      <a:pt x="13" y="270"/>
                    </a:lnTo>
                    <a:lnTo>
                      <a:pt x="9" y="268"/>
                    </a:lnTo>
                    <a:lnTo>
                      <a:pt x="8" y="254"/>
                    </a:lnTo>
                    <a:lnTo>
                      <a:pt x="12" y="255"/>
                    </a:lnTo>
                    <a:lnTo>
                      <a:pt x="14" y="217"/>
                    </a:lnTo>
                    <a:lnTo>
                      <a:pt x="18" y="179"/>
                    </a:lnTo>
                    <a:lnTo>
                      <a:pt x="5" y="175"/>
                    </a:lnTo>
                    <a:lnTo>
                      <a:pt x="5" y="173"/>
                    </a:lnTo>
                    <a:lnTo>
                      <a:pt x="18" y="175"/>
                    </a:lnTo>
                    <a:lnTo>
                      <a:pt x="18" y="169"/>
                    </a:lnTo>
                    <a:close/>
                    <a:moveTo>
                      <a:pt x="3" y="85"/>
                    </a:moveTo>
                    <a:lnTo>
                      <a:pt x="16" y="89"/>
                    </a:lnTo>
                    <a:lnTo>
                      <a:pt x="17" y="93"/>
                    </a:lnTo>
                    <a:lnTo>
                      <a:pt x="3" y="89"/>
                    </a:lnTo>
                    <a:lnTo>
                      <a:pt x="3" y="85"/>
                    </a:lnTo>
                    <a:close/>
                    <a:moveTo>
                      <a:pt x="0" y="0"/>
                    </a:moveTo>
                    <a:lnTo>
                      <a:pt x="13" y="2"/>
                    </a:lnTo>
                    <a:lnTo>
                      <a:pt x="13" y="6"/>
                    </a:lnTo>
                    <a:lnTo>
                      <a:pt x="0" y="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122"/>
              <p:cNvSpPr>
                <a:spLocks noEditPoints="1"/>
              </p:cNvSpPr>
              <p:nvPr/>
            </p:nvSpPr>
            <p:spPr bwMode="auto">
              <a:xfrm>
                <a:off x="5840413" y="6056313"/>
                <a:ext cx="39688" cy="565150"/>
              </a:xfrm>
              <a:custGeom>
                <a:avLst/>
                <a:gdLst/>
                <a:ahLst/>
                <a:cxnLst>
                  <a:cxn ang="0">
                    <a:pos x="12" y="343"/>
                  </a:cxn>
                  <a:cxn ang="0">
                    <a:pos x="25" y="345"/>
                  </a:cxn>
                  <a:cxn ang="0">
                    <a:pos x="25" y="356"/>
                  </a:cxn>
                  <a:cxn ang="0">
                    <a:pos x="12" y="353"/>
                  </a:cxn>
                  <a:cxn ang="0">
                    <a:pos x="12" y="343"/>
                  </a:cxn>
                  <a:cxn ang="0">
                    <a:pos x="15" y="42"/>
                  </a:cxn>
                  <a:cxn ang="0">
                    <a:pos x="20" y="194"/>
                  </a:cxn>
                  <a:cxn ang="0">
                    <a:pos x="15" y="255"/>
                  </a:cxn>
                  <a:cxn ang="0">
                    <a:pos x="23" y="256"/>
                  </a:cxn>
                  <a:cxn ang="0">
                    <a:pos x="23" y="272"/>
                  </a:cxn>
                  <a:cxn ang="0">
                    <a:pos x="10" y="269"/>
                  </a:cxn>
                  <a:cxn ang="0">
                    <a:pos x="6" y="152"/>
                  </a:cxn>
                  <a:cxn ang="0">
                    <a:pos x="7" y="135"/>
                  </a:cxn>
                  <a:cxn ang="0">
                    <a:pos x="11" y="98"/>
                  </a:cxn>
                  <a:cxn ang="0">
                    <a:pos x="11" y="91"/>
                  </a:cxn>
                  <a:cxn ang="0">
                    <a:pos x="4" y="89"/>
                  </a:cxn>
                  <a:cxn ang="0">
                    <a:pos x="3" y="85"/>
                  </a:cxn>
                  <a:cxn ang="0">
                    <a:pos x="11" y="88"/>
                  </a:cxn>
                  <a:cxn ang="0">
                    <a:pos x="15" y="42"/>
                  </a:cxn>
                  <a:cxn ang="0">
                    <a:pos x="0" y="0"/>
                  </a:cxn>
                  <a:cxn ang="0">
                    <a:pos x="14" y="2"/>
                  </a:cxn>
                  <a:cxn ang="0">
                    <a:pos x="15" y="6"/>
                  </a:cxn>
                  <a:cxn ang="0">
                    <a:pos x="0" y="2"/>
                  </a:cxn>
                  <a:cxn ang="0">
                    <a:pos x="0" y="0"/>
                  </a:cxn>
                </a:cxnLst>
                <a:rect l="0" t="0" r="r" b="b"/>
                <a:pathLst>
                  <a:path w="25" h="356">
                    <a:moveTo>
                      <a:pt x="12" y="343"/>
                    </a:moveTo>
                    <a:lnTo>
                      <a:pt x="25" y="345"/>
                    </a:lnTo>
                    <a:lnTo>
                      <a:pt x="25" y="356"/>
                    </a:lnTo>
                    <a:lnTo>
                      <a:pt x="12" y="353"/>
                    </a:lnTo>
                    <a:lnTo>
                      <a:pt x="12" y="343"/>
                    </a:lnTo>
                    <a:close/>
                    <a:moveTo>
                      <a:pt x="15" y="42"/>
                    </a:moveTo>
                    <a:lnTo>
                      <a:pt x="20" y="194"/>
                    </a:lnTo>
                    <a:lnTo>
                      <a:pt x="15" y="255"/>
                    </a:lnTo>
                    <a:lnTo>
                      <a:pt x="23" y="256"/>
                    </a:lnTo>
                    <a:lnTo>
                      <a:pt x="23" y="272"/>
                    </a:lnTo>
                    <a:lnTo>
                      <a:pt x="10" y="269"/>
                    </a:lnTo>
                    <a:lnTo>
                      <a:pt x="6" y="152"/>
                    </a:lnTo>
                    <a:lnTo>
                      <a:pt x="7" y="135"/>
                    </a:lnTo>
                    <a:lnTo>
                      <a:pt x="11" y="98"/>
                    </a:lnTo>
                    <a:lnTo>
                      <a:pt x="11" y="91"/>
                    </a:lnTo>
                    <a:lnTo>
                      <a:pt x="4" y="89"/>
                    </a:lnTo>
                    <a:lnTo>
                      <a:pt x="3" y="85"/>
                    </a:lnTo>
                    <a:lnTo>
                      <a:pt x="11" y="88"/>
                    </a:lnTo>
                    <a:lnTo>
                      <a:pt x="15" y="42"/>
                    </a:lnTo>
                    <a:close/>
                    <a:moveTo>
                      <a:pt x="0" y="0"/>
                    </a:moveTo>
                    <a:lnTo>
                      <a:pt x="14" y="2"/>
                    </a:lnTo>
                    <a:lnTo>
                      <a:pt x="15" y="6"/>
                    </a:lnTo>
                    <a:lnTo>
                      <a:pt x="0" y="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123"/>
              <p:cNvSpPr>
                <a:spLocks noEditPoints="1"/>
              </p:cNvSpPr>
              <p:nvPr/>
            </p:nvSpPr>
            <p:spPr bwMode="auto">
              <a:xfrm>
                <a:off x="5862638" y="5969000"/>
                <a:ext cx="38100" cy="658813"/>
              </a:xfrm>
              <a:custGeom>
                <a:avLst/>
                <a:gdLst/>
                <a:ahLst/>
                <a:cxnLst>
                  <a:cxn ang="0">
                    <a:pos x="11" y="400"/>
                  </a:cxn>
                  <a:cxn ang="0">
                    <a:pos x="24" y="404"/>
                  </a:cxn>
                  <a:cxn ang="0">
                    <a:pos x="24" y="415"/>
                  </a:cxn>
                  <a:cxn ang="0">
                    <a:pos x="11" y="411"/>
                  </a:cxn>
                  <a:cxn ang="0">
                    <a:pos x="11" y="400"/>
                  </a:cxn>
                  <a:cxn ang="0">
                    <a:pos x="9" y="311"/>
                  </a:cxn>
                  <a:cxn ang="0">
                    <a:pos x="22" y="314"/>
                  </a:cxn>
                  <a:cxn ang="0">
                    <a:pos x="22" y="330"/>
                  </a:cxn>
                  <a:cxn ang="0">
                    <a:pos x="9" y="327"/>
                  </a:cxn>
                  <a:cxn ang="0">
                    <a:pos x="9" y="311"/>
                  </a:cxn>
                  <a:cxn ang="0">
                    <a:pos x="15" y="235"/>
                  </a:cxn>
                  <a:cxn ang="0">
                    <a:pos x="19" y="235"/>
                  </a:cxn>
                  <a:cxn ang="0">
                    <a:pos x="19" y="242"/>
                  </a:cxn>
                  <a:cxn ang="0">
                    <a:pos x="17" y="267"/>
                  </a:cxn>
                  <a:cxn ang="0">
                    <a:pos x="14" y="298"/>
                  </a:cxn>
                  <a:cxn ang="0">
                    <a:pos x="21" y="300"/>
                  </a:cxn>
                  <a:cxn ang="0">
                    <a:pos x="21" y="304"/>
                  </a:cxn>
                  <a:cxn ang="0">
                    <a:pos x="13" y="302"/>
                  </a:cxn>
                  <a:cxn ang="0">
                    <a:pos x="11" y="301"/>
                  </a:cxn>
                  <a:cxn ang="0">
                    <a:pos x="10" y="301"/>
                  </a:cxn>
                  <a:cxn ang="0">
                    <a:pos x="10" y="300"/>
                  </a:cxn>
                  <a:cxn ang="0">
                    <a:pos x="13" y="264"/>
                  </a:cxn>
                  <a:cxn ang="0">
                    <a:pos x="15" y="237"/>
                  </a:cxn>
                  <a:cxn ang="0">
                    <a:pos x="15" y="235"/>
                  </a:cxn>
                  <a:cxn ang="0">
                    <a:pos x="11" y="0"/>
                  </a:cxn>
                  <a:cxn ang="0">
                    <a:pos x="15" y="129"/>
                  </a:cxn>
                  <a:cxn ang="0">
                    <a:pos x="14" y="145"/>
                  </a:cxn>
                  <a:cxn ang="0">
                    <a:pos x="17" y="145"/>
                  </a:cxn>
                  <a:cxn ang="0">
                    <a:pos x="17" y="149"/>
                  </a:cxn>
                  <a:cxn ang="0">
                    <a:pos x="14" y="149"/>
                  </a:cxn>
                  <a:cxn ang="0">
                    <a:pos x="14" y="156"/>
                  </a:cxn>
                  <a:cxn ang="0">
                    <a:pos x="7" y="230"/>
                  </a:cxn>
                  <a:cxn ang="0">
                    <a:pos x="19" y="232"/>
                  </a:cxn>
                  <a:cxn ang="0">
                    <a:pos x="19" y="235"/>
                  </a:cxn>
                  <a:cxn ang="0">
                    <a:pos x="7" y="233"/>
                  </a:cxn>
                  <a:cxn ang="0">
                    <a:pos x="6" y="249"/>
                  </a:cxn>
                  <a:cxn ang="0">
                    <a:pos x="1" y="97"/>
                  </a:cxn>
                  <a:cxn ang="0">
                    <a:pos x="5" y="63"/>
                  </a:cxn>
                  <a:cxn ang="0">
                    <a:pos x="1" y="61"/>
                  </a:cxn>
                  <a:cxn ang="0">
                    <a:pos x="0" y="57"/>
                  </a:cxn>
                  <a:cxn ang="0">
                    <a:pos x="5" y="59"/>
                  </a:cxn>
                  <a:cxn ang="0">
                    <a:pos x="11" y="0"/>
                  </a:cxn>
                </a:cxnLst>
                <a:rect l="0" t="0" r="r" b="b"/>
                <a:pathLst>
                  <a:path w="24" h="415">
                    <a:moveTo>
                      <a:pt x="11" y="400"/>
                    </a:moveTo>
                    <a:lnTo>
                      <a:pt x="24" y="404"/>
                    </a:lnTo>
                    <a:lnTo>
                      <a:pt x="24" y="415"/>
                    </a:lnTo>
                    <a:lnTo>
                      <a:pt x="11" y="411"/>
                    </a:lnTo>
                    <a:lnTo>
                      <a:pt x="11" y="400"/>
                    </a:lnTo>
                    <a:close/>
                    <a:moveTo>
                      <a:pt x="9" y="311"/>
                    </a:moveTo>
                    <a:lnTo>
                      <a:pt x="22" y="314"/>
                    </a:lnTo>
                    <a:lnTo>
                      <a:pt x="22" y="330"/>
                    </a:lnTo>
                    <a:lnTo>
                      <a:pt x="9" y="327"/>
                    </a:lnTo>
                    <a:lnTo>
                      <a:pt x="9" y="311"/>
                    </a:lnTo>
                    <a:close/>
                    <a:moveTo>
                      <a:pt x="15" y="235"/>
                    </a:moveTo>
                    <a:lnTo>
                      <a:pt x="19" y="235"/>
                    </a:lnTo>
                    <a:lnTo>
                      <a:pt x="19" y="242"/>
                    </a:lnTo>
                    <a:lnTo>
                      <a:pt x="17" y="267"/>
                    </a:lnTo>
                    <a:lnTo>
                      <a:pt x="14" y="298"/>
                    </a:lnTo>
                    <a:lnTo>
                      <a:pt x="21" y="300"/>
                    </a:lnTo>
                    <a:lnTo>
                      <a:pt x="21" y="304"/>
                    </a:lnTo>
                    <a:lnTo>
                      <a:pt x="13" y="302"/>
                    </a:lnTo>
                    <a:lnTo>
                      <a:pt x="11" y="301"/>
                    </a:lnTo>
                    <a:lnTo>
                      <a:pt x="10" y="301"/>
                    </a:lnTo>
                    <a:lnTo>
                      <a:pt x="10" y="300"/>
                    </a:lnTo>
                    <a:lnTo>
                      <a:pt x="13" y="264"/>
                    </a:lnTo>
                    <a:lnTo>
                      <a:pt x="15" y="237"/>
                    </a:lnTo>
                    <a:lnTo>
                      <a:pt x="15" y="235"/>
                    </a:lnTo>
                    <a:close/>
                    <a:moveTo>
                      <a:pt x="11" y="0"/>
                    </a:moveTo>
                    <a:lnTo>
                      <a:pt x="15" y="129"/>
                    </a:lnTo>
                    <a:lnTo>
                      <a:pt x="14" y="145"/>
                    </a:lnTo>
                    <a:lnTo>
                      <a:pt x="17" y="145"/>
                    </a:lnTo>
                    <a:lnTo>
                      <a:pt x="17" y="149"/>
                    </a:lnTo>
                    <a:lnTo>
                      <a:pt x="14" y="149"/>
                    </a:lnTo>
                    <a:lnTo>
                      <a:pt x="14" y="156"/>
                    </a:lnTo>
                    <a:lnTo>
                      <a:pt x="7" y="230"/>
                    </a:lnTo>
                    <a:lnTo>
                      <a:pt x="19" y="232"/>
                    </a:lnTo>
                    <a:lnTo>
                      <a:pt x="19" y="235"/>
                    </a:lnTo>
                    <a:lnTo>
                      <a:pt x="7" y="233"/>
                    </a:lnTo>
                    <a:lnTo>
                      <a:pt x="6" y="249"/>
                    </a:lnTo>
                    <a:lnTo>
                      <a:pt x="1" y="97"/>
                    </a:lnTo>
                    <a:lnTo>
                      <a:pt x="5" y="63"/>
                    </a:lnTo>
                    <a:lnTo>
                      <a:pt x="1" y="61"/>
                    </a:lnTo>
                    <a:lnTo>
                      <a:pt x="0" y="57"/>
                    </a:lnTo>
                    <a:lnTo>
                      <a:pt x="5" y="59"/>
                    </a:lnTo>
                    <a:lnTo>
                      <a:pt x="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124"/>
              <p:cNvSpPr>
                <a:spLocks noEditPoints="1"/>
              </p:cNvSpPr>
              <p:nvPr/>
            </p:nvSpPr>
            <p:spPr bwMode="auto">
              <a:xfrm>
                <a:off x="5880100" y="5969000"/>
                <a:ext cx="42863" cy="661988"/>
              </a:xfrm>
              <a:custGeom>
                <a:avLst/>
                <a:gdLst/>
                <a:ahLst/>
                <a:cxnLst>
                  <a:cxn ang="0">
                    <a:pos x="13" y="404"/>
                  </a:cxn>
                  <a:cxn ang="0">
                    <a:pos x="27" y="407"/>
                  </a:cxn>
                  <a:cxn ang="0">
                    <a:pos x="27" y="417"/>
                  </a:cxn>
                  <a:cxn ang="0">
                    <a:pos x="19" y="416"/>
                  </a:cxn>
                  <a:cxn ang="0">
                    <a:pos x="13" y="415"/>
                  </a:cxn>
                  <a:cxn ang="0">
                    <a:pos x="13" y="404"/>
                  </a:cxn>
                  <a:cxn ang="0">
                    <a:pos x="11" y="314"/>
                  </a:cxn>
                  <a:cxn ang="0">
                    <a:pos x="24" y="318"/>
                  </a:cxn>
                  <a:cxn ang="0">
                    <a:pos x="24" y="332"/>
                  </a:cxn>
                  <a:cxn ang="0">
                    <a:pos x="11" y="330"/>
                  </a:cxn>
                  <a:cxn ang="0">
                    <a:pos x="11" y="314"/>
                  </a:cxn>
                  <a:cxn ang="0">
                    <a:pos x="10" y="300"/>
                  </a:cxn>
                  <a:cxn ang="0">
                    <a:pos x="17" y="302"/>
                  </a:cxn>
                  <a:cxn ang="0">
                    <a:pos x="23" y="304"/>
                  </a:cxn>
                  <a:cxn ang="0">
                    <a:pos x="23" y="306"/>
                  </a:cxn>
                  <a:cxn ang="0">
                    <a:pos x="10" y="304"/>
                  </a:cxn>
                  <a:cxn ang="0">
                    <a:pos x="10" y="300"/>
                  </a:cxn>
                  <a:cxn ang="0">
                    <a:pos x="8" y="235"/>
                  </a:cxn>
                  <a:cxn ang="0">
                    <a:pos x="21" y="238"/>
                  </a:cxn>
                  <a:cxn ang="0">
                    <a:pos x="21" y="242"/>
                  </a:cxn>
                  <a:cxn ang="0">
                    <a:pos x="8" y="239"/>
                  </a:cxn>
                  <a:cxn ang="0">
                    <a:pos x="8" y="241"/>
                  </a:cxn>
                  <a:cxn ang="0">
                    <a:pos x="8" y="235"/>
                  </a:cxn>
                  <a:cxn ang="0">
                    <a:pos x="8" y="232"/>
                  </a:cxn>
                  <a:cxn ang="0">
                    <a:pos x="21" y="234"/>
                  </a:cxn>
                  <a:cxn ang="0">
                    <a:pos x="21" y="238"/>
                  </a:cxn>
                  <a:cxn ang="0">
                    <a:pos x="8" y="235"/>
                  </a:cxn>
                  <a:cxn ang="0">
                    <a:pos x="8" y="232"/>
                  </a:cxn>
                  <a:cxn ang="0">
                    <a:pos x="6" y="145"/>
                  </a:cxn>
                  <a:cxn ang="0">
                    <a:pos x="19" y="148"/>
                  </a:cxn>
                  <a:cxn ang="0">
                    <a:pos x="19" y="152"/>
                  </a:cxn>
                  <a:cxn ang="0">
                    <a:pos x="6" y="149"/>
                  </a:cxn>
                  <a:cxn ang="0">
                    <a:pos x="6" y="145"/>
                  </a:cxn>
                  <a:cxn ang="0">
                    <a:pos x="0" y="0"/>
                  </a:cxn>
                  <a:cxn ang="0">
                    <a:pos x="6" y="0"/>
                  </a:cxn>
                  <a:cxn ang="0">
                    <a:pos x="11" y="1"/>
                  </a:cxn>
                  <a:cxn ang="0">
                    <a:pos x="13" y="1"/>
                  </a:cxn>
                  <a:cxn ang="0">
                    <a:pos x="15" y="23"/>
                  </a:cxn>
                  <a:cxn ang="0">
                    <a:pos x="13" y="31"/>
                  </a:cxn>
                  <a:cxn ang="0">
                    <a:pos x="11" y="61"/>
                  </a:cxn>
                  <a:cxn ang="0">
                    <a:pos x="16" y="61"/>
                  </a:cxn>
                  <a:cxn ang="0">
                    <a:pos x="16" y="65"/>
                  </a:cxn>
                  <a:cxn ang="0">
                    <a:pos x="11" y="65"/>
                  </a:cxn>
                  <a:cxn ang="0">
                    <a:pos x="4" y="129"/>
                  </a:cxn>
                  <a:cxn ang="0">
                    <a:pos x="0" y="0"/>
                  </a:cxn>
                </a:cxnLst>
                <a:rect l="0" t="0" r="r" b="b"/>
                <a:pathLst>
                  <a:path w="27" h="417">
                    <a:moveTo>
                      <a:pt x="13" y="404"/>
                    </a:moveTo>
                    <a:lnTo>
                      <a:pt x="27" y="407"/>
                    </a:lnTo>
                    <a:lnTo>
                      <a:pt x="27" y="417"/>
                    </a:lnTo>
                    <a:lnTo>
                      <a:pt x="19" y="416"/>
                    </a:lnTo>
                    <a:lnTo>
                      <a:pt x="13" y="415"/>
                    </a:lnTo>
                    <a:lnTo>
                      <a:pt x="13" y="404"/>
                    </a:lnTo>
                    <a:close/>
                    <a:moveTo>
                      <a:pt x="11" y="314"/>
                    </a:moveTo>
                    <a:lnTo>
                      <a:pt x="24" y="318"/>
                    </a:lnTo>
                    <a:lnTo>
                      <a:pt x="24" y="332"/>
                    </a:lnTo>
                    <a:lnTo>
                      <a:pt x="11" y="330"/>
                    </a:lnTo>
                    <a:lnTo>
                      <a:pt x="11" y="314"/>
                    </a:lnTo>
                    <a:close/>
                    <a:moveTo>
                      <a:pt x="10" y="300"/>
                    </a:moveTo>
                    <a:lnTo>
                      <a:pt x="17" y="302"/>
                    </a:lnTo>
                    <a:lnTo>
                      <a:pt x="23" y="304"/>
                    </a:lnTo>
                    <a:lnTo>
                      <a:pt x="23" y="306"/>
                    </a:lnTo>
                    <a:lnTo>
                      <a:pt x="10" y="304"/>
                    </a:lnTo>
                    <a:lnTo>
                      <a:pt x="10" y="300"/>
                    </a:lnTo>
                    <a:close/>
                    <a:moveTo>
                      <a:pt x="8" y="235"/>
                    </a:moveTo>
                    <a:lnTo>
                      <a:pt x="21" y="238"/>
                    </a:lnTo>
                    <a:lnTo>
                      <a:pt x="21" y="242"/>
                    </a:lnTo>
                    <a:lnTo>
                      <a:pt x="8" y="239"/>
                    </a:lnTo>
                    <a:lnTo>
                      <a:pt x="8" y="241"/>
                    </a:lnTo>
                    <a:lnTo>
                      <a:pt x="8" y="235"/>
                    </a:lnTo>
                    <a:close/>
                    <a:moveTo>
                      <a:pt x="8" y="232"/>
                    </a:moveTo>
                    <a:lnTo>
                      <a:pt x="21" y="234"/>
                    </a:lnTo>
                    <a:lnTo>
                      <a:pt x="21" y="238"/>
                    </a:lnTo>
                    <a:lnTo>
                      <a:pt x="8" y="235"/>
                    </a:lnTo>
                    <a:lnTo>
                      <a:pt x="8" y="232"/>
                    </a:lnTo>
                    <a:close/>
                    <a:moveTo>
                      <a:pt x="6" y="145"/>
                    </a:moveTo>
                    <a:lnTo>
                      <a:pt x="19" y="148"/>
                    </a:lnTo>
                    <a:lnTo>
                      <a:pt x="19" y="152"/>
                    </a:lnTo>
                    <a:lnTo>
                      <a:pt x="6" y="149"/>
                    </a:lnTo>
                    <a:lnTo>
                      <a:pt x="6" y="145"/>
                    </a:lnTo>
                    <a:close/>
                    <a:moveTo>
                      <a:pt x="0" y="0"/>
                    </a:moveTo>
                    <a:lnTo>
                      <a:pt x="6" y="0"/>
                    </a:lnTo>
                    <a:lnTo>
                      <a:pt x="11" y="1"/>
                    </a:lnTo>
                    <a:lnTo>
                      <a:pt x="13" y="1"/>
                    </a:lnTo>
                    <a:lnTo>
                      <a:pt x="15" y="23"/>
                    </a:lnTo>
                    <a:lnTo>
                      <a:pt x="13" y="31"/>
                    </a:lnTo>
                    <a:lnTo>
                      <a:pt x="11" y="61"/>
                    </a:lnTo>
                    <a:lnTo>
                      <a:pt x="16" y="61"/>
                    </a:lnTo>
                    <a:lnTo>
                      <a:pt x="16" y="65"/>
                    </a:lnTo>
                    <a:lnTo>
                      <a:pt x="11" y="65"/>
                    </a:lnTo>
                    <a:lnTo>
                      <a:pt x="4" y="12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125"/>
              <p:cNvSpPr>
                <a:spLocks noEditPoints="1"/>
              </p:cNvSpPr>
              <p:nvPr/>
            </p:nvSpPr>
            <p:spPr bwMode="auto">
              <a:xfrm>
                <a:off x="5900738" y="5970588"/>
                <a:ext cx="42863" cy="665163"/>
              </a:xfrm>
              <a:custGeom>
                <a:avLst/>
                <a:gdLst/>
                <a:ahLst/>
                <a:cxnLst>
                  <a:cxn ang="0">
                    <a:pos x="14" y="406"/>
                  </a:cxn>
                  <a:cxn ang="0">
                    <a:pos x="27" y="409"/>
                  </a:cxn>
                  <a:cxn ang="0">
                    <a:pos x="27" y="419"/>
                  </a:cxn>
                  <a:cxn ang="0">
                    <a:pos x="14" y="416"/>
                  </a:cxn>
                  <a:cxn ang="0">
                    <a:pos x="14" y="406"/>
                  </a:cxn>
                  <a:cxn ang="0">
                    <a:pos x="11" y="317"/>
                  </a:cxn>
                  <a:cxn ang="0">
                    <a:pos x="19" y="318"/>
                  </a:cxn>
                  <a:cxn ang="0">
                    <a:pos x="24" y="320"/>
                  </a:cxn>
                  <a:cxn ang="0">
                    <a:pos x="24" y="333"/>
                  </a:cxn>
                  <a:cxn ang="0">
                    <a:pos x="14" y="331"/>
                  </a:cxn>
                  <a:cxn ang="0">
                    <a:pos x="11" y="331"/>
                  </a:cxn>
                  <a:cxn ang="0">
                    <a:pos x="11" y="317"/>
                  </a:cxn>
                  <a:cxn ang="0">
                    <a:pos x="22" y="263"/>
                  </a:cxn>
                  <a:cxn ang="0">
                    <a:pos x="23" y="296"/>
                  </a:cxn>
                  <a:cxn ang="0">
                    <a:pos x="23" y="308"/>
                  </a:cxn>
                  <a:cxn ang="0">
                    <a:pos x="20" y="308"/>
                  </a:cxn>
                  <a:cxn ang="0">
                    <a:pos x="10" y="305"/>
                  </a:cxn>
                  <a:cxn ang="0">
                    <a:pos x="10" y="303"/>
                  </a:cxn>
                  <a:cxn ang="0">
                    <a:pos x="19" y="304"/>
                  </a:cxn>
                  <a:cxn ang="0">
                    <a:pos x="19" y="299"/>
                  </a:cxn>
                  <a:cxn ang="0">
                    <a:pos x="20" y="295"/>
                  </a:cxn>
                  <a:cxn ang="0">
                    <a:pos x="20" y="289"/>
                  </a:cxn>
                  <a:cxn ang="0">
                    <a:pos x="22" y="276"/>
                  </a:cxn>
                  <a:cxn ang="0">
                    <a:pos x="22" y="263"/>
                  </a:cxn>
                  <a:cxn ang="0">
                    <a:pos x="8" y="237"/>
                  </a:cxn>
                  <a:cxn ang="0">
                    <a:pos x="22" y="240"/>
                  </a:cxn>
                  <a:cxn ang="0">
                    <a:pos x="22" y="244"/>
                  </a:cxn>
                  <a:cxn ang="0">
                    <a:pos x="8" y="241"/>
                  </a:cxn>
                  <a:cxn ang="0">
                    <a:pos x="8" y="237"/>
                  </a:cxn>
                  <a:cxn ang="0">
                    <a:pos x="8" y="233"/>
                  </a:cxn>
                  <a:cxn ang="0">
                    <a:pos x="22" y="236"/>
                  </a:cxn>
                  <a:cxn ang="0">
                    <a:pos x="22" y="240"/>
                  </a:cxn>
                  <a:cxn ang="0">
                    <a:pos x="8" y="237"/>
                  </a:cxn>
                  <a:cxn ang="0">
                    <a:pos x="8" y="233"/>
                  </a:cxn>
                  <a:cxn ang="0">
                    <a:pos x="6" y="147"/>
                  </a:cxn>
                  <a:cxn ang="0">
                    <a:pos x="19" y="148"/>
                  </a:cxn>
                  <a:cxn ang="0">
                    <a:pos x="19" y="152"/>
                  </a:cxn>
                  <a:cxn ang="0">
                    <a:pos x="14" y="152"/>
                  </a:cxn>
                  <a:cxn ang="0">
                    <a:pos x="6" y="151"/>
                  </a:cxn>
                  <a:cxn ang="0">
                    <a:pos x="6" y="147"/>
                  </a:cxn>
                  <a:cxn ang="0">
                    <a:pos x="3" y="60"/>
                  </a:cxn>
                  <a:cxn ang="0">
                    <a:pos x="16" y="63"/>
                  </a:cxn>
                  <a:cxn ang="0">
                    <a:pos x="16" y="67"/>
                  </a:cxn>
                  <a:cxn ang="0">
                    <a:pos x="3" y="64"/>
                  </a:cxn>
                  <a:cxn ang="0">
                    <a:pos x="3" y="60"/>
                  </a:cxn>
                  <a:cxn ang="0">
                    <a:pos x="0" y="0"/>
                  </a:cxn>
                  <a:cxn ang="0">
                    <a:pos x="4" y="0"/>
                  </a:cxn>
                  <a:cxn ang="0">
                    <a:pos x="2" y="22"/>
                  </a:cxn>
                  <a:cxn ang="0">
                    <a:pos x="0" y="0"/>
                  </a:cxn>
                </a:cxnLst>
                <a:rect l="0" t="0" r="r" b="b"/>
                <a:pathLst>
                  <a:path w="27" h="419">
                    <a:moveTo>
                      <a:pt x="14" y="406"/>
                    </a:moveTo>
                    <a:lnTo>
                      <a:pt x="27" y="409"/>
                    </a:lnTo>
                    <a:lnTo>
                      <a:pt x="27" y="419"/>
                    </a:lnTo>
                    <a:lnTo>
                      <a:pt x="14" y="416"/>
                    </a:lnTo>
                    <a:lnTo>
                      <a:pt x="14" y="406"/>
                    </a:lnTo>
                    <a:close/>
                    <a:moveTo>
                      <a:pt x="11" y="317"/>
                    </a:moveTo>
                    <a:lnTo>
                      <a:pt x="19" y="318"/>
                    </a:lnTo>
                    <a:lnTo>
                      <a:pt x="24" y="320"/>
                    </a:lnTo>
                    <a:lnTo>
                      <a:pt x="24" y="333"/>
                    </a:lnTo>
                    <a:lnTo>
                      <a:pt x="14" y="331"/>
                    </a:lnTo>
                    <a:lnTo>
                      <a:pt x="11" y="331"/>
                    </a:lnTo>
                    <a:lnTo>
                      <a:pt x="11" y="317"/>
                    </a:lnTo>
                    <a:close/>
                    <a:moveTo>
                      <a:pt x="22" y="263"/>
                    </a:moveTo>
                    <a:lnTo>
                      <a:pt x="23" y="296"/>
                    </a:lnTo>
                    <a:lnTo>
                      <a:pt x="23" y="308"/>
                    </a:lnTo>
                    <a:lnTo>
                      <a:pt x="20" y="308"/>
                    </a:lnTo>
                    <a:lnTo>
                      <a:pt x="10" y="305"/>
                    </a:lnTo>
                    <a:lnTo>
                      <a:pt x="10" y="303"/>
                    </a:lnTo>
                    <a:lnTo>
                      <a:pt x="19" y="304"/>
                    </a:lnTo>
                    <a:lnTo>
                      <a:pt x="19" y="299"/>
                    </a:lnTo>
                    <a:lnTo>
                      <a:pt x="20" y="295"/>
                    </a:lnTo>
                    <a:lnTo>
                      <a:pt x="20" y="289"/>
                    </a:lnTo>
                    <a:lnTo>
                      <a:pt x="22" y="276"/>
                    </a:lnTo>
                    <a:lnTo>
                      <a:pt x="22" y="263"/>
                    </a:lnTo>
                    <a:close/>
                    <a:moveTo>
                      <a:pt x="8" y="237"/>
                    </a:moveTo>
                    <a:lnTo>
                      <a:pt x="22" y="240"/>
                    </a:lnTo>
                    <a:lnTo>
                      <a:pt x="22" y="244"/>
                    </a:lnTo>
                    <a:lnTo>
                      <a:pt x="8" y="241"/>
                    </a:lnTo>
                    <a:lnTo>
                      <a:pt x="8" y="237"/>
                    </a:lnTo>
                    <a:close/>
                    <a:moveTo>
                      <a:pt x="8" y="233"/>
                    </a:moveTo>
                    <a:lnTo>
                      <a:pt x="22" y="236"/>
                    </a:lnTo>
                    <a:lnTo>
                      <a:pt x="22" y="240"/>
                    </a:lnTo>
                    <a:lnTo>
                      <a:pt x="8" y="237"/>
                    </a:lnTo>
                    <a:lnTo>
                      <a:pt x="8" y="233"/>
                    </a:lnTo>
                    <a:close/>
                    <a:moveTo>
                      <a:pt x="6" y="147"/>
                    </a:moveTo>
                    <a:lnTo>
                      <a:pt x="19" y="148"/>
                    </a:lnTo>
                    <a:lnTo>
                      <a:pt x="19" y="152"/>
                    </a:lnTo>
                    <a:lnTo>
                      <a:pt x="14" y="152"/>
                    </a:lnTo>
                    <a:lnTo>
                      <a:pt x="6" y="151"/>
                    </a:lnTo>
                    <a:lnTo>
                      <a:pt x="6" y="147"/>
                    </a:lnTo>
                    <a:close/>
                    <a:moveTo>
                      <a:pt x="3" y="60"/>
                    </a:moveTo>
                    <a:lnTo>
                      <a:pt x="16" y="63"/>
                    </a:lnTo>
                    <a:lnTo>
                      <a:pt x="16" y="67"/>
                    </a:lnTo>
                    <a:lnTo>
                      <a:pt x="3" y="64"/>
                    </a:lnTo>
                    <a:lnTo>
                      <a:pt x="3" y="60"/>
                    </a:lnTo>
                    <a:close/>
                    <a:moveTo>
                      <a:pt x="0" y="0"/>
                    </a:moveTo>
                    <a:lnTo>
                      <a:pt x="4" y="0"/>
                    </a:lnTo>
                    <a:lnTo>
                      <a:pt x="2" y="2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126"/>
              <p:cNvSpPr>
                <a:spLocks noEditPoints="1"/>
              </p:cNvSpPr>
              <p:nvPr/>
            </p:nvSpPr>
            <p:spPr bwMode="auto">
              <a:xfrm>
                <a:off x="5926138" y="6070600"/>
                <a:ext cx="38100" cy="571500"/>
              </a:xfrm>
              <a:custGeom>
                <a:avLst/>
                <a:gdLst/>
                <a:ahLst/>
                <a:cxnLst>
                  <a:cxn ang="0">
                    <a:pos x="11" y="346"/>
                  </a:cxn>
                  <a:cxn ang="0">
                    <a:pos x="24" y="350"/>
                  </a:cxn>
                  <a:cxn ang="0">
                    <a:pos x="24" y="360"/>
                  </a:cxn>
                  <a:cxn ang="0">
                    <a:pos x="11" y="356"/>
                  </a:cxn>
                  <a:cxn ang="0">
                    <a:pos x="11" y="346"/>
                  </a:cxn>
                  <a:cxn ang="0">
                    <a:pos x="8" y="257"/>
                  </a:cxn>
                  <a:cxn ang="0">
                    <a:pos x="21" y="258"/>
                  </a:cxn>
                  <a:cxn ang="0">
                    <a:pos x="21" y="272"/>
                  </a:cxn>
                  <a:cxn ang="0">
                    <a:pos x="8" y="270"/>
                  </a:cxn>
                  <a:cxn ang="0">
                    <a:pos x="8" y="257"/>
                  </a:cxn>
                  <a:cxn ang="0">
                    <a:pos x="6" y="177"/>
                  </a:cxn>
                  <a:cxn ang="0">
                    <a:pos x="9" y="178"/>
                  </a:cxn>
                  <a:cxn ang="0">
                    <a:pos x="11" y="178"/>
                  </a:cxn>
                  <a:cxn ang="0">
                    <a:pos x="12" y="179"/>
                  </a:cxn>
                  <a:cxn ang="0">
                    <a:pos x="11" y="186"/>
                  </a:cxn>
                  <a:cxn ang="0">
                    <a:pos x="11" y="191"/>
                  </a:cxn>
                  <a:cxn ang="0">
                    <a:pos x="15" y="188"/>
                  </a:cxn>
                  <a:cxn ang="0">
                    <a:pos x="19" y="187"/>
                  </a:cxn>
                  <a:cxn ang="0">
                    <a:pos x="19" y="191"/>
                  </a:cxn>
                  <a:cxn ang="0">
                    <a:pos x="15" y="192"/>
                  </a:cxn>
                  <a:cxn ang="0">
                    <a:pos x="11" y="195"/>
                  </a:cxn>
                  <a:cxn ang="0">
                    <a:pos x="9" y="215"/>
                  </a:cxn>
                  <a:cxn ang="0">
                    <a:pos x="8" y="226"/>
                  </a:cxn>
                  <a:cxn ang="0">
                    <a:pos x="11" y="229"/>
                  </a:cxn>
                  <a:cxn ang="0">
                    <a:pos x="15" y="230"/>
                  </a:cxn>
                  <a:cxn ang="0">
                    <a:pos x="19" y="233"/>
                  </a:cxn>
                  <a:cxn ang="0">
                    <a:pos x="20" y="233"/>
                  </a:cxn>
                  <a:cxn ang="0">
                    <a:pos x="20" y="238"/>
                  </a:cxn>
                  <a:cxn ang="0">
                    <a:pos x="8" y="230"/>
                  </a:cxn>
                  <a:cxn ang="0">
                    <a:pos x="7" y="233"/>
                  </a:cxn>
                  <a:cxn ang="0">
                    <a:pos x="6" y="200"/>
                  </a:cxn>
                  <a:cxn ang="0">
                    <a:pos x="7" y="194"/>
                  </a:cxn>
                  <a:cxn ang="0">
                    <a:pos x="7" y="190"/>
                  </a:cxn>
                  <a:cxn ang="0">
                    <a:pos x="8" y="185"/>
                  </a:cxn>
                  <a:cxn ang="0">
                    <a:pos x="8" y="181"/>
                  </a:cxn>
                  <a:cxn ang="0">
                    <a:pos x="6" y="181"/>
                  </a:cxn>
                  <a:cxn ang="0">
                    <a:pos x="6" y="177"/>
                  </a:cxn>
                  <a:cxn ang="0">
                    <a:pos x="6" y="173"/>
                  </a:cxn>
                  <a:cxn ang="0">
                    <a:pos x="19" y="175"/>
                  </a:cxn>
                  <a:cxn ang="0">
                    <a:pos x="19" y="178"/>
                  </a:cxn>
                  <a:cxn ang="0">
                    <a:pos x="8" y="177"/>
                  </a:cxn>
                  <a:cxn ang="0">
                    <a:pos x="6" y="177"/>
                  </a:cxn>
                  <a:cxn ang="0">
                    <a:pos x="6" y="173"/>
                  </a:cxn>
                  <a:cxn ang="0">
                    <a:pos x="3" y="85"/>
                  </a:cxn>
                  <a:cxn ang="0">
                    <a:pos x="16" y="88"/>
                  </a:cxn>
                  <a:cxn ang="0">
                    <a:pos x="16" y="90"/>
                  </a:cxn>
                  <a:cxn ang="0">
                    <a:pos x="3" y="89"/>
                  </a:cxn>
                  <a:cxn ang="0">
                    <a:pos x="3" y="85"/>
                  </a:cxn>
                  <a:cxn ang="0">
                    <a:pos x="0" y="0"/>
                  </a:cxn>
                  <a:cxn ang="0">
                    <a:pos x="13" y="1"/>
                  </a:cxn>
                  <a:cxn ang="0">
                    <a:pos x="13" y="5"/>
                  </a:cxn>
                  <a:cxn ang="0">
                    <a:pos x="4" y="4"/>
                  </a:cxn>
                  <a:cxn ang="0">
                    <a:pos x="0" y="4"/>
                  </a:cxn>
                  <a:cxn ang="0">
                    <a:pos x="0" y="0"/>
                  </a:cxn>
                </a:cxnLst>
                <a:rect l="0" t="0" r="r" b="b"/>
                <a:pathLst>
                  <a:path w="24" h="360">
                    <a:moveTo>
                      <a:pt x="11" y="346"/>
                    </a:moveTo>
                    <a:lnTo>
                      <a:pt x="24" y="350"/>
                    </a:lnTo>
                    <a:lnTo>
                      <a:pt x="24" y="360"/>
                    </a:lnTo>
                    <a:lnTo>
                      <a:pt x="11" y="356"/>
                    </a:lnTo>
                    <a:lnTo>
                      <a:pt x="11" y="346"/>
                    </a:lnTo>
                    <a:close/>
                    <a:moveTo>
                      <a:pt x="8" y="257"/>
                    </a:moveTo>
                    <a:lnTo>
                      <a:pt x="21" y="258"/>
                    </a:lnTo>
                    <a:lnTo>
                      <a:pt x="21" y="272"/>
                    </a:lnTo>
                    <a:lnTo>
                      <a:pt x="8" y="270"/>
                    </a:lnTo>
                    <a:lnTo>
                      <a:pt x="8" y="257"/>
                    </a:lnTo>
                    <a:close/>
                    <a:moveTo>
                      <a:pt x="6" y="177"/>
                    </a:moveTo>
                    <a:lnTo>
                      <a:pt x="9" y="178"/>
                    </a:lnTo>
                    <a:lnTo>
                      <a:pt x="11" y="178"/>
                    </a:lnTo>
                    <a:lnTo>
                      <a:pt x="12" y="179"/>
                    </a:lnTo>
                    <a:lnTo>
                      <a:pt x="11" y="186"/>
                    </a:lnTo>
                    <a:lnTo>
                      <a:pt x="11" y="191"/>
                    </a:lnTo>
                    <a:lnTo>
                      <a:pt x="15" y="188"/>
                    </a:lnTo>
                    <a:lnTo>
                      <a:pt x="19" y="187"/>
                    </a:lnTo>
                    <a:lnTo>
                      <a:pt x="19" y="191"/>
                    </a:lnTo>
                    <a:lnTo>
                      <a:pt x="15" y="192"/>
                    </a:lnTo>
                    <a:lnTo>
                      <a:pt x="11" y="195"/>
                    </a:lnTo>
                    <a:lnTo>
                      <a:pt x="9" y="215"/>
                    </a:lnTo>
                    <a:lnTo>
                      <a:pt x="8" y="226"/>
                    </a:lnTo>
                    <a:lnTo>
                      <a:pt x="11" y="229"/>
                    </a:lnTo>
                    <a:lnTo>
                      <a:pt x="15" y="230"/>
                    </a:lnTo>
                    <a:lnTo>
                      <a:pt x="19" y="233"/>
                    </a:lnTo>
                    <a:lnTo>
                      <a:pt x="20" y="233"/>
                    </a:lnTo>
                    <a:lnTo>
                      <a:pt x="20" y="238"/>
                    </a:lnTo>
                    <a:lnTo>
                      <a:pt x="8" y="230"/>
                    </a:lnTo>
                    <a:lnTo>
                      <a:pt x="7" y="233"/>
                    </a:lnTo>
                    <a:lnTo>
                      <a:pt x="6" y="200"/>
                    </a:lnTo>
                    <a:lnTo>
                      <a:pt x="7" y="194"/>
                    </a:lnTo>
                    <a:lnTo>
                      <a:pt x="7" y="190"/>
                    </a:lnTo>
                    <a:lnTo>
                      <a:pt x="8" y="185"/>
                    </a:lnTo>
                    <a:lnTo>
                      <a:pt x="8" y="181"/>
                    </a:lnTo>
                    <a:lnTo>
                      <a:pt x="6" y="181"/>
                    </a:lnTo>
                    <a:lnTo>
                      <a:pt x="6" y="177"/>
                    </a:lnTo>
                    <a:close/>
                    <a:moveTo>
                      <a:pt x="6" y="173"/>
                    </a:moveTo>
                    <a:lnTo>
                      <a:pt x="19" y="175"/>
                    </a:lnTo>
                    <a:lnTo>
                      <a:pt x="19" y="178"/>
                    </a:lnTo>
                    <a:lnTo>
                      <a:pt x="8" y="177"/>
                    </a:lnTo>
                    <a:lnTo>
                      <a:pt x="6" y="177"/>
                    </a:lnTo>
                    <a:lnTo>
                      <a:pt x="6" y="173"/>
                    </a:lnTo>
                    <a:close/>
                    <a:moveTo>
                      <a:pt x="3" y="85"/>
                    </a:moveTo>
                    <a:lnTo>
                      <a:pt x="16" y="88"/>
                    </a:lnTo>
                    <a:lnTo>
                      <a:pt x="16" y="90"/>
                    </a:lnTo>
                    <a:lnTo>
                      <a:pt x="3" y="89"/>
                    </a:lnTo>
                    <a:lnTo>
                      <a:pt x="3" y="85"/>
                    </a:lnTo>
                    <a:close/>
                    <a:moveTo>
                      <a:pt x="0" y="0"/>
                    </a:moveTo>
                    <a:lnTo>
                      <a:pt x="13" y="1"/>
                    </a:lnTo>
                    <a:lnTo>
                      <a:pt x="13" y="5"/>
                    </a:lnTo>
                    <a:lnTo>
                      <a:pt x="4" y="4"/>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127"/>
              <p:cNvSpPr>
                <a:spLocks noEditPoints="1"/>
              </p:cNvSpPr>
              <p:nvPr/>
            </p:nvSpPr>
            <p:spPr bwMode="auto">
              <a:xfrm>
                <a:off x="5946775" y="6072188"/>
                <a:ext cx="38100" cy="574675"/>
              </a:xfrm>
              <a:custGeom>
                <a:avLst/>
                <a:gdLst/>
                <a:ahLst/>
                <a:cxnLst>
                  <a:cxn ang="0">
                    <a:pos x="11" y="349"/>
                  </a:cxn>
                  <a:cxn ang="0">
                    <a:pos x="24" y="351"/>
                  </a:cxn>
                  <a:cxn ang="0">
                    <a:pos x="24" y="350"/>
                  </a:cxn>
                  <a:cxn ang="0">
                    <a:pos x="24" y="362"/>
                  </a:cxn>
                  <a:cxn ang="0">
                    <a:pos x="11" y="359"/>
                  </a:cxn>
                  <a:cxn ang="0">
                    <a:pos x="11" y="349"/>
                  </a:cxn>
                  <a:cxn ang="0">
                    <a:pos x="8" y="257"/>
                  </a:cxn>
                  <a:cxn ang="0">
                    <a:pos x="21" y="259"/>
                  </a:cxn>
                  <a:cxn ang="0">
                    <a:pos x="21" y="274"/>
                  </a:cxn>
                  <a:cxn ang="0">
                    <a:pos x="8" y="271"/>
                  </a:cxn>
                  <a:cxn ang="0">
                    <a:pos x="8" y="257"/>
                  </a:cxn>
                  <a:cxn ang="0">
                    <a:pos x="7" y="232"/>
                  </a:cxn>
                  <a:cxn ang="0">
                    <a:pos x="10" y="233"/>
                  </a:cxn>
                  <a:cxn ang="0">
                    <a:pos x="19" y="237"/>
                  </a:cxn>
                  <a:cxn ang="0">
                    <a:pos x="20" y="237"/>
                  </a:cxn>
                  <a:cxn ang="0">
                    <a:pos x="20" y="241"/>
                  </a:cxn>
                  <a:cxn ang="0">
                    <a:pos x="14" y="240"/>
                  </a:cxn>
                  <a:cxn ang="0">
                    <a:pos x="8" y="237"/>
                  </a:cxn>
                  <a:cxn ang="0">
                    <a:pos x="7" y="237"/>
                  </a:cxn>
                  <a:cxn ang="0">
                    <a:pos x="7" y="232"/>
                  </a:cxn>
                  <a:cxn ang="0">
                    <a:pos x="16" y="185"/>
                  </a:cxn>
                  <a:cxn ang="0">
                    <a:pos x="19" y="185"/>
                  </a:cxn>
                  <a:cxn ang="0">
                    <a:pos x="19" y="187"/>
                  </a:cxn>
                  <a:cxn ang="0">
                    <a:pos x="14" y="189"/>
                  </a:cxn>
                  <a:cxn ang="0">
                    <a:pos x="7" y="190"/>
                  </a:cxn>
                  <a:cxn ang="0">
                    <a:pos x="6" y="190"/>
                  </a:cxn>
                  <a:cxn ang="0">
                    <a:pos x="6" y="186"/>
                  </a:cxn>
                  <a:cxn ang="0">
                    <a:pos x="12" y="186"/>
                  </a:cxn>
                  <a:cxn ang="0">
                    <a:pos x="16" y="185"/>
                  </a:cxn>
                  <a:cxn ang="0">
                    <a:pos x="6" y="174"/>
                  </a:cxn>
                  <a:cxn ang="0">
                    <a:pos x="19" y="176"/>
                  </a:cxn>
                  <a:cxn ang="0">
                    <a:pos x="19" y="180"/>
                  </a:cxn>
                  <a:cxn ang="0">
                    <a:pos x="14" y="178"/>
                  </a:cxn>
                  <a:cxn ang="0">
                    <a:pos x="6" y="177"/>
                  </a:cxn>
                  <a:cxn ang="0">
                    <a:pos x="6" y="174"/>
                  </a:cxn>
                  <a:cxn ang="0">
                    <a:pos x="3" y="87"/>
                  </a:cxn>
                  <a:cxn ang="0">
                    <a:pos x="16" y="88"/>
                  </a:cxn>
                  <a:cxn ang="0">
                    <a:pos x="16" y="91"/>
                  </a:cxn>
                  <a:cxn ang="0">
                    <a:pos x="10" y="91"/>
                  </a:cxn>
                  <a:cxn ang="0">
                    <a:pos x="3" y="89"/>
                  </a:cxn>
                  <a:cxn ang="0">
                    <a:pos x="3" y="87"/>
                  </a:cxn>
                  <a:cxn ang="0">
                    <a:pos x="0" y="0"/>
                  </a:cxn>
                  <a:cxn ang="0">
                    <a:pos x="14" y="0"/>
                  </a:cxn>
                  <a:cxn ang="0">
                    <a:pos x="14" y="6"/>
                  </a:cxn>
                  <a:cxn ang="0">
                    <a:pos x="0" y="4"/>
                  </a:cxn>
                  <a:cxn ang="0">
                    <a:pos x="0" y="0"/>
                  </a:cxn>
                </a:cxnLst>
                <a:rect l="0" t="0" r="r" b="b"/>
                <a:pathLst>
                  <a:path w="24" h="362">
                    <a:moveTo>
                      <a:pt x="11" y="349"/>
                    </a:moveTo>
                    <a:lnTo>
                      <a:pt x="24" y="351"/>
                    </a:lnTo>
                    <a:lnTo>
                      <a:pt x="24" y="350"/>
                    </a:lnTo>
                    <a:lnTo>
                      <a:pt x="24" y="362"/>
                    </a:lnTo>
                    <a:lnTo>
                      <a:pt x="11" y="359"/>
                    </a:lnTo>
                    <a:lnTo>
                      <a:pt x="11" y="349"/>
                    </a:lnTo>
                    <a:close/>
                    <a:moveTo>
                      <a:pt x="8" y="257"/>
                    </a:moveTo>
                    <a:lnTo>
                      <a:pt x="21" y="259"/>
                    </a:lnTo>
                    <a:lnTo>
                      <a:pt x="21" y="274"/>
                    </a:lnTo>
                    <a:lnTo>
                      <a:pt x="8" y="271"/>
                    </a:lnTo>
                    <a:lnTo>
                      <a:pt x="8" y="257"/>
                    </a:lnTo>
                    <a:close/>
                    <a:moveTo>
                      <a:pt x="7" y="232"/>
                    </a:moveTo>
                    <a:lnTo>
                      <a:pt x="10" y="233"/>
                    </a:lnTo>
                    <a:lnTo>
                      <a:pt x="19" y="237"/>
                    </a:lnTo>
                    <a:lnTo>
                      <a:pt x="20" y="237"/>
                    </a:lnTo>
                    <a:lnTo>
                      <a:pt x="20" y="241"/>
                    </a:lnTo>
                    <a:lnTo>
                      <a:pt x="14" y="240"/>
                    </a:lnTo>
                    <a:lnTo>
                      <a:pt x="8" y="237"/>
                    </a:lnTo>
                    <a:lnTo>
                      <a:pt x="7" y="237"/>
                    </a:lnTo>
                    <a:lnTo>
                      <a:pt x="7" y="232"/>
                    </a:lnTo>
                    <a:close/>
                    <a:moveTo>
                      <a:pt x="16" y="185"/>
                    </a:moveTo>
                    <a:lnTo>
                      <a:pt x="19" y="185"/>
                    </a:lnTo>
                    <a:lnTo>
                      <a:pt x="19" y="187"/>
                    </a:lnTo>
                    <a:lnTo>
                      <a:pt x="14" y="189"/>
                    </a:lnTo>
                    <a:lnTo>
                      <a:pt x="7" y="190"/>
                    </a:lnTo>
                    <a:lnTo>
                      <a:pt x="6" y="190"/>
                    </a:lnTo>
                    <a:lnTo>
                      <a:pt x="6" y="186"/>
                    </a:lnTo>
                    <a:lnTo>
                      <a:pt x="12" y="186"/>
                    </a:lnTo>
                    <a:lnTo>
                      <a:pt x="16" y="185"/>
                    </a:lnTo>
                    <a:close/>
                    <a:moveTo>
                      <a:pt x="6" y="174"/>
                    </a:moveTo>
                    <a:lnTo>
                      <a:pt x="19" y="176"/>
                    </a:lnTo>
                    <a:lnTo>
                      <a:pt x="19" y="180"/>
                    </a:lnTo>
                    <a:lnTo>
                      <a:pt x="14" y="178"/>
                    </a:lnTo>
                    <a:lnTo>
                      <a:pt x="6" y="177"/>
                    </a:lnTo>
                    <a:lnTo>
                      <a:pt x="6" y="174"/>
                    </a:lnTo>
                    <a:close/>
                    <a:moveTo>
                      <a:pt x="3" y="87"/>
                    </a:moveTo>
                    <a:lnTo>
                      <a:pt x="16" y="88"/>
                    </a:lnTo>
                    <a:lnTo>
                      <a:pt x="16" y="91"/>
                    </a:lnTo>
                    <a:lnTo>
                      <a:pt x="10" y="91"/>
                    </a:lnTo>
                    <a:lnTo>
                      <a:pt x="3" y="89"/>
                    </a:lnTo>
                    <a:lnTo>
                      <a:pt x="3" y="87"/>
                    </a:lnTo>
                    <a:close/>
                    <a:moveTo>
                      <a:pt x="0" y="0"/>
                    </a:moveTo>
                    <a:lnTo>
                      <a:pt x="14" y="0"/>
                    </a:lnTo>
                    <a:lnTo>
                      <a:pt x="14" y="6"/>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128"/>
              <p:cNvSpPr>
                <a:spLocks noEditPoints="1"/>
              </p:cNvSpPr>
              <p:nvPr/>
            </p:nvSpPr>
            <p:spPr bwMode="auto">
              <a:xfrm>
                <a:off x="5969000" y="6072188"/>
                <a:ext cx="36513" cy="576263"/>
              </a:xfrm>
              <a:custGeom>
                <a:avLst/>
                <a:gdLst/>
                <a:ahLst/>
                <a:cxnLst>
                  <a:cxn ang="0">
                    <a:pos x="21" y="246"/>
                  </a:cxn>
                  <a:cxn ang="0">
                    <a:pos x="22" y="287"/>
                  </a:cxn>
                  <a:cxn ang="0">
                    <a:pos x="21" y="287"/>
                  </a:cxn>
                  <a:cxn ang="0">
                    <a:pos x="21" y="290"/>
                  </a:cxn>
                  <a:cxn ang="0">
                    <a:pos x="18" y="313"/>
                  </a:cxn>
                  <a:cxn ang="0">
                    <a:pos x="14" y="352"/>
                  </a:cxn>
                  <a:cxn ang="0">
                    <a:pos x="23" y="354"/>
                  </a:cxn>
                  <a:cxn ang="0">
                    <a:pos x="23" y="363"/>
                  </a:cxn>
                  <a:cxn ang="0">
                    <a:pos x="13" y="362"/>
                  </a:cxn>
                  <a:cxn ang="0">
                    <a:pos x="10" y="362"/>
                  </a:cxn>
                  <a:cxn ang="0">
                    <a:pos x="10" y="350"/>
                  </a:cxn>
                  <a:cxn ang="0">
                    <a:pos x="14" y="311"/>
                  </a:cxn>
                  <a:cxn ang="0">
                    <a:pos x="15" y="300"/>
                  </a:cxn>
                  <a:cxn ang="0">
                    <a:pos x="17" y="288"/>
                  </a:cxn>
                  <a:cxn ang="0">
                    <a:pos x="17" y="287"/>
                  </a:cxn>
                  <a:cxn ang="0">
                    <a:pos x="18" y="275"/>
                  </a:cxn>
                  <a:cxn ang="0">
                    <a:pos x="7" y="274"/>
                  </a:cxn>
                  <a:cxn ang="0">
                    <a:pos x="7" y="259"/>
                  </a:cxn>
                  <a:cxn ang="0">
                    <a:pos x="19" y="261"/>
                  </a:cxn>
                  <a:cxn ang="0">
                    <a:pos x="19" y="252"/>
                  </a:cxn>
                  <a:cxn ang="0">
                    <a:pos x="21" y="246"/>
                  </a:cxn>
                  <a:cxn ang="0">
                    <a:pos x="6" y="237"/>
                  </a:cxn>
                  <a:cxn ang="0">
                    <a:pos x="14" y="240"/>
                  </a:cxn>
                  <a:cxn ang="0">
                    <a:pos x="19" y="240"/>
                  </a:cxn>
                  <a:cxn ang="0">
                    <a:pos x="21" y="244"/>
                  </a:cxn>
                  <a:cxn ang="0">
                    <a:pos x="18" y="242"/>
                  </a:cxn>
                  <a:cxn ang="0">
                    <a:pos x="14" y="242"/>
                  </a:cxn>
                  <a:cxn ang="0">
                    <a:pos x="6" y="241"/>
                  </a:cxn>
                  <a:cxn ang="0">
                    <a:pos x="6" y="237"/>
                  </a:cxn>
                  <a:cxn ang="0">
                    <a:pos x="5" y="185"/>
                  </a:cxn>
                  <a:cxn ang="0">
                    <a:pos x="18" y="185"/>
                  </a:cxn>
                  <a:cxn ang="0">
                    <a:pos x="18" y="189"/>
                  </a:cxn>
                  <a:cxn ang="0">
                    <a:pos x="11" y="187"/>
                  </a:cxn>
                  <a:cxn ang="0">
                    <a:pos x="5" y="187"/>
                  </a:cxn>
                  <a:cxn ang="0">
                    <a:pos x="5" y="185"/>
                  </a:cxn>
                  <a:cxn ang="0">
                    <a:pos x="5" y="176"/>
                  </a:cxn>
                  <a:cxn ang="0">
                    <a:pos x="6" y="176"/>
                  </a:cxn>
                  <a:cxn ang="0">
                    <a:pos x="15" y="177"/>
                  </a:cxn>
                  <a:cxn ang="0">
                    <a:pos x="18" y="177"/>
                  </a:cxn>
                  <a:cxn ang="0">
                    <a:pos x="18" y="181"/>
                  </a:cxn>
                  <a:cxn ang="0">
                    <a:pos x="5" y="180"/>
                  </a:cxn>
                  <a:cxn ang="0">
                    <a:pos x="5" y="176"/>
                  </a:cxn>
                  <a:cxn ang="0">
                    <a:pos x="2" y="88"/>
                  </a:cxn>
                  <a:cxn ang="0">
                    <a:pos x="11" y="89"/>
                  </a:cxn>
                  <a:cxn ang="0">
                    <a:pos x="15" y="89"/>
                  </a:cxn>
                  <a:cxn ang="0">
                    <a:pos x="15" y="92"/>
                  </a:cxn>
                  <a:cxn ang="0">
                    <a:pos x="2" y="91"/>
                  </a:cxn>
                  <a:cxn ang="0">
                    <a:pos x="2" y="88"/>
                  </a:cxn>
                  <a:cxn ang="0">
                    <a:pos x="0" y="0"/>
                  </a:cxn>
                  <a:cxn ang="0">
                    <a:pos x="13" y="2"/>
                  </a:cxn>
                  <a:cxn ang="0">
                    <a:pos x="13" y="6"/>
                  </a:cxn>
                  <a:cxn ang="0">
                    <a:pos x="0" y="6"/>
                  </a:cxn>
                  <a:cxn ang="0">
                    <a:pos x="0" y="0"/>
                  </a:cxn>
                </a:cxnLst>
                <a:rect l="0" t="0" r="r" b="b"/>
                <a:pathLst>
                  <a:path w="23" h="363">
                    <a:moveTo>
                      <a:pt x="21" y="246"/>
                    </a:moveTo>
                    <a:lnTo>
                      <a:pt x="22" y="287"/>
                    </a:lnTo>
                    <a:lnTo>
                      <a:pt x="21" y="287"/>
                    </a:lnTo>
                    <a:lnTo>
                      <a:pt x="21" y="290"/>
                    </a:lnTo>
                    <a:lnTo>
                      <a:pt x="18" y="313"/>
                    </a:lnTo>
                    <a:lnTo>
                      <a:pt x="14" y="352"/>
                    </a:lnTo>
                    <a:lnTo>
                      <a:pt x="23" y="354"/>
                    </a:lnTo>
                    <a:lnTo>
                      <a:pt x="23" y="363"/>
                    </a:lnTo>
                    <a:lnTo>
                      <a:pt x="13" y="362"/>
                    </a:lnTo>
                    <a:lnTo>
                      <a:pt x="10" y="362"/>
                    </a:lnTo>
                    <a:lnTo>
                      <a:pt x="10" y="350"/>
                    </a:lnTo>
                    <a:lnTo>
                      <a:pt x="14" y="311"/>
                    </a:lnTo>
                    <a:lnTo>
                      <a:pt x="15" y="300"/>
                    </a:lnTo>
                    <a:lnTo>
                      <a:pt x="17" y="288"/>
                    </a:lnTo>
                    <a:lnTo>
                      <a:pt x="17" y="287"/>
                    </a:lnTo>
                    <a:lnTo>
                      <a:pt x="18" y="275"/>
                    </a:lnTo>
                    <a:lnTo>
                      <a:pt x="7" y="274"/>
                    </a:lnTo>
                    <a:lnTo>
                      <a:pt x="7" y="259"/>
                    </a:lnTo>
                    <a:lnTo>
                      <a:pt x="19" y="261"/>
                    </a:lnTo>
                    <a:lnTo>
                      <a:pt x="19" y="252"/>
                    </a:lnTo>
                    <a:lnTo>
                      <a:pt x="21" y="246"/>
                    </a:lnTo>
                    <a:close/>
                    <a:moveTo>
                      <a:pt x="6" y="237"/>
                    </a:moveTo>
                    <a:lnTo>
                      <a:pt x="14" y="240"/>
                    </a:lnTo>
                    <a:lnTo>
                      <a:pt x="19" y="240"/>
                    </a:lnTo>
                    <a:lnTo>
                      <a:pt x="21" y="244"/>
                    </a:lnTo>
                    <a:lnTo>
                      <a:pt x="18" y="242"/>
                    </a:lnTo>
                    <a:lnTo>
                      <a:pt x="14" y="242"/>
                    </a:lnTo>
                    <a:lnTo>
                      <a:pt x="6" y="241"/>
                    </a:lnTo>
                    <a:lnTo>
                      <a:pt x="6" y="237"/>
                    </a:lnTo>
                    <a:close/>
                    <a:moveTo>
                      <a:pt x="5" y="185"/>
                    </a:moveTo>
                    <a:lnTo>
                      <a:pt x="18" y="185"/>
                    </a:lnTo>
                    <a:lnTo>
                      <a:pt x="18" y="189"/>
                    </a:lnTo>
                    <a:lnTo>
                      <a:pt x="11" y="187"/>
                    </a:lnTo>
                    <a:lnTo>
                      <a:pt x="5" y="187"/>
                    </a:lnTo>
                    <a:lnTo>
                      <a:pt x="5" y="185"/>
                    </a:lnTo>
                    <a:close/>
                    <a:moveTo>
                      <a:pt x="5" y="176"/>
                    </a:moveTo>
                    <a:lnTo>
                      <a:pt x="6" y="176"/>
                    </a:lnTo>
                    <a:lnTo>
                      <a:pt x="15" y="177"/>
                    </a:lnTo>
                    <a:lnTo>
                      <a:pt x="18" y="177"/>
                    </a:lnTo>
                    <a:lnTo>
                      <a:pt x="18" y="181"/>
                    </a:lnTo>
                    <a:lnTo>
                      <a:pt x="5" y="180"/>
                    </a:lnTo>
                    <a:lnTo>
                      <a:pt x="5" y="176"/>
                    </a:lnTo>
                    <a:close/>
                    <a:moveTo>
                      <a:pt x="2" y="88"/>
                    </a:moveTo>
                    <a:lnTo>
                      <a:pt x="11" y="89"/>
                    </a:lnTo>
                    <a:lnTo>
                      <a:pt x="15" y="89"/>
                    </a:lnTo>
                    <a:lnTo>
                      <a:pt x="15" y="92"/>
                    </a:lnTo>
                    <a:lnTo>
                      <a:pt x="2" y="91"/>
                    </a:lnTo>
                    <a:lnTo>
                      <a:pt x="2" y="88"/>
                    </a:lnTo>
                    <a:close/>
                    <a:moveTo>
                      <a:pt x="0" y="0"/>
                    </a:moveTo>
                    <a:lnTo>
                      <a:pt x="13" y="2"/>
                    </a:lnTo>
                    <a:lnTo>
                      <a:pt x="13" y="6"/>
                    </a:lnTo>
                    <a:lnTo>
                      <a:pt x="0" y="6"/>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129"/>
              <p:cNvSpPr>
                <a:spLocks noEditPoints="1"/>
              </p:cNvSpPr>
              <p:nvPr/>
            </p:nvSpPr>
            <p:spPr bwMode="auto">
              <a:xfrm>
                <a:off x="5989638" y="6075363"/>
                <a:ext cx="36513" cy="577850"/>
              </a:xfrm>
              <a:custGeom>
                <a:avLst/>
                <a:gdLst/>
                <a:ahLst/>
                <a:cxnLst>
                  <a:cxn ang="0">
                    <a:pos x="10" y="352"/>
                  </a:cxn>
                  <a:cxn ang="0">
                    <a:pos x="23" y="353"/>
                  </a:cxn>
                  <a:cxn ang="0">
                    <a:pos x="23" y="364"/>
                  </a:cxn>
                  <a:cxn ang="0">
                    <a:pos x="10" y="361"/>
                  </a:cxn>
                  <a:cxn ang="0">
                    <a:pos x="10" y="352"/>
                  </a:cxn>
                  <a:cxn ang="0">
                    <a:pos x="17" y="123"/>
                  </a:cxn>
                  <a:cxn ang="0">
                    <a:pos x="18" y="166"/>
                  </a:cxn>
                  <a:cxn ang="0">
                    <a:pos x="17" y="176"/>
                  </a:cxn>
                  <a:cxn ang="0">
                    <a:pos x="18" y="176"/>
                  </a:cxn>
                  <a:cxn ang="0">
                    <a:pos x="18" y="180"/>
                  </a:cxn>
                  <a:cxn ang="0">
                    <a:pos x="17" y="180"/>
                  </a:cxn>
                  <a:cxn ang="0">
                    <a:pos x="15" y="183"/>
                  </a:cxn>
                  <a:cxn ang="0">
                    <a:pos x="15" y="185"/>
                  </a:cxn>
                  <a:cxn ang="0">
                    <a:pos x="18" y="187"/>
                  </a:cxn>
                  <a:cxn ang="0">
                    <a:pos x="18" y="189"/>
                  </a:cxn>
                  <a:cxn ang="0">
                    <a:pos x="15" y="189"/>
                  </a:cxn>
                  <a:cxn ang="0">
                    <a:pos x="15" y="192"/>
                  </a:cxn>
                  <a:cxn ang="0">
                    <a:pos x="14" y="203"/>
                  </a:cxn>
                  <a:cxn ang="0">
                    <a:pos x="13" y="225"/>
                  </a:cxn>
                  <a:cxn ang="0">
                    <a:pos x="12" y="238"/>
                  </a:cxn>
                  <a:cxn ang="0">
                    <a:pos x="19" y="238"/>
                  </a:cxn>
                  <a:cxn ang="0">
                    <a:pos x="19" y="240"/>
                  </a:cxn>
                  <a:cxn ang="0">
                    <a:pos x="12" y="242"/>
                  </a:cxn>
                  <a:cxn ang="0">
                    <a:pos x="10" y="252"/>
                  </a:cxn>
                  <a:cxn ang="0">
                    <a:pos x="10" y="259"/>
                  </a:cxn>
                  <a:cxn ang="0">
                    <a:pos x="21" y="260"/>
                  </a:cxn>
                  <a:cxn ang="0">
                    <a:pos x="22" y="286"/>
                  </a:cxn>
                  <a:cxn ang="0">
                    <a:pos x="9" y="285"/>
                  </a:cxn>
                  <a:cxn ang="0">
                    <a:pos x="8" y="244"/>
                  </a:cxn>
                  <a:cxn ang="0">
                    <a:pos x="8" y="242"/>
                  </a:cxn>
                  <a:cxn ang="0">
                    <a:pos x="6" y="238"/>
                  </a:cxn>
                  <a:cxn ang="0">
                    <a:pos x="8" y="238"/>
                  </a:cxn>
                  <a:cxn ang="0">
                    <a:pos x="9" y="223"/>
                  </a:cxn>
                  <a:cxn ang="0">
                    <a:pos x="10" y="201"/>
                  </a:cxn>
                  <a:cxn ang="0">
                    <a:pos x="12" y="191"/>
                  </a:cxn>
                  <a:cxn ang="0">
                    <a:pos x="12" y="188"/>
                  </a:cxn>
                  <a:cxn ang="0">
                    <a:pos x="9" y="188"/>
                  </a:cxn>
                  <a:cxn ang="0">
                    <a:pos x="8" y="187"/>
                  </a:cxn>
                  <a:cxn ang="0">
                    <a:pos x="5" y="187"/>
                  </a:cxn>
                  <a:cxn ang="0">
                    <a:pos x="5" y="183"/>
                  </a:cxn>
                  <a:cxn ang="0">
                    <a:pos x="8" y="183"/>
                  </a:cxn>
                  <a:cxn ang="0">
                    <a:pos x="10" y="184"/>
                  </a:cxn>
                  <a:cxn ang="0">
                    <a:pos x="12" y="184"/>
                  </a:cxn>
                  <a:cxn ang="0">
                    <a:pos x="12" y="180"/>
                  </a:cxn>
                  <a:cxn ang="0">
                    <a:pos x="6" y="179"/>
                  </a:cxn>
                  <a:cxn ang="0">
                    <a:pos x="5" y="179"/>
                  </a:cxn>
                  <a:cxn ang="0">
                    <a:pos x="5" y="175"/>
                  </a:cxn>
                  <a:cxn ang="0">
                    <a:pos x="13" y="176"/>
                  </a:cxn>
                  <a:cxn ang="0">
                    <a:pos x="14" y="159"/>
                  </a:cxn>
                  <a:cxn ang="0">
                    <a:pos x="15" y="137"/>
                  </a:cxn>
                  <a:cxn ang="0">
                    <a:pos x="17" y="123"/>
                  </a:cxn>
                  <a:cxn ang="0">
                    <a:pos x="2" y="87"/>
                  </a:cxn>
                  <a:cxn ang="0">
                    <a:pos x="9" y="89"/>
                  </a:cxn>
                  <a:cxn ang="0">
                    <a:pos x="15" y="89"/>
                  </a:cxn>
                  <a:cxn ang="0">
                    <a:pos x="15" y="93"/>
                  </a:cxn>
                  <a:cxn ang="0">
                    <a:pos x="10" y="91"/>
                  </a:cxn>
                  <a:cxn ang="0">
                    <a:pos x="2" y="90"/>
                  </a:cxn>
                  <a:cxn ang="0">
                    <a:pos x="2" y="87"/>
                  </a:cxn>
                  <a:cxn ang="0">
                    <a:pos x="0" y="0"/>
                  </a:cxn>
                  <a:cxn ang="0">
                    <a:pos x="13" y="1"/>
                  </a:cxn>
                  <a:cxn ang="0">
                    <a:pos x="13" y="5"/>
                  </a:cxn>
                  <a:cxn ang="0">
                    <a:pos x="0" y="4"/>
                  </a:cxn>
                  <a:cxn ang="0">
                    <a:pos x="0" y="0"/>
                  </a:cxn>
                </a:cxnLst>
                <a:rect l="0" t="0" r="r" b="b"/>
                <a:pathLst>
                  <a:path w="23" h="364">
                    <a:moveTo>
                      <a:pt x="10" y="352"/>
                    </a:moveTo>
                    <a:lnTo>
                      <a:pt x="23" y="353"/>
                    </a:lnTo>
                    <a:lnTo>
                      <a:pt x="23" y="364"/>
                    </a:lnTo>
                    <a:lnTo>
                      <a:pt x="10" y="361"/>
                    </a:lnTo>
                    <a:lnTo>
                      <a:pt x="10" y="352"/>
                    </a:lnTo>
                    <a:close/>
                    <a:moveTo>
                      <a:pt x="17" y="123"/>
                    </a:moveTo>
                    <a:lnTo>
                      <a:pt x="18" y="166"/>
                    </a:lnTo>
                    <a:lnTo>
                      <a:pt x="17" y="176"/>
                    </a:lnTo>
                    <a:lnTo>
                      <a:pt x="18" y="176"/>
                    </a:lnTo>
                    <a:lnTo>
                      <a:pt x="18" y="180"/>
                    </a:lnTo>
                    <a:lnTo>
                      <a:pt x="17" y="180"/>
                    </a:lnTo>
                    <a:lnTo>
                      <a:pt x="15" y="183"/>
                    </a:lnTo>
                    <a:lnTo>
                      <a:pt x="15" y="185"/>
                    </a:lnTo>
                    <a:lnTo>
                      <a:pt x="18" y="187"/>
                    </a:lnTo>
                    <a:lnTo>
                      <a:pt x="18" y="189"/>
                    </a:lnTo>
                    <a:lnTo>
                      <a:pt x="15" y="189"/>
                    </a:lnTo>
                    <a:lnTo>
                      <a:pt x="15" y="192"/>
                    </a:lnTo>
                    <a:lnTo>
                      <a:pt x="14" y="203"/>
                    </a:lnTo>
                    <a:lnTo>
                      <a:pt x="13" y="225"/>
                    </a:lnTo>
                    <a:lnTo>
                      <a:pt x="12" y="238"/>
                    </a:lnTo>
                    <a:lnTo>
                      <a:pt x="19" y="238"/>
                    </a:lnTo>
                    <a:lnTo>
                      <a:pt x="19" y="240"/>
                    </a:lnTo>
                    <a:lnTo>
                      <a:pt x="12" y="242"/>
                    </a:lnTo>
                    <a:lnTo>
                      <a:pt x="10" y="252"/>
                    </a:lnTo>
                    <a:lnTo>
                      <a:pt x="10" y="259"/>
                    </a:lnTo>
                    <a:lnTo>
                      <a:pt x="21" y="260"/>
                    </a:lnTo>
                    <a:lnTo>
                      <a:pt x="22" y="286"/>
                    </a:lnTo>
                    <a:lnTo>
                      <a:pt x="9" y="285"/>
                    </a:lnTo>
                    <a:lnTo>
                      <a:pt x="8" y="244"/>
                    </a:lnTo>
                    <a:lnTo>
                      <a:pt x="8" y="242"/>
                    </a:lnTo>
                    <a:lnTo>
                      <a:pt x="6" y="238"/>
                    </a:lnTo>
                    <a:lnTo>
                      <a:pt x="8" y="238"/>
                    </a:lnTo>
                    <a:lnTo>
                      <a:pt x="9" y="223"/>
                    </a:lnTo>
                    <a:lnTo>
                      <a:pt x="10" y="201"/>
                    </a:lnTo>
                    <a:lnTo>
                      <a:pt x="12" y="191"/>
                    </a:lnTo>
                    <a:lnTo>
                      <a:pt x="12" y="188"/>
                    </a:lnTo>
                    <a:lnTo>
                      <a:pt x="9" y="188"/>
                    </a:lnTo>
                    <a:lnTo>
                      <a:pt x="8" y="187"/>
                    </a:lnTo>
                    <a:lnTo>
                      <a:pt x="5" y="187"/>
                    </a:lnTo>
                    <a:lnTo>
                      <a:pt x="5" y="183"/>
                    </a:lnTo>
                    <a:lnTo>
                      <a:pt x="8" y="183"/>
                    </a:lnTo>
                    <a:lnTo>
                      <a:pt x="10" y="184"/>
                    </a:lnTo>
                    <a:lnTo>
                      <a:pt x="12" y="184"/>
                    </a:lnTo>
                    <a:lnTo>
                      <a:pt x="12" y="180"/>
                    </a:lnTo>
                    <a:lnTo>
                      <a:pt x="6" y="179"/>
                    </a:lnTo>
                    <a:lnTo>
                      <a:pt x="5" y="179"/>
                    </a:lnTo>
                    <a:lnTo>
                      <a:pt x="5" y="175"/>
                    </a:lnTo>
                    <a:lnTo>
                      <a:pt x="13" y="176"/>
                    </a:lnTo>
                    <a:lnTo>
                      <a:pt x="14" y="159"/>
                    </a:lnTo>
                    <a:lnTo>
                      <a:pt x="15" y="137"/>
                    </a:lnTo>
                    <a:lnTo>
                      <a:pt x="17" y="123"/>
                    </a:lnTo>
                    <a:close/>
                    <a:moveTo>
                      <a:pt x="2" y="87"/>
                    </a:moveTo>
                    <a:lnTo>
                      <a:pt x="9" y="89"/>
                    </a:lnTo>
                    <a:lnTo>
                      <a:pt x="15" y="89"/>
                    </a:lnTo>
                    <a:lnTo>
                      <a:pt x="15" y="93"/>
                    </a:lnTo>
                    <a:lnTo>
                      <a:pt x="10" y="91"/>
                    </a:lnTo>
                    <a:lnTo>
                      <a:pt x="2" y="90"/>
                    </a:lnTo>
                    <a:lnTo>
                      <a:pt x="2" y="87"/>
                    </a:lnTo>
                    <a:close/>
                    <a:moveTo>
                      <a:pt x="0" y="0"/>
                    </a:moveTo>
                    <a:lnTo>
                      <a:pt x="13" y="1"/>
                    </a:lnTo>
                    <a:lnTo>
                      <a:pt x="13" y="5"/>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130"/>
              <p:cNvSpPr>
                <a:spLocks noEditPoints="1"/>
              </p:cNvSpPr>
              <p:nvPr/>
            </p:nvSpPr>
            <p:spPr bwMode="auto">
              <a:xfrm>
                <a:off x="6010275" y="6076950"/>
                <a:ext cx="36513" cy="577850"/>
              </a:xfrm>
              <a:custGeom>
                <a:avLst/>
                <a:gdLst/>
                <a:ahLst/>
                <a:cxnLst>
                  <a:cxn ang="0">
                    <a:pos x="23" y="355"/>
                  </a:cxn>
                  <a:cxn ang="0">
                    <a:pos x="10" y="363"/>
                  </a:cxn>
                  <a:cxn ang="0">
                    <a:pos x="8" y="259"/>
                  </a:cxn>
                  <a:cxn ang="0">
                    <a:pos x="22" y="287"/>
                  </a:cxn>
                  <a:cxn ang="0">
                    <a:pos x="8" y="259"/>
                  </a:cxn>
                  <a:cxn ang="0">
                    <a:pos x="20" y="236"/>
                  </a:cxn>
                  <a:cxn ang="0">
                    <a:pos x="8" y="239"/>
                  </a:cxn>
                  <a:cxn ang="0">
                    <a:pos x="16" y="234"/>
                  </a:cxn>
                  <a:cxn ang="0">
                    <a:pos x="20" y="233"/>
                  </a:cxn>
                  <a:cxn ang="0">
                    <a:pos x="16" y="188"/>
                  </a:cxn>
                  <a:cxn ang="0">
                    <a:pos x="18" y="194"/>
                  </a:cxn>
                  <a:cxn ang="0">
                    <a:pos x="10" y="190"/>
                  </a:cxn>
                  <a:cxn ang="0">
                    <a:pos x="5" y="186"/>
                  </a:cxn>
                  <a:cxn ang="0">
                    <a:pos x="18" y="177"/>
                  </a:cxn>
                  <a:cxn ang="0">
                    <a:pos x="5" y="179"/>
                  </a:cxn>
                  <a:cxn ang="0">
                    <a:pos x="13" y="5"/>
                  </a:cxn>
                  <a:cxn ang="0">
                    <a:pos x="13" y="51"/>
                  </a:cxn>
                  <a:cxn ang="0">
                    <a:pos x="16" y="88"/>
                  </a:cxn>
                  <a:cxn ang="0">
                    <a:pos x="10" y="92"/>
                  </a:cxn>
                  <a:cxn ang="0">
                    <a:pos x="9" y="103"/>
                  </a:cxn>
                  <a:cxn ang="0">
                    <a:pos x="6" y="137"/>
                  </a:cxn>
                  <a:cxn ang="0">
                    <a:pos x="5" y="164"/>
                  </a:cxn>
                  <a:cxn ang="0">
                    <a:pos x="4" y="116"/>
                  </a:cxn>
                  <a:cxn ang="0">
                    <a:pos x="5" y="94"/>
                  </a:cxn>
                  <a:cxn ang="0">
                    <a:pos x="2" y="92"/>
                  </a:cxn>
                  <a:cxn ang="0">
                    <a:pos x="6" y="88"/>
                  </a:cxn>
                  <a:cxn ang="0">
                    <a:pos x="9" y="50"/>
                  </a:cxn>
                  <a:cxn ang="0">
                    <a:pos x="12" y="17"/>
                  </a:cxn>
                  <a:cxn ang="0">
                    <a:pos x="0" y="0"/>
                  </a:cxn>
                  <a:cxn ang="0">
                    <a:pos x="10" y="1"/>
                  </a:cxn>
                  <a:cxn ang="0">
                    <a:pos x="13" y="4"/>
                  </a:cxn>
                  <a:cxn ang="0">
                    <a:pos x="0" y="0"/>
                  </a:cxn>
                </a:cxnLst>
                <a:rect l="0" t="0" r="r" b="b"/>
                <a:pathLst>
                  <a:path w="23" h="364">
                    <a:moveTo>
                      <a:pt x="10" y="352"/>
                    </a:moveTo>
                    <a:lnTo>
                      <a:pt x="23" y="355"/>
                    </a:lnTo>
                    <a:lnTo>
                      <a:pt x="23" y="364"/>
                    </a:lnTo>
                    <a:lnTo>
                      <a:pt x="10" y="363"/>
                    </a:lnTo>
                    <a:lnTo>
                      <a:pt x="10" y="352"/>
                    </a:lnTo>
                    <a:close/>
                    <a:moveTo>
                      <a:pt x="8" y="259"/>
                    </a:moveTo>
                    <a:lnTo>
                      <a:pt x="21" y="262"/>
                    </a:lnTo>
                    <a:lnTo>
                      <a:pt x="22" y="287"/>
                    </a:lnTo>
                    <a:lnTo>
                      <a:pt x="9" y="285"/>
                    </a:lnTo>
                    <a:lnTo>
                      <a:pt x="8" y="259"/>
                    </a:lnTo>
                    <a:close/>
                    <a:moveTo>
                      <a:pt x="20" y="233"/>
                    </a:moveTo>
                    <a:lnTo>
                      <a:pt x="20" y="236"/>
                    </a:lnTo>
                    <a:lnTo>
                      <a:pt x="10" y="239"/>
                    </a:lnTo>
                    <a:lnTo>
                      <a:pt x="8" y="239"/>
                    </a:lnTo>
                    <a:lnTo>
                      <a:pt x="6" y="237"/>
                    </a:lnTo>
                    <a:lnTo>
                      <a:pt x="16" y="234"/>
                    </a:lnTo>
                    <a:lnTo>
                      <a:pt x="17" y="233"/>
                    </a:lnTo>
                    <a:lnTo>
                      <a:pt x="20" y="233"/>
                    </a:lnTo>
                    <a:close/>
                    <a:moveTo>
                      <a:pt x="5" y="186"/>
                    </a:moveTo>
                    <a:lnTo>
                      <a:pt x="16" y="188"/>
                    </a:lnTo>
                    <a:lnTo>
                      <a:pt x="18" y="190"/>
                    </a:lnTo>
                    <a:lnTo>
                      <a:pt x="18" y="194"/>
                    </a:lnTo>
                    <a:lnTo>
                      <a:pt x="17" y="192"/>
                    </a:lnTo>
                    <a:lnTo>
                      <a:pt x="10" y="190"/>
                    </a:lnTo>
                    <a:lnTo>
                      <a:pt x="5" y="188"/>
                    </a:lnTo>
                    <a:lnTo>
                      <a:pt x="5" y="186"/>
                    </a:lnTo>
                    <a:close/>
                    <a:moveTo>
                      <a:pt x="5" y="175"/>
                    </a:moveTo>
                    <a:lnTo>
                      <a:pt x="18" y="177"/>
                    </a:lnTo>
                    <a:lnTo>
                      <a:pt x="18" y="181"/>
                    </a:lnTo>
                    <a:lnTo>
                      <a:pt x="5" y="179"/>
                    </a:lnTo>
                    <a:lnTo>
                      <a:pt x="5" y="175"/>
                    </a:lnTo>
                    <a:close/>
                    <a:moveTo>
                      <a:pt x="13" y="5"/>
                    </a:moveTo>
                    <a:lnTo>
                      <a:pt x="14" y="39"/>
                    </a:lnTo>
                    <a:lnTo>
                      <a:pt x="13" y="51"/>
                    </a:lnTo>
                    <a:lnTo>
                      <a:pt x="10" y="88"/>
                    </a:lnTo>
                    <a:lnTo>
                      <a:pt x="16" y="88"/>
                    </a:lnTo>
                    <a:lnTo>
                      <a:pt x="16" y="92"/>
                    </a:lnTo>
                    <a:lnTo>
                      <a:pt x="10" y="92"/>
                    </a:lnTo>
                    <a:lnTo>
                      <a:pt x="9" y="95"/>
                    </a:lnTo>
                    <a:lnTo>
                      <a:pt x="9" y="103"/>
                    </a:lnTo>
                    <a:lnTo>
                      <a:pt x="8" y="118"/>
                    </a:lnTo>
                    <a:lnTo>
                      <a:pt x="6" y="137"/>
                    </a:lnTo>
                    <a:lnTo>
                      <a:pt x="5" y="160"/>
                    </a:lnTo>
                    <a:lnTo>
                      <a:pt x="5" y="164"/>
                    </a:lnTo>
                    <a:lnTo>
                      <a:pt x="4" y="122"/>
                    </a:lnTo>
                    <a:lnTo>
                      <a:pt x="4" y="116"/>
                    </a:lnTo>
                    <a:lnTo>
                      <a:pt x="5" y="102"/>
                    </a:lnTo>
                    <a:lnTo>
                      <a:pt x="5" y="94"/>
                    </a:lnTo>
                    <a:lnTo>
                      <a:pt x="6" y="92"/>
                    </a:lnTo>
                    <a:lnTo>
                      <a:pt x="2" y="92"/>
                    </a:lnTo>
                    <a:lnTo>
                      <a:pt x="2" y="88"/>
                    </a:lnTo>
                    <a:lnTo>
                      <a:pt x="6" y="88"/>
                    </a:lnTo>
                    <a:lnTo>
                      <a:pt x="8" y="68"/>
                    </a:lnTo>
                    <a:lnTo>
                      <a:pt x="9" y="50"/>
                    </a:lnTo>
                    <a:lnTo>
                      <a:pt x="10" y="34"/>
                    </a:lnTo>
                    <a:lnTo>
                      <a:pt x="12" y="17"/>
                    </a:lnTo>
                    <a:lnTo>
                      <a:pt x="13" y="5"/>
                    </a:lnTo>
                    <a:close/>
                    <a:moveTo>
                      <a:pt x="0" y="0"/>
                    </a:moveTo>
                    <a:lnTo>
                      <a:pt x="8" y="0"/>
                    </a:lnTo>
                    <a:lnTo>
                      <a:pt x="10" y="1"/>
                    </a:lnTo>
                    <a:lnTo>
                      <a:pt x="13" y="1"/>
                    </a:lnTo>
                    <a:lnTo>
                      <a:pt x="13" y="4"/>
                    </a:lnTo>
                    <a:lnTo>
                      <a:pt x="0" y="4"/>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131"/>
              <p:cNvSpPr>
                <a:spLocks noEditPoints="1"/>
              </p:cNvSpPr>
              <p:nvPr/>
            </p:nvSpPr>
            <p:spPr bwMode="auto">
              <a:xfrm>
                <a:off x="6032500" y="5978525"/>
                <a:ext cx="39688" cy="679450"/>
              </a:xfrm>
              <a:custGeom>
                <a:avLst/>
                <a:gdLst/>
                <a:ahLst/>
                <a:cxnLst>
                  <a:cxn ang="0">
                    <a:pos x="11" y="417"/>
                  </a:cxn>
                  <a:cxn ang="0">
                    <a:pos x="21" y="418"/>
                  </a:cxn>
                  <a:cxn ang="0">
                    <a:pos x="24" y="418"/>
                  </a:cxn>
                  <a:cxn ang="0">
                    <a:pos x="25" y="428"/>
                  </a:cxn>
                  <a:cxn ang="0">
                    <a:pos x="11" y="426"/>
                  </a:cxn>
                  <a:cxn ang="0">
                    <a:pos x="11" y="417"/>
                  </a:cxn>
                  <a:cxn ang="0">
                    <a:pos x="8" y="324"/>
                  </a:cxn>
                  <a:cxn ang="0">
                    <a:pos x="21" y="325"/>
                  </a:cxn>
                  <a:cxn ang="0">
                    <a:pos x="23" y="350"/>
                  </a:cxn>
                  <a:cxn ang="0">
                    <a:pos x="9" y="349"/>
                  </a:cxn>
                  <a:cxn ang="0">
                    <a:pos x="8" y="324"/>
                  </a:cxn>
                  <a:cxn ang="0">
                    <a:pos x="20" y="277"/>
                  </a:cxn>
                  <a:cxn ang="0">
                    <a:pos x="20" y="284"/>
                  </a:cxn>
                  <a:cxn ang="0">
                    <a:pos x="19" y="288"/>
                  </a:cxn>
                  <a:cxn ang="0">
                    <a:pos x="8" y="298"/>
                  </a:cxn>
                  <a:cxn ang="0">
                    <a:pos x="7" y="298"/>
                  </a:cxn>
                  <a:cxn ang="0">
                    <a:pos x="7" y="294"/>
                  </a:cxn>
                  <a:cxn ang="0">
                    <a:pos x="11" y="291"/>
                  </a:cxn>
                  <a:cxn ang="0">
                    <a:pos x="15" y="287"/>
                  </a:cxn>
                  <a:cxn ang="0">
                    <a:pos x="19" y="282"/>
                  </a:cxn>
                  <a:cxn ang="0">
                    <a:pos x="20" y="277"/>
                  </a:cxn>
                  <a:cxn ang="0">
                    <a:pos x="6" y="253"/>
                  </a:cxn>
                  <a:cxn ang="0">
                    <a:pos x="11" y="256"/>
                  </a:cxn>
                  <a:cxn ang="0">
                    <a:pos x="19" y="262"/>
                  </a:cxn>
                  <a:cxn ang="0">
                    <a:pos x="20" y="264"/>
                  </a:cxn>
                  <a:cxn ang="0">
                    <a:pos x="20" y="277"/>
                  </a:cxn>
                  <a:cxn ang="0">
                    <a:pos x="19" y="271"/>
                  </a:cxn>
                  <a:cxn ang="0">
                    <a:pos x="17" y="267"/>
                  </a:cxn>
                  <a:cxn ang="0">
                    <a:pos x="13" y="262"/>
                  </a:cxn>
                  <a:cxn ang="0">
                    <a:pos x="6" y="257"/>
                  </a:cxn>
                  <a:cxn ang="0">
                    <a:pos x="6" y="253"/>
                  </a:cxn>
                  <a:cxn ang="0">
                    <a:pos x="6" y="239"/>
                  </a:cxn>
                  <a:cxn ang="0">
                    <a:pos x="19" y="239"/>
                  </a:cxn>
                  <a:cxn ang="0">
                    <a:pos x="19" y="243"/>
                  </a:cxn>
                  <a:cxn ang="0">
                    <a:pos x="6" y="243"/>
                  </a:cxn>
                  <a:cxn ang="0">
                    <a:pos x="6" y="239"/>
                  </a:cxn>
                  <a:cxn ang="0">
                    <a:pos x="3" y="150"/>
                  </a:cxn>
                  <a:cxn ang="0">
                    <a:pos x="16" y="150"/>
                  </a:cxn>
                  <a:cxn ang="0">
                    <a:pos x="16" y="154"/>
                  </a:cxn>
                  <a:cxn ang="0">
                    <a:pos x="3" y="154"/>
                  </a:cxn>
                  <a:cxn ang="0">
                    <a:pos x="3" y="150"/>
                  </a:cxn>
                  <a:cxn ang="0">
                    <a:pos x="6" y="0"/>
                  </a:cxn>
                  <a:cxn ang="0">
                    <a:pos x="11" y="0"/>
                  </a:cxn>
                  <a:cxn ang="0">
                    <a:pos x="7" y="29"/>
                  </a:cxn>
                  <a:cxn ang="0">
                    <a:pos x="4" y="63"/>
                  </a:cxn>
                  <a:cxn ang="0">
                    <a:pos x="13" y="62"/>
                  </a:cxn>
                  <a:cxn ang="0">
                    <a:pos x="13" y="66"/>
                  </a:cxn>
                  <a:cxn ang="0">
                    <a:pos x="3" y="66"/>
                  </a:cxn>
                  <a:cxn ang="0">
                    <a:pos x="3" y="67"/>
                  </a:cxn>
                  <a:cxn ang="0">
                    <a:pos x="2" y="80"/>
                  </a:cxn>
                  <a:cxn ang="0">
                    <a:pos x="0" y="89"/>
                  </a:cxn>
                  <a:cxn ang="0">
                    <a:pos x="0" y="55"/>
                  </a:cxn>
                  <a:cxn ang="0">
                    <a:pos x="6" y="0"/>
                  </a:cxn>
                </a:cxnLst>
                <a:rect l="0" t="0" r="r" b="b"/>
                <a:pathLst>
                  <a:path w="25" h="428">
                    <a:moveTo>
                      <a:pt x="11" y="417"/>
                    </a:moveTo>
                    <a:lnTo>
                      <a:pt x="21" y="418"/>
                    </a:lnTo>
                    <a:lnTo>
                      <a:pt x="24" y="418"/>
                    </a:lnTo>
                    <a:lnTo>
                      <a:pt x="25" y="428"/>
                    </a:lnTo>
                    <a:lnTo>
                      <a:pt x="11" y="426"/>
                    </a:lnTo>
                    <a:lnTo>
                      <a:pt x="11" y="417"/>
                    </a:lnTo>
                    <a:close/>
                    <a:moveTo>
                      <a:pt x="8" y="324"/>
                    </a:moveTo>
                    <a:lnTo>
                      <a:pt x="21" y="325"/>
                    </a:lnTo>
                    <a:lnTo>
                      <a:pt x="23" y="350"/>
                    </a:lnTo>
                    <a:lnTo>
                      <a:pt x="9" y="349"/>
                    </a:lnTo>
                    <a:lnTo>
                      <a:pt x="8" y="324"/>
                    </a:lnTo>
                    <a:close/>
                    <a:moveTo>
                      <a:pt x="20" y="277"/>
                    </a:moveTo>
                    <a:lnTo>
                      <a:pt x="20" y="284"/>
                    </a:lnTo>
                    <a:lnTo>
                      <a:pt x="19" y="288"/>
                    </a:lnTo>
                    <a:lnTo>
                      <a:pt x="8" y="298"/>
                    </a:lnTo>
                    <a:lnTo>
                      <a:pt x="7" y="298"/>
                    </a:lnTo>
                    <a:lnTo>
                      <a:pt x="7" y="294"/>
                    </a:lnTo>
                    <a:lnTo>
                      <a:pt x="11" y="291"/>
                    </a:lnTo>
                    <a:lnTo>
                      <a:pt x="15" y="287"/>
                    </a:lnTo>
                    <a:lnTo>
                      <a:pt x="19" y="282"/>
                    </a:lnTo>
                    <a:lnTo>
                      <a:pt x="20" y="277"/>
                    </a:lnTo>
                    <a:close/>
                    <a:moveTo>
                      <a:pt x="6" y="253"/>
                    </a:moveTo>
                    <a:lnTo>
                      <a:pt x="11" y="256"/>
                    </a:lnTo>
                    <a:lnTo>
                      <a:pt x="19" y="262"/>
                    </a:lnTo>
                    <a:lnTo>
                      <a:pt x="20" y="264"/>
                    </a:lnTo>
                    <a:lnTo>
                      <a:pt x="20" y="277"/>
                    </a:lnTo>
                    <a:lnTo>
                      <a:pt x="19" y="271"/>
                    </a:lnTo>
                    <a:lnTo>
                      <a:pt x="17" y="267"/>
                    </a:lnTo>
                    <a:lnTo>
                      <a:pt x="13" y="262"/>
                    </a:lnTo>
                    <a:lnTo>
                      <a:pt x="6" y="257"/>
                    </a:lnTo>
                    <a:lnTo>
                      <a:pt x="6" y="253"/>
                    </a:lnTo>
                    <a:close/>
                    <a:moveTo>
                      <a:pt x="6" y="239"/>
                    </a:moveTo>
                    <a:lnTo>
                      <a:pt x="19" y="239"/>
                    </a:lnTo>
                    <a:lnTo>
                      <a:pt x="19" y="243"/>
                    </a:lnTo>
                    <a:lnTo>
                      <a:pt x="6" y="243"/>
                    </a:lnTo>
                    <a:lnTo>
                      <a:pt x="6" y="239"/>
                    </a:lnTo>
                    <a:close/>
                    <a:moveTo>
                      <a:pt x="3" y="150"/>
                    </a:moveTo>
                    <a:lnTo>
                      <a:pt x="16" y="150"/>
                    </a:lnTo>
                    <a:lnTo>
                      <a:pt x="16" y="154"/>
                    </a:lnTo>
                    <a:lnTo>
                      <a:pt x="3" y="154"/>
                    </a:lnTo>
                    <a:lnTo>
                      <a:pt x="3" y="150"/>
                    </a:lnTo>
                    <a:close/>
                    <a:moveTo>
                      <a:pt x="6" y="0"/>
                    </a:moveTo>
                    <a:lnTo>
                      <a:pt x="11" y="0"/>
                    </a:lnTo>
                    <a:lnTo>
                      <a:pt x="7" y="29"/>
                    </a:lnTo>
                    <a:lnTo>
                      <a:pt x="4" y="63"/>
                    </a:lnTo>
                    <a:lnTo>
                      <a:pt x="13" y="62"/>
                    </a:lnTo>
                    <a:lnTo>
                      <a:pt x="13" y="66"/>
                    </a:lnTo>
                    <a:lnTo>
                      <a:pt x="3" y="66"/>
                    </a:lnTo>
                    <a:lnTo>
                      <a:pt x="3" y="67"/>
                    </a:lnTo>
                    <a:lnTo>
                      <a:pt x="2" y="80"/>
                    </a:lnTo>
                    <a:lnTo>
                      <a:pt x="0" y="89"/>
                    </a:lnTo>
                    <a:lnTo>
                      <a:pt x="0" y="55"/>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132"/>
              <p:cNvSpPr>
                <a:spLocks noEditPoints="1"/>
              </p:cNvSpPr>
              <p:nvPr/>
            </p:nvSpPr>
            <p:spPr bwMode="auto">
              <a:xfrm>
                <a:off x="6053138" y="6075363"/>
                <a:ext cx="38100" cy="585788"/>
              </a:xfrm>
              <a:custGeom>
                <a:avLst/>
                <a:gdLst/>
                <a:ahLst/>
                <a:cxnLst>
                  <a:cxn ang="0">
                    <a:pos x="11" y="357"/>
                  </a:cxn>
                  <a:cxn ang="0">
                    <a:pos x="24" y="358"/>
                  </a:cxn>
                  <a:cxn ang="0">
                    <a:pos x="24" y="369"/>
                  </a:cxn>
                  <a:cxn ang="0">
                    <a:pos x="14" y="367"/>
                  </a:cxn>
                  <a:cxn ang="0">
                    <a:pos x="12" y="367"/>
                  </a:cxn>
                  <a:cxn ang="0">
                    <a:pos x="11" y="357"/>
                  </a:cxn>
                  <a:cxn ang="0">
                    <a:pos x="8" y="264"/>
                  </a:cxn>
                  <a:cxn ang="0">
                    <a:pos x="17" y="265"/>
                  </a:cxn>
                  <a:cxn ang="0">
                    <a:pos x="21" y="265"/>
                  </a:cxn>
                  <a:cxn ang="0">
                    <a:pos x="23" y="289"/>
                  </a:cxn>
                  <a:cxn ang="0">
                    <a:pos x="10" y="289"/>
                  </a:cxn>
                  <a:cxn ang="0">
                    <a:pos x="8" y="264"/>
                  </a:cxn>
                  <a:cxn ang="0">
                    <a:pos x="7" y="203"/>
                  </a:cxn>
                  <a:cxn ang="0">
                    <a:pos x="10" y="208"/>
                  </a:cxn>
                  <a:cxn ang="0">
                    <a:pos x="11" y="216"/>
                  </a:cxn>
                  <a:cxn ang="0">
                    <a:pos x="7" y="223"/>
                  </a:cxn>
                  <a:cxn ang="0">
                    <a:pos x="7" y="203"/>
                  </a:cxn>
                  <a:cxn ang="0">
                    <a:pos x="6" y="178"/>
                  </a:cxn>
                  <a:cxn ang="0">
                    <a:pos x="19" y="179"/>
                  </a:cxn>
                  <a:cxn ang="0">
                    <a:pos x="19" y="183"/>
                  </a:cxn>
                  <a:cxn ang="0">
                    <a:pos x="6" y="182"/>
                  </a:cxn>
                  <a:cxn ang="0">
                    <a:pos x="6" y="178"/>
                  </a:cxn>
                  <a:cxn ang="0">
                    <a:pos x="3" y="89"/>
                  </a:cxn>
                  <a:cxn ang="0">
                    <a:pos x="16" y="89"/>
                  </a:cxn>
                  <a:cxn ang="0">
                    <a:pos x="16" y="91"/>
                  </a:cxn>
                  <a:cxn ang="0">
                    <a:pos x="3" y="93"/>
                  </a:cxn>
                  <a:cxn ang="0">
                    <a:pos x="3" y="89"/>
                  </a:cxn>
                  <a:cxn ang="0">
                    <a:pos x="14" y="0"/>
                  </a:cxn>
                  <a:cxn ang="0">
                    <a:pos x="14" y="4"/>
                  </a:cxn>
                  <a:cxn ang="0">
                    <a:pos x="0" y="5"/>
                  </a:cxn>
                  <a:cxn ang="0">
                    <a:pos x="0" y="1"/>
                  </a:cxn>
                  <a:cxn ang="0">
                    <a:pos x="14" y="0"/>
                  </a:cxn>
                </a:cxnLst>
                <a:rect l="0" t="0" r="r" b="b"/>
                <a:pathLst>
                  <a:path w="24" h="369">
                    <a:moveTo>
                      <a:pt x="11" y="357"/>
                    </a:moveTo>
                    <a:lnTo>
                      <a:pt x="24" y="358"/>
                    </a:lnTo>
                    <a:lnTo>
                      <a:pt x="24" y="369"/>
                    </a:lnTo>
                    <a:lnTo>
                      <a:pt x="14" y="367"/>
                    </a:lnTo>
                    <a:lnTo>
                      <a:pt x="12" y="367"/>
                    </a:lnTo>
                    <a:lnTo>
                      <a:pt x="11" y="357"/>
                    </a:lnTo>
                    <a:close/>
                    <a:moveTo>
                      <a:pt x="8" y="264"/>
                    </a:moveTo>
                    <a:lnTo>
                      <a:pt x="17" y="265"/>
                    </a:lnTo>
                    <a:lnTo>
                      <a:pt x="21" y="265"/>
                    </a:lnTo>
                    <a:lnTo>
                      <a:pt x="23" y="289"/>
                    </a:lnTo>
                    <a:lnTo>
                      <a:pt x="10" y="289"/>
                    </a:lnTo>
                    <a:lnTo>
                      <a:pt x="8" y="264"/>
                    </a:lnTo>
                    <a:close/>
                    <a:moveTo>
                      <a:pt x="7" y="203"/>
                    </a:moveTo>
                    <a:lnTo>
                      <a:pt x="10" y="208"/>
                    </a:lnTo>
                    <a:lnTo>
                      <a:pt x="11" y="216"/>
                    </a:lnTo>
                    <a:lnTo>
                      <a:pt x="7" y="223"/>
                    </a:lnTo>
                    <a:lnTo>
                      <a:pt x="7" y="203"/>
                    </a:lnTo>
                    <a:close/>
                    <a:moveTo>
                      <a:pt x="6" y="178"/>
                    </a:moveTo>
                    <a:lnTo>
                      <a:pt x="19" y="179"/>
                    </a:lnTo>
                    <a:lnTo>
                      <a:pt x="19" y="183"/>
                    </a:lnTo>
                    <a:lnTo>
                      <a:pt x="6" y="182"/>
                    </a:lnTo>
                    <a:lnTo>
                      <a:pt x="6" y="178"/>
                    </a:lnTo>
                    <a:close/>
                    <a:moveTo>
                      <a:pt x="3" y="89"/>
                    </a:moveTo>
                    <a:lnTo>
                      <a:pt x="16" y="89"/>
                    </a:lnTo>
                    <a:lnTo>
                      <a:pt x="16" y="91"/>
                    </a:lnTo>
                    <a:lnTo>
                      <a:pt x="3" y="93"/>
                    </a:lnTo>
                    <a:lnTo>
                      <a:pt x="3" y="89"/>
                    </a:lnTo>
                    <a:close/>
                    <a:moveTo>
                      <a:pt x="14" y="0"/>
                    </a:moveTo>
                    <a:lnTo>
                      <a:pt x="14" y="4"/>
                    </a:lnTo>
                    <a:lnTo>
                      <a:pt x="0" y="5"/>
                    </a:lnTo>
                    <a:lnTo>
                      <a:pt x="0" y="1"/>
                    </a:lnTo>
                    <a:lnTo>
                      <a:pt x="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133"/>
              <p:cNvSpPr>
                <a:spLocks noEditPoints="1"/>
              </p:cNvSpPr>
              <p:nvPr/>
            </p:nvSpPr>
            <p:spPr bwMode="auto">
              <a:xfrm>
                <a:off x="6072188" y="6075363"/>
                <a:ext cx="42863" cy="587375"/>
              </a:xfrm>
              <a:custGeom>
                <a:avLst/>
                <a:gdLst/>
                <a:ahLst/>
                <a:cxnLst>
                  <a:cxn ang="0">
                    <a:pos x="11" y="358"/>
                  </a:cxn>
                  <a:cxn ang="0">
                    <a:pos x="25" y="360"/>
                  </a:cxn>
                  <a:cxn ang="0">
                    <a:pos x="27" y="370"/>
                  </a:cxn>
                  <a:cxn ang="0">
                    <a:pos x="12" y="369"/>
                  </a:cxn>
                  <a:cxn ang="0">
                    <a:pos x="11" y="358"/>
                  </a:cxn>
                  <a:cxn ang="0">
                    <a:pos x="8" y="265"/>
                  </a:cxn>
                  <a:cxn ang="0">
                    <a:pos x="23" y="265"/>
                  </a:cxn>
                  <a:cxn ang="0">
                    <a:pos x="24" y="289"/>
                  </a:cxn>
                  <a:cxn ang="0">
                    <a:pos x="9" y="289"/>
                  </a:cxn>
                  <a:cxn ang="0">
                    <a:pos x="8" y="265"/>
                  </a:cxn>
                  <a:cxn ang="0">
                    <a:pos x="5" y="179"/>
                  </a:cxn>
                  <a:cxn ang="0">
                    <a:pos x="20" y="179"/>
                  </a:cxn>
                  <a:cxn ang="0">
                    <a:pos x="20" y="183"/>
                  </a:cxn>
                  <a:cxn ang="0">
                    <a:pos x="5" y="182"/>
                  </a:cxn>
                  <a:cxn ang="0">
                    <a:pos x="5" y="179"/>
                  </a:cxn>
                  <a:cxn ang="0">
                    <a:pos x="3" y="89"/>
                  </a:cxn>
                  <a:cxn ang="0">
                    <a:pos x="17" y="89"/>
                  </a:cxn>
                  <a:cxn ang="0">
                    <a:pos x="17" y="91"/>
                  </a:cxn>
                  <a:cxn ang="0">
                    <a:pos x="3" y="91"/>
                  </a:cxn>
                  <a:cxn ang="0">
                    <a:pos x="3" y="89"/>
                  </a:cxn>
                  <a:cxn ang="0">
                    <a:pos x="15" y="0"/>
                  </a:cxn>
                  <a:cxn ang="0">
                    <a:pos x="15" y="4"/>
                  </a:cxn>
                  <a:cxn ang="0">
                    <a:pos x="0" y="4"/>
                  </a:cxn>
                  <a:cxn ang="0">
                    <a:pos x="0" y="1"/>
                  </a:cxn>
                  <a:cxn ang="0">
                    <a:pos x="15" y="0"/>
                  </a:cxn>
                </a:cxnLst>
                <a:rect l="0" t="0" r="r" b="b"/>
                <a:pathLst>
                  <a:path w="27" h="370">
                    <a:moveTo>
                      <a:pt x="11" y="358"/>
                    </a:moveTo>
                    <a:lnTo>
                      <a:pt x="25" y="360"/>
                    </a:lnTo>
                    <a:lnTo>
                      <a:pt x="27" y="370"/>
                    </a:lnTo>
                    <a:lnTo>
                      <a:pt x="12" y="369"/>
                    </a:lnTo>
                    <a:lnTo>
                      <a:pt x="11" y="358"/>
                    </a:lnTo>
                    <a:close/>
                    <a:moveTo>
                      <a:pt x="8" y="265"/>
                    </a:moveTo>
                    <a:lnTo>
                      <a:pt x="23" y="265"/>
                    </a:lnTo>
                    <a:lnTo>
                      <a:pt x="24" y="289"/>
                    </a:lnTo>
                    <a:lnTo>
                      <a:pt x="9" y="289"/>
                    </a:lnTo>
                    <a:lnTo>
                      <a:pt x="8" y="265"/>
                    </a:lnTo>
                    <a:close/>
                    <a:moveTo>
                      <a:pt x="5" y="179"/>
                    </a:moveTo>
                    <a:lnTo>
                      <a:pt x="20" y="179"/>
                    </a:lnTo>
                    <a:lnTo>
                      <a:pt x="20" y="183"/>
                    </a:lnTo>
                    <a:lnTo>
                      <a:pt x="5" y="182"/>
                    </a:lnTo>
                    <a:lnTo>
                      <a:pt x="5" y="179"/>
                    </a:lnTo>
                    <a:close/>
                    <a:moveTo>
                      <a:pt x="3" y="89"/>
                    </a:moveTo>
                    <a:lnTo>
                      <a:pt x="17" y="89"/>
                    </a:lnTo>
                    <a:lnTo>
                      <a:pt x="17" y="91"/>
                    </a:lnTo>
                    <a:lnTo>
                      <a:pt x="3" y="91"/>
                    </a:lnTo>
                    <a:lnTo>
                      <a:pt x="3" y="89"/>
                    </a:lnTo>
                    <a:close/>
                    <a:moveTo>
                      <a:pt x="15" y="0"/>
                    </a:moveTo>
                    <a:lnTo>
                      <a:pt x="15" y="4"/>
                    </a:lnTo>
                    <a:lnTo>
                      <a:pt x="0" y="4"/>
                    </a:lnTo>
                    <a:lnTo>
                      <a:pt x="0" y="1"/>
                    </a:lnTo>
                    <a:lnTo>
                      <a:pt x="1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134"/>
              <p:cNvSpPr>
                <a:spLocks noEditPoints="1"/>
              </p:cNvSpPr>
              <p:nvPr/>
            </p:nvSpPr>
            <p:spPr bwMode="auto">
              <a:xfrm>
                <a:off x="6096000" y="6072188"/>
                <a:ext cx="39688" cy="592138"/>
              </a:xfrm>
              <a:custGeom>
                <a:avLst/>
                <a:gdLst/>
                <a:ahLst/>
                <a:cxnLst>
                  <a:cxn ang="0">
                    <a:pos x="10" y="362"/>
                  </a:cxn>
                  <a:cxn ang="0">
                    <a:pos x="23" y="364"/>
                  </a:cxn>
                  <a:cxn ang="0">
                    <a:pos x="25" y="373"/>
                  </a:cxn>
                  <a:cxn ang="0">
                    <a:pos x="12" y="372"/>
                  </a:cxn>
                  <a:cxn ang="0">
                    <a:pos x="10" y="362"/>
                  </a:cxn>
                  <a:cxn ang="0">
                    <a:pos x="8" y="267"/>
                  </a:cxn>
                  <a:cxn ang="0">
                    <a:pos x="21" y="269"/>
                  </a:cxn>
                  <a:cxn ang="0">
                    <a:pos x="22" y="292"/>
                  </a:cxn>
                  <a:cxn ang="0">
                    <a:pos x="9" y="291"/>
                  </a:cxn>
                  <a:cxn ang="0">
                    <a:pos x="8" y="267"/>
                  </a:cxn>
                  <a:cxn ang="0">
                    <a:pos x="5" y="181"/>
                  </a:cxn>
                  <a:cxn ang="0">
                    <a:pos x="18" y="181"/>
                  </a:cxn>
                  <a:cxn ang="0">
                    <a:pos x="18" y="185"/>
                  </a:cxn>
                  <a:cxn ang="0">
                    <a:pos x="5" y="185"/>
                  </a:cxn>
                  <a:cxn ang="0">
                    <a:pos x="5" y="181"/>
                  </a:cxn>
                  <a:cxn ang="0">
                    <a:pos x="15" y="89"/>
                  </a:cxn>
                  <a:cxn ang="0">
                    <a:pos x="15" y="93"/>
                  </a:cxn>
                  <a:cxn ang="0">
                    <a:pos x="2" y="93"/>
                  </a:cxn>
                  <a:cxn ang="0">
                    <a:pos x="2" y="91"/>
                  </a:cxn>
                  <a:cxn ang="0">
                    <a:pos x="4" y="91"/>
                  </a:cxn>
                  <a:cxn ang="0">
                    <a:pos x="15" y="89"/>
                  </a:cxn>
                  <a:cxn ang="0">
                    <a:pos x="13" y="0"/>
                  </a:cxn>
                  <a:cxn ang="0">
                    <a:pos x="13" y="4"/>
                  </a:cxn>
                  <a:cxn ang="0">
                    <a:pos x="4" y="6"/>
                  </a:cxn>
                  <a:cxn ang="0">
                    <a:pos x="0" y="6"/>
                  </a:cxn>
                  <a:cxn ang="0">
                    <a:pos x="0" y="2"/>
                  </a:cxn>
                  <a:cxn ang="0">
                    <a:pos x="13" y="0"/>
                  </a:cxn>
                </a:cxnLst>
                <a:rect l="0" t="0" r="r" b="b"/>
                <a:pathLst>
                  <a:path w="25" h="373">
                    <a:moveTo>
                      <a:pt x="10" y="362"/>
                    </a:moveTo>
                    <a:lnTo>
                      <a:pt x="23" y="364"/>
                    </a:lnTo>
                    <a:lnTo>
                      <a:pt x="25" y="373"/>
                    </a:lnTo>
                    <a:lnTo>
                      <a:pt x="12" y="372"/>
                    </a:lnTo>
                    <a:lnTo>
                      <a:pt x="10" y="362"/>
                    </a:lnTo>
                    <a:close/>
                    <a:moveTo>
                      <a:pt x="8" y="267"/>
                    </a:moveTo>
                    <a:lnTo>
                      <a:pt x="21" y="269"/>
                    </a:lnTo>
                    <a:lnTo>
                      <a:pt x="22" y="292"/>
                    </a:lnTo>
                    <a:lnTo>
                      <a:pt x="9" y="291"/>
                    </a:lnTo>
                    <a:lnTo>
                      <a:pt x="8" y="267"/>
                    </a:lnTo>
                    <a:close/>
                    <a:moveTo>
                      <a:pt x="5" y="181"/>
                    </a:moveTo>
                    <a:lnTo>
                      <a:pt x="18" y="181"/>
                    </a:lnTo>
                    <a:lnTo>
                      <a:pt x="18" y="185"/>
                    </a:lnTo>
                    <a:lnTo>
                      <a:pt x="5" y="185"/>
                    </a:lnTo>
                    <a:lnTo>
                      <a:pt x="5" y="181"/>
                    </a:lnTo>
                    <a:close/>
                    <a:moveTo>
                      <a:pt x="15" y="89"/>
                    </a:moveTo>
                    <a:lnTo>
                      <a:pt x="15" y="93"/>
                    </a:lnTo>
                    <a:lnTo>
                      <a:pt x="2" y="93"/>
                    </a:lnTo>
                    <a:lnTo>
                      <a:pt x="2" y="91"/>
                    </a:lnTo>
                    <a:lnTo>
                      <a:pt x="4" y="91"/>
                    </a:lnTo>
                    <a:lnTo>
                      <a:pt x="15" y="89"/>
                    </a:lnTo>
                    <a:close/>
                    <a:moveTo>
                      <a:pt x="13" y="0"/>
                    </a:moveTo>
                    <a:lnTo>
                      <a:pt x="13" y="4"/>
                    </a:lnTo>
                    <a:lnTo>
                      <a:pt x="4" y="6"/>
                    </a:lnTo>
                    <a:lnTo>
                      <a:pt x="0" y="6"/>
                    </a:lnTo>
                    <a:lnTo>
                      <a:pt x="0" y="2"/>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135"/>
              <p:cNvSpPr>
                <a:spLocks noEditPoints="1"/>
              </p:cNvSpPr>
              <p:nvPr/>
            </p:nvSpPr>
            <p:spPr bwMode="auto">
              <a:xfrm>
                <a:off x="6116638" y="6070600"/>
                <a:ext cx="39688" cy="596900"/>
              </a:xfrm>
              <a:custGeom>
                <a:avLst/>
                <a:gdLst/>
                <a:ahLst/>
                <a:cxnLst>
                  <a:cxn ang="0">
                    <a:pos x="22" y="308"/>
                  </a:cxn>
                  <a:cxn ang="0">
                    <a:pos x="23" y="342"/>
                  </a:cxn>
                  <a:cxn ang="0">
                    <a:pos x="22" y="351"/>
                  </a:cxn>
                  <a:cxn ang="0">
                    <a:pos x="21" y="365"/>
                  </a:cxn>
                  <a:cxn ang="0">
                    <a:pos x="23" y="365"/>
                  </a:cxn>
                  <a:cxn ang="0">
                    <a:pos x="25" y="376"/>
                  </a:cxn>
                  <a:cxn ang="0">
                    <a:pos x="12" y="374"/>
                  </a:cxn>
                  <a:cxn ang="0">
                    <a:pos x="10" y="365"/>
                  </a:cxn>
                  <a:cxn ang="0">
                    <a:pos x="17" y="365"/>
                  </a:cxn>
                  <a:cxn ang="0">
                    <a:pos x="18" y="350"/>
                  </a:cxn>
                  <a:cxn ang="0">
                    <a:pos x="21" y="327"/>
                  </a:cxn>
                  <a:cxn ang="0">
                    <a:pos x="21" y="326"/>
                  </a:cxn>
                  <a:cxn ang="0">
                    <a:pos x="22" y="309"/>
                  </a:cxn>
                  <a:cxn ang="0">
                    <a:pos x="22" y="308"/>
                  </a:cxn>
                  <a:cxn ang="0">
                    <a:pos x="8" y="270"/>
                  </a:cxn>
                  <a:cxn ang="0">
                    <a:pos x="21" y="270"/>
                  </a:cxn>
                  <a:cxn ang="0">
                    <a:pos x="22" y="293"/>
                  </a:cxn>
                  <a:cxn ang="0">
                    <a:pos x="9" y="293"/>
                  </a:cxn>
                  <a:cxn ang="0">
                    <a:pos x="8" y="270"/>
                  </a:cxn>
                  <a:cxn ang="0">
                    <a:pos x="18" y="182"/>
                  </a:cxn>
                  <a:cxn ang="0">
                    <a:pos x="18" y="185"/>
                  </a:cxn>
                  <a:cxn ang="0">
                    <a:pos x="5" y="186"/>
                  </a:cxn>
                  <a:cxn ang="0">
                    <a:pos x="5" y="182"/>
                  </a:cxn>
                  <a:cxn ang="0">
                    <a:pos x="18" y="182"/>
                  </a:cxn>
                  <a:cxn ang="0">
                    <a:pos x="16" y="90"/>
                  </a:cxn>
                  <a:cxn ang="0">
                    <a:pos x="16" y="93"/>
                  </a:cxn>
                  <a:cxn ang="0">
                    <a:pos x="2" y="94"/>
                  </a:cxn>
                  <a:cxn ang="0">
                    <a:pos x="2" y="90"/>
                  </a:cxn>
                  <a:cxn ang="0">
                    <a:pos x="16" y="90"/>
                  </a:cxn>
                  <a:cxn ang="0">
                    <a:pos x="13" y="0"/>
                  </a:cxn>
                  <a:cxn ang="0">
                    <a:pos x="13" y="4"/>
                  </a:cxn>
                  <a:cxn ang="0">
                    <a:pos x="0" y="5"/>
                  </a:cxn>
                  <a:cxn ang="0">
                    <a:pos x="0" y="1"/>
                  </a:cxn>
                  <a:cxn ang="0">
                    <a:pos x="13" y="0"/>
                  </a:cxn>
                </a:cxnLst>
                <a:rect l="0" t="0" r="r" b="b"/>
                <a:pathLst>
                  <a:path w="25" h="376">
                    <a:moveTo>
                      <a:pt x="22" y="308"/>
                    </a:moveTo>
                    <a:lnTo>
                      <a:pt x="23" y="342"/>
                    </a:lnTo>
                    <a:lnTo>
                      <a:pt x="22" y="351"/>
                    </a:lnTo>
                    <a:lnTo>
                      <a:pt x="21" y="365"/>
                    </a:lnTo>
                    <a:lnTo>
                      <a:pt x="23" y="365"/>
                    </a:lnTo>
                    <a:lnTo>
                      <a:pt x="25" y="376"/>
                    </a:lnTo>
                    <a:lnTo>
                      <a:pt x="12" y="374"/>
                    </a:lnTo>
                    <a:lnTo>
                      <a:pt x="10" y="365"/>
                    </a:lnTo>
                    <a:lnTo>
                      <a:pt x="17" y="365"/>
                    </a:lnTo>
                    <a:lnTo>
                      <a:pt x="18" y="350"/>
                    </a:lnTo>
                    <a:lnTo>
                      <a:pt x="21" y="327"/>
                    </a:lnTo>
                    <a:lnTo>
                      <a:pt x="21" y="326"/>
                    </a:lnTo>
                    <a:lnTo>
                      <a:pt x="22" y="309"/>
                    </a:lnTo>
                    <a:lnTo>
                      <a:pt x="22" y="308"/>
                    </a:lnTo>
                    <a:close/>
                    <a:moveTo>
                      <a:pt x="8" y="270"/>
                    </a:moveTo>
                    <a:lnTo>
                      <a:pt x="21" y="270"/>
                    </a:lnTo>
                    <a:lnTo>
                      <a:pt x="22" y="293"/>
                    </a:lnTo>
                    <a:lnTo>
                      <a:pt x="9" y="293"/>
                    </a:lnTo>
                    <a:lnTo>
                      <a:pt x="8" y="270"/>
                    </a:lnTo>
                    <a:close/>
                    <a:moveTo>
                      <a:pt x="18" y="182"/>
                    </a:moveTo>
                    <a:lnTo>
                      <a:pt x="18" y="185"/>
                    </a:lnTo>
                    <a:lnTo>
                      <a:pt x="5" y="186"/>
                    </a:lnTo>
                    <a:lnTo>
                      <a:pt x="5" y="182"/>
                    </a:lnTo>
                    <a:lnTo>
                      <a:pt x="18" y="182"/>
                    </a:lnTo>
                    <a:close/>
                    <a:moveTo>
                      <a:pt x="16" y="90"/>
                    </a:moveTo>
                    <a:lnTo>
                      <a:pt x="16" y="93"/>
                    </a:lnTo>
                    <a:lnTo>
                      <a:pt x="2" y="94"/>
                    </a:lnTo>
                    <a:lnTo>
                      <a:pt x="2" y="90"/>
                    </a:lnTo>
                    <a:lnTo>
                      <a:pt x="16" y="90"/>
                    </a:lnTo>
                    <a:close/>
                    <a:moveTo>
                      <a:pt x="13" y="0"/>
                    </a:moveTo>
                    <a:lnTo>
                      <a:pt x="13" y="4"/>
                    </a:lnTo>
                    <a:lnTo>
                      <a:pt x="0" y="5"/>
                    </a:lnTo>
                    <a:lnTo>
                      <a:pt x="0" y="1"/>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2" name="Freeform 136"/>
              <p:cNvSpPr>
                <a:spLocks noEditPoints="1"/>
              </p:cNvSpPr>
              <p:nvPr/>
            </p:nvSpPr>
            <p:spPr bwMode="auto">
              <a:xfrm>
                <a:off x="6137275" y="6069013"/>
                <a:ext cx="39688" cy="598488"/>
              </a:xfrm>
              <a:custGeom>
                <a:avLst/>
                <a:gdLst/>
                <a:ahLst/>
                <a:cxnLst>
                  <a:cxn ang="0">
                    <a:pos x="10" y="366"/>
                  </a:cxn>
                  <a:cxn ang="0">
                    <a:pos x="24" y="368"/>
                  </a:cxn>
                  <a:cxn ang="0">
                    <a:pos x="25" y="377"/>
                  </a:cxn>
                  <a:cxn ang="0">
                    <a:pos x="12" y="377"/>
                  </a:cxn>
                  <a:cxn ang="0">
                    <a:pos x="10" y="366"/>
                  </a:cxn>
                  <a:cxn ang="0">
                    <a:pos x="18" y="195"/>
                  </a:cxn>
                  <a:cxn ang="0">
                    <a:pos x="20" y="239"/>
                  </a:cxn>
                  <a:cxn ang="0">
                    <a:pos x="20" y="244"/>
                  </a:cxn>
                  <a:cxn ang="0">
                    <a:pos x="18" y="267"/>
                  </a:cxn>
                  <a:cxn ang="0">
                    <a:pos x="17" y="271"/>
                  </a:cxn>
                  <a:cxn ang="0">
                    <a:pos x="21" y="271"/>
                  </a:cxn>
                  <a:cxn ang="0">
                    <a:pos x="22" y="294"/>
                  </a:cxn>
                  <a:cxn ang="0">
                    <a:pos x="16" y="294"/>
                  </a:cxn>
                  <a:cxn ang="0">
                    <a:pos x="14" y="311"/>
                  </a:cxn>
                  <a:cxn ang="0">
                    <a:pos x="12" y="328"/>
                  </a:cxn>
                  <a:cxn ang="0">
                    <a:pos x="12" y="330"/>
                  </a:cxn>
                  <a:cxn ang="0">
                    <a:pos x="10" y="341"/>
                  </a:cxn>
                  <a:cxn ang="0">
                    <a:pos x="9" y="309"/>
                  </a:cxn>
                  <a:cxn ang="0">
                    <a:pos x="12" y="294"/>
                  </a:cxn>
                  <a:cxn ang="0">
                    <a:pos x="9" y="294"/>
                  </a:cxn>
                  <a:cxn ang="0">
                    <a:pos x="8" y="271"/>
                  </a:cxn>
                  <a:cxn ang="0">
                    <a:pos x="13" y="271"/>
                  </a:cxn>
                  <a:cxn ang="0">
                    <a:pos x="13" y="265"/>
                  </a:cxn>
                  <a:cxn ang="0">
                    <a:pos x="16" y="243"/>
                  </a:cxn>
                  <a:cxn ang="0">
                    <a:pos x="16" y="233"/>
                  </a:cxn>
                  <a:cxn ang="0">
                    <a:pos x="17" y="224"/>
                  </a:cxn>
                  <a:cxn ang="0">
                    <a:pos x="18" y="201"/>
                  </a:cxn>
                  <a:cxn ang="0">
                    <a:pos x="18" y="195"/>
                  </a:cxn>
                  <a:cxn ang="0">
                    <a:pos x="18" y="182"/>
                  </a:cxn>
                  <a:cxn ang="0">
                    <a:pos x="18" y="186"/>
                  </a:cxn>
                  <a:cxn ang="0">
                    <a:pos x="5" y="186"/>
                  </a:cxn>
                  <a:cxn ang="0">
                    <a:pos x="5" y="183"/>
                  </a:cxn>
                  <a:cxn ang="0">
                    <a:pos x="18" y="182"/>
                  </a:cxn>
                  <a:cxn ang="0">
                    <a:pos x="16" y="90"/>
                  </a:cxn>
                  <a:cxn ang="0">
                    <a:pos x="16" y="94"/>
                  </a:cxn>
                  <a:cxn ang="0">
                    <a:pos x="3" y="94"/>
                  </a:cxn>
                  <a:cxn ang="0">
                    <a:pos x="3" y="91"/>
                  </a:cxn>
                  <a:cxn ang="0">
                    <a:pos x="16" y="90"/>
                  </a:cxn>
                  <a:cxn ang="0">
                    <a:pos x="13" y="0"/>
                  </a:cxn>
                  <a:cxn ang="0">
                    <a:pos x="13" y="2"/>
                  </a:cxn>
                  <a:cxn ang="0">
                    <a:pos x="0" y="5"/>
                  </a:cxn>
                  <a:cxn ang="0">
                    <a:pos x="0" y="1"/>
                  </a:cxn>
                  <a:cxn ang="0">
                    <a:pos x="10" y="0"/>
                  </a:cxn>
                  <a:cxn ang="0">
                    <a:pos x="13" y="0"/>
                  </a:cxn>
                </a:cxnLst>
                <a:rect l="0" t="0" r="r" b="b"/>
                <a:pathLst>
                  <a:path w="25" h="377">
                    <a:moveTo>
                      <a:pt x="10" y="366"/>
                    </a:moveTo>
                    <a:lnTo>
                      <a:pt x="24" y="368"/>
                    </a:lnTo>
                    <a:lnTo>
                      <a:pt x="25" y="377"/>
                    </a:lnTo>
                    <a:lnTo>
                      <a:pt x="12" y="377"/>
                    </a:lnTo>
                    <a:lnTo>
                      <a:pt x="10" y="366"/>
                    </a:lnTo>
                    <a:close/>
                    <a:moveTo>
                      <a:pt x="18" y="195"/>
                    </a:moveTo>
                    <a:lnTo>
                      <a:pt x="20" y="239"/>
                    </a:lnTo>
                    <a:lnTo>
                      <a:pt x="20" y="244"/>
                    </a:lnTo>
                    <a:lnTo>
                      <a:pt x="18" y="267"/>
                    </a:lnTo>
                    <a:lnTo>
                      <a:pt x="17" y="271"/>
                    </a:lnTo>
                    <a:lnTo>
                      <a:pt x="21" y="271"/>
                    </a:lnTo>
                    <a:lnTo>
                      <a:pt x="22" y="294"/>
                    </a:lnTo>
                    <a:lnTo>
                      <a:pt x="16" y="294"/>
                    </a:lnTo>
                    <a:lnTo>
                      <a:pt x="14" y="311"/>
                    </a:lnTo>
                    <a:lnTo>
                      <a:pt x="12" y="328"/>
                    </a:lnTo>
                    <a:lnTo>
                      <a:pt x="12" y="330"/>
                    </a:lnTo>
                    <a:lnTo>
                      <a:pt x="10" y="341"/>
                    </a:lnTo>
                    <a:lnTo>
                      <a:pt x="9" y="309"/>
                    </a:lnTo>
                    <a:lnTo>
                      <a:pt x="12" y="294"/>
                    </a:lnTo>
                    <a:lnTo>
                      <a:pt x="9" y="294"/>
                    </a:lnTo>
                    <a:lnTo>
                      <a:pt x="8" y="271"/>
                    </a:lnTo>
                    <a:lnTo>
                      <a:pt x="13" y="271"/>
                    </a:lnTo>
                    <a:lnTo>
                      <a:pt x="13" y="265"/>
                    </a:lnTo>
                    <a:lnTo>
                      <a:pt x="16" y="243"/>
                    </a:lnTo>
                    <a:lnTo>
                      <a:pt x="16" y="233"/>
                    </a:lnTo>
                    <a:lnTo>
                      <a:pt x="17" y="224"/>
                    </a:lnTo>
                    <a:lnTo>
                      <a:pt x="18" y="201"/>
                    </a:lnTo>
                    <a:lnTo>
                      <a:pt x="18" y="195"/>
                    </a:lnTo>
                    <a:close/>
                    <a:moveTo>
                      <a:pt x="18" y="182"/>
                    </a:moveTo>
                    <a:lnTo>
                      <a:pt x="18" y="186"/>
                    </a:lnTo>
                    <a:lnTo>
                      <a:pt x="5" y="186"/>
                    </a:lnTo>
                    <a:lnTo>
                      <a:pt x="5" y="183"/>
                    </a:lnTo>
                    <a:lnTo>
                      <a:pt x="18" y="182"/>
                    </a:lnTo>
                    <a:close/>
                    <a:moveTo>
                      <a:pt x="16" y="90"/>
                    </a:moveTo>
                    <a:lnTo>
                      <a:pt x="16" y="94"/>
                    </a:lnTo>
                    <a:lnTo>
                      <a:pt x="3" y="94"/>
                    </a:lnTo>
                    <a:lnTo>
                      <a:pt x="3" y="91"/>
                    </a:lnTo>
                    <a:lnTo>
                      <a:pt x="16" y="90"/>
                    </a:lnTo>
                    <a:close/>
                    <a:moveTo>
                      <a:pt x="13" y="0"/>
                    </a:moveTo>
                    <a:lnTo>
                      <a:pt x="13" y="2"/>
                    </a:lnTo>
                    <a:lnTo>
                      <a:pt x="0" y="5"/>
                    </a:lnTo>
                    <a:lnTo>
                      <a:pt x="0" y="1"/>
                    </a:lnTo>
                    <a:lnTo>
                      <a:pt x="10" y="0"/>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3" name="Freeform 137"/>
              <p:cNvSpPr>
                <a:spLocks noEditPoints="1"/>
              </p:cNvSpPr>
              <p:nvPr/>
            </p:nvSpPr>
            <p:spPr bwMode="auto">
              <a:xfrm>
                <a:off x="6157913" y="6064250"/>
                <a:ext cx="39688" cy="603250"/>
              </a:xfrm>
              <a:custGeom>
                <a:avLst/>
                <a:gdLst/>
                <a:ahLst/>
                <a:cxnLst>
                  <a:cxn ang="0">
                    <a:pos x="11" y="371"/>
                  </a:cxn>
                  <a:cxn ang="0">
                    <a:pos x="25" y="371"/>
                  </a:cxn>
                  <a:cxn ang="0">
                    <a:pos x="25" y="380"/>
                  </a:cxn>
                  <a:cxn ang="0">
                    <a:pos x="12" y="380"/>
                  </a:cxn>
                  <a:cxn ang="0">
                    <a:pos x="11" y="371"/>
                  </a:cxn>
                  <a:cxn ang="0">
                    <a:pos x="21" y="272"/>
                  </a:cxn>
                  <a:cxn ang="0">
                    <a:pos x="22" y="297"/>
                  </a:cxn>
                  <a:cxn ang="0">
                    <a:pos x="9" y="297"/>
                  </a:cxn>
                  <a:cxn ang="0">
                    <a:pos x="8" y="274"/>
                  </a:cxn>
                  <a:cxn ang="0">
                    <a:pos x="21" y="272"/>
                  </a:cxn>
                  <a:cxn ang="0">
                    <a:pos x="16" y="83"/>
                  </a:cxn>
                  <a:cxn ang="0">
                    <a:pos x="16" y="115"/>
                  </a:cxn>
                  <a:cxn ang="0">
                    <a:pos x="15" y="141"/>
                  </a:cxn>
                  <a:cxn ang="0">
                    <a:pos x="15" y="149"/>
                  </a:cxn>
                  <a:cxn ang="0">
                    <a:pos x="13" y="164"/>
                  </a:cxn>
                  <a:cxn ang="0">
                    <a:pos x="12" y="183"/>
                  </a:cxn>
                  <a:cxn ang="0">
                    <a:pos x="12" y="185"/>
                  </a:cxn>
                  <a:cxn ang="0">
                    <a:pos x="16" y="185"/>
                  </a:cxn>
                  <a:cxn ang="0">
                    <a:pos x="17" y="156"/>
                  </a:cxn>
                  <a:cxn ang="0">
                    <a:pos x="20" y="217"/>
                  </a:cxn>
                  <a:cxn ang="0">
                    <a:pos x="19" y="237"/>
                  </a:cxn>
                  <a:cxn ang="0">
                    <a:pos x="19" y="245"/>
                  </a:cxn>
                  <a:cxn ang="0">
                    <a:pos x="21" y="247"/>
                  </a:cxn>
                  <a:cxn ang="0">
                    <a:pos x="21" y="255"/>
                  </a:cxn>
                  <a:cxn ang="0">
                    <a:pos x="19" y="254"/>
                  </a:cxn>
                  <a:cxn ang="0">
                    <a:pos x="13" y="246"/>
                  </a:cxn>
                  <a:cxn ang="0">
                    <a:pos x="12" y="237"/>
                  </a:cxn>
                  <a:cxn ang="0">
                    <a:pos x="16" y="191"/>
                  </a:cxn>
                  <a:cxn ang="0">
                    <a:pos x="16" y="189"/>
                  </a:cxn>
                  <a:cxn ang="0">
                    <a:pos x="11" y="189"/>
                  </a:cxn>
                  <a:cxn ang="0">
                    <a:pos x="9" y="206"/>
                  </a:cxn>
                  <a:cxn ang="0">
                    <a:pos x="8" y="228"/>
                  </a:cxn>
                  <a:cxn ang="0">
                    <a:pos x="8" y="237"/>
                  </a:cxn>
                  <a:cxn ang="0">
                    <a:pos x="7" y="242"/>
                  </a:cxn>
                  <a:cxn ang="0">
                    <a:pos x="5" y="198"/>
                  </a:cxn>
                  <a:cxn ang="0">
                    <a:pos x="7" y="189"/>
                  </a:cxn>
                  <a:cxn ang="0">
                    <a:pos x="5" y="189"/>
                  </a:cxn>
                  <a:cxn ang="0">
                    <a:pos x="5" y="185"/>
                  </a:cxn>
                  <a:cxn ang="0">
                    <a:pos x="7" y="185"/>
                  </a:cxn>
                  <a:cxn ang="0">
                    <a:pos x="8" y="182"/>
                  </a:cxn>
                  <a:cxn ang="0">
                    <a:pos x="9" y="162"/>
                  </a:cxn>
                  <a:cxn ang="0">
                    <a:pos x="9" y="148"/>
                  </a:cxn>
                  <a:cxn ang="0">
                    <a:pos x="11" y="140"/>
                  </a:cxn>
                  <a:cxn ang="0">
                    <a:pos x="12" y="114"/>
                  </a:cxn>
                  <a:cxn ang="0">
                    <a:pos x="13" y="96"/>
                  </a:cxn>
                  <a:cxn ang="0">
                    <a:pos x="3" y="97"/>
                  </a:cxn>
                  <a:cxn ang="0">
                    <a:pos x="3" y="93"/>
                  </a:cxn>
                  <a:cxn ang="0">
                    <a:pos x="7" y="93"/>
                  </a:cxn>
                  <a:cxn ang="0">
                    <a:pos x="15" y="92"/>
                  </a:cxn>
                  <a:cxn ang="0">
                    <a:pos x="16" y="83"/>
                  </a:cxn>
                  <a:cxn ang="0">
                    <a:pos x="13" y="0"/>
                  </a:cxn>
                  <a:cxn ang="0">
                    <a:pos x="13" y="4"/>
                  </a:cxn>
                  <a:cxn ang="0">
                    <a:pos x="11" y="4"/>
                  </a:cxn>
                  <a:cxn ang="0">
                    <a:pos x="4" y="5"/>
                  </a:cxn>
                  <a:cxn ang="0">
                    <a:pos x="0" y="5"/>
                  </a:cxn>
                  <a:cxn ang="0">
                    <a:pos x="0" y="3"/>
                  </a:cxn>
                  <a:cxn ang="0">
                    <a:pos x="13" y="0"/>
                  </a:cxn>
                </a:cxnLst>
                <a:rect l="0" t="0" r="r" b="b"/>
                <a:pathLst>
                  <a:path w="25" h="380">
                    <a:moveTo>
                      <a:pt x="11" y="371"/>
                    </a:moveTo>
                    <a:lnTo>
                      <a:pt x="25" y="371"/>
                    </a:lnTo>
                    <a:lnTo>
                      <a:pt x="25" y="380"/>
                    </a:lnTo>
                    <a:lnTo>
                      <a:pt x="12" y="380"/>
                    </a:lnTo>
                    <a:lnTo>
                      <a:pt x="11" y="371"/>
                    </a:lnTo>
                    <a:close/>
                    <a:moveTo>
                      <a:pt x="21" y="272"/>
                    </a:moveTo>
                    <a:lnTo>
                      <a:pt x="22" y="297"/>
                    </a:lnTo>
                    <a:lnTo>
                      <a:pt x="9" y="297"/>
                    </a:lnTo>
                    <a:lnTo>
                      <a:pt x="8" y="274"/>
                    </a:lnTo>
                    <a:lnTo>
                      <a:pt x="21" y="272"/>
                    </a:lnTo>
                    <a:close/>
                    <a:moveTo>
                      <a:pt x="16" y="83"/>
                    </a:moveTo>
                    <a:lnTo>
                      <a:pt x="16" y="115"/>
                    </a:lnTo>
                    <a:lnTo>
                      <a:pt x="15" y="141"/>
                    </a:lnTo>
                    <a:lnTo>
                      <a:pt x="15" y="149"/>
                    </a:lnTo>
                    <a:lnTo>
                      <a:pt x="13" y="164"/>
                    </a:lnTo>
                    <a:lnTo>
                      <a:pt x="12" y="183"/>
                    </a:lnTo>
                    <a:lnTo>
                      <a:pt x="12" y="185"/>
                    </a:lnTo>
                    <a:lnTo>
                      <a:pt x="16" y="185"/>
                    </a:lnTo>
                    <a:lnTo>
                      <a:pt x="17" y="156"/>
                    </a:lnTo>
                    <a:lnTo>
                      <a:pt x="20" y="217"/>
                    </a:lnTo>
                    <a:lnTo>
                      <a:pt x="19" y="237"/>
                    </a:lnTo>
                    <a:lnTo>
                      <a:pt x="19" y="245"/>
                    </a:lnTo>
                    <a:lnTo>
                      <a:pt x="21" y="247"/>
                    </a:lnTo>
                    <a:lnTo>
                      <a:pt x="21" y="255"/>
                    </a:lnTo>
                    <a:lnTo>
                      <a:pt x="19" y="254"/>
                    </a:lnTo>
                    <a:lnTo>
                      <a:pt x="13" y="246"/>
                    </a:lnTo>
                    <a:lnTo>
                      <a:pt x="12" y="237"/>
                    </a:lnTo>
                    <a:lnTo>
                      <a:pt x="16" y="191"/>
                    </a:lnTo>
                    <a:lnTo>
                      <a:pt x="16" y="189"/>
                    </a:lnTo>
                    <a:lnTo>
                      <a:pt x="11" y="189"/>
                    </a:lnTo>
                    <a:lnTo>
                      <a:pt x="9" y="206"/>
                    </a:lnTo>
                    <a:lnTo>
                      <a:pt x="8" y="228"/>
                    </a:lnTo>
                    <a:lnTo>
                      <a:pt x="8" y="237"/>
                    </a:lnTo>
                    <a:lnTo>
                      <a:pt x="7" y="242"/>
                    </a:lnTo>
                    <a:lnTo>
                      <a:pt x="5" y="198"/>
                    </a:lnTo>
                    <a:lnTo>
                      <a:pt x="7" y="189"/>
                    </a:lnTo>
                    <a:lnTo>
                      <a:pt x="5" y="189"/>
                    </a:lnTo>
                    <a:lnTo>
                      <a:pt x="5" y="185"/>
                    </a:lnTo>
                    <a:lnTo>
                      <a:pt x="7" y="185"/>
                    </a:lnTo>
                    <a:lnTo>
                      <a:pt x="8" y="182"/>
                    </a:lnTo>
                    <a:lnTo>
                      <a:pt x="9" y="162"/>
                    </a:lnTo>
                    <a:lnTo>
                      <a:pt x="9" y="148"/>
                    </a:lnTo>
                    <a:lnTo>
                      <a:pt x="11" y="140"/>
                    </a:lnTo>
                    <a:lnTo>
                      <a:pt x="12" y="114"/>
                    </a:lnTo>
                    <a:lnTo>
                      <a:pt x="13" y="96"/>
                    </a:lnTo>
                    <a:lnTo>
                      <a:pt x="3" y="97"/>
                    </a:lnTo>
                    <a:lnTo>
                      <a:pt x="3" y="93"/>
                    </a:lnTo>
                    <a:lnTo>
                      <a:pt x="7" y="93"/>
                    </a:lnTo>
                    <a:lnTo>
                      <a:pt x="15" y="92"/>
                    </a:lnTo>
                    <a:lnTo>
                      <a:pt x="16" y="83"/>
                    </a:lnTo>
                    <a:close/>
                    <a:moveTo>
                      <a:pt x="13" y="0"/>
                    </a:moveTo>
                    <a:lnTo>
                      <a:pt x="13" y="4"/>
                    </a:lnTo>
                    <a:lnTo>
                      <a:pt x="11" y="4"/>
                    </a:lnTo>
                    <a:lnTo>
                      <a:pt x="4" y="5"/>
                    </a:lnTo>
                    <a:lnTo>
                      <a:pt x="0" y="5"/>
                    </a:lnTo>
                    <a:lnTo>
                      <a:pt x="0" y="3"/>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4" name="Freeform 138"/>
              <p:cNvSpPr>
                <a:spLocks noEditPoints="1"/>
              </p:cNvSpPr>
              <p:nvPr/>
            </p:nvSpPr>
            <p:spPr bwMode="auto">
              <a:xfrm>
                <a:off x="6178550" y="6015038"/>
                <a:ext cx="39688" cy="654050"/>
              </a:xfrm>
              <a:custGeom>
                <a:avLst/>
                <a:gdLst/>
                <a:ahLst/>
                <a:cxnLst>
                  <a:cxn ang="0">
                    <a:pos x="25" y="402"/>
                  </a:cxn>
                  <a:cxn ang="0">
                    <a:pos x="25" y="412"/>
                  </a:cxn>
                  <a:cxn ang="0">
                    <a:pos x="12" y="411"/>
                  </a:cxn>
                  <a:cxn ang="0">
                    <a:pos x="12" y="402"/>
                  </a:cxn>
                  <a:cxn ang="0">
                    <a:pos x="25" y="402"/>
                  </a:cxn>
                  <a:cxn ang="0">
                    <a:pos x="21" y="303"/>
                  </a:cxn>
                  <a:cxn ang="0">
                    <a:pos x="23" y="328"/>
                  </a:cxn>
                  <a:cxn ang="0">
                    <a:pos x="9" y="328"/>
                  </a:cxn>
                  <a:cxn ang="0">
                    <a:pos x="8" y="303"/>
                  </a:cxn>
                  <a:cxn ang="0">
                    <a:pos x="21" y="303"/>
                  </a:cxn>
                  <a:cxn ang="0">
                    <a:pos x="20" y="268"/>
                  </a:cxn>
                  <a:cxn ang="0">
                    <a:pos x="20" y="273"/>
                  </a:cxn>
                  <a:cxn ang="0">
                    <a:pos x="11" y="281"/>
                  </a:cxn>
                  <a:cxn ang="0">
                    <a:pos x="15" y="284"/>
                  </a:cxn>
                  <a:cxn ang="0">
                    <a:pos x="19" y="285"/>
                  </a:cxn>
                  <a:cxn ang="0">
                    <a:pos x="21" y="285"/>
                  </a:cxn>
                  <a:cxn ang="0">
                    <a:pos x="21" y="290"/>
                  </a:cxn>
                  <a:cxn ang="0">
                    <a:pos x="13" y="289"/>
                  </a:cxn>
                  <a:cxn ang="0">
                    <a:pos x="8" y="286"/>
                  </a:cxn>
                  <a:cxn ang="0">
                    <a:pos x="8" y="278"/>
                  </a:cxn>
                  <a:cxn ang="0">
                    <a:pos x="20" y="268"/>
                  </a:cxn>
                  <a:cxn ang="0">
                    <a:pos x="16" y="142"/>
                  </a:cxn>
                  <a:cxn ang="0">
                    <a:pos x="17" y="150"/>
                  </a:cxn>
                  <a:cxn ang="0">
                    <a:pos x="15" y="154"/>
                  </a:cxn>
                  <a:cxn ang="0">
                    <a:pos x="13" y="158"/>
                  </a:cxn>
                  <a:cxn ang="0">
                    <a:pos x="13" y="161"/>
                  </a:cxn>
                  <a:cxn ang="0">
                    <a:pos x="12" y="175"/>
                  </a:cxn>
                  <a:cxn ang="0">
                    <a:pos x="9" y="214"/>
                  </a:cxn>
                  <a:cxn ang="0">
                    <a:pos x="19" y="213"/>
                  </a:cxn>
                  <a:cxn ang="0">
                    <a:pos x="19" y="217"/>
                  </a:cxn>
                  <a:cxn ang="0">
                    <a:pos x="8" y="218"/>
                  </a:cxn>
                  <a:cxn ang="0">
                    <a:pos x="8" y="223"/>
                  </a:cxn>
                  <a:cxn ang="0">
                    <a:pos x="7" y="248"/>
                  </a:cxn>
                  <a:cxn ang="0">
                    <a:pos x="4" y="187"/>
                  </a:cxn>
                  <a:cxn ang="0">
                    <a:pos x="6" y="174"/>
                  </a:cxn>
                  <a:cxn ang="0">
                    <a:pos x="7" y="162"/>
                  </a:cxn>
                  <a:cxn ang="0">
                    <a:pos x="7" y="158"/>
                  </a:cxn>
                  <a:cxn ang="0">
                    <a:pos x="9" y="153"/>
                  </a:cxn>
                  <a:cxn ang="0">
                    <a:pos x="15" y="144"/>
                  </a:cxn>
                  <a:cxn ang="0">
                    <a:pos x="16" y="142"/>
                  </a:cxn>
                  <a:cxn ang="0">
                    <a:pos x="12" y="0"/>
                  </a:cxn>
                  <a:cxn ang="0">
                    <a:pos x="13" y="32"/>
                  </a:cxn>
                  <a:cxn ang="0">
                    <a:pos x="12" y="32"/>
                  </a:cxn>
                  <a:cxn ang="0">
                    <a:pos x="12" y="44"/>
                  </a:cxn>
                  <a:cxn ang="0">
                    <a:pos x="8" y="82"/>
                  </a:cxn>
                  <a:cxn ang="0">
                    <a:pos x="7" y="95"/>
                  </a:cxn>
                  <a:cxn ang="0">
                    <a:pos x="6" y="123"/>
                  </a:cxn>
                  <a:cxn ang="0">
                    <a:pos x="16" y="120"/>
                  </a:cxn>
                  <a:cxn ang="0">
                    <a:pos x="16" y="124"/>
                  </a:cxn>
                  <a:cxn ang="0">
                    <a:pos x="6" y="127"/>
                  </a:cxn>
                  <a:cxn ang="0">
                    <a:pos x="4" y="128"/>
                  </a:cxn>
                  <a:cxn ang="0">
                    <a:pos x="3" y="141"/>
                  </a:cxn>
                  <a:cxn ang="0">
                    <a:pos x="3" y="93"/>
                  </a:cxn>
                  <a:cxn ang="0">
                    <a:pos x="4" y="81"/>
                  </a:cxn>
                  <a:cxn ang="0">
                    <a:pos x="8" y="43"/>
                  </a:cxn>
                  <a:cxn ang="0">
                    <a:pos x="8" y="34"/>
                  </a:cxn>
                  <a:cxn ang="0">
                    <a:pos x="3" y="35"/>
                  </a:cxn>
                  <a:cxn ang="0">
                    <a:pos x="0" y="35"/>
                  </a:cxn>
                  <a:cxn ang="0">
                    <a:pos x="0" y="31"/>
                  </a:cxn>
                  <a:cxn ang="0">
                    <a:pos x="9" y="30"/>
                  </a:cxn>
                  <a:cxn ang="0">
                    <a:pos x="12" y="0"/>
                  </a:cxn>
                </a:cxnLst>
                <a:rect l="0" t="0" r="r" b="b"/>
                <a:pathLst>
                  <a:path w="25" h="412">
                    <a:moveTo>
                      <a:pt x="25" y="402"/>
                    </a:moveTo>
                    <a:lnTo>
                      <a:pt x="25" y="412"/>
                    </a:lnTo>
                    <a:lnTo>
                      <a:pt x="12" y="411"/>
                    </a:lnTo>
                    <a:lnTo>
                      <a:pt x="12" y="402"/>
                    </a:lnTo>
                    <a:lnTo>
                      <a:pt x="25" y="402"/>
                    </a:lnTo>
                    <a:close/>
                    <a:moveTo>
                      <a:pt x="21" y="303"/>
                    </a:moveTo>
                    <a:lnTo>
                      <a:pt x="23" y="328"/>
                    </a:lnTo>
                    <a:lnTo>
                      <a:pt x="9" y="328"/>
                    </a:lnTo>
                    <a:lnTo>
                      <a:pt x="8" y="303"/>
                    </a:lnTo>
                    <a:lnTo>
                      <a:pt x="21" y="303"/>
                    </a:lnTo>
                    <a:close/>
                    <a:moveTo>
                      <a:pt x="20" y="268"/>
                    </a:moveTo>
                    <a:lnTo>
                      <a:pt x="20" y="273"/>
                    </a:lnTo>
                    <a:lnTo>
                      <a:pt x="11" y="281"/>
                    </a:lnTo>
                    <a:lnTo>
                      <a:pt x="15" y="284"/>
                    </a:lnTo>
                    <a:lnTo>
                      <a:pt x="19" y="285"/>
                    </a:lnTo>
                    <a:lnTo>
                      <a:pt x="21" y="285"/>
                    </a:lnTo>
                    <a:lnTo>
                      <a:pt x="21" y="290"/>
                    </a:lnTo>
                    <a:lnTo>
                      <a:pt x="13" y="289"/>
                    </a:lnTo>
                    <a:lnTo>
                      <a:pt x="8" y="286"/>
                    </a:lnTo>
                    <a:lnTo>
                      <a:pt x="8" y="278"/>
                    </a:lnTo>
                    <a:lnTo>
                      <a:pt x="20" y="268"/>
                    </a:lnTo>
                    <a:close/>
                    <a:moveTo>
                      <a:pt x="16" y="142"/>
                    </a:moveTo>
                    <a:lnTo>
                      <a:pt x="17" y="150"/>
                    </a:lnTo>
                    <a:lnTo>
                      <a:pt x="15" y="154"/>
                    </a:lnTo>
                    <a:lnTo>
                      <a:pt x="13" y="158"/>
                    </a:lnTo>
                    <a:lnTo>
                      <a:pt x="13" y="161"/>
                    </a:lnTo>
                    <a:lnTo>
                      <a:pt x="12" y="175"/>
                    </a:lnTo>
                    <a:lnTo>
                      <a:pt x="9" y="214"/>
                    </a:lnTo>
                    <a:lnTo>
                      <a:pt x="19" y="213"/>
                    </a:lnTo>
                    <a:lnTo>
                      <a:pt x="19" y="217"/>
                    </a:lnTo>
                    <a:lnTo>
                      <a:pt x="8" y="218"/>
                    </a:lnTo>
                    <a:lnTo>
                      <a:pt x="8" y="223"/>
                    </a:lnTo>
                    <a:lnTo>
                      <a:pt x="7" y="248"/>
                    </a:lnTo>
                    <a:lnTo>
                      <a:pt x="4" y="187"/>
                    </a:lnTo>
                    <a:lnTo>
                      <a:pt x="6" y="174"/>
                    </a:lnTo>
                    <a:lnTo>
                      <a:pt x="7" y="162"/>
                    </a:lnTo>
                    <a:lnTo>
                      <a:pt x="7" y="158"/>
                    </a:lnTo>
                    <a:lnTo>
                      <a:pt x="9" y="153"/>
                    </a:lnTo>
                    <a:lnTo>
                      <a:pt x="15" y="144"/>
                    </a:lnTo>
                    <a:lnTo>
                      <a:pt x="16" y="142"/>
                    </a:lnTo>
                    <a:close/>
                    <a:moveTo>
                      <a:pt x="12" y="0"/>
                    </a:moveTo>
                    <a:lnTo>
                      <a:pt x="13" y="32"/>
                    </a:lnTo>
                    <a:lnTo>
                      <a:pt x="12" y="32"/>
                    </a:lnTo>
                    <a:lnTo>
                      <a:pt x="12" y="44"/>
                    </a:lnTo>
                    <a:lnTo>
                      <a:pt x="8" y="82"/>
                    </a:lnTo>
                    <a:lnTo>
                      <a:pt x="7" y="95"/>
                    </a:lnTo>
                    <a:lnTo>
                      <a:pt x="6" y="123"/>
                    </a:lnTo>
                    <a:lnTo>
                      <a:pt x="16" y="120"/>
                    </a:lnTo>
                    <a:lnTo>
                      <a:pt x="16" y="124"/>
                    </a:lnTo>
                    <a:lnTo>
                      <a:pt x="6" y="127"/>
                    </a:lnTo>
                    <a:lnTo>
                      <a:pt x="4" y="128"/>
                    </a:lnTo>
                    <a:lnTo>
                      <a:pt x="3" y="141"/>
                    </a:lnTo>
                    <a:lnTo>
                      <a:pt x="3" y="93"/>
                    </a:lnTo>
                    <a:lnTo>
                      <a:pt x="4" y="81"/>
                    </a:lnTo>
                    <a:lnTo>
                      <a:pt x="8" y="43"/>
                    </a:lnTo>
                    <a:lnTo>
                      <a:pt x="8" y="34"/>
                    </a:lnTo>
                    <a:lnTo>
                      <a:pt x="3" y="35"/>
                    </a:lnTo>
                    <a:lnTo>
                      <a:pt x="0" y="35"/>
                    </a:lnTo>
                    <a:lnTo>
                      <a:pt x="0" y="31"/>
                    </a:lnTo>
                    <a:lnTo>
                      <a:pt x="9" y="30"/>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5" name="Freeform 139"/>
              <p:cNvSpPr>
                <a:spLocks noEditPoints="1"/>
              </p:cNvSpPr>
              <p:nvPr/>
            </p:nvSpPr>
            <p:spPr bwMode="auto">
              <a:xfrm>
                <a:off x="6199188" y="5956300"/>
                <a:ext cx="42863" cy="712788"/>
              </a:xfrm>
              <a:custGeom>
                <a:avLst/>
                <a:gdLst/>
                <a:ahLst/>
                <a:cxnLst>
                  <a:cxn ang="0">
                    <a:pos x="25" y="439"/>
                  </a:cxn>
                  <a:cxn ang="0">
                    <a:pos x="27" y="449"/>
                  </a:cxn>
                  <a:cxn ang="0">
                    <a:pos x="14" y="449"/>
                  </a:cxn>
                  <a:cxn ang="0">
                    <a:pos x="14" y="439"/>
                  </a:cxn>
                  <a:cxn ang="0">
                    <a:pos x="25" y="439"/>
                  </a:cxn>
                  <a:cxn ang="0">
                    <a:pos x="23" y="339"/>
                  </a:cxn>
                  <a:cxn ang="0">
                    <a:pos x="24" y="365"/>
                  </a:cxn>
                  <a:cxn ang="0">
                    <a:pos x="11" y="365"/>
                  </a:cxn>
                  <a:cxn ang="0">
                    <a:pos x="10" y="340"/>
                  </a:cxn>
                  <a:cxn ang="0">
                    <a:pos x="23" y="339"/>
                  </a:cxn>
                  <a:cxn ang="0">
                    <a:pos x="23" y="321"/>
                  </a:cxn>
                  <a:cxn ang="0">
                    <a:pos x="23" y="326"/>
                  </a:cxn>
                  <a:cxn ang="0">
                    <a:pos x="11" y="327"/>
                  </a:cxn>
                  <a:cxn ang="0">
                    <a:pos x="10" y="327"/>
                  </a:cxn>
                  <a:cxn ang="0">
                    <a:pos x="10" y="322"/>
                  </a:cxn>
                  <a:cxn ang="0">
                    <a:pos x="11" y="322"/>
                  </a:cxn>
                  <a:cxn ang="0">
                    <a:pos x="23" y="321"/>
                  </a:cxn>
                  <a:cxn ang="0">
                    <a:pos x="21" y="292"/>
                  </a:cxn>
                  <a:cxn ang="0">
                    <a:pos x="21" y="298"/>
                  </a:cxn>
                  <a:cxn ang="0">
                    <a:pos x="20" y="300"/>
                  </a:cxn>
                  <a:cxn ang="0">
                    <a:pos x="8" y="309"/>
                  </a:cxn>
                  <a:cxn ang="0">
                    <a:pos x="8" y="304"/>
                  </a:cxn>
                  <a:cxn ang="0">
                    <a:pos x="21" y="292"/>
                  </a:cxn>
                  <a:cxn ang="0">
                    <a:pos x="20" y="249"/>
                  </a:cxn>
                  <a:cxn ang="0">
                    <a:pos x="20" y="251"/>
                  </a:cxn>
                  <a:cxn ang="0">
                    <a:pos x="7" y="254"/>
                  </a:cxn>
                  <a:cxn ang="0">
                    <a:pos x="7" y="250"/>
                  </a:cxn>
                  <a:cxn ang="0">
                    <a:pos x="20" y="249"/>
                  </a:cxn>
                  <a:cxn ang="0">
                    <a:pos x="17" y="171"/>
                  </a:cxn>
                  <a:cxn ang="0">
                    <a:pos x="17" y="177"/>
                  </a:cxn>
                  <a:cxn ang="0">
                    <a:pos x="10" y="181"/>
                  </a:cxn>
                  <a:cxn ang="0">
                    <a:pos x="19" y="187"/>
                  </a:cxn>
                  <a:cxn ang="0">
                    <a:pos x="19" y="192"/>
                  </a:cxn>
                  <a:cxn ang="0">
                    <a:pos x="7" y="185"/>
                  </a:cxn>
                  <a:cxn ang="0">
                    <a:pos x="4" y="186"/>
                  </a:cxn>
                  <a:cxn ang="0">
                    <a:pos x="4" y="178"/>
                  </a:cxn>
                  <a:cxn ang="0">
                    <a:pos x="11" y="174"/>
                  </a:cxn>
                  <a:cxn ang="0">
                    <a:pos x="17" y="171"/>
                  </a:cxn>
                  <a:cxn ang="0">
                    <a:pos x="17" y="154"/>
                  </a:cxn>
                  <a:cxn ang="0">
                    <a:pos x="17" y="158"/>
                  </a:cxn>
                  <a:cxn ang="0">
                    <a:pos x="4" y="161"/>
                  </a:cxn>
                  <a:cxn ang="0">
                    <a:pos x="4" y="157"/>
                  </a:cxn>
                  <a:cxn ang="0">
                    <a:pos x="17" y="154"/>
                  </a:cxn>
                  <a:cxn ang="0">
                    <a:pos x="15" y="61"/>
                  </a:cxn>
                  <a:cxn ang="0">
                    <a:pos x="15" y="65"/>
                  </a:cxn>
                  <a:cxn ang="0">
                    <a:pos x="2" y="69"/>
                  </a:cxn>
                  <a:cxn ang="0">
                    <a:pos x="2" y="65"/>
                  </a:cxn>
                  <a:cxn ang="0">
                    <a:pos x="15" y="61"/>
                  </a:cxn>
                  <a:cxn ang="0">
                    <a:pos x="6" y="0"/>
                  </a:cxn>
                  <a:cxn ang="0">
                    <a:pos x="7" y="0"/>
                  </a:cxn>
                  <a:cxn ang="0">
                    <a:pos x="6" y="8"/>
                  </a:cxn>
                  <a:cxn ang="0">
                    <a:pos x="0" y="59"/>
                  </a:cxn>
                  <a:cxn ang="0">
                    <a:pos x="0" y="26"/>
                  </a:cxn>
                  <a:cxn ang="0">
                    <a:pos x="2" y="7"/>
                  </a:cxn>
                  <a:cxn ang="0">
                    <a:pos x="3" y="1"/>
                  </a:cxn>
                  <a:cxn ang="0">
                    <a:pos x="6" y="0"/>
                  </a:cxn>
                </a:cxnLst>
                <a:rect l="0" t="0" r="r" b="b"/>
                <a:pathLst>
                  <a:path w="27" h="449">
                    <a:moveTo>
                      <a:pt x="25" y="439"/>
                    </a:moveTo>
                    <a:lnTo>
                      <a:pt x="27" y="449"/>
                    </a:lnTo>
                    <a:lnTo>
                      <a:pt x="14" y="449"/>
                    </a:lnTo>
                    <a:lnTo>
                      <a:pt x="14" y="439"/>
                    </a:lnTo>
                    <a:lnTo>
                      <a:pt x="25" y="439"/>
                    </a:lnTo>
                    <a:close/>
                    <a:moveTo>
                      <a:pt x="23" y="339"/>
                    </a:moveTo>
                    <a:lnTo>
                      <a:pt x="24" y="365"/>
                    </a:lnTo>
                    <a:lnTo>
                      <a:pt x="11" y="365"/>
                    </a:lnTo>
                    <a:lnTo>
                      <a:pt x="10" y="340"/>
                    </a:lnTo>
                    <a:lnTo>
                      <a:pt x="23" y="339"/>
                    </a:lnTo>
                    <a:close/>
                    <a:moveTo>
                      <a:pt x="23" y="321"/>
                    </a:moveTo>
                    <a:lnTo>
                      <a:pt x="23" y="326"/>
                    </a:lnTo>
                    <a:lnTo>
                      <a:pt x="11" y="327"/>
                    </a:lnTo>
                    <a:lnTo>
                      <a:pt x="10" y="327"/>
                    </a:lnTo>
                    <a:lnTo>
                      <a:pt x="10" y="322"/>
                    </a:lnTo>
                    <a:lnTo>
                      <a:pt x="11" y="322"/>
                    </a:lnTo>
                    <a:lnTo>
                      <a:pt x="23" y="321"/>
                    </a:lnTo>
                    <a:close/>
                    <a:moveTo>
                      <a:pt x="21" y="292"/>
                    </a:moveTo>
                    <a:lnTo>
                      <a:pt x="21" y="298"/>
                    </a:lnTo>
                    <a:lnTo>
                      <a:pt x="20" y="300"/>
                    </a:lnTo>
                    <a:lnTo>
                      <a:pt x="8" y="309"/>
                    </a:lnTo>
                    <a:lnTo>
                      <a:pt x="8" y="304"/>
                    </a:lnTo>
                    <a:lnTo>
                      <a:pt x="21" y="292"/>
                    </a:lnTo>
                    <a:close/>
                    <a:moveTo>
                      <a:pt x="20" y="249"/>
                    </a:moveTo>
                    <a:lnTo>
                      <a:pt x="20" y="251"/>
                    </a:lnTo>
                    <a:lnTo>
                      <a:pt x="7" y="254"/>
                    </a:lnTo>
                    <a:lnTo>
                      <a:pt x="7" y="250"/>
                    </a:lnTo>
                    <a:lnTo>
                      <a:pt x="20" y="249"/>
                    </a:lnTo>
                    <a:close/>
                    <a:moveTo>
                      <a:pt x="17" y="171"/>
                    </a:moveTo>
                    <a:lnTo>
                      <a:pt x="17" y="177"/>
                    </a:lnTo>
                    <a:lnTo>
                      <a:pt x="10" y="181"/>
                    </a:lnTo>
                    <a:lnTo>
                      <a:pt x="19" y="187"/>
                    </a:lnTo>
                    <a:lnTo>
                      <a:pt x="19" y="192"/>
                    </a:lnTo>
                    <a:lnTo>
                      <a:pt x="7" y="185"/>
                    </a:lnTo>
                    <a:lnTo>
                      <a:pt x="4" y="186"/>
                    </a:lnTo>
                    <a:lnTo>
                      <a:pt x="4" y="178"/>
                    </a:lnTo>
                    <a:lnTo>
                      <a:pt x="11" y="174"/>
                    </a:lnTo>
                    <a:lnTo>
                      <a:pt x="17" y="171"/>
                    </a:lnTo>
                    <a:close/>
                    <a:moveTo>
                      <a:pt x="17" y="154"/>
                    </a:moveTo>
                    <a:lnTo>
                      <a:pt x="17" y="158"/>
                    </a:lnTo>
                    <a:lnTo>
                      <a:pt x="4" y="161"/>
                    </a:lnTo>
                    <a:lnTo>
                      <a:pt x="4" y="157"/>
                    </a:lnTo>
                    <a:lnTo>
                      <a:pt x="17" y="154"/>
                    </a:lnTo>
                    <a:close/>
                    <a:moveTo>
                      <a:pt x="15" y="61"/>
                    </a:moveTo>
                    <a:lnTo>
                      <a:pt x="15" y="65"/>
                    </a:lnTo>
                    <a:lnTo>
                      <a:pt x="2" y="69"/>
                    </a:lnTo>
                    <a:lnTo>
                      <a:pt x="2" y="65"/>
                    </a:lnTo>
                    <a:lnTo>
                      <a:pt x="15" y="61"/>
                    </a:lnTo>
                    <a:close/>
                    <a:moveTo>
                      <a:pt x="6" y="0"/>
                    </a:moveTo>
                    <a:lnTo>
                      <a:pt x="7" y="0"/>
                    </a:lnTo>
                    <a:lnTo>
                      <a:pt x="6" y="8"/>
                    </a:lnTo>
                    <a:lnTo>
                      <a:pt x="0" y="59"/>
                    </a:lnTo>
                    <a:lnTo>
                      <a:pt x="0" y="26"/>
                    </a:lnTo>
                    <a:lnTo>
                      <a:pt x="2" y="7"/>
                    </a:lnTo>
                    <a:lnTo>
                      <a:pt x="3" y="1"/>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6" name="Freeform 140"/>
              <p:cNvSpPr>
                <a:spLocks noEditPoints="1"/>
              </p:cNvSpPr>
              <p:nvPr/>
            </p:nvSpPr>
            <p:spPr bwMode="auto">
              <a:xfrm>
                <a:off x="6223000" y="6048375"/>
                <a:ext cx="39688" cy="620713"/>
              </a:xfrm>
              <a:custGeom>
                <a:avLst/>
                <a:gdLst/>
                <a:ahLst/>
                <a:cxnLst>
                  <a:cxn ang="0">
                    <a:pos x="25" y="379"/>
                  </a:cxn>
                  <a:cxn ang="0">
                    <a:pos x="25" y="391"/>
                  </a:cxn>
                  <a:cxn ang="0">
                    <a:pos x="12" y="391"/>
                  </a:cxn>
                  <a:cxn ang="0">
                    <a:pos x="12" y="381"/>
                  </a:cxn>
                  <a:cxn ang="0">
                    <a:pos x="25" y="379"/>
                  </a:cxn>
                  <a:cxn ang="0">
                    <a:pos x="21" y="280"/>
                  </a:cxn>
                  <a:cxn ang="0">
                    <a:pos x="22" y="307"/>
                  </a:cxn>
                  <a:cxn ang="0">
                    <a:pos x="9" y="307"/>
                  </a:cxn>
                  <a:cxn ang="0">
                    <a:pos x="8" y="281"/>
                  </a:cxn>
                  <a:cxn ang="0">
                    <a:pos x="13" y="281"/>
                  </a:cxn>
                  <a:cxn ang="0">
                    <a:pos x="21" y="280"/>
                  </a:cxn>
                  <a:cxn ang="0">
                    <a:pos x="21" y="260"/>
                  </a:cxn>
                  <a:cxn ang="0">
                    <a:pos x="21" y="267"/>
                  </a:cxn>
                  <a:cxn ang="0">
                    <a:pos x="8" y="268"/>
                  </a:cxn>
                  <a:cxn ang="0">
                    <a:pos x="8" y="263"/>
                  </a:cxn>
                  <a:cxn ang="0">
                    <a:pos x="21" y="260"/>
                  </a:cxn>
                  <a:cxn ang="0">
                    <a:pos x="20" y="223"/>
                  </a:cxn>
                  <a:cxn ang="0">
                    <a:pos x="20" y="229"/>
                  </a:cxn>
                  <a:cxn ang="0">
                    <a:pos x="6" y="240"/>
                  </a:cxn>
                  <a:cxn ang="0">
                    <a:pos x="6" y="234"/>
                  </a:cxn>
                  <a:cxn ang="0">
                    <a:pos x="20" y="223"/>
                  </a:cxn>
                  <a:cxn ang="0">
                    <a:pos x="18" y="188"/>
                  </a:cxn>
                  <a:cxn ang="0">
                    <a:pos x="18" y="192"/>
                  </a:cxn>
                  <a:cxn ang="0">
                    <a:pos x="5" y="193"/>
                  </a:cxn>
                  <a:cxn ang="0">
                    <a:pos x="5" y="191"/>
                  </a:cxn>
                  <a:cxn ang="0">
                    <a:pos x="13" y="189"/>
                  </a:cxn>
                  <a:cxn ang="0">
                    <a:pos x="18" y="188"/>
                  </a:cxn>
                  <a:cxn ang="0">
                    <a:pos x="4" y="129"/>
                  </a:cxn>
                  <a:cxn ang="0">
                    <a:pos x="17" y="138"/>
                  </a:cxn>
                  <a:cxn ang="0">
                    <a:pos x="17" y="145"/>
                  </a:cxn>
                  <a:cxn ang="0">
                    <a:pos x="4" y="134"/>
                  </a:cxn>
                  <a:cxn ang="0">
                    <a:pos x="4" y="129"/>
                  </a:cxn>
                  <a:cxn ang="0">
                    <a:pos x="16" y="111"/>
                  </a:cxn>
                  <a:cxn ang="0">
                    <a:pos x="16" y="115"/>
                  </a:cxn>
                  <a:cxn ang="0">
                    <a:pos x="8" y="117"/>
                  </a:cxn>
                  <a:cxn ang="0">
                    <a:pos x="2" y="119"/>
                  </a:cxn>
                  <a:cxn ang="0">
                    <a:pos x="2" y="113"/>
                  </a:cxn>
                  <a:cxn ang="0">
                    <a:pos x="8" y="112"/>
                  </a:cxn>
                  <a:cxn ang="0">
                    <a:pos x="16" y="111"/>
                  </a:cxn>
                  <a:cxn ang="0">
                    <a:pos x="16" y="94"/>
                  </a:cxn>
                  <a:cxn ang="0">
                    <a:pos x="16" y="98"/>
                  </a:cxn>
                  <a:cxn ang="0">
                    <a:pos x="2" y="100"/>
                  </a:cxn>
                  <a:cxn ang="0">
                    <a:pos x="2" y="96"/>
                  </a:cxn>
                  <a:cxn ang="0">
                    <a:pos x="16" y="94"/>
                  </a:cxn>
                  <a:cxn ang="0">
                    <a:pos x="12" y="0"/>
                  </a:cxn>
                  <a:cxn ang="0">
                    <a:pos x="13" y="5"/>
                  </a:cxn>
                  <a:cxn ang="0">
                    <a:pos x="0" y="7"/>
                  </a:cxn>
                  <a:cxn ang="0">
                    <a:pos x="0" y="3"/>
                  </a:cxn>
                  <a:cxn ang="0">
                    <a:pos x="12" y="0"/>
                  </a:cxn>
                </a:cxnLst>
                <a:rect l="0" t="0" r="r" b="b"/>
                <a:pathLst>
                  <a:path w="25" h="391">
                    <a:moveTo>
                      <a:pt x="25" y="379"/>
                    </a:moveTo>
                    <a:lnTo>
                      <a:pt x="25" y="391"/>
                    </a:lnTo>
                    <a:lnTo>
                      <a:pt x="12" y="391"/>
                    </a:lnTo>
                    <a:lnTo>
                      <a:pt x="12" y="381"/>
                    </a:lnTo>
                    <a:lnTo>
                      <a:pt x="25" y="379"/>
                    </a:lnTo>
                    <a:close/>
                    <a:moveTo>
                      <a:pt x="21" y="280"/>
                    </a:moveTo>
                    <a:lnTo>
                      <a:pt x="22" y="307"/>
                    </a:lnTo>
                    <a:lnTo>
                      <a:pt x="9" y="307"/>
                    </a:lnTo>
                    <a:lnTo>
                      <a:pt x="8" y="281"/>
                    </a:lnTo>
                    <a:lnTo>
                      <a:pt x="13" y="281"/>
                    </a:lnTo>
                    <a:lnTo>
                      <a:pt x="21" y="280"/>
                    </a:lnTo>
                    <a:close/>
                    <a:moveTo>
                      <a:pt x="21" y="260"/>
                    </a:moveTo>
                    <a:lnTo>
                      <a:pt x="21" y="267"/>
                    </a:lnTo>
                    <a:lnTo>
                      <a:pt x="8" y="268"/>
                    </a:lnTo>
                    <a:lnTo>
                      <a:pt x="8" y="263"/>
                    </a:lnTo>
                    <a:lnTo>
                      <a:pt x="21" y="260"/>
                    </a:lnTo>
                    <a:close/>
                    <a:moveTo>
                      <a:pt x="20" y="223"/>
                    </a:moveTo>
                    <a:lnTo>
                      <a:pt x="20" y="229"/>
                    </a:lnTo>
                    <a:lnTo>
                      <a:pt x="6" y="240"/>
                    </a:lnTo>
                    <a:lnTo>
                      <a:pt x="6" y="234"/>
                    </a:lnTo>
                    <a:lnTo>
                      <a:pt x="20" y="223"/>
                    </a:lnTo>
                    <a:close/>
                    <a:moveTo>
                      <a:pt x="18" y="188"/>
                    </a:moveTo>
                    <a:lnTo>
                      <a:pt x="18" y="192"/>
                    </a:lnTo>
                    <a:lnTo>
                      <a:pt x="5" y="193"/>
                    </a:lnTo>
                    <a:lnTo>
                      <a:pt x="5" y="191"/>
                    </a:lnTo>
                    <a:lnTo>
                      <a:pt x="13" y="189"/>
                    </a:lnTo>
                    <a:lnTo>
                      <a:pt x="18" y="188"/>
                    </a:lnTo>
                    <a:close/>
                    <a:moveTo>
                      <a:pt x="4" y="129"/>
                    </a:moveTo>
                    <a:lnTo>
                      <a:pt x="17" y="138"/>
                    </a:lnTo>
                    <a:lnTo>
                      <a:pt x="17" y="145"/>
                    </a:lnTo>
                    <a:lnTo>
                      <a:pt x="4" y="134"/>
                    </a:lnTo>
                    <a:lnTo>
                      <a:pt x="4" y="129"/>
                    </a:lnTo>
                    <a:close/>
                    <a:moveTo>
                      <a:pt x="16" y="111"/>
                    </a:moveTo>
                    <a:lnTo>
                      <a:pt x="16" y="115"/>
                    </a:lnTo>
                    <a:lnTo>
                      <a:pt x="8" y="117"/>
                    </a:lnTo>
                    <a:lnTo>
                      <a:pt x="2" y="119"/>
                    </a:lnTo>
                    <a:lnTo>
                      <a:pt x="2" y="113"/>
                    </a:lnTo>
                    <a:lnTo>
                      <a:pt x="8" y="112"/>
                    </a:lnTo>
                    <a:lnTo>
                      <a:pt x="16" y="111"/>
                    </a:lnTo>
                    <a:close/>
                    <a:moveTo>
                      <a:pt x="16" y="94"/>
                    </a:moveTo>
                    <a:lnTo>
                      <a:pt x="16" y="98"/>
                    </a:lnTo>
                    <a:lnTo>
                      <a:pt x="2" y="100"/>
                    </a:lnTo>
                    <a:lnTo>
                      <a:pt x="2" y="96"/>
                    </a:lnTo>
                    <a:lnTo>
                      <a:pt x="16" y="94"/>
                    </a:lnTo>
                    <a:close/>
                    <a:moveTo>
                      <a:pt x="12" y="0"/>
                    </a:moveTo>
                    <a:lnTo>
                      <a:pt x="13" y="5"/>
                    </a:lnTo>
                    <a:lnTo>
                      <a:pt x="0" y="7"/>
                    </a:lnTo>
                    <a:lnTo>
                      <a:pt x="0" y="3"/>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7" name="Freeform 141"/>
              <p:cNvSpPr>
                <a:spLocks noEditPoints="1"/>
              </p:cNvSpPr>
              <p:nvPr/>
            </p:nvSpPr>
            <p:spPr bwMode="auto">
              <a:xfrm>
                <a:off x="6242050" y="6043613"/>
                <a:ext cx="41275" cy="625475"/>
              </a:xfrm>
              <a:custGeom>
                <a:avLst/>
                <a:gdLst/>
                <a:ahLst/>
                <a:cxnLst>
                  <a:cxn ang="0">
                    <a:pos x="26" y="382"/>
                  </a:cxn>
                  <a:cxn ang="0">
                    <a:pos x="26" y="393"/>
                  </a:cxn>
                  <a:cxn ang="0">
                    <a:pos x="13" y="394"/>
                  </a:cxn>
                  <a:cxn ang="0">
                    <a:pos x="13" y="382"/>
                  </a:cxn>
                  <a:cxn ang="0">
                    <a:pos x="26" y="382"/>
                  </a:cxn>
                  <a:cxn ang="0">
                    <a:pos x="22" y="280"/>
                  </a:cxn>
                  <a:cxn ang="0">
                    <a:pos x="23" y="309"/>
                  </a:cxn>
                  <a:cxn ang="0">
                    <a:pos x="10" y="310"/>
                  </a:cxn>
                  <a:cxn ang="0">
                    <a:pos x="9" y="283"/>
                  </a:cxn>
                  <a:cxn ang="0">
                    <a:pos x="22" y="280"/>
                  </a:cxn>
                  <a:cxn ang="0">
                    <a:pos x="22" y="262"/>
                  </a:cxn>
                  <a:cxn ang="0">
                    <a:pos x="22" y="268"/>
                  </a:cxn>
                  <a:cxn ang="0">
                    <a:pos x="18" y="268"/>
                  </a:cxn>
                  <a:cxn ang="0">
                    <a:pos x="9" y="270"/>
                  </a:cxn>
                  <a:cxn ang="0">
                    <a:pos x="9" y="263"/>
                  </a:cxn>
                  <a:cxn ang="0">
                    <a:pos x="22" y="262"/>
                  </a:cxn>
                  <a:cxn ang="0">
                    <a:pos x="21" y="215"/>
                  </a:cxn>
                  <a:cxn ang="0">
                    <a:pos x="21" y="220"/>
                  </a:cxn>
                  <a:cxn ang="0">
                    <a:pos x="15" y="224"/>
                  </a:cxn>
                  <a:cxn ang="0">
                    <a:pos x="8" y="232"/>
                  </a:cxn>
                  <a:cxn ang="0">
                    <a:pos x="8" y="226"/>
                  </a:cxn>
                  <a:cxn ang="0">
                    <a:pos x="11" y="223"/>
                  </a:cxn>
                  <a:cxn ang="0">
                    <a:pos x="21" y="215"/>
                  </a:cxn>
                  <a:cxn ang="0">
                    <a:pos x="19" y="190"/>
                  </a:cxn>
                  <a:cxn ang="0">
                    <a:pos x="19" y="194"/>
                  </a:cxn>
                  <a:cxn ang="0">
                    <a:pos x="8" y="195"/>
                  </a:cxn>
                  <a:cxn ang="0">
                    <a:pos x="6" y="195"/>
                  </a:cxn>
                  <a:cxn ang="0">
                    <a:pos x="6" y="191"/>
                  </a:cxn>
                  <a:cxn ang="0">
                    <a:pos x="19" y="190"/>
                  </a:cxn>
                  <a:cxn ang="0">
                    <a:pos x="5" y="141"/>
                  </a:cxn>
                  <a:cxn ang="0">
                    <a:pos x="18" y="151"/>
                  </a:cxn>
                  <a:cxn ang="0">
                    <a:pos x="18" y="157"/>
                  </a:cxn>
                  <a:cxn ang="0">
                    <a:pos x="8" y="149"/>
                  </a:cxn>
                  <a:cxn ang="0">
                    <a:pos x="5" y="148"/>
                  </a:cxn>
                  <a:cxn ang="0">
                    <a:pos x="5" y="141"/>
                  </a:cxn>
                  <a:cxn ang="0">
                    <a:pos x="17" y="110"/>
                  </a:cxn>
                  <a:cxn ang="0">
                    <a:pos x="17" y="115"/>
                  </a:cxn>
                  <a:cxn ang="0">
                    <a:pos x="4" y="118"/>
                  </a:cxn>
                  <a:cxn ang="0">
                    <a:pos x="4" y="114"/>
                  </a:cxn>
                  <a:cxn ang="0">
                    <a:pos x="17" y="110"/>
                  </a:cxn>
                  <a:cxn ang="0">
                    <a:pos x="17" y="94"/>
                  </a:cxn>
                  <a:cxn ang="0">
                    <a:pos x="17" y="98"/>
                  </a:cxn>
                  <a:cxn ang="0">
                    <a:pos x="4" y="101"/>
                  </a:cxn>
                  <a:cxn ang="0">
                    <a:pos x="4" y="97"/>
                  </a:cxn>
                  <a:cxn ang="0">
                    <a:pos x="14" y="94"/>
                  </a:cxn>
                  <a:cxn ang="0">
                    <a:pos x="17" y="94"/>
                  </a:cxn>
                  <a:cxn ang="0">
                    <a:pos x="13" y="0"/>
                  </a:cxn>
                  <a:cxn ang="0">
                    <a:pos x="14" y="4"/>
                  </a:cxn>
                  <a:cxn ang="0">
                    <a:pos x="1" y="8"/>
                  </a:cxn>
                  <a:cxn ang="0">
                    <a:pos x="0" y="3"/>
                  </a:cxn>
                  <a:cxn ang="0">
                    <a:pos x="13" y="0"/>
                  </a:cxn>
                </a:cxnLst>
                <a:rect l="0" t="0" r="r" b="b"/>
                <a:pathLst>
                  <a:path w="26" h="394">
                    <a:moveTo>
                      <a:pt x="26" y="382"/>
                    </a:moveTo>
                    <a:lnTo>
                      <a:pt x="26" y="393"/>
                    </a:lnTo>
                    <a:lnTo>
                      <a:pt x="13" y="394"/>
                    </a:lnTo>
                    <a:lnTo>
                      <a:pt x="13" y="382"/>
                    </a:lnTo>
                    <a:lnTo>
                      <a:pt x="26" y="382"/>
                    </a:lnTo>
                    <a:close/>
                    <a:moveTo>
                      <a:pt x="22" y="280"/>
                    </a:moveTo>
                    <a:lnTo>
                      <a:pt x="23" y="309"/>
                    </a:lnTo>
                    <a:lnTo>
                      <a:pt x="10" y="310"/>
                    </a:lnTo>
                    <a:lnTo>
                      <a:pt x="9" y="283"/>
                    </a:lnTo>
                    <a:lnTo>
                      <a:pt x="22" y="280"/>
                    </a:lnTo>
                    <a:close/>
                    <a:moveTo>
                      <a:pt x="22" y="262"/>
                    </a:moveTo>
                    <a:lnTo>
                      <a:pt x="22" y="268"/>
                    </a:lnTo>
                    <a:lnTo>
                      <a:pt x="18" y="268"/>
                    </a:lnTo>
                    <a:lnTo>
                      <a:pt x="9" y="270"/>
                    </a:lnTo>
                    <a:lnTo>
                      <a:pt x="9" y="263"/>
                    </a:lnTo>
                    <a:lnTo>
                      <a:pt x="22" y="262"/>
                    </a:lnTo>
                    <a:close/>
                    <a:moveTo>
                      <a:pt x="21" y="215"/>
                    </a:moveTo>
                    <a:lnTo>
                      <a:pt x="21" y="220"/>
                    </a:lnTo>
                    <a:lnTo>
                      <a:pt x="15" y="224"/>
                    </a:lnTo>
                    <a:lnTo>
                      <a:pt x="8" y="232"/>
                    </a:lnTo>
                    <a:lnTo>
                      <a:pt x="8" y="226"/>
                    </a:lnTo>
                    <a:lnTo>
                      <a:pt x="11" y="223"/>
                    </a:lnTo>
                    <a:lnTo>
                      <a:pt x="21" y="215"/>
                    </a:lnTo>
                    <a:close/>
                    <a:moveTo>
                      <a:pt x="19" y="190"/>
                    </a:moveTo>
                    <a:lnTo>
                      <a:pt x="19" y="194"/>
                    </a:lnTo>
                    <a:lnTo>
                      <a:pt x="8" y="195"/>
                    </a:lnTo>
                    <a:lnTo>
                      <a:pt x="6" y="195"/>
                    </a:lnTo>
                    <a:lnTo>
                      <a:pt x="6" y="191"/>
                    </a:lnTo>
                    <a:lnTo>
                      <a:pt x="19" y="190"/>
                    </a:lnTo>
                    <a:close/>
                    <a:moveTo>
                      <a:pt x="5" y="141"/>
                    </a:moveTo>
                    <a:lnTo>
                      <a:pt x="18" y="151"/>
                    </a:lnTo>
                    <a:lnTo>
                      <a:pt x="18" y="157"/>
                    </a:lnTo>
                    <a:lnTo>
                      <a:pt x="8" y="149"/>
                    </a:lnTo>
                    <a:lnTo>
                      <a:pt x="5" y="148"/>
                    </a:lnTo>
                    <a:lnTo>
                      <a:pt x="5" y="141"/>
                    </a:lnTo>
                    <a:close/>
                    <a:moveTo>
                      <a:pt x="17" y="110"/>
                    </a:moveTo>
                    <a:lnTo>
                      <a:pt x="17" y="115"/>
                    </a:lnTo>
                    <a:lnTo>
                      <a:pt x="4" y="118"/>
                    </a:lnTo>
                    <a:lnTo>
                      <a:pt x="4" y="114"/>
                    </a:lnTo>
                    <a:lnTo>
                      <a:pt x="17" y="110"/>
                    </a:lnTo>
                    <a:close/>
                    <a:moveTo>
                      <a:pt x="17" y="94"/>
                    </a:moveTo>
                    <a:lnTo>
                      <a:pt x="17" y="98"/>
                    </a:lnTo>
                    <a:lnTo>
                      <a:pt x="4" y="101"/>
                    </a:lnTo>
                    <a:lnTo>
                      <a:pt x="4" y="97"/>
                    </a:lnTo>
                    <a:lnTo>
                      <a:pt x="14" y="94"/>
                    </a:lnTo>
                    <a:lnTo>
                      <a:pt x="17" y="94"/>
                    </a:lnTo>
                    <a:close/>
                    <a:moveTo>
                      <a:pt x="13" y="0"/>
                    </a:moveTo>
                    <a:lnTo>
                      <a:pt x="14" y="4"/>
                    </a:lnTo>
                    <a:lnTo>
                      <a:pt x="1" y="8"/>
                    </a:lnTo>
                    <a:lnTo>
                      <a:pt x="0" y="3"/>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8" name="Freeform 142"/>
              <p:cNvSpPr>
                <a:spLocks noEditPoints="1"/>
              </p:cNvSpPr>
              <p:nvPr/>
            </p:nvSpPr>
            <p:spPr bwMode="auto">
              <a:xfrm>
                <a:off x="6262688" y="6037263"/>
                <a:ext cx="41275" cy="630238"/>
              </a:xfrm>
              <a:custGeom>
                <a:avLst/>
                <a:gdLst/>
                <a:ahLst/>
                <a:cxnLst>
                  <a:cxn ang="0">
                    <a:pos x="26" y="386"/>
                  </a:cxn>
                  <a:cxn ang="0">
                    <a:pos x="26" y="395"/>
                  </a:cxn>
                  <a:cxn ang="0">
                    <a:pos x="13" y="397"/>
                  </a:cxn>
                  <a:cxn ang="0">
                    <a:pos x="13" y="386"/>
                  </a:cxn>
                  <a:cxn ang="0">
                    <a:pos x="26" y="386"/>
                  </a:cxn>
                  <a:cxn ang="0">
                    <a:pos x="22" y="283"/>
                  </a:cxn>
                  <a:cxn ang="0">
                    <a:pos x="23" y="312"/>
                  </a:cxn>
                  <a:cxn ang="0">
                    <a:pos x="10" y="313"/>
                  </a:cxn>
                  <a:cxn ang="0">
                    <a:pos x="9" y="284"/>
                  </a:cxn>
                  <a:cxn ang="0">
                    <a:pos x="22" y="283"/>
                  </a:cxn>
                  <a:cxn ang="0">
                    <a:pos x="22" y="264"/>
                  </a:cxn>
                  <a:cxn ang="0">
                    <a:pos x="22" y="270"/>
                  </a:cxn>
                  <a:cxn ang="0">
                    <a:pos x="9" y="272"/>
                  </a:cxn>
                  <a:cxn ang="0">
                    <a:pos x="9" y="266"/>
                  </a:cxn>
                  <a:cxn ang="0">
                    <a:pos x="22" y="264"/>
                  </a:cxn>
                  <a:cxn ang="0">
                    <a:pos x="20" y="206"/>
                  </a:cxn>
                  <a:cxn ang="0">
                    <a:pos x="20" y="212"/>
                  </a:cxn>
                  <a:cxn ang="0">
                    <a:pos x="8" y="224"/>
                  </a:cxn>
                  <a:cxn ang="0">
                    <a:pos x="8" y="219"/>
                  </a:cxn>
                  <a:cxn ang="0">
                    <a:pos x="20" y="206"/>
                  </a:cxn>
                  <a:cxn ang="0">
                    <a:pos x="20" y="191"/>
                  </a:cxn>
                  <a:cxn ang="0">
                    <a:pos x="20" y="195"/>
                  </a:cxn>
                  <a:cxn ang="0">
                    <a:pos x="6" y="198"/>
                  </a:cxn>
                  <a:cxn ang="0">
                    <a:pos x="6" y="194"/>
                  </a:cxn>
                  <a:cxn ang="0">
                    <a:pos x="16" y="192"/>
                  </a:cxn>
                  <a:cxn ang="0">
                    <a:pos x="20" y="191"/>
                  </a:cxn>
                  <a:cxn ang="0">
                    <a:pos x="5" y="155"/>
                  </a:cxn>
                  <a:cxn ang="0">
                    <a:pos x="13" y="160"/>
                  </a:cxn>
                  <a:cxn ang="0">
                    <a:pos x="18" y="164"/>
                  </a:cxn>
                  <a:cxn ang="0">
                    <a:pos x="18" y="170"/>
                  </a:cxn>
                  <a:cxn ang="0">
                    <a:pos x="5" y="161"/>
                  </a:cxn>
                  <a:cxn ang="0">
                    <a:pos x="5" y="155"/>
                  </a:cxn>
                  <a:cxn ang="0">
                    <a:pos x="17" y="110"/>
                  </a:cxn>
                  <a:cxn ang="0">
                    <a:pos x="17" y="115"/>
                  </a:cxn>
                  <a:cxn ang="0">
                    <a:pos x="4" y="119"/>
                  </a:cxn>
                  <a:cxn ang="0">
                    <a:pos x="4" y="114"/>
                  </a:cxn>
                  <a:cxn ang="0">
                    <a:pos x="5" y="114"/>
                  </a:cxn>
                  <a:cxn ang="0">
                    <a:pos x="17" y="110"/>
                  </a:cxn>
                  <a:cxn ang="0">
                    <a:pos x="17" y="94"/>
                  </a:cxn>
                  <a:cxn ang="0">
                    <a:pos x="17" y="98"/>
                  </a:cxn>
                  <a:cxn ang="0">
                    <a:pos x="8" y="101"/>
                  </a:cxn>
                  <a:cxn ang="0">
                    <a:pos x="4" y="102"/>
                  </a:cxn>
                  <a:cxn ang="0">
                    <a:pos x="4" y="98"/>
                  </a:cxn>
                  <a:cxn ang="0">
                    <a:pos x="12" y="96"/>
                  </a:cxn>
                  <a:cxn ang="0">
                    <a:pos x="17" y="94"/>
                  </a:cxn>
                  <a:cxn ang="0">
                    <a:pos x="13" y="0"/>
                  </a:cxn>
                  <a:cxn ang="0">
                    <a:pos x="13" y="4"/>
                  </a:cxn>
                  <a:cxn ang="0">
                    <a:pos x="6" y="7"/>
                  </a:cxn>
                  <a:cxn ang="0">
                    <a:pos x="1" y="8"/>
                  </a:cxn>
                  <a:cxn ang="0">
                    <a:pos x="0" y="4"/>
                  </a:cxn>
                  <a:cxn ang="0">
                    <a:pos x="4" y="3"/>
                  </a:cxn>
                  <a:cxn ang="0">
                    <a:pos x="13" y="0"/>
                  </a:cxn>
                </a:cxnLst>
                <a:rect l="0" t="0" r="r" b="b"/>
                <a:pathLst>
                  <a:path w="26" h="397">
                    <a:moveTo>
                      <a:pt x="26" y="386"/>
                    </a:moveTo>
                    <a:lnTo>
                      <a:pt x="26" y="395"/>
                    </a:lnTo>
                    <a:lnTo>
                      <a:pt x="13" y="397"/>
                    </a:lnTo>
                    <a:lnTo>
                      <a:pt x="13" y="386"/>
                    </a:lnTo>
                    <a:lnTo>
                      <a:pt x="26" y="386"/>
                    </a:lnTo>
                    <a:close/>
                    <a:moveTo>
                      <a:pt x="22" y="283"/>
                    </a:moveTo>
                    <a:lnTo>
                      <a:pt x="23" y="312"/>
                    </a:lnTo>
                    <a:lnTo>
                      <a:pt x="10" y="313"/>
                    </a:lnTo>
                    <a:lnTo>
                      <a:pt x="9" y="284"/>
                    </a:lnTo>
                    <a:lnTo>
                      <a:pt x="22" y="283"/>
                    </a:lnTo>
                    <a:close/>
                    <a:moveTo>
                      <a:pt x="22" y="264"/>
                    </a:moveTo>
                    <a:lnTo>
                      <a:pt x="22" y="270"/>
                    </a:lnTo>
                    <a:lnTo>
                      <a:pt x="9" y="272"/>
                    </a:lnTo>
                    <a:lnTo>
                      <a:pt x="9" y="266"/>
                    </a:lnTo>
                    <a:lnTo>
                      <a:pt x="22" y="264"/>
                    </a:lnTo>
                    <a:close/>
                    <a:moveTo>
                      <a:pt x="20" y="206"/>
                    </a:moveTo>
                    <a:lnTo>
                      <a:pt x="20" y="212"/>
                    </a:lnTo>
                    <a:lnTo>
                      <a:pt x="8" y="224"/>
                    </a:lnTo>
                    <a:lnTo>
                      <a:pt x="8" y="219"/>
                    </a:lnTo>
                    <a:lnTo>
                      <a:pt x="20" y="206"/>
                    </a:lnTo>
                    <a:close/>
                    <a:moveTo>
                      <a:pt x="20" y="191"/>
                    </a:moveTo>
                    <a:lnTo>
                      <a:pt x="20" y="195"/>
                    </a:lnTo>
                    <a:lnTo>
                      <a:pt x="6" y="198"/>
                    </a:lnTo>
                    <a:lnTo>
                      <a:pt x="6" y="194"/>
                    </a:lnTo>
                    <a:lnTo>
                      <a:pt x="16" y="192"/>
                    </a:lnTo>
                    <a:lnTo>
                      <a:pt x="20" y="191"/>
                    </a:lnTo>
                    <a:close/>
                    <a:moveTo>
                      <a:pt x="5" y="155"/>
                    </a:moveTo>
                    <a:lnTo>
                      <a:pt x="13" y="160"/>
                    </a:lnTo>
                    <a:lnTo>
                      <a:pt x="18" y="164"/>
                    </a:lnTo>
                    <a:lnTo>
                      <a:pt x="18" y="170"/>
                    </a:lnTo>
                    <a:lnTo>
                      <a:pt x="5" y="161"/>
                    </a:lnTo>
                    <a:lnTo>
                      <a:pt x="5" y="155"/>
                    </a:lnTo>
                    <a:close/>
                    <a:moveTo>
                      <a:pt x="17" y="110"/>
                    </a:moveTo>
                    <a:lnTo>
                      <a:pt x="17" y="115"/>
                    </a:lnTo>
                    <a:lnTo>
                      <a:pt x="4" y="119"/>
                    </a:lnTo>
                    <a:lnTo>
                      <a:pt x="4" y="114"/>
                    </a:lnTo>
                    <a:lnTo>
                      <a:pt x="5" y="114"/>
                    </a:lnTo>
                    <a:lnTo>
                      <a:pt x="17" y="110"/>
                    </a:lnTo>
                    <a:close/>
                    <a:moveTo>
                      <a:pt x="17" y="94"/>
                    </a:moveTo>
                    <a:lnTo>
                      <a:pt x="17" y="98"/>
                    </a:lnTo>
                    <a:lnTo>
                      <a:pt x="8" y="101"/>
                    </a:lnTo>
                    <a:lnTo>
                      <a:pt x="4" y="102"/>
                    </a:lnTo>
                    <a:lnTo>
                      <a:pt x="4" y="98"/>
                    </a:lnTo>
                    <a:lnTo>
                      <a:pt x="12" y="96"/>
                    </a:lnTo>
                    <a:lnTo>
                      <a:pt x="17" y="94"/>
                    </a:lnTo>
                    <a:close/>
                    <a:moveTo>
                      <a:pt x="13" y="0"/>
                    </a:moveTo>
                    <a:lnTo>
                      <a:pt x="13" y="4"/>
                    </a:lnTo>
                    <a:lnTo>
                      <a:pt x="6" y="7"/>
                    </a:lnTo>
                    <a:lnTo>
                      <a:pt x="1" y="8"/>
                    </a:lnTo>
                    <a:lnTo>
                      <a:pt x="0" y="4"/>
                    </a:lnTo>
                    <a:lnTo>
                      <a:pt x="4" y="3"/>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9" name="Freeform 143"/>
              <p:cNvSpPr>
                <a:spLocks noEditPoints="1"/>
              </p:cNvSpPr>
              <p:nvPr/>
            </p:nvSpPr>
            <p:spPr bwMode="auto">
              <a:xfrm>
                <a:off x="6283325" y="6029325"/>
                <a:ext cx="41275" cy="635000"/>
              </a:xfrm>
              <a:custGeom>
                <a:avLst/>
                <a:gdLst/>
                <a:ahLst/>
                <a:cxnLst>
                  <a:cxn ang="0">
                    <a:pos x="22" y="285"/>
                  </a:cxn>
                  <a:cxn ang="0">
                    <a:pos x="24" y="328"/>
                  </a:cxn>
                  <a:cxn ang="0">
                    <a:pos x="24" y="330"/>
                  </a:cxn>
                  <a:cxn ang="0">
                    <a:pos x="21" y="356"/>
                  </a:cxn>
                  <a:cxn ang="0">
                    <a:pos x="20" y="374"/>
                  </a:cxn>
                  <a:cxn ang="0">
                    <a:pos x="17" y="391"/>
                  </a:cxn>
                  <a:cxn ang="0">
                    <a:pos x="18" y="391"/>
                  </a:cxn>
                  <a:cxn ang="0">
                    <a:pos x="26" y="390"/>
                  </a:cxn>
                  <a:cxn ang="0">
                    <a:pos x="26" y="400"/>
                  </a:cxn>
                  <a:cxn ang="0">
                    <a:pos x="13" y="400"/>
                  </a:cxn>
                  <a:cxn ang="0">
                    <a:pos x="13" y="390"/>
                  </a:cxn>
                  <a:cxn ang="0">
                    <a:pos x="16" y="372"/>
                  </a:cxn>
                  <a:cxn ang="0">
                    <a:pos x="17" y="355"/>
                  </a:cxn>
                  <a:cxn ang="0">
                    <a:pos x="20" y="328"/>
                  </a:cxn>
                  <a:cxn ang="0">
                    <a:pos x="21" y="317"/>
                  </a:cxn>
                  <a:cxn ang="0">
                    <a:pos x="10" y="317"/>
                  </a:cxn>
                  <a:cxn ang="0">
                    <a:pos x="9" y="288"/>
                  </a:cxn>
                  <a:cxn ang="0">
                    <a:pos x="22" y="285"/>
                  </a:cxn>
                  <a:cxn ang="0">
                    <a:pos x="22" y="267"/>
                  </a:cxn>
                  <a:cxn ang="0">
                    <a:pos x="22" y="272"/>
                  </a:cxn>
                  <a:cxn ang="0">
                    <a:pos x="9" y="275"/>
                  </a:cxn>
                  <a:cxn ang="0">
                    <a:pos x="9" y="269"/>
                  </a:cxn>
                  <a:cxn ang="0">
                    <a:pos x="22" y="267"/>
                  </a:cxn>
                  <a:cxn ang="0">
                    <a:pos x="20" y="199"/>
                  </a:cxn>
                  <a:cxn ang="0">
                    <a:pos x="20" y="204"/>
                  </a:cxn>
                  <a:cxn ang="0">
                    <a:pos x="7" y="217"/>
                  </a:cxn>
                  <a:cxn ang="0">
                    <a:pos x="7" y="211"/>
                  </a:cxn>
                  <a:cxn ang="0">
                    <a:pos x="20" y="199"/>
                  </a:cxn>
                  <a:cxn ang="0">
                    <a:pos x="20" y="194"/>
                  </a:cxn>
                  <a:cxn ang="0">
                    <a:pos x="20" y="197"/>
                  </a:cxn>
                  <a:cxn ang="0">
                    <a:pos x="16" y="199"/>
                  </a:cxn>
                  <a:cxn ang="0">
                    <a:pos x="9" y="200"/>
                  </a:cxn>
                  <a:cxn ang="0">
                    <a:pos x="7" y="200"/>
                  </a:cxn>
                  <a:cxn ang="0">
                    <a:pos x="7" y="196"/>
                  </a:cxn>
                  <a:cxn ang="0">
                    <a:pos x="12" y="195"/>
                  </a:cxn>
                  <a:cxn ang="0">
                    <a:pos x="16" y="195"/>
                  </a:cxn>
                  <a:cxn ang="0">
                    <a:pos x="20" y="194"/>
                  </a:cxn>
                  <a:cxn ang="0">
                    <a:pos x="5" y="169"/>
                  </a:cxn>
                  <a:cxn ang="0">
                    <a:pos x="16" y="177"/>
                  </a:cxn>
                  <a:cxn ang="0">
                    <a:pos x="18" y="179"/>
                  </a:cxn>
                  <a:cxn ang="0">
                    <a:pos x="20" y="184"/>
                  </a:cxn>
                  <a:cxn ang="0">
                    <a:pos x="5" y="175"/>
                  </a:cxn>
                  <a:cxn ang="0">
                    <a:pos x="5" y="169"/>
                  </a:cxn>
                  <a:cxn ang="0">
                    <a:pos x="17" y="112"/>
                  </a:cxn>
                  <a:cxn ang="0">
                    <a:pos x="17" y="118"/>
                  </a:cxn>
                  <a:cxn ang="0">
                    <a:pos x="4" y="120"/>
                  </a:cxn>
                  <a:cxn ang="0">
                    <a:pos x="4" y="115"/>
                  </a:cxn>
                  <a:cxn ang="0">
                    <a:pos x="14" y="112"/>
                  </a:cxn>
                  <a:cxn ang="0">
                    <a:pos x="17" y="112"/>
                  </a:cxn>
                  <a:cxn ang="0">
                    <a:pos x="17" y="95"/>
                  </a:cxn>
                  <a:cxn ang="0">
                    <a:pos x="17" y="101"/>
                  </a:cxn>
                  <a:cxn ang="0">
                    <a:pos x="14" y="101"/>
                  </a:cxn>
                  <a:cxn ang="0">
                    <a:pos x="5" y="103"/>
                  </a:cxn>
                  <a:cxn ang="0">
                    <a:pos x="4" y="103"/>
                  </a:cxn>
                  <a:cxn ang="0">
                    <a:pos x="4" y="99"/>
                  </a:cxn>
                  <a:cxn ang="0">
                    <a:pos x="8" y="98"/>
                  </a:cxn>
                  <a:cxn ang="0">
                    <a:pos x="17" y="95"/>
                  </a:cxn>
                  <a:cxn ang="0">
                    <a:pos x="13" y="0"/>
                  </a:cxn>
                  <a:cxn ang="0">
                    <a:pos x="13" y="5"/>
                  </a:cxn>
                  <a:cxn ang="0">
                    <a:pos x="0" y="9"/>
                  </a:cxn>
                  <a:cxn ang="0">
                    <a:pos x="0" y="5"/>
                  </a:cxn>
                  <a:cxn ang="0">
                    <a:pos x="13" y="0"/>
                  </a:cxn>
                </a:cxnLst>
                <a:rect l="0" t="0" r="r" b="b"/>
                <a:pathLst>
                  <a:path w="26" h="400">
                    <a:moveTo>
                      <a:pt x="22" y="285"/>
                    </a:moveTo>
                    <a:lnTo>
                      <a:pt x="24" y="328"/>
                    </a:lnTo>
                    <a:lnTo>
                      <a:pt x="24" y="330"/>
                    </a:lnTo>
                    <a:lnTo>
                      <a:pt x="21" y="356"/>
                    </a:lnTo>
                    <a:lnTo>
                      <a:pt x="20" y="374"/>
                    </a:lnTo>
                    <a:lnTo>
                      <a:pt x="17" y="391"/>
                    </a:lnTo>
                    <a:lnTo>
                      <a:pt x="18" y="391"/>
                    </a:lnTo>
                    <a:lnTo>
                      <a:pt x="26" y="390"/>
                    </a:lnTo>
                    <a:lnTo>
                      <a:pt x="26" y="400"/>
                    </a:lnTo>
                    <a:lnTo>
                      <a:pt x="13" y="400"/>
                    </a:lnTo>
                    <a:lnTo>
                      <a:pt x="13" y="390"/>
                    </a:lnTo>
                    <a:lnTo>
                      <a:pt x="16" y="372"/>
                    </a:lnTo>
                    <a:lnTo>
                      <a:pt x="17" y="355"/>
                    </a:lnTo>
                    <a:lnTo>
                      <a:pt x="20" y="328"/>
                    </a:lnTo>
                    <a:lnTo>
                      <a:pt x="21" y="317"/>
                    </a:lnTo>
                    <a:lnTo>
                      <a:pt x="10" y="317"/>
                    </a:lnTo>
                    <a:lnTo>
                      <a:pt x="9" y="288"/>
                    </a:lnTo>
                    <a:lnTo>
                      <a:pt x="22" y="285"/>
                    </a:lnTo>
                    <a:close/>
                    <a:moveTo>
                      <a:pt x="22" y="267"/>
                    </a:moveTo>
                    <a:lnTo>
                      <a:pt x="22" y="272"/>
                    </a:lnTo>
                    <a:lnTo>
                      <a:pt x="9" y="275"/>
                    </a:lnTo>
                    <a:lnTo>
                      <a:pt x="9" y="269"/>
                    </a:lnTo>
                    <a:lnTo>
                      <a:pt x="22" y="267"/>
                    </a:lnTo>
                    <a:close/>
                    <a:moveTo>
                      <a:pt x="20" y="199"/>
                    </a:moveTo>
                    <a:lnTo>
                      <a:pt x="20" y="204"/>
                    </a:lnTo>
                    <a:lnTo>
                      <a:pt x="7" y="217"/>
                    </a:lnTo>
                    <a:lnTo>
                      <a:pt x="7" y="211"/>
                    </a:lnTo>
                    <a:lnTo>
                      <a:pt x="20" y="199"/>
                    </a:lnTo>
                    <a:close/>
                    <a:moveTo>
                      <a:pt x="20" y="194"/>
                    </a:moveTo>
                    <a:lnTo>
                      <a:pt x="20" y="197"/>
                    </a:lnTo>
                    <a:lnTo>
                      <a:pt x="16" y="199"/>
                    </a:lnTo>
                    <a:lnTo>
                      <a:pt x="9" y="200"/>
                    </a:lnTo>
                    <a:lnTo>
                      <a:pt x="7" y="200"/>
                    </a:lnTo>
                    <a:lnTo>
                      <a:pt x="7" y="196"/>
                    </a:lnTo>
                    <a:lnTo>
                      <a:pt x="12" y="195"/>
                    </a:lnTo>
                    <a:lnTo>
                      <a:pt x="16" y="195"/>
                    </a:lnTo>
                    <a:lnTo>
                      <a:pt x="20" y="194"/>
                    </a:lnTo>
                    <a:close/>
                    <a:moveTo>
                      <a:pt x="5" y="169"/>
                    </a:moveTo>
                    <a:lnTo>
                      <a:pt x="16" y="177"/>
                    </a:lnTo>
                    <a:lnTo>
                      <a:pt x="18" y="179"/>
                    </a:lnTo>
                    <a:lnTo>
                      <a:pt x="20" y="184"/>
                    </a:lnTo>
                    <a:lnTo>
                      <a:pt x="5" y="175"/>
                    </a:lnTo>
                    <a:lnTo>
                      <a:pt x="5" y="169"/>
                    </a:lnTo>
                    <a:close/>
                    <a:moveTo>
                      <a:pt x="17" y="112"/>
                    </a:moveTo>
                    <a:lnTo>
                      <a:pt x="17" y="118"/>
                    </a:lnTo>
                    <a:lnTo>
                      <a:pt x="4" y="120"/>
                    </a:lnTo>
                    <a:lnTo>
                      <a:pt x="4" y="115"/>
                    </a:lnTo>
                    <a:lnTo>
                      <a:pt x="14" y="112"/>
                    </a:lnTo>
                    <a:lnTo>
                      <a:pt x="17" y="112"/>
                    </a:lnTo>
                    <a:close/>
                    <a:moveTo>
                      <a:pt x="17" y="95"/>
                    </a:moveTo>
                    <a:lnTo>
                      <a:pt x="17" y="101"/>
                    </a:lnTo>
                    <a:lnTo>
                      <a:pt x="14" y="101"/>
                    </a:lnTo>
                    <a:lnTo>
                      <a:pt x="5" y="103"/>
                    </a:lnTo>
                    <a:lnTo>
                      <a:pt x="4" y="103"/>
                    </a:lnTo>
                    <a:lnTo>
                      <a:pt x="4" y="99"/>
                    </a:lnTo>
                    <a:lnTo>
                      <a:pt x="8" y="98"/>
                    </a:lnTo>
                    <a:lnTo>
                      <a:pt x="17" y="95"/>
                    </a:lnTo>
                    <a:close/>
                    <a:moveTo>
                      <a:pt x="13" y="0"/>
                    </a:moveTo>
                    <a:lnTo>
                      <a:pt x="13" y="5"/>
                    </a:lnTo>
                    <a:lnTo>
                      <a:pt x="0" y="9"/>
                    </a:lnTo>
                    <a:lnTo>
                      <a:pt x="0" y="5"/>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0" name="Freeform 144"/>
              <p:cNvSpPr>
                <a:spLocks noEditPoints="1"/>
              </p:cNvSpPr>
              <p:nvPr/>
            </p:nvSpPr>
            <p:spPr bwMode="auto">
              <a:xfrm>
                <a:off x="6303963" y="6022975"/>
                <a:ext cx="41275" cy="641350"/>
              </a:xfrm>
              <a:custGeom>
                <a:avLst/>
                <a:gdLst/>
                <a:ahLst/>
                <a:cxnLst>
                  <a:cxn ang="0">
                    <a:pos x="26" y="403"/>
                  </a:cxn>
                  <a:cxn ang="0">
                    <a:pos x="13" y="404"/>
                  </a:cxn>
                  <a:cxn ang="0">
                    <a:pos x="22" y="393"/>
                  </a:cxn>
                  <a:cxn ang="0">
                    <a:pos x="18" y="173"/>
                  </a:cxn>
                  <a:cxn ang="0">
                    <a:pos x="20" y="213"/>
                  </a:cxn>
                  <a:cxn ang="0">
                    <a:pos x="17" y="247"/>
                  </a:cxn>
                  <a:cxn ang="0">
                    <a:pos x="22" y="268"/>
                  </a:cxn>
                  <a:cxn ang="0">
                    <a:pos x="16" y="275"/>
                  </a:cxn>
                  <a:cxn ang="0">
                    <a:pos x="22" y="288"/>
                  </a:cxn>
                  <a:cxn ang="0">
                    <a:pos x="13" y="306"/>
                  </a:cxn>
                  <a:cxn ang="0">
                    <a:pos x="11" y="332"/>
                  </a:cxn>
                  <a:cxn ang="0">
                    <a:pos x="11" y="289"/>
                  </a:cxn>
                  <a:cxn ang="0">
                    <a:pos x="9" y="276"/>
                  </a:cxn>
                  <a:cxn ang="0">
                    <a:pos x="12" y="271"/>
                  </a:cxn>
                  <a:cxn ang="0">
                    <a:pos x="13" y="246"/>
                  </a:cxn>
                  <a:cxn ang="0">
                    <a:pos x="16" y="212"/>
                  </a:cxn>
                  <a:cxn ang="0">
                    <a:pos x="17" y="200"/>
                  </a:cxn>
                  <a:cxn ang="0">
                    <a:pos x="13" y="201"/>
                  </a:cxn>
                  <a:cxn ang="0">
                    <a:pos x="7" y="203"/>
                  </a:cxn>
                  <a:cxn ang="0">
                    <a:pos x="7" y="201"/>
                  </a:cxn>
                  <a:cxn ang="0">
                    <a:pos x="9" y="198"/>
                  </a:cxn>
                  <a:cxn ang="0">
                    <a:pos x="15" y="194"/>
                  </a:cxn>
                  <a:cxn ang="0">
                    <a:pos x="5" y="183"/>
                  </a:cxn>
                  <a:cxn ang="0">
                    <a:pos x="18" y="178"/>
                  </a:cxn>
                  <a:cxn ang="0">
                    <a:pos x="17" y="112"/>
                  </a:cxn>
                  <a:cxn ang="0">
                    <a:pos x="15" y="119"/>
                  </a:cxn>
                  <a:cxn ang="0">
                    <a:pos x="4" y="116"/>
                  </a:cxn>
                  <a:cxn ang="0">
                    <a:pos x="17" y="112"/>
                  </a:cxn>
                  <a:cxn ang="0">
                    <a:pos x="17" y="101"/>
                  </a:cxn>
                  <a:cxn ang="0">
                    <a:pos x="4" y="99"/>
                  </a:cxn>
                  <a:cxn ang="0">
                    <a:pos x="16" y="97"/>
                  </a:cxn>
                  <a:cxn ang="0">
                    <a:pos x="13" y="4"/>
                  </a:cxn>
                  <a:cxn ang="0">
                    <a:pos x="0" y="4"/>
                  </a:cxn>
                </a:cxnLst>
                <a:rect l="0" t="0" r="r" b="b"/>
                <a:pathLst>
                  <a:path w="26" h="404">
                    <a:moveTo>
                      <a:pt x="25" y="393"/>
                    </a:moveTo>
                    <a:lnTo>
                      <a:pt x="26" y="403"/>
                    </a:lnTo>
                    <a:lnTo>
                      <a:pt x="22" y="403"/>
                    </a:lnTo>
                    <a:lnTo>
                      <a:pt x="13" y="404"/>
                    </a:lnTo>
                    <a:lnTo>
                      <a:pt x="13" y="394"/>
                    </a:lnTo>
                    <a:lnTo>
                      <a:pt x="22" y="393"/>
                    </a:lnTo>
                    <a:lnTo>
                      <a:pt x="25" y="393"/>
                    </a:lnTo>
                    <a:close/>
                    <a:moveTo>
                      <a:pt x="18" y="173"/>
                    </a:moveTo>
                    <a:lnTo>
                      <a:pt x="20" y="212"/>
                    </a:lnTo>
                    <a:lnTo>
                      <a:pt x="20" y="213"/>
                    </a:lnTo>
                    <a:lnTo>
                      <a:pt x="18" y="228"/>
                    </a:lnTo>
                    <a:lnTo>
                      <a:pt x="17" y="247"/>
                    </a:lnTo>
                    <a:lnTo>
                      <a:pt x="16" y="270"/>
                    </a:lnTo>
                    <a:lnTo>
                      <a:pt x="22" y="268"/>
                    </a:lnTo>
                    <a:lnTo>
                      <a:pt x="22" y="273"/>
                    </a:lnTo>
                    <a:lnTo>
                      <a:pt x="16" y="275"/>
                    </a:lnTo>
                    <a:lnTo>
                      <a:pt x="15" y="289"/>
                    </a:lnTo>
                    <a:lnTo>
                      <a:pt x="22" y="288"/>
                    </a:lnTo>
                    <a:lnTo>
                      <a:pt x="22" y="304"/>
                    </a:lnTo>
                    <a:lnTo>
                      <a:pt x="13" y="306"/>
                    </a:lnTo>
                    <a:lnTo>
                      <a:pt x="12" y="311"/>
                    </a:lnTo>
                    <a:lnTo>
                      <a:pt x="11" y="332"/>
                    </a:lnTo>
                    <a:lnTo>
                      <a:pt x="9" y="289"/>
                    </a:lnTo>
                    <a:lnTo>
                      <a:pt x="11" y="289"/>
                    </a:lnTo>
                    <a:lnTo>
                      <a:pt x="12" y="276"/>
                    </a:lnTo>
                    <a:lnTo>
                      <a:pt x="9" y="276"/>
                    </a:lnTo>
                    <a:lnTo>
                      <a:pt x="9" y="271"/>
                    </a:lnTo>
                    <a:lnTo>
                      <a:pt x="12" y="271"/>
                    </a:lnTo>
                    <a:lnTo>
                      <a:pt x="12" y="268"/>
                    </a:lnTo>
                    <a:lnTo>
                      <a:pt x="13" y="246"/>
                    </a:lnTo>
                    <a:lnTo>
                      <a:pt x="15" y="226"/>
                    </a:lnTo>
                    <a:lnTo>
                      <a:pt x="16" y="212"/>
                    </a:lnTo>
                    <a:lnTo>
                      <a:pt x="17" y="204"/>
                    </a:lnTo>
                    <a:lnTo>
                      <a:pt x="17" y="200"/>
                    </a:lnTo>
                    <a:lnTo>
                      <a:pt x="13" y="200"/>
                    </a:lnTo>
                    <a:lnTo>
                      <a:pt x="13" y="201"/>
                    </a:lnTo>
                    <a:lnTo>
                      <a:pt x="7" y="208"/>
                    </a:lnTo>
                    <a:lnTo>
                      <a:pt x="7" y="203"/>
                    </a:lnTo>
                    <a:lnTo>
                      <a:pt x="8" y="201"/>
                    </a:lnTo>
                    <a:lnTo>
                      <a:pt x="7" y="201"/>
                    </a:lnTo>
                    <a:lnTo>
                      <a:pt x="7" y="198"/>
                    </a:lnTo>
                    <a:lnTo>
                      <a:pt x="9" y="198"/>
                    </a:lnTo>
                    <a:lnTo>
                      <a:pt x="12" y="196"/>
                    </a:lnTo>
                    <a:lnTo>
                      <a:pt x="15" y="194"/>
                    </a:lnTo>
                    <a:lnTo>
                      <a:pt x="7" y="188"/>
                    </a:lnTo>
                    <a:lnTo>
                      <a:pt x="5" y="183"/>
                    </a:lnTo>
                    <a:lnTo>
                      <a:pt x="17" y="191"/>
                    </a:lnTo>
                    <a:lnTo>
                      <a:pt x="18" y="178"/>
                    </a:lnTo>
                    <a:lnTo>
                      <a:pt x="18" y="173"/>
                    </a:lnTo>
                    <a:close/>
                    <a:moveTo>
                      <a:pt x="17" y="112"/>
                    </a:moveTo>
                    <a:lnTo>
                      <a:pt x="17" y="118"/>
                    </a:lnTo>
                    <a:lnTo>
                      <a:pt x="15" y="119"/>
                    </a:lnTo>
                    <a:lnTo>
                      <a:pt x="4" y="122"/>
                    </a:lnTo>
                    <a:lnTo>
                      <a:pt x="4" y="116"/>
                    </a:lnTo>
                    <a:lnTo>
                      <a:pt x="13" y="114"/>
                    </a:lnTo>
                    <a:lnTo>
                      <a:pt x="17" y="112"/>
                    </a:lnTo>
                    <a:close/>
                    <a:moveTo>
                      <a:pt x="16" y="97"/>
                    </a:moveTo>
                    <a:lnTo>
                      <a:pt x="17" y="101"/>
                    </a:lnTo>
                    <a:lnTo>
                      <a:pt x="4" y="105"/>
                    </a:lnTo>
                    <a:lnTo>
                      <a:pt x="4" y="99"/>
                    </a:lnTo>
                    <a:lnTo>
                      <a:pt x="11" y="98"/>
                    </a:lnTo>
                    <a:lnTo>
                      <a:pt x="16" y="97"/>
                    </a:lnTo>
                    <a:close/>
                    <a:moveTo>
                      <a:pt x="13" y="0"/>
                    </a:moveTo>
                    <a:lnTo>
                      <a:pt x="13" y="4"/>
                    </a:lnTo>
                    <a:lnTo>
                      <a:pt x="0" y="9"/>
                    </a:lnTo>
                    <a:lnTo>
                      <a:pt x="0" y="4"/>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1" name="Freeform 145"/>
              <p:cNvSpPr>
                <a:spLocks noEditPoints="1"/>
              </p:cNvSpPr>
              <p:nvPr/>
            </p:nvSpPr>
            <p:spPr bwMode="auto">
              <a:xfrm>
                <a:off x="6324600" y="6016625"/>
                <a:ext cx="41275" cy="646113"/>
              </a:xfrm>
              <a:custGeom>
                <a:avLst/>
                <a:gdLst/>
                <a:ahLst/>
                <a:cxnLst>
                  <a:cxn ang="0">
                    <a:pos x="25" y="394"/>
                  </a:cxn>
                  <a:cxn ang="0">
                    <a:pos x="26" y="404"/>
                  </a:cxn>
                  <a:cxn ang="0">
                    <a:pos x="13" y="407"/>
                  </a:cxn>
                  <a:cxn ang="0">
                    <a:pos x="12" y="397"/>
                  </a:cxn>
                  <a:cxn ang="0">
                    <a:pos x="25" y="394"/>
                  </a:cxn>
                  <a:cxn ang="0">
                    <a:pos x="23" y="288"/>
                  </a:cxn>
                  <a:cxn ang="0">
                    <a:pos x="23" y="305"/>
                  </a:cxn>
                  <a:cxn ang="0">
                    <a:pos x="9" y="308"/>
                  </a:cxn>
                  <a:cxn ang="0">
                    <a:pos x="9" y="292"/>
                  </a:cxn>
                  <a:cxn ang="0">
                    <a:pos x="23" y="288"/>
                  </a:cxn>
                  <a:cxn ang="0">
                    <a:pos x="21" y="270"/>
                  </a:cxn>
                  <a:cxn ang="0">
                    <a:pos x="23" y="276"/>
                  </a:cxn>
                  <a:cxn ang="0">
                    <a:pos x="9" y="277"/>
                  </a:cxn>
                  <a:cxn ang="0">
                    <a:pos x="9" y="272"/>
                  </a:cxn>
                  <a:cxn ang="0">
                    <a:pos x="21" y="270"/>
                  </a:cxn>
                  <a:cxn ang="0">
                    <a:pos x="15" y="59"/>
                  </a:cxn>
                  <a:cxn ang="0">
                    <a:pos x="16" y="93"/>
                  </a:cxn>
                  <a:cxn ang="0">
                    <a:pos x="16" y="101"/>
                  </a:cxn>
                  <a:cxn ang="0">
                    <a:pos x="15" y="113"/>
                  </a:cxn>
                  <a:cxn ang="0">
                    <a:pos x="17" y="111"/>
                  </a:cxn>
                  <a:cxn ang="0">
                    <a:pos x="17" y="116"/>
                  </a:cxn>
                  <a:cxn ang="0">
                    <a:pos x="15" y="118"/>
                  </a:cxn>
                  <a:cxn ang="0">
                    <a:pos x="15" y="119"/>
                  </a:cxn>
                  <a:cxn ang="0">
                    <a:pos x="13" y="131"/>
                  </a:cxn>
                  <a:cxn ang="0">
                    <a:pos x="11" y="165"/>
                  </a:cxn>
                  <a:cxn ang="0">
                    <a:pos x="9" y="183"/>
                  </a:cxn>
                  <a:cxn ang="0">
                    <a:pos x="9" y="190"/>
                  </a:cxn>
                  <a:cxn ang="0">
                    <a:pos x="11" y="188"/>
                  </a:cxn>
                  <a:cxn ang="0">
                    <a:pos x="19" y="179"/>
                  </a:cxn>
                  <a:cxn ang="0">
                    <a:pos x="19" y="185"/>
                  </a:cxn>
                  <a:cxn ang="0">
                    <a:pos x="15" y="190"/>
                  </a:cxn>
                  <a:cxn ang="0">
                    <a:pos x="9" y="196"/>
                  </a:cxn>
                  <a:cxn ang="0">
                    <a:pos x="8" y="198"/>
                  </a:cxn>
                  <a:cxn ang="0">
                    <a:pos x="9" y="198"/>
                  </a:cxn>
                  <a:cxn ang="0">
                    <a:pos x="20" y="195"/>
                  </a:cxn>
                  <a:cxn ang="0">
                    <a:pos x="20" y="199"/>
                  </a:cxn>
                  <a:cxn ang="0">
                    <a:pos x="15" y="200"/>
                  </a:cxn>
                  <a:cxn ang="0">
                    <a:pos x="20" y="204"/>
                  </a:cxn>
                  <a:cxn ang="0">
                    <a:pos x="20" y="211"/>
                  </a:cxn>
                  <a:cxn ang="0">
                    <a:pos x="8" y="203"/>
                  </a:cxn>
                  <a:cxn ang="0">
                    <a:pos x="8" y="209"/>
                  </a:cxn>
                  <a:cxn ang="0">
                    <a:pos x="7" y="216"/>
                  </a:cxn>
                  <a:cxn ang="0">
                    <a:pos x="5" y="177"/>
                  </a:cxn>
                  <a:cxn ang="0">
                    <a:pos x="7" y="164"/>
                  </a:cxn>
                  <a:cxn ang="0">
                    <a:pos x="9" y="130"/>
                  </a:cxn>
                  <a:cxn ang="0">
                    <a:pos x="11" y="119"/>
                  </a:cxn>
                  <a:cxn ang="0">
                    <a:pos x="5" y="120"/>
                  </a:cxn>
                  <a:cxn ang="0">
                    <a:pos x="4" y="122"/>
                  </a:cxn>
                  <a:cxn ang="0">
                    <a:pos x="4" y="116"/>
                  </a:cxn>
                  <a:cxn ang="0">
                    <a:pos x="11" y="114"/>
                  </a:cxn>
                  <a:cxn ang="0">
                    <a:pos x="12" y="102"/>
                  </a:cxn>
                  <a:cxn ang="0">
                    <a:pos x="4" y="105"/>
                  </a:cxn>
                  <a:cxn ang="0">
                    <a:pos x="3" y="101"/>
                  </a:cxn>
                  <a:cxn ang="0">
                    <a:pos x="12" y="98"/>
                  </a:cxn>
                  <a:cxn ang="0">
                    <a:pos x="13" y="80"/>
                  </a:cxn>
                  <a:cxn ang="0">
                    <a:pos x="15" y="59"/>
                  </a:cxn>
                  <a:cxn ang="0">
                    <a:pos x="13" y="0"/>
                  </a:cxn>
                  <a:cxn ang="0">
                    <a:pos x="13" y="4"/>
                  </a:cxn>
                  <a:cxn ang="0">
                    <a:pos x="0" y="8"/>
                  </a:cxn>
                  <a:cxn ang="0">
                    <a:pos x="0" y="4"/>
                  </a:cxn>
                  <a:cxn ang="0">
                    <a:pos x="13" y="0"/>
                  </a:cxn>
                </a:cxnLst>
                <a:rect l="0" t="0" r="r" b="b"/>
                <a:pathLst>
                  <a:path w="26" h="407">
                    <a:moveTo>
                      <a:pt x="25" y="394"/>
                    </a:moveTo>
                    <a:lnTo>
                      <a:pt x="26" y="404"/>
                    </a:lnTo>
                    <a:lnTo>
                      <a:pt x="13" y="407"/>
                    </a:lnTo>
                    <a:lnTo>
                      <a:pt x="12" y="397"/>
                    </a:lnTo>
                    <a:lnTo>
                      <a:pt x="25" y="394"/>
                    </a:lnTo>
                    <a:close/>
                    <a:moveTo>
                      <a:pt x="23" y="288"/>
                    </a:moveTo>
                    <a:lnTo>
                      <a:pt x="23" y="305"/>
                    </a:lnTo>
                    <a:lnTo>
                      <a:pt x="9" y="308"/>
                    </a:lnTo>
                    <a:lnTo>
                      <a:pt x="9" y="292"/>
                    </a:lnTo>
                    <a:lnTo>
                      <a:pt x="23" y="288"/>
                    </a:lnTo>
                    <a:close/>
                    <a:moveTo>
                      <a:pt x="21" y="270"/>
                    </a:moveTo>
                    <a:lnTo>
                      <a:pt x="23" y="276"/>
                    </a:lnTo>
                    <a:lnTo>
                      <a:pt x="9" y="277"/>
                    </a:lnTo>
                    <a:lnTo>
                      <a:pt x="9" y="272"/>
                    </a:lnTo>
                    <a:lnTo>
                      <a:pt x="21" y="270"/>
                    </a:lnTo>
                    <a:close/>
                    <a:moveTo>
                      <a:pt x="15" y="59"/>
                    </a:moveTo>
                    <a:lnTo>
                      <a:pt x="16" y="93"/>
                    </a:lnTo>
                    <a:lnTo>
                      <a:pt x="16" y="101"/>
                    </a:lnTo>
                    <a:lnTo>
                      <a:pt x="15" y="113"/>
                    </a:lnTo>
                    <a:lnTo>
                      <a:pt x="17" y="111"/>
                    </a:lnTo>
                    <a:lnTo>
                      <a:pt x="17" y="116"/>
                    </a:lnTo>
                    <a:lnTo>
                      <a:pt x="15" y="118"/>
                    </a:lnTo>
                    <a:lnTo>
                      <a:pt x="15" y="119"/>
                    </a:lnTo>
                    <a:lnTo>
                      <a:pt x="13" y="131"/>
                    </a:lnTo>
                    <a:lnTo>
                      <a:pt x="11" y="165"/>
                    </a:lnTo>
                    <a:lnTo>
                      <a:pt x="9" y="183"/>
                    </a:lnTo>
                    <a:lnTo>
                      <a:pt x="9" y="190"/>
                    </a:lnTo>
                    <a:lnTo>
                      <a:pt x="11" y="188"/>
                    </a:lnTo>
                    <a:lnTo>
                      <a:pt x="19" y="179"/>
                    </a:lnTo>
                    <a:lnTo>
                      <a:pt x="19" y="185"/>
                    </a:lnTo>
                    <a:lnTo>
                      <a:pt x="15" y="190"/>
                    </a:lnTo>
                    <a:lnTo>
                      <a:pt x="9" y="196"/>
                    </a:lnTo>
                    <a:lnTo>
                      <a:pt x="8" y="198"/>
                    </a:lnTo>
                    <a:lnTo>
                      <a:pt x="9" y="198"/>
                    </a:lnTo>
                    <a:lnTo>
                      <a:pt x="20" y="195"/>
                    </a:lnTo>
                    <a:lnTo>
                      <a:pt x="20" y="199"/>
                    </a:lnTo>
                    <a:lnTo>
                      <a:pt x="15" y="200"/>
                    </a:lnTo>
                    <a:lnTo>
                      <a:pt x="20" y="204"/>
                    </a:lnTo>
                    <a:lnTo>
                      <a:pt x="20" y="211"/>
                    </a:lnTo>
                    <a:lnTo>
                      <a:pt x="8" y="203"/>
                    </a:lnTo>
                    <a:lnTo>
                      <a:pt x="8" y="209"/>
                    </a:lnTo>
                    <a:lnTo>
                      <a:pt x="7" y="216"/>
                    </a:lnTo>
                    <a:lnTo>
                      <a:pt x="5" y="177"/>
                    </a:lnTo>
                    <a:lnTo>
                      <a:pt x="7" y="164"/>
                    </a:lnTo>
                    <a:lnTo>
                      <a:pt x="9" y="130"/>
                    </a:lnTo>
                    <a:lnTo>
                      <a:pt x="11" y="119"/>
                    </a:lnTo>
                    <a:lnTo>
                      <a:pt x="5" y="120"/>
                    </a:lnTo>
                    <a:lnTo>
                      <a:pt x="4" y="122"/>
                    </a:lnTo>
                    <a:lnTo>
                      <a:pt x="4" y="116"/>
                    </a:lnTo>
                    <a:lnTo>
                      <a:pt x="11" y="114"/>
                    </a:lnTo>
                    <a:lnTo>
                      <a:pt x="12" y="102"/>
                    </a:lnTo>
                    <a:lnTo>
                      <a:pt x="4" y="105"/>
                    </a:lnTo>
                    <a:lnTo>
                      <a:pt x="3" y="101"/>
                    </a:lnTo>
                    <a:lnTo>
                      <a:pt x="12" y="98"/>
                    </a:lnTo>
                    <a:lnTo>
                      <a:pt x="13" y="80"/>
                    </a:lnTo>
                    <a:lnTo>
                      <a:pt x="15" y="59"/>
                    </a:lnTo>
                    <a:close/>
                    <a:moveTo>
                      <a:pt x="13" y="0"/>
                    </a:moveTo>
                    <a:lnTo>
                      <a:pt x="13" y="4"/>
                    </a:lnTo>
                    <a:lnTo>
                      <a:pt x="0" y="8"/>
                    </a:lnTo>
                    <a:lnTo>
                      <a:pt x="0" y="4"/>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2" name="Freeform 146"/>
              <p:cNvSpPr>
                <a:spLocks noEditPoints="1"/>
              </p:cNvSpPr>
              <p:nvPr/>
            </p:nvSpPr>
            <p:spPr bwMode="auto">
              <a:xfrm>
                <a:off x="6345238" y="5935663"/>
                <a:ext cx="42863" cy="722313"/>
              </a:xfrm>
              <a:custGeom>
                <a:avLst/>
                <a:gdLst/>
                <a:ahLst/>
                <a:cxnLst>
                  <a:cxn ang="0">
                    <a:pos x="25" y="442"/>
                  </a:cxn>
                  <a:cxn ang="0">
                    <a:pos x="27" y="454"/>
                  </a:cxn>
                  <a:cxn ang="0">
                    <a:pos x="15" y="455"/>
                  </a:cxn>
                  <a:cxn ang="0">
                    <a:pos x="13" y="455"/>
                  </a:cxn>
                  <a:cxn ang="0">
                    <a:pos x="12" y="445"/>
                  </a:cxn>
                  <a:cxn ang="0">
                    <a:pos x="25" y="442"/>
                  </a:cxn>
                  <a:cxn ang="0">
                    <a:pos x="23" y="336"/>
                  </a:cxn>
                  <a:cxn ang="0">
                    <a:pos x="23" y="353"/>
                  </a:cxn>
                  <a:cxn ang="0">
                    <a:pos x="10" y="356"/>
                  </a:cxn>
                  <a:cxn ang="0">
                    <a:pos x="10" y="339"/>
                  </a:cxn>
                  <a:cxn ang="0">
                    <a:pos x="23" y="336"/>
                  </a:cxn>
                  <a:cxn ang="0">
                    <a:pos x="21" y="318"/>
                  </a:cxn>
                  <a:cxn ang="0">
                    <a:pos x="23" y="323"/>
                  </a:cxn>
                  <a:cxn ang="0">
                    <a:pos x="10" y="327"/>
                  </a:cxn>
                  <a:cxn ang="0">
                    <a:pos x="8" y="321"/>
                  </a:cxn>
                  <a:cxn ang="0">
                    <a:pos x="19" y="319"/>
                  </a:cxn>
                  <a:cxn ang="0">
                    <a:pos x="21" y="318"/>
                  </a:cxn>
                  <a:cxn ang="0">
                    <a:pos x="7" y="255"/>
                  </a:cxn>
                  <a:cxn ang="0">
                    <a:pos x="20" y="263"/>
                  </a:cxn>
                  <a:cxn ang="0">
                    <a:pos x="20" y="270"/>
                  </a:cxn>
                  <a:cxn ang="0">
                    <a:pos x="17" y="268"/>
                  </a:cxn>
                  <a:cxn ang="0">
                    <a:pos x="7" y="262"/>
                  </a:cxn>
                  <a:cxn ang="0">
                    <a:pos x="7" y="255"/>
                  </a:cxn>
                  <a:cxn ang="0">
                    <a:pos x="20" y="242"/>
                  </a:cxn>
                  <a:cxn ang="0">
                    <a:pos x="20" y="246"/>
                  </a:cxn>
                  <a:cxn ang="0">
                    <a:pos x="12" y="249"/>
                  </a:cxn>
                  <a:cxn ang="0">
                    <a:pos x="7" y="250"/>
                  </a:cxn>
                  <a:cxn ang="0">
                    <a:pos x="7" y="246"/>
                  </a:cxn>
                  <a:cxn ang="0">
                    <a:pos x="17" y="243"/>
                  </a:cxn>
                  <a:cxn ang="0">
                    <a:pos x="20" y="242"/>
                  </a:cxn>
                  <a:cxn ang="0">
                    <a:pos x="19" y="216"/>
                  </a:cxn>
                  <a:cxn ang="0">
                    <a:pos x="19" y="221"/>
                  </a:cxn>
                  <a:cxn ang="0">
                    <a:pos x="6" y="236"/>
                  </a:cxn>
                  <a:cxn ang="0">
                    <a:pos x="6" y="230"/>
                  </a:cxn>
                  <a:cxn ang="0">
                    <a:pos x="17" y="217"/>
                  </a:cxn>
                  <a:cxn ang="0">
                    <a:pos x="19" y="216"/>
                  </a:cxn>
                  <a:cxn ang="0">
                    <a:pos x="17" y="158"/>
                  </a:cxn>
                  <a:cxn ang="0">
                    <a:pos x="17" y="164"/>
                  </a:cxn>
                  <a:cxn ang="0">
                    <a:pos x="4" y="167"/>
                  </a:cxn>
                  <a:cxn ang="0">
                    <a:pos x="4" y="162"/>
                  </a:cxn>
                  <a:cxn ang="0">
                    <a:pos x="17" y="158"/>
                  </a:cxn>
                  <a:cxn ang="0">
                    <a:pos x="16" y="143"/>
                  </a:cxn>
                  <a:cxn ang="0">
                    <a:pos x="16" y="147"/>
                  </a:cxn>
                  <a:cxn ang="0">
                    <a:pos x="3" y="152"/>
                  </a:cxn>
                  <a:cxn ang="0">
                    <a:pos x="3" y="148"/>
                  </a:cxn>
                  <a:cxn ang="0">
                    <a:pos x="16" y="143"/>
                  </a:cxn>
                  <a:cxn ang="0">
                    <a:pos x="12" y="0"/>
                  </a:cxn>
                  <a:cxn ang="0">
                    <a:pos x="13" y="29"/>
                  </a:cxn>
                  <a:cxn ang="0">
                    <a:pos x="11" y="47"/>
                  </a:cxn>
                  <a:cxn ang="0">
                    <a:pos x="13" y="46"/>
                  </a:cxn>
                  <a:cxn ang="0">
                    <a:pos x="13" y="50"/>
                  </a:cxn>
                  <a:cxn ang="0">
                    <a:pos x="11" y="51"/>
                  </a:cxn>
                  <a:cxn ang="0">
                    <a:pos x="11" y="57"/>
                  </a:cxn>
                  <a:cxn ang="0">
                    <a:pos x="4" y="132"/>
                  </a:cxn>
                  <a:cxn ang="0">
                    <a:pos x="3" y="144"/>
                  </a:cxn>
                  <a:cxn ang="0">
                    <a:pos x="2" y="109"/>
                  </a:cxn>
                  <a:cxn ang="0">
                    <a:pos x="7" y="56"/>
                  </a:cxn>
                  <a:cxn ang="0">
                    <a:pos x="7" y="52"/>
                  </a:cxn>
                  <a:cxn ang="0">
                    <a:pos x="0" y="55"/>
                  </a:cxn>
                  <a:cxn ang="0">
                    <a:pos x="0" y="51"/>
                  </a:cxn>
                  <a:cxn ang="0">
                    <a:pos x="7" y="48"/>
                  </a:cxn>
                  <a:cxn ang="0">
                    <a:pos x="11" y="9"/>
                  </a:cxn>
                  <a:cxn ang="0">
                    <a:pos x="12" y="0"/>
                  </a:cxn>
                </a:cxnLst>
                <a:rect l="0" t="0" r="r" b="b"/>
                <a:pathLst>
                  <a:path w="27" h="455">
                    <a:moveTo>
                      <a:pt x="25" y="442"/>
                    </a:moveTo>
                    <a:lnTo>
                      <a:pt x="27" y="454"/>
                    </a:lnTo>
                    <a:lnTo>
                      <a:pt x="15" y="455"/>
                    </a:lnTo>
                    <a:lnTo>
                      <a:pt x="13" y="455"/>
                    </a:lnTo>
                    <a:lnTo>
                      <a:pt x="12" y="445"/>
                    </a:lnTo>
                    <a:lnTo>
                      <a:pt x="25" y="442"/>
                    </a:lnTo>
                    <a:close/>
                    <a:moveTo>
                      <a:pt x="23" y="336"/>
                    </a:moveTo>
                    <a:lnTo>
                      <a:pt x="23" y="353"/>
                    </a:lnTo>
                    <a:lnTo>
                      <a:pt x="10" y="356"/>
                    </a:lnTo>
                    <a:lnTo>
                      <a:pt x="10" y="339"/>
                    </a:lnTo>
                    <a:lnTo>
                      <a:pt x="23" y="336"/>
                    </a:lnTo>
                    <a:close/>
                    <a:moveTo>
                      <a:pt x="21" y="318"/>
                    </a:moveTo>
                    <a:lnTo>
                      <a:pt x="23" y="323"/>
                    </a:lnTo>
                    <a:lnTo>
                      <a:pt x="10" y="327"/>
                    </a:lnTo>
                    <a:lnTo>
                      <a:pt x="8" y="321"/>
                    </a:lnTo>
                    <a:lnTo>
                      <a:pt x="19" y="319"/>
                    </a:lnTo>
                    <a:lnTo>
                      <a:pt x="21" y="318"/>
                    </a:lnTo>
                    <a:close/>
                    <a:moveTo>
                      <a:pt x="7" y="255"/>
                    </a:moveTo>
                    <a:lnTo>
                      <a:pt x="20" y="263"/>
                    </a:lnTo>
                    <a:lnTo>
                      <a:pt x="20" y="270"/>
                    </a:lnTo>
                    <a:lnTo>
                      <a:pt x="17" y="268"/>
                    </a:lnTo>
                    <a:lnTo>
                      <a:pt x="7" y="262"/>
                    </a:lnTo>
                    <a:lnTo>
                      <a:pt x="7" y="255"/>
                    </a:lnTo>
                    <a:close/>
                    <a:moveTo>
                      <a:pt x="20" y="242"/>
                    </a:moveTo>
                    <a:lnTo>
                      <a:pt x="20" y="246"/>
                    </a:lnTo>
                    <a:lnTo>
                      <a:pt x="12" y="249"/>
                    </a:lnTo>
                    <a:lnTo>
                      <a:pt x="7" y="250"/>
                    </a:lnTo>
                    <a:lnTo>
                      <a:pt x="7" y="246"/>
                    </a:lnTo>
                    <a:lnTo>
                      <a:pt x="17" y="243"/>
                    </a:lnTo>
                    <a:lnTo>
                      <a:pt x="20" y="242"/>
                    </a:lnTo>
                    <a:close/>
                    <a:moveTo>
                      <a:pt x="19" y="216"/>
                    </a:moveTo>
                    <a:lnTo>
                      <a:pt x="19" y="221"/>
                    </a:lnTo>
                    <a:lnTo>
                      <a:pt x="6" y="236"/>
                    </a:lnTo>
                    <a:lnTo>
                      <a:pt x="6" y="230"/>
                    </a:lnTo>
                    <a:lnTo>
                      <a:pt x="17" y="217"/>
                    </a:lnTo>
                    <a:lnTo>
                      <a:pt x="19" y="216"/>
                    </a:lnTo>
                    <a:close/>
                    <a:moveTo>
                      <a:pt x="17" y="158"/>
                    </a:moveTo>
                    <a:lnTo>
                      <a:pt x="17" y="164"/>
                    </a:lnTo>
                    <a:lnTo>
                      <a:pt x="4" y="167"/>
                    </a:lnTo>
                    <a:lnTo>
                      <a:pt x="4" y="162"/>
                    </a:lnTo>
                    <a:lnTo>
                      <a:pt x="17" y="158"/>
                    </a:lnTo>
                    <a:close/>
                    <a:moveTo>
                      <a:pt x="16" y="143"/>
                    </a:moveTo>
                    <a:lnTo>
                      <a:pt x="16" y="147"/>
                    </a:lnTo>
                    <a:lnTo>
                      <a:pt x="3" y="152"/>
                    </a:lnTo>
                    <a:lnTo>
                      <a:pt x="3" y="148"/>
                    </a:lnTo>
                    <a:lnTo>
                      <a:pt x="16" y="143"/>
                    </a:lnTo>
                    <a:close/>
                    <a:moveTo>
                      <a:pt x="12" y="0"/>
                    </a:moveTo>
                    <a:lnTo>
                      <a:pt x="13" y="29"/>
                    </a:lnTo>
                    <a:lnTo>
                      <a:pt x="11" y="47"/>
                    </a:lnTo>
                    <a:lnTo>
                      <a:pt x="13" y="46"/>
                    </a:lnTo>
                    <a:lnTo>
                      <a:pt x="13" y="50"/>
                    </a:lnTo>
                    <a:lnTo>
                      <a:pt x="11" y="51"/>
                    </a:lnTo>
                    <a:lnTo>
                      <a:pt x="11" y="57"/>
                    </a:lnTo>
                    <a:lnTo>
                      <a:pt x="4" y="132"/>
                    </a:lnTo>
                    <a:lnTo>
                      <a:pt x="3" y="144"/>
                    </a:lnTo>
                    <a:lnTo>
                      <a:pt x="2" y="109"/>
                    </a:lnTo>
                    <a:lnTo>
                      <a:pt x="7" y="56"/>
                    </a:lnTo>
                    <a:lnTo>
                      <a:pt x="7" y="52"/>
                    </a:lnTo>
                    <a:lnTo>
                      <a:pt x="0" y="55"/>
                    </a:lnTo>
                    <a:lnTo>
                      <a:pt x="0" y="51"/>
                    </a:lnTo>
                    <a:lnTo>
                      <a:pt x="7" y="48"/>
                    </a:lnTo>
                    <a:lnTo>
                      <a:pt x="11" y="9"/>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3" name="Freeform 147"/>
              <p:cNvSpPr>
                <a:spLocks noEditPoints="1"/>
              </p:cNvSpPr>
              <p:nvPr/>
            </p:nvSpPr>
            <p:spPr bwMode="auto">
              <a:xfrm>
                <a:off x="6364288" y="5894388"/>
                <a:ext cx="44450" cy="762000"/>
              </a:xfrm>
              <a:custGeom>
                <a:avLst/>
                <a:gdLst/>
                <a:ahLst/>
                <a:cxnLst>
                  <a:cxn ang="0">
                    <a:pos x="26" y="467"/>
                  </a:cxn>
                  <a:cxn ang="0">
                    <a:pos x="28" y="476"/>
                  </a:cxn>
                  <a:cxn ang="0">
                    <a:pos x="19" y="479"/>
                  </a:cxn>
                  <a:cxn ang="0">
                    <a:pos x="15" y="480"/>
                  </a:cxn>
                  <a:cxn ang="0">
                    <a:pos x="13" y="468"/>
                  </a:cxn>
                  <a:cxn ang="0">
                    <a:pos x="26" y="467"/>
                  </a:cxn>
                  <a:cxn ang="0">
                    <a:pos x="24" y="358"/>
                  </a:cxn>
                  <a:cxn ang="0">
                    <a:pos x="24" y="377"/>
                  </a:cxn>
                  <a:cxn ang="0">
                    <a:pos x="11" y="379"/>
                  </a:cxn>
                  <a:cxn ang="0">
                    <a:pos x="11" y="362"/>
                  </a:cxn>
                  <a:cxn ang="0">
                    <a:pos x="24" y="358"/>
                  </a:cxn>
                  <a:cxn ang="0">
                    <a:pos x="23" y="341"/>
                  </a:cxn>
                  <a:cxn ang="0">
                    <a:pos x="23" y="347"/>
                  </a:cxn>
                  <a:cxn ang="0">
                    <a:pos x="16" y="348"/>
                  </a:cxn>
                  <a:cxn ang="0">
                    <a:pos x="11" y="349"/>
                  </a:cxn>
                  <a:cxn ang="0">
                    <a:pos x="9" y="344"/>
                  </a:cxn>
                  <a:cxn ang="0">
                    <a:pos x="23" y="341"/>
                  </a:cxn>
                  <a:cxn ang="0">
                    <a:pos x="8" y="289"/>
                  </a:cxn>
                  <a:cxn ang="0">
                    <a:pos x="21" y="298"/>
                  </a:cxn>
                  <a:cxn ang="0">
                    <a:pos x="21" y="305"/>
                  </a:cxn>
                  <a:cxn ang="0">
                    <a:pos x="8" y="296"/>
                  </a:cxn>
                  <a:cxn ang="0">
                    <a:pos x="8" y="289"/>
                  </a:cxn>
                  <a:cxn ang="0">
                    <a:pos x="21" y="264"/>
                  </a:cxn>
                  <a:cxn ang="0">
                    <a:pos x="21" y="268"/>
                  </a:cxn>
                  <a:cxn ang="0">
                    <a:pos x="11" y="271"/>
                  </a:cxn>
                  <a:cxn ang="0">
                    <a:pos x="8" y="272"/>
                  </a:cxn>
                  <a:cxn ang="0">
                    <a:pos x="8" y="268"/>
                  </a:cxn>
                  <a:cxn ang="0">
                    <a:pos x="19" y="264"/>
                  </a:cxn>
                  <a:cxn ang="0">
                    <a:pos x="21" y="264"/>
                  </a:cxn>
                  <a:cxn ang="0">
                    <a:pos x="20" y="226"/>
                  </a:cxn>
                  <a:cxn ang="0">
                    <a:pos x="20" y="233"/>
                  </a:cxn>
                  <a:cxn ang="0">
                    <a:pos x="9" y="245"/>
                  </a:cxn>
                  <a:cxn ang="0">
                    <a:pos x="7" y="247"/>
                  </a:cxn>
                  <a:cxn ang="0">
                    <a:pos x="7" y="242"/>
                  </a:cxn>
                  <a:cxn ang="0">
                    <a:pos x="20" y="226"/>
                  </a:cxn>
                  <a:cxn ang="0">
                    <a:pos x="19" y="179"/>
                  </a:cxn>
                  <a:cxn ang="0">
                    <a:pos x="19" y="186"/>
                  </a:cxn>
                  <a:cxn ang="0">
                    <a:pos x="5" y="190"/>
                  </a:cxn>
                  <a:cxn ang="0">
                    <a:pos x="5" y="184"/>
                  </a:cxn>
                  <a:cxn ang="0">
                    <a:pos x="19" y="179"/>
                  </a:cxn>
                  <a:cxn ang="0">
                    <a:pos x="17" y="163"/>
                  </a:cxn>
                  <a:cxn ang="0">
                    <a:pos x="17" y="167"/>
                  </a:cxn>
                  <a:cxn ang="0">
                    <a:pos x="4" y="173"/>
                  </a:cxn>
                  <a:cxn ang="0">
                    <a:pos x="4" y="169"/>
                  </a:cxn>
                  <a:cxn ang="0">
                    <a:pos x="12" y="166"/>
                  </a:cxn>
                  <a:cxn ang="0">
                    <a:pos x="17" y="163"/>
                  </a:cxn>
                  <a:cxn ang="0">
                    <a:pos x="15" y="65"/>
                  </a:cxn>
                  <a:cxn ang="0">
                    <a:pos x="15" y="69"/>
                  </a:cxn>
                  <a:cxn ang="0">
                    <a:pos x="1" y="76"/>
                  </a:cxn>
                  <a:cxn ang="0">
                    <a:pos x="1" y="72"/>
                  </a:cxn>
                  <a:cxn ang="0">
                    <a:pos x="15" y="65"/>
                  </a:cxn>
                  <a:cxn ang="0">
                    <a:pos x="7" y="0"/>
                  </a:cxn>
                  <a:cxn ang="0">
                    <a:pos x="1" y="55"/>
                  </a:cxn>
                  <a:cxn ang="0">
                    <a:pos x="0" y="26"/>
                  </a:cxn>
                  <a:cxn ang="0">
                    <a:pos x="3" y="2"/>
                  </a:cxn>
                  <a:cxn ang="0">
                    <a:pos x="5" y="1"/>
                  </a:cxn>
                  <a:cxn ang="0">
                    <a:pos x="7" y="0"/>
                  </a:cxn>
                </a:cxnLst>
                <a:rect l="0" t="0" r="r" b="b"/>
                <a:pathLst>
                  <a:path w="28" h="480">
                    <a:moveTo>
                      <a:pt x="26" y="467"/>
                    </a:moveTo>
                    <a:lnTo>
                      <a:pt x="28" y="476"/>
                    </a:lnTo>
                    <a:lnTo>
                      <a:pt x="19" y="479"/>
                    </a:lnTo>
                    <a:lnTo>
                      <a:pt x="15" y="480"/>
                    </a:lnTo>
                    <a:lnTo>
                      <a:pt x="13" y="468"/>
                    </a:lnTo>
                    <a:lnTo>
                      <a:pt x="26" y="467"/>
                    </a:lnTo>
                    <a:close/>
                    <a:moveTo>
                      <a:pt x="24" y="358"/>
                    </a:moveTo>
                    <a:lnTo>
                      <a:pt x="24" y="377"/>
                    </a:lnTo>
                    <a:lnTo>
                      <a:pt x="11" y="379"/>
                    </a:lnTo>
                    <a:lnTo>
                      <a:pt x="11" y="362"/>
                    </a:lnTo>
                    <a:lnTo>
                      <a:pt x="24" y="358"/>
                    </a:lnTo>
                    <a:close/>
                    <a:moveTo>
                      <a:pt x="23" y="341"/>
                    </a:moveTo>
                    <a:lnTo>
                      <a:pt x="23" y="347"/>
                    </a:lnTo>
                    <a:lnTo>
                      <a:pt x="16" y="348"/>
                    </a:lnTo>
                    <a:lnTo>
                      <a:pt x="11" y="349"/>
                    </a:lnTo>
                    <a:lnTo>
                      <a:pt x="9" y="344"/>
                    </a:lnTo>
                    <a:lnTo>
                      <a:pt x="23" y="341"/>
                    </a:lnTo>
                    <a:close/>
                    <a:moveTo>
                      <a:pt x="8" y="289"/>
                    </a:moveTo>
                    <a:lnTo>
                      <a:pt x="21" y="298"/>
                    </a:lnTo>
                    <a:lnTo>
                      <a:pt x="21" y="305"/>
                    </a:lnTo>
                    <a:lnTo>
                      <a:pt x="8" y="296"/>
                    </a:lnTo>
                    <a:lnTo>
                      <a:pt x="8" y="289"/>
                    </a:lnTo>
                    <a:close/>
                    <a:moveTo>
                      <a:pt x="21" y="264"/>
                    </a:moveTo>
                    <a:lnTo>
                      <a:pt x="21" y="268"/>
                    </a:lnTo>
                    <a:lnTo>
                      <a:pt x="11" y="271"/>
                    </a:lnTo>
                    <a:lnTo>
                      <a:pt x="8" y="272"/>
                    </a:lnTo>
                    <a:lnTo>
                      <a:pt x="8" y="268"/>
                    </a:lnTo>
                    <a:lnTo>
                      <a:pt x="19" y="264"/>
                    </a:lnTo>
                    <a:lnTo>
                      <a:pt x="21" y="264"/>
                    </a:lnTo>
                    <a:close/>
                    <a:moveTo>
                      <a:pt x="20" y="226"/>
                    </a:moveTo>
                    <a:lnTo>
                      <a:pt x="20" y="233"/>
                    </a:lnTo>
                    <a:lnTo>
                      <a:pt x="9" y="245"/>
                    </a:lnTo>
                    <a:lnTo>
                      <a:pt x="7" y="247"/>
                    </a:lnTo>
                    <a:lnTo>
                      <a:pt x="7" y="242"/>
                    </a:lnTo>
                    <a:lnTo>
                      <a:pt x="20" y="226"/>
                    </a:lnTo>
                    <a:close/>
                    <a:moveTo>
                      <a:pt x="19" y="179"/>
                    </a:moveTo>
                    <a:lnTo>
                      <a:pt x="19" y="186"/>
                    </a:lnTo>
                    <a:lnTo>
                      <a:pt x="5" y="190"/>
                    </a:lnTo>
                    <a:lnTo>
                      <a:pt x="5" y="184"/>
                    </a:lnTo>
                    <a:lnTo>
                      <a:pt x="19" y="179"/>
                    </a:lnTo>
                    <a:close/>
                    <a:moveTo>
                      <a:pt x="17" y="163"/>
                    </a:moveTo>
                    <a:lnTo>
                      <a:pt x="17" y="167"/>
                    </a:lnTo>
                    <a:lnTo>
                      <a:pt x="4" y="173"/>
                    </a:lnTo>
                    <a:lnTo>
                      <a:pt x="4" y="169"/>
                    </a:lnTo>
                    <a:lnTo>
                      <a:pt x="12" y="166"/>
                    </a:lnTo>
                    <a:lnTo>
                      <a:pt x="17" y="163"/>
                    </a:lnTo>
                    <a:close/>
                    <a:moveTo>
                      <a:pt x="15" y="65"/>
                    </a:moveTo>
                    <a:lnTo>
                      <a:pt x="15" y="69"/>
                    </a:lnTo>
                    <a:lnTo>
                      <a:pt x="1" y="76"/>
                    </a:lnTo>
                    <a:lnTo>
                      <a:pt x="1" y="72"/>
                    </a:lnTo>
                    <a:lnTo>
                      <a:pt x="15" y="65"/>
                    </a:lnTo>
                    <a:close/>
                    <a:moveTo>
                      <a:pt x="7" y="0"/>
                    </a:moveTo>
                    <a:lnTo>
                      <a:pt x="1" y="55"/>
                    </a:lnTo>
                    <a:lnTo>
                      <a:pt x="0" y="26"/>
                    </a:lnTo>
                    <a:lnTo>
                      <a:pt x="3" y="2"/>
                    </a:lnTo>
                    <a:lnTo>
                      <a:pt x="5" y="1"/>
                    </a:lnTo>
                    <a:lnTo>
                      <a:pt x="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4" name="Freeform 148"/>
              <p:cNvSpPr>
                <a:spLocks noEditPoints="1"/>
              </p:cNvSpPr>
              <p:nvPr/>
            </p:nvSpPr>
            <p:spPr bwMode="auto">
              <a:xfrm>
                <a:off x="6389688" y="5984875"/>
                <a:ext cx="39688" cy="665163"/>
              </a:xfrm>
              <a:custGeom>
                <a:avLst/>
                <a:gdLst/>
                <a:ahLst/>
                <a:cxnLst>
                  <a:cxn ang="0">
                    <a:pos x="25" y="406"/>
                  </a:cxn>
                  <a:cxn ang="0">
                    <a:pos x="25" y="415"/>
                  </a:cxn>
                  <a:cxn ang="0">
                    <a:pos x="13" y="419"/>
                  </a:cxn>
                  <a:cxn ang="0">
                    <a:pos x="12" y="409"/>
                  </a:cxn>
                  <a:cxn ang="0">
                    <a:pos x="16" y="409"/>
                  </a:cxn>
                  <a:cxn ang="0">
                    <a:pos x="25" y="406"/>
                  </a:cxn>
                  <a:cxn ang="0">
                    <a:pos x="22" y="297"/>
                  </a:cxn>
                  <a:cxn ang="0">
                    <a:pos x="22" y="316"/>
                  </a:cxn>
                  <a:cxn ang="0">
                    <a:pos x="9" y="320"/>
                  </a:cxn>
                  <a:cxn ang="0">
                    <a:pos x="9" y="301"/>
                  </a:cxn>
                  <a:cxn ang="0">
                    <a:pos x="22" y="297"/>
                  </a:cxn>
                  <a:cxn ang="0">
                    <a:pos x="21" y="280"/>
                  </a:cxn>
                  <a:cxn ang="0">
                    <a:pos x="21" y="286"/>
                  </a:cxn>
                  <a:cxn ang="0">
                    <a:pos x="13" y="288"/>
                  </a:cxn>
                  <a:cxn ang="0">
                    <a:pos x="8" y="290"/>
                  </a:cxn>
                  <a:cxn ang="0">
                    <a:pos x="8" y="284"/>
                  </a:cxn>
                  <a:cxn ang="0">
                    <a:pos x="21" y="280"/>
                  </a:cxn>
                  <a:cxn ang="0">
                    <a:pos x="7" y="242"/>
                  </a:cxn>
                  <a:cxn ang="0">
                    <a:pos x="13" y="246"/>
                  </a:cxn>
                  <a:cxn ang="0">
                    <a:pos x="21" y="250"/>
                  </a:cxn>
                  <a:cxn ang="0">
                    <a:pos x="21" y="257"/>
                  </a:cxn>
                  <a:cxn ang="0">
                    <a:pos x="8" y="249"/>
                  </a:cxn>
                  <a:cxn ang="0">
                    <a:pos x="7" y="242"/>
                  </a:cxn>
                  <a:cxn ang="0">
                    <a:pos x="18" y="202"/>
                  </a:cxn>
                  <a:cxn ang="0">
                    <a:pos x="18" y="206"/>
                  </a:cxn>
                  <a:cxn ang="0">
                    <a:pos x="8" y="210"/>
                  </a:cxn>
                  <a:cxn ang="0">
                    <a:pos x="7" y="210"/>
                  </a:cxn>
                  <a:cxn ang="0">
                    <a:pos x="7" y="206"/>
                  </a:cxn>
                  <a:cxn ang="0">
                    <a:pos x="16" y="203"/>
                  </a:cxn>
                  <a:cxn ang="0">
                    <a:pos x="18" y="202"/>
                  </a:cxn>
                  <a:cxn ang="0">
                    <a:pos x="17" y="152"/>
                  </a:cxn>
                  <a:cxn ang="0">
                    <a:pos x="17" y="159"/>
                  </a:cxn>
                  <a:cxn ang="0">
                    <a:pos x="12" y="165"/>
                  </a:cxn>
                  <a:cxn ang="0">
                    <a:pos x="5" y="173"/>
                  </a:cxn>
                  <a:cxn ang="0">
                    <a:pos x="5" y="168"/>
                  </a:cxn>
                  <a:cxn ang="0">
                    <a:pos x="8" y="164"/>
                  </a:cxn>
                  <a:cxn ang="0">
                    <a:pos x="17" y="152"/>
                  </a:cxn>
                  <a:cxn ang="0">
                    <a:pos x="16" y="117"/>
                  </a:cxn>
                  <a:cxn ang="0">
                    <a:pos x="17" y="123"/>
                  </a:cxn>
                  <a:cxn ang="0">
                    <a:pos x="7" y="127"/>
                  </a:cxn>
                  <a:cxn ang="0">
                    <a:pos x="4" y="129"/>
                  </a:cxn>
                  <a:cxn ang="0">
                    <a:pos x="4" y="122"/>
                  </a:cxn>
                  <a:cxn ang="0">
                    <a:pos x="7" y="121"/>
                  </a:cxn>
                  <a:cxn ang="0">
                    <a:pos x="16" y="117"/>
                  </a:cxn>
                  <a:cxn ang="0">
                    <a:pos x="16" y="100"/>
                  </a:cxn>
                  <a:cxn ang="0">
                    <a:pos x="16" y="104"/>
                  </a:cxn>
                  <a:cxn ang="0">
                    <a:pos x="3" y="109"/>
                  </a:cxn>
                  <a:cxn ang="0">
                    <a:pos x="3" y="106"/>
                  </a:cxn>
                  <a:cxn ang="0">
                    <a:pos x="16" y="100"/>
                  </a:cxn>
                  <a:cxn ang="0">
                    <a:pos x="13" y="0"/>
                  </a:cxn>
                  <a:cxn ang="0">
                    <a:pos x="13" y="6"/>
                  </a:cxn>
                  <a:cxn ang="0">
                    <a:pos x="0" y="12"/>
                  </a:cxn>
                  <a:cxn ang="0">
                    <a:pos x="0" y="8"/>
                  </a:cxn>
                  <a:cxn ang="0">
                    <a:pos x="4" y="6"/>
                  </a:cxn>
                  <a:cxn ang="0">
                    <a:pos x="13" y="0"/>
                  </a:cxn>
                </a:cxnLst>
                <a:rect l="0" t="0" r="r" b="b"/>
                <a:pathLst>
                  <a:path w="25" h="419">
                    <a:moveTo>
                      <a:pt x="25" y="406"/>
                    </a:moveTo>
                    <a:lnTo>
                      <a:pt x="25" y="415"/>
                    </a:lnTo>
                    <a:lnTo>
                      <a:pt x="13" y="419"/>
                    </a:lnTo>
                    <a:lnTo>
                      <a:pt x="12" y="409"/>
                    </a:lnTo>
                    <a:lnTo>
                      <a:pt x="16" y="409"/>
                    </a:lnTo>
                    <a:lnTo>
                      <a:pt x="25" y="406"/>
                    </a:lnTo>
                    <a:close/>
                    <a:moveTo>
                      <a:pt x="22" y="297"/>
                    </a:moveTo>
                    <a:lnTo>
                      <a:pt x="22" y="316"/>
                    </a:lnTo>
                    <a:lnTo>
                      <a:pt x="9" y="320"/>
                    </a:lnTo>
                    <a:lnTo>
                      <a:pt x="9" y="301"/>
                    </a:lnTo>
                    <a:lnTo>
                      <a:pt x="22" y="297"/>
                    </a:lnTo>
                    <a:close/>
                    <a:moveTo>
                      <a:pt x="21" y="280"/>
                    </a:moveTo>
                    <a:lnTo>
                      <a:pt x="21" y="286"/>
                    </a:lnTo>
                    <a:lnTo>
                      <a:pt x="13" y="288"/>
                    </a:lnTo>
                    <a:lnTo>
                      <a:pt x="8" y="290"/>
                    </a:lnTo>
                    <a:lnTo>
                      <a:pt x="8" y="284"/>
                    </a:lnTo>
                    <a:lnTo>
                      <a:pt x="21" y="280"/>
                    </a:lnTo>
                    <a:close/>
                    <a:moveTo>
                      <a:pt x="7" y="242"/>
                    </a:moveTo>
                    <a:lnTo>
                      <a:pt x="13" y="246"/>
                    </a:lnTo>
                    <a:lnTo>
                      <a:pt x="21" y="250"/>
                    </a:lnTo>
                    <a:lnTo>
                      <a:pt x="21" y="257"/>
                    </a:lnTo>
                    <a:lnTo>
                      <a:pt x="8" y="249"/>
                    </a:lnTo>
                    <a:lnTo>
                      <a:pt x="7" y="242"/>
                    </a:lnTo>
                    <a:close/>
                    <a:moveTo>
                      <a:pt x="18" y="202"/>
                    </a:moveTo>
                    <a:lnTo>
                      <a:pt x="18" y="206"/>
                    </a:lnTo>
                    <a:lnTo>
                      <a:pt x="8" y="210"/>
                    </a:lnTo>
                    <a:lnTo>
                      <a:pt x="7" y="210"/>
                    </a:lnTo>
                    <a:lnTo>
                      <a:pt x="7" y="206"/>
                    </a:lnTo>
                    <a:lnTo>
                      <a:pt x="16" y="203"/>
                    </a:lnTo>
                    <a:lnTo>
                      <a:pt x="18" y="202"/>
                    </a:lnTo>
                    <a:close/>
                    <a:moveTo>
                      <a:pt x="17" y="152"/>
                    </a:moveTo>
                    <a:lnTo>
                      <a:pt x="17" y="159"/>
                    </a:lnTo>
                    <a:lnTo>
                      <a:pt x="12" y="165"/>
                    </a:lnTo>
                    <a:lnTo>
                      <a:pt x="5" y="173"/>
                    </a:lnTo>
                    <a:lnTo>
                      <a:pt x="5" y="168"/>
                    </a:lnTo>
                    <a:lnTo>
                      <a:pt x="8" y="164"/>
                    </a:lnTo>
                    <a:lnTo>
                      <a:pt x="17" y="152"/>
                    </a:lnTo>
                    <a:close/>
                    <a:moveTo>
                      <a:pt x="16" y="117"/>
                    </a:moveTo>
                    <a:lnTo>
                      <a:pt x="17" y="123"/>
                    </a:lnTo>
                    <a:lnTo>
                      <a:pt x="7" y="127"/>
                    </a:lnTo>
                    <a:lnTo>
                      <a:pt x="4" y="129"/>
                    </a:lnTo>
                    <a:lnTo>
                      <a:pt x="4" y="122"/>
                    </a:lnTo>
                    <a:lnTo>
                      <a:pt x="7" y="121"/>
                    </a:lnTo>
                    <a:lnTo>
                      <a:pt x="16" y="117"/>
                    </a:lnTo>
                    <a:close/>
                    <a:moveTo>
                      <a:pt x="16" y="100"/>
                    </a:moveTo>
                    <a:lnTo>
                      <a:pt x="16" y="104"/>
                    </a:lnTo>
                    <a:lnTo>
                      <a:pt x="3" y="109"/>
                    </a:lnTo>
                    <a:lnTo>
                      <a:pt x="3" y="106"/>
                    </a:lnTo>
                    <a:lnTo>
                      <a:pt x="16" y="100"/>
                    </a:lnTo>
                    <a:close/>
                    <a:moveTo>
                      <a:pt x="13" y="0"/>
                    </a:moveTo>
                    <a:lnTo>
                      <a:pt x="13" y="6"/>
                    </a:lnTo>
                    <a:lnTo>
                      <a:pt x="0" y="12"/>
                    </a:lnTo>
                    <a:lnTo>
                      <a:pt x="0" y="8"/>
                    </a:lnTo>
                    <a:lnTo>
                      <a:pt x="4" y="6"/>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5" name="Freeform 149"/>
              <p:cNvSpPr>
                <a:spLocks noEditPoints="1"/>
              </p:cNvSpPr>
              <p:nvPr/>
            </p:nvSpPr>
            <p:spPr bwMode="auto">
              <a:xfrm>
                <a:off x="6410325" y="5975350"/>
                <a:ext cx="39688" cy="668338"/>
              </a:xfrm>
              <a:custGeom>
                <a:avLst/>
                <a:gdLst/>
                <a:ahLst/>
                <a:cxnLst>
                  <a:cxn ang="0">
                    <a:pos x="25" y="408"/>
                  </a:cxn>
                  <a:cxn ang="0">
                    <a:pos x="25" y="417"/>
                  </a:cxn>
                  <a:cxn ang="0">
                    <a:pos x="18" y="420"/>
                  </a:cxn>
                  <a:cxn ang="0">
                    <a:pos x="13" y="421"/>
                  </a:cxn>
                  <a:cxn ang="0">
                    <a:pos x="12" y="412"/>
                  </a:cxn>
                  <a:cxn ang="0">
                    <a:pos x="25" y="408"/>
                  </a:cxn>
                  <a:cxn ang="0">
                    <a:pos x="22" y="300"/>
                  </a:cxn>
                  <a:cxn ang="0">
                    <a:pos x="22" y="318"/>
                  </a:cxn>
                  <a:cxn ang="0">
                    <a:pos x="9" y="322"/>
                  </a:cxn>
                  <a:cxn ang="0">
                    <a:pos x="9" y="303"/>
                  </a:cxn>
                  <a:cxn ang="0">
                    <a:pos x="22" y="300"/>
                  </a:cxn>
                  <a:cxn ang="0">
                    <a:pos x="21" y="280"/>
                  </a:cxn>
                  <a:cxn ang="0">
                    <a:pos x="21" y="285"/>
                  </a:cxn>
                  <a:cxn ang="0">
                    <a:pos x="12" y="290"/>
                  </a:cxn>
                  <a:cxn ang="0">
                    <a:pos x="8" y="292"/>
                  </a:cxn>
                  <a:cxn ang="0">
                    <a:pos x="8" y="286"/>
                  </a:cxn>
                  <a:cxn ang="0">
                    <a:pos x="13" y="285"/>
                  </a:cxn>
                  <a:cxn ang="0">
                    <a:pos x="18" y="283"/>
                  </a:cxn>
                  <a:cxn ang="0">
                    <a:pos x="21" y="280"/>
                  </a:cxn>
                  <a:cxn ang="0">
                    <a:pos x="8" y="256"/>
                  </a:cxn>
                  <a:cxn ang="0">
                    <a:pos x="16" y="262"/>
                  </a:cxn>
                  <a:cxn ang="0">
                    <a:pos x="21" y="264"/>
                  </a:cxn>
                  <a:cxn ang="0">
                    <a:pos x="21" y="271"/>
                  </a:cxn>
                  <a:cxn ang="0">
                    <a:pos x="8" y="263"/>
                  </a:cxn>
                  <a:cxn ang="0">
                    <a:pos x="8" y="256"/>
                  </a:cxn>
                  <a:cxn ang="0">
                    <a:pos x="18" y="203"/>
                  </a:cxn>
                  <a:cxn ang="0">
                    <a:pos x="18" y="207"/>
                  </a:cxn>
                  <a:cxn ang="0">
                    <a:pos x="8" y="211"/>
                  </a:cxn>
                  <a:cxn ang="0">
                    <a:pos x="7" y="212"/>
                  </a:cxn>
                  <a:cxn ang="0">
                    <a:pos x="5" y="208"/>
                  </a:cxn>
                  <a:cxn ang="0">
                    <a:pos x="18" y="203"/>
                  </a:cxn>
                  <a:cxn ang="0">
                    <a:pos x="17" y="142"/>
                  </a:cxn>
                  <a:cxn ang="0">
                    <a:pos x="17" y="148"/>
                  </a:cxn>
                  <a:cxn ang="0">
                    <a:pos x="4" y="163"/>
                  </a:cxn>
                  <a:cxn ang="0">
                    <a:pos x="4" y="158"/>
                  </a:cxn>
                  <a:cxn ang="0">
                    <a:pos x="17" y="142"/>
                  </a:cxn>
                  <a:cxn ang="0">
                    <a:pos x="16" y="118"/>
                  </a:cxn>
                  <a:cxn ang="0">
                    <a:pos x="16" y="124"/>
                  </a:cxn>
                  <a:cxn ang="0">
                    <a:pos x="4" y="129"/>
                  </a:cxn>
                  <a:cxn ang="0">
                    <a:pos x="3" y="123"/>
                  </a:cxn>
                  <a:cxn ang="0">
                    <a:pos x="16" y="118"/>
                  </a:cxn>
                  <a:cxn ang="0">
                    <a:pos x="16" y="101"/>
                  </a:cxn>
                  <a:cxn ang="0">
                    <a:pos x="16" y="104"/>
                  </a:cxn>
                  <a:cxn ang="0">
                    <a:pos x="3" y="110"/>
                  </a:cxn>
                  <a:cxn ang="0">
                    <a:pos x="3" y="106"/>
                  </a:cxn>
                  <a:cxn ang="0">
                    <a:pos x="16" y="101"/>
                  </a:cxn>
                  <a:cxn ang="0">
                    <a:pos x="12" y="0"/>
                  </a:cxn>
                  <a:cxn ang="0">
                    <a:pos x="13" y="5"/>
                  </a:cxn>
                  <a:cxn ang="0">
                    <a:pos x="0" y="12"/>
                  </a:cxn>
                  <a:cxn ang="0">
                    <a:pos x="0" y="6"/>
                  </a:cxn>
                  <a:cxn ang="0">
                    <a:pos x="12" y="0"/>
                  </a:cxn>
                </a:cxnLst>
                <a:rect l="0" t="0" r="r" b="b"/>
                <a:pathLst>
                  <a:path w="25" h="421">
                    <a:moveTo>
                      <a:pt x="25" y="408"/>
                    </a:moveTo>
                    <a:lnTo>
                      <a:pt x="25" y="417"/>
                    </a:lnTo>
                    <a:lnTo>
                      <a:pt x="18" y="420"/>
                    </a:lnTo>
                    <a:lnTo>
                      <a:pt x="13" y="421"/>
                    </a:lnTo>
                    <a:lnTo>
                      <a:pt x="12" y="412"/>
                    </a:lnTo>
                    <a:lnTo>
                      <a:pt x="25" y="408"/>
                    </a:lnTo>
                    <a:close/>
                    <a:moveTo>
                      <a:pt x="22" y="300"/>
                    </a:moveTo>
                    <a:lnTo>
                      <a:pt x="22" y="318"/>
                    </a:lnTo>
                    <a:lnTo>
                      <a:pt x="9" y="322"/>
                    </a:lnTo>
                    <a:lnTo>
                      <a:pt x="9" y="303"/>
                    </a:lnTo>
                    <a:lnTo>
                      <a:pt x="22" y="300"/>
                    </a:lnTo>
                    <a:close/>
                    <a:moveTo>
                      <a:pt x="21" y="280"/>
                    </a:moveTo>
                    <a:lnTo>
                      <a:pt x="21" y="285"/>
                    </a:lnTo>
                    <a:lnTo>
                      <a:pt x="12" y="290"/>
                    </a:lnTo>
                    <a:lnTo>
                      <a:pt x="8" y="292"/>
                    </a:lnTo>
                    <a:lnTo>
                      <a:pt x="8" y="286"/>
                    </a:lnTo>
                    <a:lnTo>
                      <a:pt x="13" y="285"/>
                    </a:lnTo>
                    <a:lnTo>
                      <a:pt x="18" y="283"/>
                    </a:lnTo>
                    <a:lnTo>
                      <a:pt x="21" y="280"/>
                    </a:lnTo>
                    <a:close/>
                    <a:moveTo>
                      <a:pt x="8" y="256"/>
                    </a:moveTo>
                    <a:lnTo>
                      <a:pt x="16" y="262"/>
                    </a:lnTo>
                    <a:lnTo>
                      <a:pt x="21" y="264"/>
                    </a:lnTo>
                    <a:lnTo>
                      <a:pt x="21" y="271"/>
                    </a:lnTo>
                    <a:lnTo>
                      <a:pt x="8" y="263"/>
                    </a:lnTo>
                    <a:lnTo>
                      <a:pt x="8" y="256"/>
                    </a:lnTo>
                    <a:close/>
                    <a:moveTo>
                      <a:pt x="18" y="203"/>
                    </a:moveTo>
                    <a:lnTo>
                      <a:pt x="18" y="207"/>
                    </a:lnTo>
                    <a:lnTo>
                      <a:pt x="8" y="211"/>
                    </a:lnTo>
                    <a:lnTo>
                      <a:pt x="7" y="212"/>
                    </a:lnTo>
                    <a:lnTo>
                      <a:pt x="5" y="208"/>
                    </a:lnTo>
                    <a:lnTo>
                      <a:pt x="18" y="203"/>
                    </a:lnTo>
                    <a:close/>
                    <a:moveTo>
                      <a:pt x="17" y="142"/>
                    </a:moveTo>
                    <a:lnTo>
                      <a:pt x="17" y="148"/>
                    </a:lnTo>
                    <a:lnTo>
                      <a:pt x="4" y="163"/>
                    </a:lnTo>
                    <a:lnTo>
                      <a:pt x="4" y="158"/>
                    </a:lnTo>
                    <a:lnTo>
                      <a:pt x="17" y="142"/>
                    </a:lnTo>
                    <a:close/>
                    <a:moveTo>
                      <a:pt x="16" y="118"/>
                    </a:moveTo>
                    <a:lnTo>
                      <a:pt x="16" y="124"/>
                    </a:lnTo>
                    <a:lnTo>
                      <a:pt x="4" y="129"/>
                    </a:lnTo>
                    <a:lnTo>
                      <a:pt x="3" y="123"/>
                    </a:lnTo>
                    <a:lnTo>
                      <a:pt x="16" y="118"/>
                    </a:lnTo>
                    <a:close/>
                    <a:moveTo>
                      <a:pt x="16" y="101"/>
                    </a:moveTo>
                    <a:lnTo>
                      <a:pt x="16" y="104"/>
                    </a:lnTo>
                    <a:lnTo>
                      <a:pt x="3" y="110"/>
                    </a:lnTo>
                    <a:lnTo>
                      <a:pt x="3" y="106"/>
                    </a:lnTo>
                    <a:lnTo>
                      <a:pt x="16" y="101"/>
                    </a:lnTo>
                    <a:close/>
                    <a:moveTo>
                      <a:pt x="12" y="0"/>
                    </a:moveTo>
                    <a:lnTo>
                      <a:pt x="13" y="5"/>
                    </a:lnTo>
                    <a:lnTo>
                      <a:pt x="0" y="12"/>
                    </a:lnTo>
                    <a:lnTo>
                      <a:pt x="0" y="6"/>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6" name="Freeform 150"/>
              <p:cNvSpPr>
                <a:spLocks noEditPoints="1"/>
              </p:cNvSpPr>
              <p:nvPr/>
            </p:nvSpPr>
            <p:spPr bwMode="auto">
              <a:xfrm>
                <a:off x="6429375" y="5962650"/>
                <a:ext cx="41275" cy="674688"/>
              </a:xfrm>
              <a:custGeom>
                <a:avLst/>
                <a:gdLst/>
                <a:ahLst/>
                <a:cxnLst>
                  <a:cxn ang="0">
                    <a:pos x="26" y="399"/>
                  </a:cxn>
                  <a:cxn ang="0">
                    <a:pos x="26" y="421"/>
                  </a:cxn>
                  <a:cxn ang="0">
                    <a:pos x="13" y="425"/>
                  </a:cxn>
                  <a:cxn ang="0">
                    <a:pos x="13" y="416"/>
                  </a:cxn>
                  <a:cxn ang="0">
                    <a:pos x="24" y="414"/>
                  </a:cxn>
                  <a:cxn ang="0">
                    <a:pos x="25" y="408"/>
                  </a:cxn>
                  <a:cxn ang="0">
                    <a:pos x="26" y="399"/>
                  </a:cxn>
                  <a:cxn ang="0">
                    <a:pos x="24" y="304"/>
                  </a:cxn>
                  <a:cxn ang="0">
                    <a:pos x="24" y="321"/>
                  </a:cxn>
                  <a:cxn ang="0">
                    <a:pos x="10" y="326"/>
                  </a:cxn>
                  <a:cxn ang="0">
                    <a:pos x="10" y="308"/>
                  </a:cxn>
                  <a:cxn ang="0">
                    <a:pos x="24" y="304"/>
                  </a:cxn>
                  <a:cxn ang="0">
                    <a:pos x="22" y="271"/>
                  </a:cxn>
                  <a:cxn ang="0">
                    <a:pos x="22" y="281"/>
                  </a:cxn>
                  <a:cxn ang="0">
                    <a:pos x="20" y="285"/>
                  </a:cxn>
                  <a:cxn ang="0">
                    <a:pos x="10" y="293"/>
                  </a:cxn>
                  <a:cxn ang="0">
                    <a:pos x="9" y="293"/>
                  </a:cxn>
                  <a:cxn ang="0">
                    <a:pos x="9" y="288"/>
                  </a:cxn>
                  <a:cxn ang="0">
                    <a:pos x="14" y="283"/>
                  </a:cxn>
                  <a:cxn ang="0">
                    <a:pos x="9" y="279"/>
                  </a:cxn>
                  <a:cxn ang="0">
                    <a:pos x="9" y="272"/>
                  </a:cxn>
                  <a:cxn ang="0">
                    <a:pos x="18" y="279"/>
                  </a:cxn>
                  <a:cxn ang="0">
                    <a:pos x="20" y="277"/>
                  </a:cxn>
                  <a:cxn ang="0">
                    <a:pos x="21" y="275"/>
                  </a:cxn>
                  <a:cxn ang="0">
                    <a:pos x="21" y="274"/>
                  </a:cxn>
                  <a:cxn ang="0">
                    <a:pos x="22" y="271"/>
                  </a:cxn>
                  <a:cxn ang="0">
                    <a:pos x="20" y="205"/>
                  </a:cxn>
                  <a:cxn ang="0">
                    <a:pos x="20" y="208"/>
                  </a:cxn>
                  <a:cxn ang="0">
                    <a:pos x="6" y="215"/>
                  </a:cxn>
                  <a:cxn ang="0">
                    <a:pos x="6" y="211"/>
                  </a:cxn>
                  <a:cxn ang="0">
                    <a:pos x="20" y="205"/>
                  </a:cxn>
                  <a:cxn ang="0">
                    <a:pos x="18" y="136"/>
                  </a:cxn>
                  <a:cxn ang="0">
                    <a:pos x="18" y="140"/>
                  </a:cxn>
                  <a:cxn ang="0">
                    <a:pos x="5" y="156"/>
                  </a:cxn>
                  <a:cxn ang="0">
                    <a:pos x="5" y="150"/>
                  </a:cxn>
                  <a:cxn ang="0">
                    <a:pos x="18" y="136"/>
                  </a:cxn>
                  <a:cxn ang="0">
                    <a:pos x="17" y="120"/>
                  </a:cxn>
                  <a:cxn ang="0">
                    <a:pos x="17" y="127"/>
                  </a:cxn>
                  <a:cxn ang="0">
                    <a:pos x="13" y="128"/>
                  </a:cxn>
                  <a:cxn ang="0">
                    <a:pos x="4" y="132"/>
                  </a:cxn>
                  <a:cxn ang="0">
                    <a:pos x="4" y="126"/>
                  </a:cxn>
                  <a:cxn ang="0">
                    <a:pos x="13" y="122"/>
                  </a:cxn>
                  <a:cxn ang="0">
                    <a:pos x="17" y="120"/>
                  </a:cxn>
                  <a:cxn ang="0">
                    <a:pos x="17" y="102"/>
                  </a:cxn>
                  <a:cxn ang="0">
                    <a:pos x="17" y="106"/>
                  </a:cxn>
                  <a:cxn ang="0">
                    <a:pos x="4" y="112"/>
                  </a:cxn>
                  <a:cxn ang="0">
                    <a:pos x="4" y="109"/>
                  </a:cxn>
                  <a:cxn ang="0">
                    <a:pos x="17" y="102"/>
                  </a:cxn>
                  <a:cxn ang="0">
                    <a:pos x="13" y="0"/>
                  </a:cxn>
                  <a:cxn ang="0">
                    <a:pos x="13" y="5"/>
                  </a:cxn>
                  <a:cxn ang="0">
                    <a:pos x="1" y="13"/>
                  </a:cxn>
                  <a:cxn ang="0">
                    <a:pos x="0" y="8"/>
                  </a:cxn>
                  <a:cxn ang="0">
                    <a:pos x="13" y="0"/>
                  </a:cxn>
                </a:cxnLst>
                <a:rect l="0" t="0" r="r" b="b"/>
                <a:pathLst>
                  <a:path w="26" h="425">
                    <a:moveTo>
                      <a:pt x="26" y="399"/>
                    </a:moveTo>
                    <a:lnTo>
                      <a:pt x="26" y="421"/>
                    </a:lnTo>
                    <a:lnTo>
                      <a:pt x="13" y="425"/>
                    </a:lnTo>
                    <a:lnTo>
                      <a:pt x="13" y="416"/>
                    </a:lnTo>
                    <a:lnTo>
                      <a:pt x="24" y="414"/>
                    </a:lnTo>
                    <a:lnTo>
                      <a:pt x="25" y="408"/>
                    </a:lnTo>
                    <a:lnTo>
                      <a:pt x="26" y="399"/>
                    </a:lnTo>
                    <a:close/>
                    <a:moveTo>
                      <a:pt x="24" y="304"/>
                    </a:moveTo>
                    <a:lnTo>
                      <a:pt x="24" y="321"/>
                    </a:lnTo>
                    <a:lnTo>
                      <a:pt x="10" y="326"/>
                    </a:lnTo>
                    <a:lnTo>
                      <a:pt x="10" y="308"/>
                    </a:lnTo>
                    <a:lnTo>
                      <a:pt x="24" y="304"/>
                    </a:lnTo>
                    <a:close/>
                    <a:moveTo>
                      <a:pt x="22" y="271"/>
                    </a:moveTo>
                    <a:lnTo>
                      <a:pt x="22" y="281"/>
                    </a:lnTo>
                    <a:lnTo>
                      <a:pt x="20" y="285"/>
                    </a:lnTo>
                    <a:lnTo>
                      <a:pt x="10" y="293"/>
                    </a:lnTo>
                    <a:lnTo>
                      <a:pt x="9" y="293"/>
                    </a:lnTo>
                    <a:lnTo>
                      <a:pt x="9" y="288"/>
                    </a:lnTo>
                    <a:lnTo>
                      <a:pt x="14" y="283"/>
                    </a:lnTo>
                    <a:lnTo>
                      <a:pt x="9" y="279"/>
                    </a:lnTo>
                    <a:lnTo>
                      <a:pt x="9" y="272"/>
                    </a:lnTo>
                    <a:lnTo>
                      <a:pt x="18" y="279"/>
                    </a:lnTo>
                    <a:lnTo>
                      <a:pt x="20" y="277"/>
                    </a:lnTo>
                    <a:lnTo>
                      <a:pt x="21" y="275"/>
                    </a:lnTo>
                    <a:lnTo>
                      <a:pt x="21" y="274"/>
                    </a:lnTo>
                    <a:lnTo>
                      <a:pt x="22" y="271"/>
                    </a:lnTo>
                    <a:close/>
                    <a:moveTo>
                      <a:pt x="20" y="205"/>
                    </a:moveTo>
                    <a:lnTo>
                      <a:pt x="20" y="208"/>
                    </a:lnTo>
                    <a:lnTo>
                      <a:pt x="6" y="215"/>
                    </a:lnTo>
                    <a:lnTo>
                      <a:pt x="6" y="211"/>
                    </a:lnTo>
                    <a:lnTo>
                      <a:pt x="20" y="205"/>
                    </a:lnTo>
                    <a:close/>
                    <a:moveTo>
                      <a:pt x="18" y="136"/>
                    </a:moveTo>
                    <a:lnTo>
                      <a:pt x="18" y="140"/>
                    </a:lnTo>
                    <a:lnTo>
                      <a:pt x="5" y="156"/>
                    </a:lnTo>
                    <a:lnTo>
                      <a:pt x="5" y="150"/>
                    </a:lnTo>
                    <a:lnTo>
                      <a:pt x="18" y="136"/>
                    </a:lnTo>
                    <a:close/>
                    <a:moveTo>
                      <a:pt x="17" y="120"/>
                    </a:moveTo>
                    <a:lnTo>
                      <a:pt x="17" y="127"/>
                    </a:lnTo>
                    <a:lnTo>
                      <a:pt x="13" y="128"/>
                    </a:lnTo>
                    <a:lnTo>
                      <a:pt x="4" y="132"/>
                    </a:lnTo>
                    <a:lnTo>
                      <a:pt x="4" y="126"/>
                    </a:lnTo>
                    <a:lnTo>
                      <a:pt x="13" y="122"/>
                    </a:lnTo>
                    <a:lnTo>
                      <a:pt x="17" y="120"/>
                    </a:lnTo>
                    <a:close/>
                    <a:moveTo>
                      <a:pt x="17" y="102"/>
                    </a:moveTo>
                    <a:lnTo>
                      <a:pt x="17" y="106"/>
                    </a:lnTo>
                    <a:lnTo>
                      <a:pt x="4" y="112"/>
                    </a:lnTo>
                    <a:lnTo>
                      <a:pt x="4" y="109"/>
                    </a:lnTo>
                    <a:lnTo>
                      <a:pt x="17" y="102"/>
                    </a:lnTo>
                    <a:close/>
                    <a:moveTo>
                      <a:pt x="13" y="0"/>
                    </a:moveTo>
                    <a:lnTo>
                      <a:pt x="13" y="5"/>
                    </a:lnTo>
                    <a:lnTo>
                      <a:pt x="1" y="13"/>
                    </a:lnTo>
                    <a:lnTo>
                      <a:pt x="0" y="8"/>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7" name="Freeform 151"/>
              <p:cNvSpPr>
                <a:spLocks noEditPoints="1"/>
              </p:cNvSpPr>
              <p:nvPr/>
            </p:nvSpPr>
            <p:spPr bwMode="auto">
              <a:xfrm>
                <a:off x="6450013" y="5951538"/>
                <a:ext cx="41275" cy="679450"/>
              </a:xfrm>
              <a:custGeom>
                <a:avLst/>
                <a:gdLst/>
                <a:ahLst/>
                <a:cxnLst>
                  <a:cxn ang="0">
                    <a:pos x="21" y="267"/>
                  </a:cxn>
                  <a:cxn ang="0">
                    <a:pos x="24" y="330"/>
                  </a:cxn>
                  <a:cxn ang="0">
                    <a:pos x="22" y="342"/>
                  </a:cxn>
                  <a:cxn ang="0">
                    <a:pos x="21" y="353"/>
                  </a:cxn>
                  <a:cxn ang="0">
                    <a:pos x="20" y="375"/>
                  </a:cxn>
                  <a:cxn ang="0">
                    <a:pos x="18" y="384"/>
                  </a:cxn>
                  <a:cxn ang="0">
                    <a:pos x="17" y="394"/>
                  </a:cxn>
                  <a:cxn ang="0">
                    <a:pos x="16" y="417"/>
                  </a:cxn>
                  <a:cxn ang="0">
                    <a:pos x="16" y="419"/>
                  </a:cxn>
                  <a:cxn ang="0">
                    <a:pos x="26" y="414"/>
                  </a:cxn>
                  <a:cxn ang="0">
                    <a:pos x="26" y="423"/>
                  </a:cxn>
                  <a:cxn ang="0">
                    <a:pos x="13" y="428"/>
                  </a:cxn>
                  <a:cxn ang="0">
                    <a:pos x="13" y="393"/>
                  </a:cxn>
                  <a:cxn ang="0">
                    <a:pos x="15" y="383"/>
                  </a:cxn>
                  <a:cxn ang="0">
                    <a:pos x="16" y="373"/>
                  </a:cxn>
                  <a:cxn ang="0">
                    <a:pos x="17" y="351"/>
                  </a:cxn>
                  <a:cxn ang="0">
                    <a:pos x="20" y="329"/>
                  </a:cxn>
                  <a:cxn ang="0">
                    <a:pos x="20" y="325"/>
                  </a:cxn>
                  <a:cxn ang="0">
                    <a:pos x="11" y="328"/>
                  </a:cxn>
                  <a:cxn ang="0">
                    <a:pos x="11" y="311"/>
                  </a:cxn>
                  <a:cxn ang="0">
                    <a:pos x="18" y="308"/>
                  </a:cxn>
                  <a:cxn ang="0">
                    <a:pos x="21" y="267"/>
                  </a:cxn>
                  <a:cxn ang="0">
                    <a:pos x="18" y="165"/>
                  </a:cxn>
                  <a:cxn ang="0">
                    <a:pos x="20" y="220"/>
                  </a:cxn>
                  <a:cxn ang="0">
                    <a:pos x="17" y="262"/>
                  </a:cxn>
                  <a:cxn ang="0">
                    <a:pos x="17" y="267"/>
                  </a:cxn>
                  <a:cxn ang="0">
                    <a:pos x="15" y="278"/>
                  </a:cxn>
                  <a:cxn ang="0">
                    <a:pos x="13" y="282"/>
                  </a:cxn>
                  <a:cxn ang="0">
                    <a:pos x="9" y="288"/>
                  </a:cxn>
                  <a:cxn ang="0">
                    <a:pos x="9" y="277"/>
                  </a:cxn>
                  <a:cxn ang="0">
                    <a:pos x="11" y="274"/>
                  </a:cxn>
                  <a:cxn ang="0">
                    <a:pos x="11" y="270"/>
                  </a:cxn>
                  <a:cxn ang="0">
                    <a:pos x="12" y="260"/>
                  </a:cxn>
                  <a:cxn ang="0">
                    <a:pos x="15" y="212"/>
                  </a:cxn>
                  <a:cxn ang="0">
                    <a:pos x="7" y="215"/>
                  </a:cxn>
                  <a:cxn ang="0">
                    <a:pos x="7" y="212"/>
                  </a:cxn>
                  <a:cxn ang="0">
                    <a:pos x="16" y="209"/>
                  </a:cxn>
                  <a:cxn ang="0">
                    <a:pos x="16" y="203"/>
                  </a:cxn>
                  <a:cxn ang="0">
                    <a:pos x="18" y="165"/>
                  </a:cxn>
                  <a:cxn ang="0">
                    <a:pos x="12" y="125"/>
                  </a:cxn>
                  <a:cxn ang="0">
                    <a:pos x="17" y="126"/>
                  </a:cxn>
                  <a:cxn ang="0">
                    <a:pos x="17" y="138"/>
                  </a:cxn>
                  <a:cxn ang="0">
                    <a:pos x="17" y="137"/>
                  </a:cxn>
                  <a:cxn ang="0">
                    <a:pos x="15" y="135"/>
                  </a:cxn>
                  <a:cxn ang="0">
                    <a:pos x="5" y="147"/>
                  </a:cxn>
                  <a:cxn ang="0">
                    <a:pos x="5" y="143"/>
                  </a:cxn>
                  <a:cxn ang="0">
                    <a:pos x="12" y="134"/>
                  </a:cxn>
                  <a:cxn ang="0">
                    <a:pos x="8" y="133"/>
                  </a:cxn>
                  <a:cxn ang="0">
                    <a:pos x="4" y="134"/>
                  </a:cxn>
                  <a:cxn ang="0">
                    <a:pos x="4" y="127"/>
                  </a:cxn>
                  <a:cxn ang="0">
                    <a:pos x="12" y="125"/>
                  </a:cxn>
                  <a:cxn ang="0">
                    <a:pos x="17" y="102"/>
                  </a:cxn>
                  <a:cxn ang="0">
                    <a:pos x="17" y="106"/>
                  </a:cxn>
                  <a:cxn ang="0">
                    <a:pos x="4" y="113"/>
                  </a:cxn>
                  <a:cxn ang="0">
                    <a:pos x="4" y="109"/>
                  </a:cxn>
                  <a:cxn ang="0">
                    <a:pos x="17" y="102"/>
                  </a:cxn>
                  <a:cxn ang="0">
                    <a:pos x="13" y="0"/>
                  </a:cxn>
                  <a:cxn ang="0">
                    <a:pos x="13" y="4"/>
                  </a:cxn>
                  <a:cxn ang="0">
                    <a:pos x="0" y="12"/>
                  </a:cxn>
                  <a:cxn ang="0">
                    <a:pos x="0" y="7"/>
                  </a:cxn>
                  <a:cxn ang="0">
                    <a:pos x="13" y="0"/>
                  </a:cxn>
                </a:cxnLst>
                <a:rect l="0" t="0" r="r" b="b"/>
                <a:pathLst>
                  <a:path w="26" h="428">
                    <a:moveTo>
                      <a:pt x="21" y="267"/>
                    </a:moveTo>
                    <a:lnTo>
                      <a:pt x="24" y="330"/>
                    </a:lnTo>
                    <a:lnTo>
                      <a:pt x="22" y="342"/>
                    </a:lnTo>
                    <a:lnTo>
                      <a:pt x="21" y="353"/>
                    </a:lnTo>
                    <a:lnTo>
                      <a:pt x="20" y="375"/>
                    </a:lnTo>
                    <a:lnTo>
                      <a:pt x="18" y="384"/>
                    </a:lnTo>
                    <a:lnTo>
                      <a:pt x="17" y="394"/>
                    </a:lnTo>
                    <a:lnTo>
                      <a:pt x="16" y="417"/>
                    </a:lnTo>
                    <a:lnTo>
                      <a:pt x="16" y="419"/>
                    </a:lnTo>
                    <a:lnTo>
                      <a:pt x="26" y="414"/>
                    </a:lnTo>
                    <a:lnTo>
                      <a:pt x="26" y="423"/>
                    </a:lnTo>
                    <a:lnTo>
                      <a:pt x="13" y="428"/>
                    </a:lnTo>
                    <a:lnTo>
                      <a:pt x="13" y="393"/>
                    </a:lnTo>
                    <a:lnTo>
                      <a:pt x="15" y="383"/>
                    </a:lnTo>
                    <a:lnTo>
                      <a:pt x="16" y="373"/>
                    </a:lnTo>
                    <a:lnTo>
                      <a:pt x="17" y="351"/>
                    </a:lnTo>
                    <a:lnTo>
                      <a:pt x="20" y="329"/>
                    </a:lnTo>
                    <a:lnTo>
                      <a:pt x="20" y="325"/>
                    </a:lnTo>
                    <a:lnTo>
                      <a:pt x="11" y="328"/>
                    </a:lnTo>
                    <a:lnTo>
                      <a:pt x="11" y="311"/>
                    </a:lnTo>
                    <a:lnTo>
                      <a:pt x="18" y="308"/>
                    </a:lnTo>
                    <a:lnTo>
                      <a:pt x="21" y="267"/>
                    </a:lnTo>
                    <a:close/>
                    <a:moveTo>
                      <a:pt x="18" y="165"/>
                    </a:moveTo>
                    <a:lnTo>
                      <a:pt x="20" y="220"/>
                    </a:lnTo>
                    <a:lnTo>
                      <a:pt x="17" y="262"/>
                    </a:lnTo>
                    <a:lnTo>
                      <a:pt x="17" y="267"/>
                    </a:lnTo>
                    <a:lnTo>
                      <a:pt x="15" y="278"/>
                    </a:lnTo>
                    <a:lnTo>
                      <a:pt x="13" y="282"/>
                    </a:lnTo>
                    <a:lnTo>
                      <a:pt x="9" y="288"/>
                    </a:lnTo>
                    <a:lnTo>
                      <a:pt x="9" y="277"/>
                    </a:lnTo>
                    <a:lnTo>
                      <a:pt x="11" y="274"/>
                    </a:lnTo>
                    <a:lnTo>
                      <a:pt x="11" y="270"/>
                    </a:lnTo>
                    <a:lnTo>
                      <a:pt x="12" y="260"/>
                    </a:lnTo>
                    <a:lnTo>
                      <a:pt x="15" y="212"/>
                    </a:lnTo>
                    <a:lnTo>
                      <a:pt x="7" y="215"/>
                    </a:lnTo>
                    <a:lnTo>
                      <a:pt x="7" y="212"/>
                    </a:lnTo>
                    <a:lnTo>
                      <a:pt x="16" y="209"/>
                    </a:lnTo>
                    <a:lnTo>
                      <a:pt x="16" y="203"/>
                    </a:lnTo>
                    <a:lnTo>
                      <a:pt x="18" y="165"/>
                    </a:lnTo>
                    <a:close/>
                    <a:moveTo>
                      <a:pt x="12" y="125"/>
                    </a:moveTo>
                    <a:lnTo>
                      <a:pt x="17" y="126"/>
                    </a:lnTo>
                    <a:lnTo>
                      <a:pt x="17" y="138"/>
                    </a:lnTo>
                    <a:lnTo>
                      <a:pt x="17" y="137"/>
                    </a:lnTo>
                    <a:lnTo>
                      <a:pt x="15" y="135"/>
                    </a:lnTo>
                    <a:lnTo>
                      <a:pt x="5" y="147"/>
                    </a:lnTo>
                    <a:lnTo>
                      <a:pt x="5" y="143"/>
                    </a:lnTo>
                    <a:lnTo>
                      <a:pt x="12" y="134"/>
                    </a:lnTo>
                    <a:lnTo>
                      <a:pt x="8" y="133"/>
                    </a:lnTo>
                    <a:lnTo>
                      <a:pt x="4" y="134"/>
                    </a:lnTo>
                    <a:lnTo>
                      <a:pt x="4" y="127"/>
                    </a:lnTo>
                    <a:lnTo>
                      <a:pt x="12" y="125"/>
                    </a:lnTo>
                    <a:close/>
                    <a:moveTo>
                      <a:pt x="17" y="102"/>
                    </a:moveTo>
                    <a:lnTo>
                      <a:pt x="17" y="106"/>
                    </a:lnTo>
                    <a:lnTo>
                      <a:pt x="4" y="113"/>
                    </a:lnTo>
                    <a:lnTo>
                      <a:pt x="4" y="109"/>
                    </a:lnTo>
                    <a:lnTo>
                      <a:pt x="17" y="102"/>
                    </a:lnTo>
                    <a:close/>
                    <a:moveTo>
                      <a:pt x="13" y="0"/>
                    </a:moveTo>
                    <a:lnTo>
                      <a:pt x="13" y="4"/>
                    </a:lnTo>
                    <a:lnTo>
                      <a:pt x="0" y="12"/>
                    </a:lnTo>
                    <a:lnTo>
                      <a:pt x="0" y="7"/>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8" name="Freeform 152"/>
              <p:cNvSpPr>
                <a:spLocks noEditPoints="1"/>
              </p:cNvSpPr>
              <p:nvPr/>
            </p:nvSpPr>
            <p:spPr bwMode="auto">
              <a:xfrm>
                <a:off x="6470650" y="5938838"/>
                <a:ext cx="41275" cy="684213"/>
              </a:xfrm>
              <a:custGeom>
                <a:avLst/>
                <a:gdLst/>
                <a:ahLst/>
                <a:cxnLst>
                  <a:cxn ang="0">
                    <a:pos x="26" y="415"/>
                  </a:cxn>
                  <a:cxn ang="0">
                    <a:pos x="26" y="425"/>
                  </a:cxn>
                  <a:cxn ang="0">
                    <a:pos x="17" y="430"/>
                  </a:cxn>
                  <a:cxn ang="0">
                    <a:pos x="13" y="431"/>
                  </a:cxn>
                  <a:cxn ang="0">
                    <a:pos x="13" y="422"/>
                  </a:cxn>
                  <a:cxn ang="0">
                    <a:pos x="26" y="415"/>
                  </a:cxn>
                  <a:cxn ang="0">
                    <a:pos x="4" y="134"/>
                  </a:cxn>
                  <a:cxn ang="0">
                    <a:pos x="7" y="134"/>
                  </a:cxn>
                  <a:cxn ang="0">
                    <a:pos x="12" y="141"/>
                  </a:cxn>
                  <a:cxn ang="0">
                    <a:pos x="13" y="151"/>
                  </a:cxn>
                  <a:cxn ang="0">
                    <a:pos x="8" y="213"/>
                  </a:cxn>
                  <a:cxn ang="0">
                    <a:pos x="8" y="214"/>
                  </a:cxn>
                  <a:cxn ang="0">
                    <a:pos x="11" y="213"/>
                  </a:cxn>
                  <a:cxn ang="0">
                    <a:pos x="12" y="213"/>
                  </a:cxn>
                  <a:cxn ang="0">
                    <a:pos x="13" y="211"/>
                  </a:cxn>
                  <a:cxn ang="0">
                    <a:pos x="19" y="152"/>
                  </a:cxn>
                  <a:cxn ang="0">
                    <a:pos x="24" y="319"/>
                  </a:cxn>
                  <a:cxn ang="0">
                    <a:pos x="23" y="321"/>
                  </a:cxn>
                  <a:cxn ang="0">
                    <a:pos x="17" y="329"/>
                  </a:cxn>
                  <a:cxn ang="0">
                    <a:pos x="13" y="332"/>
                  </a:cxn>
                  <a:cxn ang="0">
                    <a:pos x="11" y="332"/>
                  </a:cxn>
                  <a:cxn ang="0">
                    <a:pos x="11" y="338"/>
                  </a:cxn>
                  <a:cxn ang="0">
                    <a:pos x="9" y="274"/>
                  </a:cxn>
                  <a:cxn ang="0">
                    <a:pos x="13" y="217"/>
                  </a:cxn>
                  <a:cxn ang="0">
                    <a:pos x="12" y="217"/>
                  </a:cxn>
                  <a:cxn ang="0">
                    <a:pos x="9" y="218"/>
                  </a:cxn>
                  <a:cxn ang="0">
                    <a:pos x="8" y="218"/>
                  </a:cxn>
                  <a:cxn ang="0">
                    <a:pos x="7" y="228"/>
                  </a:cxn>
                  <a:cxn ang="0">
                    <a:pos x="5" y="172"/>
                  </a:cxn>
                  <a:cxn ang="0">
                    <a:pos x="7" y="155"/>
                  </a:cxn>
                  <a:cxn ang="0">
                    <a:pos x="7" y="151"/>
                  </a:cxn>
                  <a:cxn ang="0">
                    <a:pos x="5" y="147"/>
                  </a:cxn>
                  <a:cxn ang="0">
                    <a:pos x="4" y="146"/>
                  </a:cxn>
                  <a:cxn ang="0">
                    <a:pos x="4" y="134"/>
                  </a:cxn>
                  <a:cxn ang="0">
                    <a:pos x="16" y="103"/>
                  </a:cxn>
                  <a:cxn ang="0">
                    <a:pos x="17" y="108"/>
                  </a:cxn>
                  <a:cxn ang="0">
                    <a:pos x="4" y="114"/>
                  </a:cxn>
                  <a:cxn ang="0">
                    <a:pos x="4" y="110"/>
                  </a:cxn>
                  <a:cxn ang="0">
                    <a:pos x="16" y="103"/>
                  </a:cxn>
                  <a:cxn ang="0">
                    <a:pos x="13" y="0"/>
                  </a:cxn>
                  <a:cxn ang="0">
                    <a:pos x="13" y="4"/>
                  </a:cxn>
                  <a:cxn ang="0">
                    <a:pos x="5" y="10"/>
                  </a:cxn>
                  <a:cxn ang="0">
                    <a:pos x="0" y="12"/>
                  </a:cxn>
                  <a:cxn ang="0">
                    <a:pos x="0" y="8"/>
                  </a:cxn>
                  <a:cxn ang="0">
                    <a:pos x="3" y="7"/>
                  </a:cxn>
                  <a:cxn ang="0">
                    <a:pos x="13" y="0"/>
                  </a:cxn>
                </a:cxnLst>
                <a:rect l="0" t="0" r="r" b="b"/>
                <a:pathLst>
                  <a:path w="26" h="431">
                    <a:moveTo>
                      <a:pt x="26" y="415"/>
                    </a:moveTo>
                    <a:lnTo>
                      <a:pt x="26" y="425"/>
                    </a:lnTo>
                    <a:lnTo>
                      <a:pt x="17" y="430"/>
                    </a:lnTo>
                    <a:lnTo>
                      <a:pt x="13" y="431"/>
                    </a:lnTo>
                    <a:lnTo>
                      <a:pt x="13" y="422"/>
                    </a:lnTo>
                    <a:lnTo>
                      <a:pt x="26" y="415"/>
                    </a:lnTo>
                    <a:close/>
                    <a:moveTo>
                      <a:pt x="4" y="134"/>
                    </a:moveTo>
                    <a:lnTo>
                      <a:pt x="7" y="134"/>
                    </a:lnTo>
                    <a:lnTo>
                      <a:pt x="12" y="141"/>
                    </a:lnTo>
                    <a:lnTo>
                      <a:pt x="13" y="151"/>
                    </a:lnTo>
                    <a:lnTo>
                      <a:pt x="8" y="213"/>
                    </a:lnTo>
                    <a:lnTo>
                      <a:pt x="8" y="214"/>
                    </a:lnTo>
                    <a:lnTo>
                      <a:pt x="11" y="213"/>
                    </a:lnTo>
                    <a:lnTo>
                      <a:pt x="12" y="213"/>
                    </a:lnTo>
                    <a:lnTo>
                      <a:pt x="13" y="211"/>
                    </a:lnTo>
                    <a:lnTo>
                      <a:pt x="19" y="152"/>
                    </a:lnTo>
                    <a:lnTo>
                      <a:pt x="24" y="319"/>
                    </a:lnTo>
                    <a:lnTo>
                      <a:pt x="23" y="321"/>
                    </a:lnTo>
                    <a:lnTo>
                      <a:pt x="17" y="329"/>
                    </a:lnTo>
                    <a:lnTo>
                      <a:pt x="13" y="332"/>
                    </a:lnTo>
                    <a:lnTo>
                      <a:pt x="11" y="332"/>
                    </a:lnTo>
                    <a:lnTo>
                      <a:pt x="11" y="338"/>
                    </a:lnTo>
                    <a:lnTo>
                      <a:pt x="9" y="274"/>
                    </a:lnTo>
                    <a:lnTo>
                      <a:pt x="13" y="217"/>
                    </a:lnTo>
                    <a:lnTo>
                      <a:pt x="12" y="217"/>
                    </a:lnTo>
                    <a:lnTo>
                      <a:pt x="9" y="218"/>
                    </a:lnTo>
                    <a:lnTo>
                      <a:pt x="8" y="218"/>
                    </a:lnTo>
                    <a:lnTo>
                      <a:pt x="7" y="228"/>
                    </a:lnTo>
                    <a:lnTo>
                      <a:pt x="5" y="172"/>
                    </a:lnTo>
                    <a:lnTo>
                      <a:pt x="7" y="155"/>
                    </a:lnTo>
                    <a:lnTo>
                      <a:pt x="7" y="151"/>
                    </a:lnTo>
                    <a:lnTo>
                      <a:pt x="5" y="147"/>
                    </a:lnTo>
                    <a:lnTo>
                      <a:pt x="4" y="146"/>
                    </a:lnTo>
                    <a:lnTo>
                      <a:pt x="4" y="134"/>
                    </a:lnTo>
                    <a:close/>
                    <a:moveTo>
                      <a:pt x="16" y="103"/>
                    </a:moveTo>
                    <a:lnTo>
                      <a:pt x="17" y="108"/>
                    </a:lnTo>
                    <a:lnTo>
                      <a:pt x="4" y="114"/>
                    </a:lnTo>
                    <a:lnTo>
                      <a:pt x="4" y="110"/>
                    </a:lnTo>
                    <a:lnTo>
                      <a:pt x="16" y="103"/>
                    </a:lnTo>
                    <a:close/>
                    <a:moveTo>
                      <a:pt x="13" y="0"/>
                    </a:moveTo>
                    <a:lnTo>
                      <a:pt x="13" y="4"/>
                    </a:lnTo>
                    <a:lnTo>
                      <a:pt x="5" y="10"/>
                    </a:lnTo>
                    <a:lnTo>
                      <a:pt x="0" y="12"/>
                    </a:lnTo>
                    <a:lnTo>
                      <a:pt x="0" y="8"/>
                    </a:lnTo>
                    <a:lnTo>
                      <a:pt x="3" y="7"/>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9" name="Freeform 153"/>
              <p:cNvSpPr>
                <a:spLocks noEditPoints="1"/>
              </p:cNvSpPr>
              <p:nvPr/>
            </p:nvSpPr>
            <p:spPr bwMode="auto">
              <a:xfrm>
                <a:off x="6491288" y="5927725"/>
                <a:ext cx="42863" cy="685800"/>
              </a:xfrm>
              <a:custGeom>
                <a:avLst/>
                <a:gdLst/>
                <a:ahLst/>
                <a:cxnLst>
                  <a:cxn ang="0">
                    <a:pos x="27" y="415"/>
                  </a:cxn>
                  <a:cxn ang="0">
                    <a:pos x="27" y="426"/>
                  </a:cxn>
                  <a:cxn ang="0">
                    <a:pos x="13" y="432"/>
                  </a:cxn>
                  <a:cxn ang="0">
                    <a:pos x="13" y="422"/>
                  </a:cxn>
                  <a:cxn ang="0">
                    <a:pos x="17" y="420"/>
                  </a:cxn>
                  <a:cxn ang="0">
                    <a:pos x="27" y="415"/>
                  </a:cxn>
                  <a:cxn ang="0">
                    <a:pos x="15" y="40"/>
                  </a:cxn>
                  <a:cxn ang="0">
                    <a:pos x="20" y="199"/>
                  </a:cxn>
                  <a:cxn ang="0">
                    <a:pos x="19" y="208"/>
                  </a:cxn>
                  <a:cxn ang="0">
                    <a:pos x="20" y="206"/>
                  </a:cxn>
                  <a:cxn ang="0">
                    <a:pos x="20" y="210"/>
                  </a:cxn>
                  <a:cxn ang="0">
                    <a:pos x="19" y="212"/>
                  </a:cxn>
                  <a:cxn ang="0">
                    <a:pos x="11" y="319"/>
                  </a:cxn>
                  <a:cxn ang="0">
                    <a:pos x="23" y="313"/>
                  </a:cxn>
                  <a:cxn ang="0">
                    <a:pos x="23" y="316"/>
                  </a:cxn>
                  <a:cxn ang="0">
                    <a:pos x="20" y="319"/>
                  </a:cxn>
                  <a:cxn ang="0">
                    <a:pos x="17" y="320"/>
                  </a:cxn>
                  <a:cxn ang="0">
                    <a:pos x="13" y="322"/>
                  </a:cxn>
                  <a:cxn ang="0">
                    <a:pos x="11" y="324"/>
                  </a:cxn>
                  <a:cxn ang="0">
                    <a:pos x="11" y="326"/>
                  </a:cxn>
                  <a:cxn ang="0">
                    <a:pos x="6" y="159"/>
                  </a:cxn>
                  <a:cxn ang="0">
                    <a:pos x="8" y="121"/>
                  </a:cxn>
                  <a:cxn ang="0">
                    <a:pos x="8" y="112"/>
                  </a:cxn>
                  <a:cxn ang="0">
                    <a:pos x="4" y="115"/>
                  </a:cxn>
                  <a:cxn ang="0">
                    <a:pos x="3" y="110"/>
                  </a:cxn>
                  <a:cxn ang="0">
                    <a:pos x="10" y="107"/>
                  </a:cxn>
                  <a:cxn ang="0">
                    <a:pos x="15" y="40"/>
                  </a:cxn>
                  <a:cxn ang="0">
                    <a:pos x="13" y="0"/>
                  </a:cxn>
                  <a:cxn ang="0">
                    <a:pos x="13" y="4"/>
                  </a:cxn>
                  <a:cxn ang="0">
                    <a:pos x="0" y="11"/>
                  </a:cxn>
                  <a:cxn ang="0">
                    <a:pos x="0" y="7"/>
                  </a:cxn>
                  <a:cxn ang="0">
                    <a:pos x="13" y="0"/>
                  </a:cxn>
                </a:cxnLst>
                <a:rect l="0" t="0" r="r" b="b"/>
                <a:pathLst>
                  <a:path w="27" h="432">
                    <a:moveTo>
                      <a:pt x="27" y="415"/>
                    </a:moveTo>
                    <a:lnTo>
                      <a:pt x="27" y="426"/>
                    </a:lnTo>
                    <a:lnTo>
                      <a:pt x="13" y="432"/>
                    </a:lnTo>
                    <a:lnTo>
                      <a:pt x="13" y="422"/>
                    </a:lnTo>
                    <a:lnTo>
                      <a:pt x="17" y="420"/>
                    </a:lnTo>
                    <a:lnTo>
                      <a:pt x="27" y="415"/>
                    </a:lnTo>
                    <a:close/>
                    <a:moveTo>
                      <a:pt x="15" y="40"/>
                    </a:moveTo>
                    <a:lnTo>
                      <a:pt x="20" y="199"/>
                    </a:lnTo>
                    <a:lnTo>
                      <a:pt x="19" y="208"/>
                    </a:lnTo>
                    <a:lnTo>
                      <a:pt x="20" y="206"/>
                    </a:lnTo>
                    <a:lnTo>
                      <a:pt x="20" y="210"/>
                    </a:lnTo>
                    <a:lnTo>
                      <a:pt x="19" y="212"/>
                    </a:lnTo>
                    <a:lnTo>
                      <a:pt x="11" y="319"/>
                    </a:lnTo>
                    <a:lnTo>
                      <a:pt x="23" y="313"/>
                    </a:lnTo>
                    <a:lnTo>
                      <a:pt x="23" y="316"/>
                    </a:lnTo>
                    <a:lnTo>
                      <a:pt x="20" y="319"/>
                    </a:lnTo>
                    <a:lnTo>
                      <a:pt x="17" y="320"/>
                    </a:lnTo>
                    <a:lnTo>
                      <a:pt x="13" y="322"/>
                    </a:lnTo>
                    <a:lnTo>
                      <a:pt x="11" y="324"/>
                    </a:lnTo>
                    <a:lnTo>
                      <a:pt x="11" y="326"/>
                    </a:lnTo>
                    <a:lnTo>
                      <a:pt x="6" y="159"/>
                    </a:lnTo>
                    <a:lnTo>
                      <a:pt x="8" y="121"/>
                    </a:lnTo>
                    <a:lnTo>
                      <a:pt x="8" y="112"/>
                    </a:lnTo>
                    <a:lnTo>
                      <a:pt x="4" y="115"/>
                    </a:lnTo>
                    <a:lnTo>
                      <a:pt x="3" y="110"/>
                    </a:lnTo>
                    <a:lnTo>
                      <a:pt x="10" y="107"/>
                    </a:lnTo>
                    <a:lnTo>
                      <a:pt x="15" y="40"/>
                    </a:lnTo>
                    <a:close/>
                    <a:moveTo>
                      <a:pt x="13" y="0"/>
                    </a:moveTo>
                    <a:lnTo>
                      <a:pt x="13" y="4"/>
                    </a:lnTo>
                    <a:lnTo>
                      <a:pt x="0" y="11"/>
                    </a:lnTo>
                    <a:lnTo>
                      <a:pt x="0" y="7"/>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0" name="Freeform 154"/>
              <p:cNvSpPr>
                <a:spLocks noEditPoints="1"/>
              </p:cNvSpPr>
              <p:nvPr/>
            </p:nvSpPr>
            <p:spPr bwMode="auto">
              <a:xfrm>
                <a:off x="6511925" y="5819775"/>
                <a:ext cx="42863" cy="784225"/>
              </a:xfrm>
              <a:custGeom>
                <a:avLst/>
                <a:gdLst/>
                <a:ahLst/>
                <a:cxnLst>
                  <a:cxn ang="0">
                    <a:pos x="25" y="473"/>
                  </a:cxn>
                  <a:cxn ang="0">
                    <a:pos x="27" y="487"/>
                  </a:cxn>
                  <a:cxn ang="0">
                    <a:pos x="14" y="494"/>
                  </a:cxn>
                  <a:cxn ang="0">
                    <a:pos x="14" y="483"/>
                  </a:cxn>
                  <a:cxn ang="0">
                    <a:pos x="24" y="475"/>
                  </a:cxn>
                  <a:cxn ang="0">
                    <a:pos x="25" y="473"/>
                  </a:cxn>
                  <a:cxn ang="0">
                    <a:pos x="23" y="371"/>
                  </a:cxn>
                  <a:cxn ang="0">
                    <a:pos x="23" y="377"/>
                  </a:cxn>
                  <a:cxn ang="0">
                    <a:pos x="15" y="382"/>
                  </a:cxn>
                  <a:cxn ang="0">
                    <a:pos x="10" y="384"/>
                  </a:cxn>
                  <a:cxn ang="0">
                    <a:pos x="10" y="381"/>
                  </a:cxn>
                  <a:cxn ang="0">
                    <a:pos x="11" y="381"/>
                  </a:cxn>
                  <a:cxn ang="0">
                    <a:pos x="23" y="371"/>
                  </a:cxn>
                  <a:cxn ang="0">
                    <a:pos x="20" y="265"/>
                  </a:cxn>
                  <a:cxn ang="0">
                    <a:pos x="20" y="271"/>
                  </a:cxn>
                  <a:cxn ang="0">
                    <a:pos x="7" y="278"/>
                  </a:cxn>
                  <a:cxn ang="0">
                    <a:pos x="7" y="274"/>
                  </a:cxn>
                  <a:cxn ang="0">
                    <a:pos x="20" y="265"/>
                  </a:cxn>
                  <a:cxn ang="0">
                    <a:pos x="11" y="0"/>
                  </a:cxn>
                  <a:cxn ang="0">
                    <a:pos x="16" y="150"/>
                  </a:cxn>
                  <a:cxn ang="0">
                    <a:pos x="15" y="163"/>
                  </a:cxn>
                  <a:cxn ang="0">
                    <a:pos x="16" y="162"/>
                  </a:cxn>
                  <a:cxn ang="0">
                    <a:pos x="16" y="166"/>
                  </a:cxn>
                  <a:cxn ang="0">
                    <a:pos x="14" y="168"/>
                  </a:cxn>
                  <a:cxn ang="0">
                    <a:pos x="14" y="175"/>
                  </a:cxn>
                  <a:cxn ang="0">
                    <a:pos x="12" y="183"/>
                  </a:cxn>
                  <a:cxn ang="0">
                    <a:pos x="10" y="229"/>
                  </a:cxn>
                  <a:cxn ang="0">
                    <a:pos x="7" y="267"/>
                  </a:cxn>
                  <a:cxn ang="0">
                    <a:pos x="2" y="108"/>
                  </a:cxn>
                  <a:cxn ang="0">
                    <a:pos x="4" y="69"/>
                  </a:cxn>
                  <a:cxn ang="0">
                    <a:pos x="0" y="72"/>
                  </a:cxn>
                  <a:cxn ang="0">
                    <a:pos x="0" y="68"/>
                  </a:cxn>
                  <a:cxn ang="0">
                    <a:pos x="6" y="65"/>
                  </a:cxn>
                  <a:cxn ang="0">
                    <a:pos x="11" y="0"/>
                  </a:cxn>
                </a:cxnLst>
                <a:rect l="0" t="0" r="r" b="b"/>
                <a:pathLst>
                  <a:path w="27" h="494">
                    <a:moveTo>
                      <a:pt x="25" y="473"/>
                    </a:moveTo>
                    <a:lnTo>
                      <a:pt x="27" y="487"/>
                    </a:lnTo>
                    <a:lnTo>
                      <a:pt x="14" y="494"/>
                    </a:lnTo>
                    <a:lnTo>
                      <a:pt x="14" y="483"/>
                    </a:lnTo>
                    <a:lnTo>
                      <a:pt x="24" y="475"/>
                    </a:lnTo>
                    <a:lnTo>
                      <a:pt x="25" y="473"/>
                    </a:lnTo>
                    <a:close/>
                    <a:moveTo>
                      <a:pt x="23" y="371"/>
                    </a:moveTo>
                    <a:lnTo>
                      <a:pt x="23" y="377"/>
                    </a:lnTo>
                    <a:lnTo>
                      <a:pt x="15" y="382"/>
                    </a:lnTo>
                    <a:lnTo>
                      <a:pt x="10" y="384"/>
                    </a:lnTo>
                    <a:lnTo>
                      <a:pt x="10" y="381"/>
                    </a:lnTo>
                    <a:lnTo>
                      <a:pt x="11" y="381"/>
                    </a:lnTo>
                    <a:lnTo>
                      <a:pt x="23" y="371"/>
                    </a:lnTo>
                    <a:close/>
                    <a:moveTo>
                      <a:pt x="20" y="265"/>
                    </a:moveTo>
                    <a:lnTo>
                      <a:pt x="20" y="271"/>
                    </a:lnTo>
                    <a:lnTo>
                      <a:pt x="7" y="278"/>
                    </a:lnTo>
                    <a:lnTo>
                      <a:pt x="7" y="274"/>
                    </a:lnTo>
                    <a:lnTo>
                      <a:pt x="20" y="265"/>
                    </a:lnTo>
                    <a:close/>
                    <a:moveTo>
                      <a:pt x="11" y="0"/>
                    </a:moveTo>
                    <a:lnTo>
                      <a:pt x="16" y="150"/>
                    </a:lnTo>
                    <a:lnTo>
                      <a:pt x="15" y="163"/>
                    </a:lnTo>
                    <a:lnTo>
                      <a:pt x="16" y="162"/>
                    </a:lnTo>
                    <a:lnTo>
                      <a:pt x="16" y="166"/>
                    </a:lnTo>
                    <a:lnTo>
                      <a:pt x="14" y="168"/>
                    </a:lnTo>
                    <a:lnTo>
                      <a:pt x="14" y="175"/>
                    </a:lnTo>
                    <a:lnTo>
                      <a:pt x="12" y="183"/>
                    </a:lnTo>
                    <a:lnTo>
                      <a:pt x="10" y="229"/>
                    </a:lnTo>
                    <a:lnTo>
                      <a:pt x="7" y="267"/>
                    </a:lnTo>
                    <a:lnTo>
                      <a:pt x="2" y="108"/>
                    </a:lnTo>
                    <a:lnTo>
                      <a:pt x="4" y="69"/>
                    </a:lnTo>
                    <a:lnTo>
                      <a:pt x="0" y="72"/>
                    </a:lnTo>
                    <a:lnTo>
                      <a:pt x="0" y="68"/>
                    </a:lnTo>
                    <a:lnTo>
                      <a:pt x="6" y="65"/>
                    </a:lnTo>
                    <a:lnTo>
                      <a:pt x="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1" name="Freeform 155"/>
              <p:cNvSpPr>
                <a:spLocks noEditPoints="1"/>
              </p:cNvSpPr>
              <p:nvPr/>
            </p:nvSpPr>
            <p:spPr bwMode="auto">
              <a:xfrm>
                <a:off x="6529388" y="5786438"/>
                <a:ext cx="46038" cy="806450"/>
              </a:xfrm>
              <a:custGeom>
                <a:avLst/>
                <a:gdLst/>
                <a:ahLst/>
                <a:cxnLst>
                  <a:cxn ang="0">
                    <a:pos x="28" y="483"/>
                  </a:cxn>
                  <a:cxn ang="0">
                    <a:pos x="29" y="497"/>
                  </a:cxn>
                  <a:cxn ang="0">
                    <a:pos x="25" y="500"/>
                  </a:cxn>
                  <a:cxn ang="0">
                    <a:pos x="21" y="504"/>
                  </a:cxn>
                  <a:cxn ang="0">
                    <a:pos x="16" y="508"/>
                  </a:cxn>
                  <a:cxn ang="0">
                    <a:pos x="14" y="494"/>
                  </a:cxn>
                  <a:cxn ang="0">
                    <a:pos x="28" y="483"/>
                  </a:cxn>
                  <a:cxn ang="0">
                    <a:pos x="25" y="383"/>
                  </a:cxn>
                  <a:cxn ang="0">
                    <a:pos x="25" y="387"/>
                  </a:cxn>
                  <a:cxn ang="0">
                    <a:pos x="12" y="398"/>
                  </a:cxn>
                  <a:cxn ang="0">
                    <a:pos x="12" y="392"/>
                  </a:cxn>
                  <a:cxn ang="0">
                    <a:pos x="24" y="385"/>
                  </a:cxn>
                  <a:cxn ang="0">
                    <a:pos x="25" y="383"/>
                  </a:cxn>
                  <a:cxn ang="0">
                    <a:pos x="21" y="277"/>
                  </a:cxn>
                  <a:cxn ang="0">
                    <a:pos x="21" y="282"/>
                  </a:cxn>
                  <a:cxn ang="0">
                    <a:pos x="9" y="292"/>
                  </a:cxn>
                  <a:cxn ang="0">
                    <a:pos x="9" y="286"/>
                  </a:cxn>
                  <a:cxn ang="0">
                    <a:pos x="21" y="277"/>
                  </a:cxn>
                  <a:cxn ang="0">
                    <a:pos x="18" y="174"/>
                  </a:cxn>
                  <a:cxn ang="0">
                    <a:pos x="18" y="178"/>
                  </a:cxn>
                  <a:cxn ang="0">
                    <a:pos x="5" y="187"/>
                  </a:cxn>
                  <a:cxn ang="0">
                    <a:pos x="5" y="183"/>
                  </a:cxn>
                  <a:cxn ang="0">
                    <a:pos x="18" y="174"/>
                  </a:cxn>
                  <a:cxn ang="0">
                    <a:pos x="13" y="0"/>
                  </a:cxn>
                  <a:cxn ang="0">
                    <a:pos x="14" y="55"/>
                  </a:cxn>
                  <a:cxn ang="0">
                    <a:pos x="13" y="72"/>
                  </a:cxn>
                  <a:cxn ang="0">
                    <a:pos x="14" y="70"/>
                  </a:cxn>
                  <a:cxn ang="0">
                    <a:pos x="14" y="74"/>
                  </a:cxn>
                  <a:cxn ang="0">
                    <a:pos x="12" y="77"/>
                  </a:cxn>
                  <a:cxn ang="0">
                    <a:pos x="5" y="170"/>
                  </a:cxn>
                  <a:cxn ang="0">
                    <a:pos x="0" y="21"/>
                  </a:cxn>
                  <a:cxn ang="0">
                    <a:pos x="1" y="7"/>
                  </a:cxn>
                  <a:cxn ang="0">
                    <a:pos x="10" y="1"/>
                  </a:cxn>
                  <a:cxn ang="0">
                    <a:pos x="13" y="0"/>
                  </a:cxn>
                </a:cxnLst>
                <a:rect l="0" t="0" r="r" b="b"/>
                <a:pathLst>
                  <a:path w="29" h="508">
                    <a:moveTo>
                      <a:pt x="28" y="483"/>
                    </a:moveTo>
                    <a:lnTo>
                      <a:pt x="29" y="497"/>
                    </a:lnTo>
                    <a:lnTo>
                      <a:pt x="25" y="500"/>
                    </a:lnTo>
                    <a:lnTo>
                      <a:pt x="21" y="504"/>
                    </a:lnTo>
                    <a:lnTo>
                      <a:pt x="16" y="508"/>
                    </a:lnTo>
                    <a:lnTo>
                      <a:pt x="14" y="494"/>
                    </a:lnTo>
                    <a:lnTo>
                      <a:pt x="28" y="483"/>
                    </a:lnTo>
                    <a:close/>
                    <a:moveTo>
                      <a:pt x="25" y="383"/>
                    </a:moveTo>
                    <a:lnTo>
                      <a:pt x="25" y="387"/>
                    </a:lnTo>
                    <a:lnTo>
                      <a:pt x="12" y="398"/>
                    </a:lnTo>
                    <a:lnTo>
                      <a:pt x="12" y="392"/>
                    </a:lnTo>
                    <a:lnTo>
                      <a:pt x="24" y="385"/>
                    </a:lnTo>
                    <a:lnTo>
                      <a:pt x="25" y="383"/>
                    </a:lnTo>
                    <a:close/>
                    <a:moveTo>
                      <a:pt x="21" y="277"/>
                    </a:moveTo>
                    <a:lnTo>
                      <a:pt x="21" y="282"/>
                    </a:lnTo>
                    <a:lnTo>
                      <a:pt x="9" y="292"/>
                    </a:lnTo>
                    <a:lnTo>
                      <a:pt x="9" y="286"/>
                    </a:lnTo>
                    <a:lnTo>
                      <a:pt x="21" y="277"/>
                    </a:lnTo>
                    <a:close/>
                    <a:moveTo>
                      <a:pt x="18" y="174"/>
                    </a:moveTo>
                    <a:lnTo>
                      <a:pt x="18" y="178"/>
                    </a:lnTo>
                    <a:lnTo>
                      <a:pt x="5" y="187"/>
                    </a:lnTo>
                    <a:lnTo>
                      <a:pt x="5" y="183"/>
                    </a:lnTo>
                    <a:lnTo>
                      <a:pt x="18" y="174"/>
                    </a:lnTo>
                    <a:close/>
                    <a:moveTo>
                      <a:pt x="13" y="0"/>
                    </a:moveTo>
                    <a:lnTo>
                      <a:pt x="14" y="55"/>
                    </a:lnTo>
                    <a:lnTo>
                      <a:pt x="13" y="72"/>
                    </a:lnTo>
                    <a:lnTo>
                      <a:pt x="14" y="70"/>
                    </a:lnTo>
                    <a:lnTo>
                      <a:pt x="14" y="74"/>
                    </a:lnTo>
                    <a:lnTo>
                      <a:pt x="12" y="77"/>
                    </a:lnTo>
                    <a:lnTo>
                      <a:pt x="5" y="170"/>
                    </a:lnTo>
                    <a:lnTo>
                      <a:pt x="0" y="21"/>
                    </a:lnTo>
                    <a:lnTo>
                      <a:pt x="1" y="7"/>
                    </a:lnTo>
                    <a:lnTo>
                      <a:pt x="10" y="1"/>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2" name="Freeform 156"/>
              <p:cNvSpPr>
                <a:spLocks noEditPoints="1"/>
              </p:cNvSpPr>
              <p:nvPr/>
            </p:nvSpPr>
            <p:spPr bwMode="auto">
              <a:xfrm>
                <a:off x="6551613" y="5775325"/>
                <a:ext cx="44450" cy="800100"/>
              </a:xfrm>
              <a:custGeom>
                <a:avLst/>
                <a:gdLst/>
                <a:ahLst/>
                <a:cxnLst>
                  <a:cxn ang="0">
                    <a:pos x="28" y="478"/>
                  </a:cxn>
                  <a:cxn ang="0">
                    <a:pos x="28" y="492"/>
                  </a:cxn>
                  <a:cxn ang="0">
                    <a:pos x="24" y="498"/>
                  </a:cxn>
                  <a:cxn ang="0">
                    <a:pos x="18" y="503"/>
                  </a:cxn>
                  <a:cxn ang="0">
                    <a:pos x="16" y="504"/>
                  </a:cxn>
                  <a:cxn ang="0">
                    <a:pos x="15" y="490"/>
                  </a:cxn>
                  <a:cxn ang="0">
                    <a:pos x="28" y="478"/>
                  </a:cxn>
                  <a:cxn ang="0">
                    <a:pos x="25" y="378"/>
                  </a:cxn>
                  <a:cxn ang="0">
                    <a:pos x="25" y="384"/>
                  </a:cxn>
                  <a:cxn ang="0">
                    <a:pos x="14" y="393"/>
                  </a:cxn>
                  <a:cxn ang="0">
                    <a:pos x="12" y="394"/>
                  </a:cxn>
                  <a:cxn ang="0">
                    <a:pos x="12" y="389"/>
                  </a:cxn>
                  <a:cxn ang="0">
                    <a:pos x="25" y="378"/>
                  </a:cxn>
                  <a:cxn ang="0">
                    <a:pos x="21" y="274"/>
                  </a:cxn>
                  <a:cxn ang="0">
                    <a:pos x="21" y="279"/>
                  </a:cxn>
                  <a:cxn ang="0">
                    <a:pos x="12" y="287"/>
                  </a:cxn>
                  <a:cxn ang="0">
                    <a:pos x="8" y="289"/>
                  </a:cxn>
                  <a:cxn ang="0">
                    <a:pos x="8" y="284"/>
                  </a:cxn>
                  <a:cxn ang="0">
                    <a:pos x="21" y="274"/>
                  </a:cxn>
                  <a:cxn ang="0">
                    <a:pos x="19" y="169"/>
                  </a:cxn>
                  <a:cxn ang="0">
                    <a:pos x="19" y="174"/>
                  </a:cxn>
                  <a:cxn ang="0">
                    <a:pos x="6" y="183"/>
                  </a:cxn>
                  <a:cxn ang="0">
                    <a:pos x="6" y="179"/>
                  </a:cxn>
                  <a:cxn ang="0">
                    <a:pos x="19" y="169"/>
                  </a:cxn>
                  <a:cxn ang="0">
                    <a:pos x="15" y="66"/>
                  </a:cxn>
                  <a:cxn ang="0">
                    <a:pos x="15" y="69"/>
                  </a:cxn>
                  <a:cxn ang="0">
                    <a:pos x="2" y="80"/>
                  </a:cxn>
                  <a:cxn ang="0">
                    <a:pos x="2" y="76"/>
                  </a:cxn>
                  <a:cxn ang="0">
                    <a:pos x="15" y="66"/>
                  </a:cxn>
                  <a:cxn ang="0">
                    <a:pos x="6" y="0"/>
                  </a:cxn>
                  <a:cxn ang="0">
                    <a:pos x="2" y="51"/>
                  </a:cxn>
                  <a:cxn ang="0">
                    <a:pos x="0" y="5"/>
                  </a:cxn>
                  <a:cxn ang="0">
                    <a:pos x="6" y="0"/>
                  </a:cxn>
                </a:cxnLst>
                <a:rect l="0" t="0" r="r" b="b"/>
                <a:pathLst>
                  <a:path w="28" h="504">
                    <a:moveTo>
                      <a:pt x="28" y="478"/>
                    </a:moveTo>
                    <a:lnTo>
                      <a:pt x="28" y="492"/>
                    </a:lnTo>
                    <a:lnTo>
                      <a:pt x="24" y="498"/>
                    </a:lnTo>
                    <a:lnTo>
                      <a:pt x="18" y="503"/>
                    </a:lnTo>
                    <a:lnTo>
                      <a:pt x="16" y="504"/>
                    </a:lnTo>
                    <a:lnTo>
                      <a:pt x="15" y="490"/>
                    </a:lnTo>
                    <a:lnTo>
                      <a:pt x="28" y="478"/>
                    </a:lnTo>
                    <a:close/>
                    <a:moveTo>
                      <a:pt x="25" y="378"/>
                    </a:moveTo>
                    <a:lnTo>
                      <a:pt x="25" y="384"/>
                    </a:lnTo>
                    <a:lnTo>
                      <a:pt x="14" y="393"/>
                    </a:lnTo>
                    <a:lnTo>
                      <a:pt x="12" y="394"/>
                    </a:lnTo>
                    <a:lnTo>
                      <a:pt x="12" y="389"/>
                    </a:lnTo>
                    <a:lnTo>
                      <a:pt x="25" y="378"/>
                    </a:lnTo>
                    <a:close/>
                    <a:moveTo>
                      <a:pt x="21" y="274"/>
                    </a:moveTo>
                    <a:lnTo>
                      <a:pt x="21" y="279"/>
                    </a:lnTo>
                    <a:lnTo>
                      <a:pt x="12" y="287"/>
                    </a:lnTo>
                    <a:lnTo>
                      <a:pt x="8" y="289"/>
                    </a:lnTo>
                    <a:lnTo>
                      <a:pt x="8" y="284"/>
                    </a:lnTo>
                    <a:lnTo>
                      <a:pt x="21" y="274"/>
                    </a:lnTo>
                    <a:close/>
                    <a:moveTo>
                      <a:pt x="19" y="169"/>
                    </a:moveTo>
                    <a:lnTo>
                      <a:pt x="19" y="174"/>
                    </a:lnTo>
                    <a:lnTo>
                      <a:pt x="6" y="183"/>
                    </a:lnTo>
                    <a:lnTo>
                      <a:pt x="6" y="179"/>
                    </a:lnTo>
                    <a:lnTo>
                      <a:pt x="19" y="169"/>
                    </a:lnTo>
                    <a:close/>
                    <a:moveTo>
                      <a:pt x="15" y="66"/>
                    </a:moveTo>
                    <a:lnTo>
                      <a:pt x="15" y="69"/>
                    </a:lnTo>
                    <a:lnTo>
                      <a:pt x="2" y="80"/>
                    </a:lnTo>
                    <a:lnTo>
                      <a:pt x="2" y="76"/>
                    </a:lnTo>
                    <a:lnTo>
                      <a:pt x="15" y="66"/>
                    </a:lnTo>
                    <a:close/>
                    <a:moveTo>
                      <a:pt x="6" y="0"/>
                    </a:moveTo>
                    <a:lnTo>
                      <a:pt x="2" y="51"/>
                    </a:lnTo>
                    <a:lnTo>
                      <a:pt x="0" y="5"/>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3" name="Freeform 157"/>
              <p:cNvSpPr>
                <a:spLocks noEditPoints="1"/>
              </p:cNvSpPr>
              <p:nvPr/>
            </p:nvSpPr>
            <p:spPr bwMode="auto">
              <a:xfrm>
                <a:off x="6575425" y="5862638"/>
                <a:ext cx="41275" cy="693738"/>
              </a:xfrm>
              <a:custGeom>
                <a:avLst/>
                <a:gdLst/>
                <a:ahLst/>
                <a:cxnLst>
                  <a:cxn ang="0">
                    <a:pos x="26" y="411"/>
                  </a:cxn>
                  <a:cxn ang="0">
                    <a:pos x="26" y="423"/>
                  </a:cxn>
                  <a:cxn ang="0">
                    <a:pos x="25" y="426"/>
                  </a:cxn>
                  <a:cxn ang="0">
                    <a:pos x="13" y="437"/>
                  </a:cxn>
                  <a:cxn ang="0">
                    <a:pos x="13" y="423"/>
                  </a:cxn>
                  <a:cxn ang="0">
                    <a:pos x="21" y="416"/>
                  </a:cxn>
                  <a:cxn ang="0">
                    <a:pos x="26" y="411"/>
                  </a:cxn>
                  <a:cxn ang="0">
                    <a:pos x="22" y="313"/>
                  </a:cxn>
                  <a:cxn ang="0">
                    <a:pos x="22" y="317"/>
                  </a:cxn>
                  <a:cxn ang="0">
                    <a:pos x="10" y="329"/>
                  </a:cxn>
                  <a:cxn ang="0">
                    <a:pos x="10" y="323"/>
                  </a:cxn>
                  <a:cxn ang="0">
                    <a:pos x="22" y="313"/>
                  </a:cxn>
                  <a:cxn ang="0">
                    <a:pos x="20" y="208"/>
                  </a:cxn>
                  <a:cxn ang="0">
                    <a:pos x="20" y="212"/>
                  </a:cxn>
                  <a:cxn ang="0">
                    <a:pos x="6" y="224"/>
                  </a:cxn>
                  <a:cxn ang="0">
                    <a:pos x="6" y="219"/>
                  </a:cxn>
                  <a:cxn ang="0">
                    <a:pos x="20" y="208"/>
                  </a:cxn>
                  <a:cxn ang="0">
                    <a:pos x="16" y="103"/>
                  </a:cxn>
                  <a:cxn ang="0">
                    <a:pos x="16" y="109"/>
                  </a:cxn>
                  <a:cxn ang="0">
                    <a:pos x="13" y="111"/>
                  </a:cxn>
                  <a:cxn ang="0">
                    <a:pos x="4" y="119"/>
                  </a:cxn>
                  <a:cxn ang="0">
                    <a:pos x="4" y="114"/>
                  </a:cxn>
                  <a:cxn ang="0">
                    <a:pos x="9" y="110"/>
                  </a:cxn>
                  <a:cxn ang="0">
                    <a:pos x="16" y="103"/>
                  </a:cxn>
                  <a:cxn ang="0">
                    <a:pos x="13" y="0"/>
                  </a:cxn>
                  <a:cxn ang="0">
                    <a:pos x="13" y="5"/>
                  </a:cxn>
                  <a:cxn ang="0">
                    <a:pos x="0" y="14"/>
                  </a:cxn>
                  <a:cxn ang="0">
                    <a:pos x="0" y="11"/>
                  </a:cxn>
                  <a:cxn ang="0">
                    <a:pos x="13" y="0"/>
                  </a:cxn>
                </a:cxnLst>
                <a:rect l="0" t="0" r="r" b="b"/>
                <a:pathLst>
                  <a:path w="26" h="437">
                    <a:moveTo>
                      <a:pt x="26" y="411"/>
                    </a:moveTo>
                    <a:lnTo>
                      <a:pt x="26" y="423"/>
                    </a:lnTo>
                    <a:lnTo>
                      <a:pt x="25" y="426"/>
                    </a:lnTo>
                    <a:lnTo>
                      <a:pt x="13" y="437"/>
                    </a:lnTo>
                    <a:lnTo>
                      <a:pt x="13" y="423"/>
                    </a:lnTo>
                    <a:lnTo>
                      <a:pt x="21" y="416"/>
                    </a:lnTo>
                    <a:lnTo>
                      <a:pt x="26" y="411"/>
                    </a:lnTo>
                    <a:close/>
                    <a:moveTo>
                      <a:pt x="22" y="313"/>
                    </a:moveTo>
                    <a:lnTo>
                      <a:pt x="22" y="317"/>
                    </a:lnTo>
                    <a:lnTo>
                      <a:pt x="10" y="329"/>
                    </a:lnTo>
                    <a:lnTo>
                      <a:pt x="10" y="323"/>
                    </a:lnTo>
                    <a:lnTo>
                      <a:pt x="22" y="313"/>
                    </a:lnTo>
                    <a:close/>
                    <a:moveTo>
                      <a:pt x="20" y="208"/>
                    </a:moveTo>
                    <a:lnTo>
                      <a:pt x="20" y="212"/>
                    </a:lnTo>
                    <a:lnTo>
                      <a:pt x="6" y="224"/>
                    </a:lnTo>
                    <a:lnTo>
                      <a:pt x="6" y="219"/>
                    </a:lnTo>
                    <a:lnTo>
                      <a:pt x="20" y="208"/>
                    </a:lnTo>
                    <a:close/>
                    <a:moveTo>
                      <a:pt x="16" y="103"/>
                    </a:moveTo>
                    <a:lnTo>
                      <a:pt x="16" y="109"/>
                    </a:lnTo>
                    <a:lnTo>
                      <a:pt x="13" y="111"/>
                    </a:lnTo>
                    <a:lnTo>
                      <a:pt x="4" y="119"/>
                    </a:lnTo>
                    <a:lnTo>
                      <a:pt x="4" y="114"/>
                    </a:lnTo>
                    <a:lnTo>
                      <a:pt x="9" y="110"/>
                    </a:lnTo>
                    <a:lnTo>
                      <a:pt x="16" y="103"/>
                    </a:lnTo>
                    <a:close/>
                    <a:moveTo>
                      <a:pt x="13" y="0"/>
                    </a:moveTo>
                    <a:lnTo>
                      <a:pt x="13" y="5"/>
                    </a:lnTo>
                    <a:lnTo>
                      <a:pt x="0" y="14"/>
                    </a:lnTo>
                    <a:lnTo>
                      <a:pt x="0" y="11"/>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4" name="Freeform 158"/>
              <p:cNvSpPr>
                <a:spLocks noEditPoints="1"/>
              </p:cNvSpPr>
              <p:nvPr/>
            </p:nvSpPr>
            <p:spPr bwMode="auto">
              <a:xfrm>
                <a:off x="6596063" y="5846763"/>
                <a:ext cx="39688" cy="687388"/>
              </a:xfrm>
              <a:custGeom>
                <a:avLst/>
                <a:gdLst/>
                <a:ahLst/>
                <a:cxnLst>
                  <a:cxn ang="0">
                    <a:pos x="25" y="407"/>
                  </a:cxn>
                  <a:cxn ang="0">
                    <a:pos x="25" y="415"/>
                  </a:cxn>
                  <a:cxn ang="0">
                    <a:pos x="16" y="429"/>
                  </a:cxn>
                  <a:cxn ang="0">
                    <a:pos x="13" y="433"/>
                  </a:cxn>
                  <a:cxn ang="0">
                    <a:pos x="13" y="421"/>
                  </a:cxn>
                  <a:cxn ang="0">
                    <a:pos x="21" y="411"/>
                  </a:cxn>
                  <a:cxn ang="0">
                    <a:pos x="25" y="407"/>
                  </a:cxn>
                  <a:cxn ang="0">
                    <a:pos x="22" y="310"/>
                  </a:cxn>
                  <a:cxn ang="0">
                    <a:pos x="22" y="314"/>
                  </a:cxn>
                  <a:cxn ang="0">
                    <a:pos x="14" y="323"/>
                  </a:cxn>
                  <a:cxn ang="0">
                    <a:pos x="9" y="327"/>
                  </a:cxn>
                  <a:cxn ang="0">
                    <a:pos x="9" y="323"/>
                  </a:cxn>
                  <a:cxn ang="0">
                    <a:pos x="22" y="310"/>
                  </a:cxn>
                  <a:cxn ang="0">
                    <a:pos x="20" y="206"/>
                  </a:cxn>
                  <a:cxn ang="0">
                    <a:pos x="20" y="210"/>
                  </a:cxn>
                  <a:cxn ang="0">
                    <a:pos x="13" y="217"/>
                  </a:cxn>
                  <a:cxn ang="0">
                    <a:pos x="7" y="222"/>
                  </a:cxn>
                  <a:cxn ang="0">
                    <a:pos x="7" y="218"/>
                  </a:cxn>
                  <a:cxn ang="0">
                    <a:pos x="11" y="216"/>
                  </a:cxn>
                  <a:cxn ang="0">
                    <a:pos x="20" y="206"/>
                  </a:cxn>
                  <a:cxn ang="0">
                    <a:pos x="16" y="102"/>
                  </a:cxn>
                  <a:cxn ang="0">
                    <a:pos x="16" y="107"/>
                  </a:cxn>
                  <a:cxn ang="0">
                    <a:pos x="3" y="119"/>
                  </a:cxn>
                  <a:cxn ang="0">
                    <a:pos x="3" y="113"/>
                  </a:cxn>
                  <a:cxn ang="0">
                    <a:pos x="16" y="102"/>
                  </a:cxn>
                  <a:cxn ang="0">
                    <a:pos x="13" y="0"/>
                  </a:cxn>
                  <a:cxn ang="0">
                    <a:pos x="13" y="5"/>
                  </a:cxn>
                  <a:cxn ang="0">
                    <a:pos x="0" y="15"/>
                  </a:cxn>
                  <a:cxn ang="0">
                    <a:pos x="0" y="10"/>
                  </a:cxn>
                  <a:cxn ang="0">
                    <a:pos x="13" y="0"/>
                  </a:cxn>
                </a:cxnLst>
                <a:rect l="0" t="0" r="r" b="b"/>
                <a:pathLst>
                  <a:path w="25" h="433">
                    <a:moveTo>
                      <a:pt x="25" y="407"/>
                    </a:moveTo>
                    <a:lnTo>
                      <a:pt x="25" y="415"/>
                    </a:lnTo>
                    <a:lnTo>
                      <a:pt x="16" y="429"/>
                    </a:lnTo>
                    <a:lnTo>
                      <a:pt x="13" y="433"/>
                    </a:lnTo>
                    <a:lnTo>
                      <a:pt x="13" y="421"/>
                    </a:lnTo>
                    <a:lnTo>
                      <a:pt x="21" y="411"/>
                    </a:lnTo>
                    <a:lnTo>
                      <a:pt x="25" y="407"/>
                    </a:lnTo>
                    <a:close/>
                    <a:moveTo>
                      <a:pt x="22" y="310"/>
                    </a:moveTo>
                    <a:lnTo>
                      <a:pt x="22" y="314"/>
                    </a:lnTo>
                    <a:lnTo>
                      <a:pt x="14" y="323"/>
                    </a:lnTo>
                    <a:lnTo>
                      <a:pt x="9" y="327"/>
                    </a:lnTo>
                    <a:lnTo>
                      <a:pt x="9" y="323"/>
                    </a:lnTo>
                    <a:lnTo>
                      <a:pt x="22" y="310"/>
                    </a:lnTo>
                    <a:close/>
                    <a:moveTo>
                      <a:pt x="20" y="206"/>
                    </a:moveTo>
                    <a:lnTo>
                      <a:pt x="20" y="210"/>
                    </a:lnTo>
                    <a:lnTo>
                      <a:pt x="13" y="217"/>
                    </a:lnTo>
                    <a:lnTo>
                      <a:pt x="7" y="222"/>
                    </a:lnTo>
                    <a:lnTo>
                      <a:pt x="7" y="218"/>
                    </a:lnTo>
                    <a:lnTo>
                      <a:pt x="11" y="216"/>
                    </a:lnTo>
                    <a:lnTo>
                      <a:pt x="20" y="206"/>
                    </a:lnTo>
                    <a:close/>
                    <a:moveTo>
                      <a:pt x="16" y="102"/>
                    </a:moveTo>
                    <a:lnTo>
                      <a:pt x="16" y="107"/>
                    </a:lnTo>
                    <a:lnTo>
                      <a:pt x="3" y="119"/>
                    </a:lnTo>
                    <a:lnTo>
                      <a:pt x="3" y="113"/>
                    </a:lnTo>
                    <a:lnTo>
                      <a:pt x="16" y="102"/>
                    </a:lnTo>
                    <a:close/>
                    <a:moveTo>
                      <a:pt x="13" y="0"/>
                    </a:moveTo>
                    <a:lnTo>
                      <a:pt x="13" y="5"/>
                    </a:lnTo>
                    <a:lnTo>
                      <a:pt x="0" y="15"/>
                    </a:lnTo>
                    <a:lnTo>
                      <a:pt x="0" y="10"/>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5" name="Freeform 159"/>
              <p:cNvSpPr>
                <a:spLocks noEditPoints="1"/>
              </p:cNvSpPr>
              <p:nvPr/>
            </p:nvSpPr>
            <p:spPr bwMode="auto">
              <a:xfrm>
                <a:off x="6616700" y="5827713"/>
                <a:ext cx="39688" cy="677863"/>
              </a:xfrm>
              <a:custGeom>
                <a:avLst/>
                <a:gdLst/>
                <a:ahLst/>
                <a:cxnLst>
                  <a:cxn ang="0">
                    <a:pos x="23" y="314"/>
                  </a:cxn>
                  <a:cxn ang="0">
                    <a:pos x="25" y="398"/>
                  </a:cxn>
                  <a:cxn ang="0">
                    <a:pos x="24" y="400"/>
                  </a:cxn>
                  <a:cxn ang="0">
                    <a:pos x="23" y="406"/>
                  </a:cxn>
                  <a:cxn ang="0">
                    <a:pos x="21" y="407"/>
                  </a:cxn>
                  <a:cxn ang="0">
                    <a:pos x="21" y="410"/>
                  </a:cxn>
                  <a:cxn ang="0">
                    <a:pos x="20" y="412"/>
                  </a:cxn>
                  <a:cxn ang="0">
                    <a:pos x="19" y="416"/>
                  </a:cxn>
                  <a:cxn ang="0">
                    <a:pos x="17" y="419"/>
                  </a:cxn>
                  <a:cxn ang="0">
                    <a:pos x="16" y="423"/>
                  </a:cxn>
                  <a:cxn ang="0">
                    <a:pos x="13" y="425"/>
                  </a:cxn>
                  <a:cxn ang="0">
                    <a:pos x="13" y="427"/>
                  </a:cxn>
                  <a:cxn ang="0">
                    <a:pos x="12" y="419"/>
                  </a:cxn>
                  <a:cxn ang="0">
                    <a:pos x="13" y="417"/>
                  </a:cxn>
                  <a:cxn ang="0">
                    <a:pos x="13" y="410"/>
                  </a:cxn>
                  <a:cxn ang="0">
                    <a:pos x="15" y="402"/>
                  </a:cxn>
                  <a:cxn ang="0">
                    <a:pos x="16" y="390"/>
                  </a:cxn>
                  <a:cxn ang="0">
                    <a:pos x="17" y="377"/>
                  </a:cxn>
                  <a:cxn ang="0">
                    <a:pos x="19" y="359"/>
                  </a:cxn>
                  <a:cxn ang="0">
                    <a:pos x="21" y="324"/>
                  </a:cxn>
                  <a:cxn ang="0">
                    <a:pos x="23" y="314"/>
                  </a:cxn>
                  <a:cxn ang="0">
                    <a:pos x="23" y="307"/>
                  </a:cxn>
                  <a:cxn ang="0">
                    <a:pos x="23" y="311"/>
                  </a:cxn>
                  <a:cxn ang="0">
                    <a:pos x="17" y="317"/>
                  </a:cxn>
                  <a:cxn ang="0">
                    <a:pos x="13" y="322"/>
                  </a:cxn>
                  <a:cxn ang="0">
                    <a:pos x="9" y="326"/>
                  </a:cxn>
                  <a:cxn ang="0">
                    <a:pos x="9" y="322"/>
                  </a:cxn>
                  <a:cxn ang="0">
                    <a:pos x="15" y="317"/>
                  </a:cxn>
                  <a:cxn ang="0">
                    <a:pos x="19" y="311"/>
                  </a:cxn>
                  <a:cxn ang="0">
                    <a:pos x="23" y="307"/>
                  </a:cxn>
                  <a:cxn ang="0">
                    <a:pos x="19" y="207"/>
                  </a:cxn>
                  <a:cxn ang="0">
                    <a:pos x="19" y="211"/>
                  </a:cxn>
                  <a:cxn ang="0">
                    <a:pos x="7" y="222"/>
                  </a:cxn>
                  <a:cxn ang="0">
                    <a:pos x="7" y="218"/>
                  </a:cxn>
                  <a:cxn ang="0">
                    <a:pos x="19" y="207"/>
                  </a:cxn>
                  <a:cxn ang="0">
                    <a:pos x="16" y="102"/>
                  </a:cxn>
                  <a:cxn ang="0">
                    <a:pos x="16" y="107"/>
                  </a:cxn>
                  <a:cxn ang="0">
                    <a:pos x="12" y="111"/>
                  </a:cxn>
                  <a:cxn ang="0">
                    <a:pos x="3" y="119"/>
                  </a:cxn>
                  <a:cxn ang="0">
                    <a:pos x="3" y="114"/>
                  </a:cxn>
                  <a:cxn ang="0">
                    <a:pos x="16" y="102"/>
                  </a:cxn>
                  <a:cxn ang="0">
                    <a:pos x="12" y="0"/>
                  </a:cxn>
                  <a:cxn ang="0">
                    <a:pos x="12" y="5"/>
                  </a:cxn>
                  <a:cxn ang="0">
                    <a:pos x="0" y="17"/>
                  </a:cxn>
                  <a:cxn ang="0">
                    <a:pos x="0" y="12"/>
                  </a:cxn>
                  <a:cxn ang="0">
                    <a:pos x="12" y="0"/>
                  </a:cxn>
                </a:cxnLst>
                <a:rect l="0" t="0" r="r" b="b"/>
                <a:pathLst>
                  <a:path w="25" h="427">
                    <a:moveTo>
                      <a:pt x="23" y="314"/>
                    </a:moveTo>
                    <a:lnTo>
                      <a:pt x="25" y="398"/>
                    </a:lnTo>
                    <a:lnTo>
                      <a:pt x="24" y="400"/>
                    </a:lnTo>
                    <a:lnTo>
                      <a:pt x="23" y="406"/>
                    </a:lnTo>
                    <a:lnTo>
                      <a:pt x="21" y="407"/>
                    </a:lnTo>
                    <a:lnTo>
                      <a:pt x="21" y="410"/>
                    </a:lnTo>
                    <a:lnTo>
                      <a:pt x="20" y="412"/>
                    </a:lnTo>
                    <a:lnTo>
                      <a:pt x="19" y="416"/>
                    </a:lnTo>
                    <a:lnTo>
                      <a:pt x="17" y="419"/>
                    </a:lnTo>
                    <a:lnTo>
                      <a:pt x="16" y="423"/>
                    </a:lnTo>
                    <a:lnTo>
                      <a:pt x="13" y="425"/>
                    </a:lnTo>
                    <a:lnTo>
                      <a:pt x="13" y="427"/>
                    </a:lnTo>
                    <a:lnTo>
                      <a:pt x="12" y="419"/>
                    </a:lnTo>
                    <a:lnTo>
                      <a:pt x="13" y="417"/>
                    </a:lnTo>
                    <a:lnTo>
                      <a:pt x="13" y="410"/>
                    </a:lnTo>
                    <a:lnTo>
                      <a:pt x="15" y="402"/>
                    </a:lnTo>
                    <a:lnTo>
                      <a:pt x="16" y="390"/>
                    </a:lnTo>
                    <a:lnTo>
                      <a:pt x="17" y="377"/>
                    </a:lnTo>
                    <a:lnTo>
                      <a:pt x="19" y="359"/>
                    </a:lnTo>
                    <a:lnTo>
                      <a:pt x="21" y="324"/>
                    </a:lnTo>
                    <a:lnTo>
                      <a:pt x="23" y="314"/>
                    </a:lnTo>
                    <a:close/>
                    <a:moveTo>
                      <a:pt x="23" y="307"/>
                    </a:moveTo>
                    <a:lnTo>
                      <a:pt x="23" y="311"/>
                    </a:lnTo>
                    <a:lnTo>
                      <a:pt x="17" y="317"/>
                    </a:lnTo>
                    <a:lnTo>
                      <a:pt x="13" y="322"/>
                    </a:lnTo>
                    <a:lnTo>
                      <a:pt x="9" y="326"/>
                    </a:lnTo>
                    <a:lnTo>
                      <a:pt x="9" y="322"/>
                    </a:lnTo>
                    <a:lnTo>
                      <a:pt x="15" y="317"/>
                    </a:lnTo>
                    <a:lnTo>
                      <a:pt x="19" y="311"/>
                    </a:lnTo>
                    <a:lnTo>
                      <a:pt x="23" y="307"/>
                    </a:lnTo>
                    <a:close/>
                    <a:moveTo>
                      <a:pt x="19" y="207"/>
                    </a:moveTo>
                    <a:lnTo>
                      <a:pt x="19" y="211"/>
                    </a:lnTo>
                    <a:lnTo>
                      <a:pt x="7" y="222"/>
                    </a:lnTo>
                    <a:lnTo>
                      <a:pt x="7" y="218"/>
                    </a:lnTo>
                    <a:lnTo>
                      <a:pt x="19" y="207"/>
                    </a:lnTo>
                    <a:close/>
                    <a:moveTo>
                      <a:pt x="16" y="102"/>
                    </a:moveTo>
                    <a:lnTo>
                      <a:pt x="16" y="107"/>
                    </a:lnTo>
                    <a:lnTo>
                      <a:pt x="12" y="111"/>
                    </a:lnTo>
                    <a:lnTo>
                      <a:pt x="3" y="119"/>
                    </a:lnTo>
                    <a:lnTo>
                      <a:pt x="3" y="114"/>
                    </a:lnTo>
                    <a:lnTo>
                      <a:pt x="16" y="102"/>
                    </a:lnTo>
                    <a:close/>
                    <a:moveTo>
                      <a:pt x="12" y="0"/>
                    </a:moveTo>
                    <a:lnTo>
                      <a:pt x="12" y="5"/>
                    </a:lnTo>
                    <a:lnTo>
                      <a:pt x="0" y="17"/>
                    </a:lnTo>
                    <a:lnTo>
                      <a:pt x="0" y="12"/>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6" name="Freeform 160"/>
              <p:cNvSpPr>
                <a:spLocks noEditPoints="1"/>
              </p:cNvSpPr>
              <p:nvPr/>
            </p:nvSpPr>
            <p:spPr bwMode="auto">
              <a:xfrm>
                <a:off x="6635750" y="5808663"/>
                <a:ext cx="34925" cy="650875"/>
              </a:xfrm>
              <a:custGeom>
                <a:avLst/>
                <a:gdLst/>
                <a:ahLst/>
                <a:cxnLst>
                  <a:cxn ang="0">
                    <a:pos x="20" y="204"/>
                  </a:cxn>
                  <a:cxn ang="0">
                    <a:pos x="22" y="310"/>
                  </a:cxn>
                  <a:cxn ang="0">
                    <a:pos x="21" y="329"/>
                  </a:cxn>
                  <a:cxn ang="0">
                    <a:pos x="20" y="340"/>
                  </a:cxn>
                  <a:cxn ang="0">
                    <a:pos x="17" y="374"/>
                  </a:cxn>
                  <a:cxn ang="0">
                    <a:pos x="16" y="393"/>
                  </a:cxn>
                  <a:cxn ang="0">
                    <a:pos x="14" y="402"/>
                  </a:cxn>
                  <a:cxn ang="0">
                    <a:pos x="14" y="405"/>
                  </a:cxn>
                  <a:cxn ang="0">
                    <a:pos x="13" y="410"/>
                  </a:cxn>
                  <a:cxn ang="0">
                    <a:pos x="11" y="326"/>
                  </a:cxn>
                  <a:cxn ang="0">
                    <a:pos x="11" y="319"/>
                  </a:cxn>
                  <a:cxn ang="0">
                    <a:pos x="12" y="318"/>
                  </a:cxn>
                  <a:cxn ang="0">
                    <a:pos x="13" y="287"/>
                  </a:cxn>
                  <a:cxn ang="0">
                    <a:pos x="18" y="212"/>
                  </a:cxn>
                  <a:cxn ang="0">
                    <a:pos x="20" y="209"/>
                  </a:cxn>
                  <a:cxn ang="0">
                    <a:pos x="7" y="223"/>
                  </a:cxn>
                  <a:cxn ang="0">
                    <a:pos x="7" y="219"/>
                  </a:cxn>
                  <a:cxn ang="0">
                    <a:pos x="14" y="211"/>
                  </a:cxn>
                  <a:cxn ang="0">
                    <a:pos x="16" y="208"/>
                  </a:cxn>
                  <a:cxn ang="0">
                    <a:pos x="18" y="207"/>
                  </a:cxn>
                  <a:cxn ang="0">
                    <a:pos x="20" y="204"/>
                  </a:cxn>
                  <a:cxn ang="0">
                    <a:pos x="17" y="102"/>
                  </a:cxn>
                  <a:cxn ang="0">
                    <a:pos x="17" y="106"/>
                  </a:cxn>
                  <a:cxn ang="0">
                    <a:pos x="4" y="119"/>
                  </a:cxn>
                  <a:cxn ang="0">
                    <a:pos x="4" y="114"/>
                  </a:cxn>
                  <a:cxn ang="0">
                    <a:pos x="17" y="102"/>
                  </a:cxn>
                  <a:cxn ang="0">
                    <a:pos x="13" y="0"/>
                  </a:cxn>
                  <a:cxn ang="0">
                    <a:pos x="13" y="4"/>
                  </a:cxn>
                  <a:cxn ang="0">
                    <a:pos x="0" y="17"/>
                  </a:cxn>
                  <a:cxn ang="0">
                    <a:pos x="0" y="12"/>
                  </a:cxn>
                  <a:cxn ang="0">
                    <a:pos x="13" y="0"/>
                  </a:cxn>
                </a:cxnLst>
                <a:rect l="0" t="0" r="r" b="b"/>
                <a:pathLst>
                  <a:path w="22" h="410">
                    <a:moveTo>
                      <a:pt x="20" y="204"/>
                    </a:moveTo>
                    <a:lnTo>
                      <a:pt x="22" y="310"/>
                    </a:lnTo>
                    <a:lnTo>
                      <a:pt x="21" y="329"/>
                    </a:lnTo>
                    <a:lnTo>
                      <a:pt x="20" y="340"/>
                    </a:lnTo>
                    <a:lnTo>
                      <a:pt x="17" y="374"/>
                    </a:lnTo>
                    <a:lnTo>
                      <a:pt x="16" y="393"/>
                    </a:lnTo>
                    <a:lnTo>
                      <a:pt x="14" y="402"/>
                    </a:lnTo>
                    <a:lnTo>
                      <a:pt x="14" y="405"/>
                    </a:lnTo>
                    <a:lnTo>
                      <a:pt x="13" y="410"/>
                    </a:lnTo>
                    <a:lnTo>
                      <a:pt x="11" y="326"/>
                    </a:lnTo>
                    <a:lnTo>
                      <a:pt x="11" y="319"/>
                    </a:lnTo>
                    <a:lnTo>
                      <a:pt x="12" y="318"/>
                    </a:lnTo>
                    <a:lnTo>
                      <a:pt x="13" y="287"/>
                    </a:lnTo>
                    <a:lnTo>
                      <a:pt x="18" y="212"/>
                    </a:lnTo>
                    <a:lnTo>
                      <a:pt x="20" y="209"/>
                    </a:lnTo>
                    <a:lnTo>
                      <a:pt x="7" y="223"/>
                    </a:lnTo>
                    <a:lnTo>
                      <a:pt x="7" y="219"/>
                    </a:lnTo>
                    <a:lnTo>
                      <a:pt x="14" y="211"/>
                    </a:lnTo>
                    <a:lnTo>
                      <a:pt x="16" y="208"/>
                    </a:lnTo>
                    <a:lnTo>
                      <a:pt x="18" y="207"/>
                    </a:lnTo>
                    <a:lnTo>
                      <a:pt x="20" y="204"/>
                    </a:lnTo>
                    <a:close/>
                    <a:moveTo>
                      <a:pt x="17" y="102"/>
                    </a:moveTo>
                    <a:lnTo>
                      <a:pt x="17" y="106"/>
                    </a:lnTo>
                    <a:lnTo>
                      <a:pt x="4" y="119"/>
                    </a:lnTo>
                    <a:lnTo>
                      <a:pt x="4" y="114"/>
                    </a:lnTo>
                    <a:lnTo>
                      <a:pt x="17" y="102"/>
                    </a:lnTo>
                    <a:close/>
                    <a:moveTo>
                      <a:pt x="13" y="0"/>
                    </a:moveTo>
                    <a:lnTo>
                      <a:pt x="13" y="4"/>
                    </a:lnTo>
                    <a:lnTo>
                      <a:pt x="0" y="17"/>
                    </a:lnTo>
                    <a:lnTo>
                      <a:pt x="0" y="12"/>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7" name="Freeform 161"/>
              <p:cNvSpPr>
                <a:spLocks noEditPoints="1"/>
              </p:cNvSpPr>
              <p:nvPr/>
            </p:nvSpPr>
            <p:spPr bwMode="auto">
              <a:xfrm>
                <a:off x="6656388" y="5789613"/>
                <a:ext cx="31750" cy="511175"/>
              </a:xfrm>
              <a:custGeom>
                <a:avLst/>
                <a:gdLst/>
                <a:ahLst/>
                <a:cxnLst>
                  <a:cxn ang="0">
                    <a:pos x="16" y="88"/>
                  </a:cxn>
                  <a:cxn ang="0">
                    <a:pos x="20" y="203"/>
                  </a:cxn>
                  <a:cxn ang="0">
                    <a:pos x="17" y="228"/>
                  </a:cxn>
                  <a:cxn ang="0">
                    <a:pos x="12" y="303"/>
                  </a:cxn>
                  <a:cxn ang="0">
                    <a:pos x="9" y="322"/>
                  </a:cxn>
                  <a:cxn ang="0">
                    <a:pos x="7" y="216"/>
                  </a:cxn>
                  <a:cxn ang="0">
                    <a:pos x="8" y="197"/>
                  </a:cxn>
                  <a:cxn ang="0">
                    <a:pos x="9" y="176"/>
                  </a:cxn>
                  <a:cxn ang="0">
                    <a:pos x="15" y="110"/>
                  </a:cxn>
                  <a:cxn ang="0">
                    <a:pos x="15" y="108"/>
                  </a:cxn>
                  <a:cxn ang="0">
                    <a:pos x="4" y="118"/>
                  </a:cxn>
                  <a:cxn ang="0">
                    <a:pos x="4" y="114"/>
                  </a:cxn>
                  <a:cxn ang="0">
                    <a:pos x="15" y="104"/>
                  </a:cxn>
                  <a:cxn ang="0">
                    <a:pos x="16" y="88"/>
                  </a:cxn>
                  <a:cxn ang="0">
                    <a:pos x="13" y="0"/>
                  </a:cxn>
                  <a:cxn ang="0">
                    <a:pos x="13" y="3"/>
                  </a:cxn>
                  <a:cxn ang="0">
                    <a:pos x="0" y="16"/>
                  </a:cxn>
                  <a:cxn ang="0">
                    <a:pos x="0" y="12"/>
                  </a:cxn>
                  <a:cxn ang="0">
                    <a:pos x="13" y="0"/>
                  </a:cxn>
                </a:cxnLst>
                <a:rect l="0" t="0" r="r" b="b"/>
                <a:pathLst>
                  <a:path w="20" h="322">
                    <a:moveTo>
                      <a:pt x="16" y="88"/>
                    </a:moveTo>
                    <a:lnTo>
                      <a:pt x="20" y="203"/>
                    </a:lnTo>
                    <a:lnTo>
                      <a:pt x="17" y="228"/>
                    </a:lnTo>
                    <a:lnTo>
                      <a:pt x="12" y="303"/>
                    </a:lnTo>
                    <a:lnTo>
                      <a:pt x="9" y="322"/>
                    </a:lnTo>
                    <a:lnTo>
                      <a:pt x="7" y="216"/>
                    </a:lnTo>
                    <a:lnTo>
                      <a:pt x="8" y="197"/>
                    </a:lnTo>
                    <a:lnTo>
                      <a:pt x="9" y="176"/>
                    </a:lnTo>
                    <a:lnTo>
                      <a:pt x="15" y="110"/>
                    </a:lnTo>
                    <a:lnTo>
                      <a:pt x="15" y="108"/>
                    </a:lnTo>
                    <a:lnTo>
                      <a:pt x="4" y="118"/>
                    </a:lnTo>
                    <a:lnTo>
                      <a:pt x="4" y="114"/>
                    </a:lnTo>
                    <a:lnTo>
                      <a:pt x="15" y="104"/>
                    </a:lnTo>
                    <a:lnTo>
                      <a:pt x="16" y="88"/>
                    </a:lnTo>
                    <a:close/>
                    <a:moveTo>
                      <a:pt x="13" y="0"/>
                    </a:moveTo>
                    <a:lnTo>
                      <a:pt x="13" y="3"/>
                    </a:lnTo>
                    <a:lnTo>
                      <a:pt x="0" y="16"/>
                    </a:lnTo>
                    <a:lnTo>
                      <a:pt x="0" y="12"/>
                    </a:lnTo>
                    <a:lnTo>
                      <a:pt x="1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8" name="Freeform 162"/>
              <p:cNvSpPr>
                <a:spLocks/>
              </p:cNvSpPr>
              <p:nvPr/>
            </p:nvSpPr>
            <p:spPr bwMode="auto">
              <a:xfrm>
                <a:off x="6677025" y="5738813"/>
                <a:ext cx="25400" cy="371475"/>
              </a:xfrm>
              <a:custGeom>
                <a:avLst/>
                <a:gdLst/>
                <a:ahLst/>
                <a:cxnLst>
                  <a:cxn ang="0">
                    <a:pos x="12" y="0"/>
                  </a:cxn>
                  <a:cxn ang="0">
                    <a:pos x="16" y="107"/>
                  </a:cxn>
                  <a:cxn ang="0">
                    <a:pos x="12" y="147"/>
                  </a:cxn>
                  <a:cxn ang="0">
                    <a:pos x="9" y="187"/>
                  </a:cxn>
                  <a:cxn ang="0">
                    <a:pos x="8" y="213"/>
                  </a:cxn>
                  <a:cxn ang="0">
                    <a:pos x="7" y="234"/>
                  </a:cxn>
                  <a:cxn ang="0">
                    <a:pos x="3" y="119"/>
                  </a:cxn>
                  <a:cxn ang="0">
                    <a:pos x="9" y="26"/>
                  </a:cxn>
                  <a:cxn ang="0">
                    <a:pos x="0" y="35"/>
                  </a:cxn>
                  <a:cxn ang="0">
                    <a:pos x="0" y="32"/>
                  </a:cxn>
                  <a:cxn ang="0">
                    <a:pos x="11" y="22"/>
                  </a:cxn>
                  <a:cxn ang="0">
                    <a:pos x="12" y="0"/>
                  </a:cxn>
                </a:cxnLst>
                <a:rect l="0" t="0" r="r" b="b"/>
                <a:pathLst>
                  <a:path w="16" h="234">
                    <a:moveTo>
                      <a:pt x="12" y="0"/>
                    </a:moveTo>
                    <a:lnTo>
                      <a:pt x="16" y="107"/>
                    </a:lnTo>
                    <a:lnTo>
                      <a:pt x="12" y="147"/>
                    </a:lnTo>
                    <a:lnTo>
                      <a:pt x="9" y="187"/>
                    </a:lnTo>
                    <a:lnTo>
                      <a:pt x="8" y="213"/>
                    </a:lnTo>
                    <a:lnTo>
                      <a:pt x="7" y="234"/>
                    </a:lnTo>
                    <a:lnTo>
                      <a:pt x="3" y="119"/>
                    </a:lnTo>
                    <a:lnTo>
                      <a:pt x="9" y="26"/>
                    </a:lnTo>
                    <a:lnTo>
                      <a:pt x="0" y="35"/>
                    </a:lnTo>
                    <a:lnTo>
                      <a:pt x="0" y="32"/>
                    </a:lnTo>
                    <a:lnTo>
                      <a:pt x="11" y="22"/>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9" name="Freeform 163"/>
              <p:cNvSpPr>
                <a:spLocks/>
              </p:cNvSpPr>
              <p:nvPr/>
            </p:nvSpPr>
            <p:spPr bwMode="auto">
              <a:xfrm>
                <a:off x="6696075" y="5635625"/>
                <a:ext cx="20638" cy="273050"/>
              </a:xfrm>
              <a:custGeom>
                <a:avLst/>
                <a:gdLst/>
                <a:ahLst/>
                <a:cxnLst>
                  <a:cxn ang="0">
                    <a:pos x="12" y="0"/>
                  </a:cxn>
                  <a:cxn ang="0">
                    <a:pos x="13" y="58"/>
                  </a:cxn>
                  <a:cxn ang="0">
                    <a:pos x="4" y="172"/>
                  </a:cxn>
                  <a:cxn ang="0">
                    <a:pos x="0" y="65"/>
                  </a:cxn>
                  <a:cxn ang="0">
                    <a:pos x="1" y="46"/>
                  </a:cxn>
                  <a:cxn ang="0">
                    <a:pos x="7" y="6"/>
                  </a:cxn>
                  <a:cxn ang="0">
                    <a:pos x="12" y="0"/>
                  </a:cxn>
                </a:cxnLst>
                <a:rect l="0" t="0" r="r" b="b"/>
                <a:pathLst>
                  <a:path w="13" h="172">
                    <a:moveTo>
                      <a:pt x="12" y="0"/>
                    </a:moveTo>
                    <a:lnTo>
                      <a:pt x="13" y="58"/>
                    </a:lnTo>
                    <a:lnTo>
                      <a:pt x="4" y="172"/>
                    </a:lnTo>
                    <a:lnTo>
                      <a:pt x="0" y="65"/>
                    </a:lnTo>
                    <a:lnTo>
                      <a:pt x="1" y="46"/>
                    </a:lnTo>
                    <a:lnTo>
                      <a:pt x="7" y="6"/>
                    </a:lnTo>
                    <a:lnTo>
                      <a:pt x="1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0" name="Freeform 164"/>
              <p:cNvSpPr>
                <a:spLocks/>
              </p:cNvSpPr>
              <p:nvPr/>
            </p:nvSpPr>
            <p:spPr bwMode="auto">
              <a:xfrm>
                <a:off x="6715125" y="5626100"/>
                <a:ext cx="9525" cy="101600"/>
              </a:xfrm>
              <a:custGeom>
                <a:avLst/>
                <a:gdLst/>
                <a:ahLst/>
                <a:cxnLst>
                  <a:cxn ang="0">
                    <a:pos x="6" y="0"/>
                  </a:cxn>
                  <a:cxn ang="0">
                    <a:pos x="1" y="64"/>
                  </a:cxn>
                  <a:cxn ang="0">
                    <a:pos x="0" y="6"/>
                  </a:cxn>
                  <a:cxn ang="0">
                    <a:pos x="6" y="0"/>
                  </a:cxn>
                </a:cxnLst>
                <a:rect l="0" t="0" r="r" b="b"/>
                <a:pathLst>
                  <a:path w="6" h="64">
                    <a:moveTo>
                      <a:pt x="6" y="0"/>
                    </a:moveTo>
                    <a:lnTo>
                      <a:pt x="1" y="64"/>
                    </a:lnTo>
                    <a:lnTo>
                      <a:pt x="0" y="6"/>
                    </a:lnTo>
                    <a:lnTo>
                      <a:pt x="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1" name="Freeform 165"/>
              <p:cNvSpPr>
                <a:spLocks/>
              </p:cNvSpPr>
              <p:nvPr/>
            </p:nvSpPr>
            <p:spPr bwMode="auto">
              <a:xfrm>
                <a:off x="6002338" y="163513"/>
                <a:ext cx="993775" cy="6424613"/>
              </a:xfrm>
              <a:custGeom>
                <a:avLst/>
                <a:gdLst/>
                <a:ahLst/>
                <a:cxnLst>
                  <a:cxn ang="0">
                    <a:pos x="314" y="0"/>
                  </a:cxn>
                  <a:cxn ang="0">
                    <a:pos x="350" y="3"/>
                  </a:cxn>
                  <a:cxn ang="0">
                    <a:pos x="367" y="4"/>
                  </a:cxn>
                  <a:cxn ang="0">
                    <a:pos x="386" y="7"/>
                  </a:cxn>
                  <a:cxn ang="0">
                    <a:pos x="403" y="10"/>
                  </a:cxn>
                  <a:cxn ang="0">
                    <a:pos x="419" y="14"/>
                  </a:cxn>
                  <a:cxn ang="0">
                    <a:pos x="436" y="16"/>
                  </a:cxn>
                  <a:cxn ang="0">
                    <a:pos x="452" y="21"/>
                  </a:cxn>
                  <a:cxn ang="0">
                    <a:pos x="467" y="25"/>
                  </a:cxn>
                  <a:cxn ang="0">
                    <a:pos x="496" y="36"/>
                  </a:cxn>
                  <a:cxn ang="0">
                    <a:pos x="522" y="49"/>
                  </a:cxn>
                  <a:cxn ang="0">
                    <a:pos x="558" y="68"/>
                  </a:cxn>
                  <a:cxn ang="0">
                    <a:pos x="568" y="76"/>
                  </a:cxn>
                  <a:cxn ang="0">
                    <a:pos x="587" y="92"/>
                  </a:cxn>
                  <a:cxn ang="0">
                    <a:pos x="595" y="100"/>
                  </a:cxn>
                  <a:cxn ang="0">
                    <a:pos x="608" y="116"/>
                  </a:cxn>
                  <a:cxn ang="0">
                    <a:pos x="613" y="125"/>
                  </a:cxn>
                  <a:cxn ang="0">
                    <a:pos x="618" y="133"/>
                  </a:cxn>
                  <a:cxn ang="0">
                    <a:pos x="622" y="142"/>
                  </a:cxn>
                  <a:cxn ang="0">
                    <a:pos x="625" y="150"/>
                  </a:cxn>
                  <a:cxn ang="0">
                    <a:pos x="626" y="159"/>
                  </a:cxn>
                  <a:cxn ang="0">
                    <a:pos x="626" y="167"/>
                  </a:cxn>
                  <a:cxn ang="0">
                    <a:pos x="417" y="4047"/>
                  </a:cxn>
                  <a:cxn ang="0">
                    <a:pos x="417" y="4036"/>
                  </a:cxn>
                  <a:cxn ang="0">
                    <a:pos x="412" y="4016"/>
                  </a:cxn>
                  <a:cxn ang="0">
                    <a:pos x="408" y="4004"/>
                  </a:cxn>
                  <a:cxn ang="0">
                    <a:pos x="395" y="3983"/>
                  </a:cxn>
                  <a:cxn ang="0">
                    <a:pos x="387" y="3974"/>
                  </a:cxn>
                  <a:cxn ang="0">
                    <a:pos x="369" y="3953"/>
                  </a:cxn>
                  <a:cxn ang="0">
                    <a:pos x="357" y="3944"/>
                  </a:cxn>
                  <a:cxn ang="0">
                    <a:pos x="345" y="3933"/>
                  </a:cxn>
                  <a:cxn ang="0">
                    <a:pos x="332" y="3924"/>
                  </a:cxn>
                  <a:cxn ang="0">
                    <a:pos x="319" y="3916"/>
                  </a:cxn>
                  <a:cxn ang="0">
                    <a:pos x="303" y="3907"/>
                  </a:cxn>
                  <a:cxn ang="0">
                    <a:pos x="289" y="3899"/>
                  </a:cxn>
                  <a:cxn ang="0">
                    <a:pos x="254" y="3883"/>
                  </a:cxn>
                  <a:cxn ang="0">
                    <a:pos x="218" y="3870"/>
                  </a:cxn>
                  <a:cxn ang="0">
                    <a:pos x="199" y="3865"/>
                  </a:cxn>
                  <a:cxn ang="0">
                    <a:pos x="180" y="3860"/>
                  </a:cxn>
                  <a:cxn ang="0">
                    <a:pos x="159" y="3855"/>
                  </a:cxn>
                  <a:cxn ang="0">
                    <a:pos x="117" y="3847"/>
                  </a:cxn>
                  <a:cxn ang="0">
                    <a:pos x="72" y="3841"/>
                  </a:cxn>
                  <a:cxn ang="0">
                    <a:pos x="49" y="3840"/>
                  </a:cxn>
                  <a:cxn ang="0">
                    <a:pos x="1" y="3840"/>
                  </a:cxn>
                  <a:cxn ang="0">
                    <a:pos x="0" y="3841"/>
                  </a:cxn>
                  <a:cxn ang="0">
                    <a:pos x="293" y="2"/>
                  </a:cxn>
                  <a:cxn ang="0">
                    <a:pos x="294" y="2"/>
                  </a:cxn>
                  <a:cxn ang="0">
                    <a:pos x="314" y="0"/>
                  </a:cxn>
                </a:cxnLst>
                <a:rect l="0" t="0" r="r" b="b"/>
                <a:pathLst>
                  <a:path w="626" h="4047">
                    <a:moveTo>
                      <a:pt x="314" y="0"/>
                    </a:moveTo>
                    <a:lnTo>
                      <a:pt x="350" y="3"/>
                    </a:lnTo>
                    <a:lnTo>
                      <a:pt x="367" y="4"/>
                    </a:lnTo>
                    <a:lnTo>
                      <a:pt x="386" y="7"/>
                    </a:lnTo>
                    <a:lnTo>
                      <a:pt x="403" y="10"/>
                    </a:lnTo>
                    <a:lnTo>
                      <a:pt x="419" y="14"/>
                    </a:lnTo>
                    <a:lnTo>
                      <a:pt x="436" y="16"/>
                    </a:lnTo>
                    <a:lnTo>
                      <a:pt x="452" y="21"/>
                    </a:lnTo>
                    <a:lnTo>
                      <a:pt x="467" y="25"/>
                    </a:lnTo>
                    <a:lnTo>
                      <a:pt x="496" y="36"/>
                    </a:lnTo>
                    <a:lnTo>
                      <a:pt x="522" y="49"/>
                    </a:lnTo>
                    <a:lnTo>
                      <a:pt x="558" y="68"/>
                    </a:lnTo>
                    <a:lnTo>
                      <a:pt x="568" y="76"/>
                    </a:lnTo>
                    <a:lnTo>
                      <a:pt x="587" y="92"/>
                    </a:lnTo>
                    <a:lnTo>
                      <a:pt x="595" y="100"/>
                    </a:lnTo>
                    <a:lnTo>
                      <a:pt x="608" y="116"/>
                    </a:lnTo>
                    <a:lnTo>
                      <a:pt x="613" y="125"/>
                    </a:lnTo>
                    <a:lnTo>
                      <a:pt x="618" y="133"/>
                    </a:lnTo>
                    <a:lnTo>
                      <a:pt x="622" y="142"/>
                    </a:lnTo>
                    <a:lnTo>
                      <a:pt x="625" y="150"/>
                    </a:lnTo>
                    <a:lnTo>
                      <a:pt x="626" y="159"/>
                    </a:lnTo>
                    <a:lnTo>
                      <a:pt x="626" y="167"/>
                    </a:lnTo>
                    <a:lnTo>
                      <a:pt x="417" y="4047"/>
                    </a:lnTo>
                    <a:lnTo>
                      <a:pt x="417" y="4036"/>
                    </a:lnTo>
                    <a:lnTo>
                      <a:pt x="412" y="4016"/>
                    </a:lnTo>
                    <a:lnTo>
                      <a:pt x="408" y="4004"/>
                    </a:lnTo>
                    <a:lnTo>
                      <a:pt x="395" y="3983"/>
                    </a:lnTo>
                    <a:lnTo>
                      <a:pt x="387" y="3974"/>
                    </a:lnTo>
                    <a:lnTo>
                      <a:pt x="369" y="3953"/>
                    </a:lnTo>
                    <a:lnTo>
                      <a:pt x="357" y="3944"/>
                    </a:lnTo>
                    <a:lnTo>
                      <a:pt x="345" y="3933"/>
                    </a:lnTo>
                    <a:lnTo>
                      <a:pt x="332" y="3924"/>
                    </a:lnTo>
                    <a:lnTo>
                      <a:pt x="319" y="3916"/>
                    </a:lnTo>
                    <a:lnTo>
                      <a:pt x="303" y="3907"/>
                    </a:lnTo>
                    <a:lnTo>
                      <a:pt x="289" y="3899"/>
                    </a:lnTo>
                    <a:lnTo>
                      <a:pt x="254" y="3883"/>
                    </a:lnTo>
                    <a:lnTo>
                      <a:pt x="218" y="3870"/>
                    </a:lnTo>
                    <a:lnTo>
                      <a:pt x="199" y="3865"/>
                    </a:lnTo>
                    <a:lnTo>
                      <a:pt x="180" y="3860"/>
                    </a:lnTo>
                    <a:lnTo>
                      <a:pt x="159" y="3855"/>
                    </a:lnTo>
                    <a:lnTo>
                      <a:pt x="117" y="3847"/>
                    </a:lnTo>
                    <a:lnTo>
                      <a:pt x="72" y="3841"/>
                    </a:lnTo>
                    <a:lnTo>
                      <a:pt x="49" y="3840"/>
                    </a:lnTo>
                    <a:lnTo>
                      <a:pt x="1" y="3840"/>
                    </a:lnTo>
                    <a:lnTo>
                      <a:pt x="0" y="3841"/>
                    </a:lnTo>
                    <a:lnTo>
                      <a:pt x="293" y="2"/>
                    </a:lnTo>
                    <a:lnTo>
                      <a:pt x="294" y="2"/>
                    </a:lnTo>
                    <a:lnTo>
                      <a:pt x="314" y="0"/>
                    </a:lnTo>
                    <a:close/>
                  </a:path>
                </a:pathLst>
              </a:custGeom>
              <a:solidFill>
                <a:srgbClr val="D4D0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2" name="Freeform 166"/>
              <p:cNvSpPr>
                <a:spLocks/>
              </p:cNvSpPr>
              <p:nvPr/>
            </p:nvSpPr>
            <p:spPr bwMode="auto">
              <a:xfrm>
                <a:off x="5202238" y="26988"/>
                <a:ext cx="1851025" cy="6573838"/>
              </a:xfrm>
              <a:custGeom>
                <a:avLst/>
                <a:gdLst/>
                <a:ahLst/>
                <a:cxnLst>
                  <a:cxn ang="0">
                    <a:pos x="643" y="0"/>
                  </a:cxn>
                  <a:cxn ang="0">
                    <a:pos x="678" y="1"/>
                  </a:cxn>
                  <a:cxn ang="0">
                    <a:pos x="714" y="5"/>
                  </a:cxn>
                  <a:cxn ang="0">
                    <a:pos x="749" y="9"/>
                  </a:cxn>
                  <a:cxn ang="0">
                    <a:pos x="787" y="17"/>
                  </a:cxn>
                  <a:cxn ang="0">
                    <a:pos x="844" y="30"/>
                  </a:cxn>
                  <a:cxn ang="0">
                    <a:pos x="883" y="42"/>
                  </a:cxn>
                  <a:cxn ang="0">
                    <a:pos x="921" y="55"/>
                  </a:cxn>
                  <a:cxn ang="0">
                    <a:pos x="957" y="68"/>
                  </a:cxn>
                  <a:cxn ang="0">
                    <a:pos x="990" y="82"/>
                  </a:cxn>
                  <a:cxn ang="0">
                    <a:pos x="1050" y="114"/>
                  </a:cxn>
                  <a:cxn ang="0">
                    <a:pos x="1076" y="131"/>
                  </a:cxn>
                  <a:cxn ang="0">
                    <a:pos x="1099" y="148"/>
                  </a:cxn>
                  <a:cxn ang="0">
                    <a:pos x="1128" y="175"/>
                  </a:cxn>
                  <a:cxn ang="0">
                    <a:pos x="1149" y="203"/>
                  </a:cxn>
                  <a:cxn ang="0">
                    <a:pos x="1158" y="221"/>
                  </a:cxn>
                  <a:cxn ang="0">
                    <a:pos x="1164" y="241"/>
                  </a:cxn>
                  <a:cxn ang="0">
                    <a:pos x="1166" y="259"/>
                  </a:cxn>
                  <a:cxn ang="0">
                    <a:pos x="966" y="4129"/>
                  </a:cxn>
                  <a:cxn ang="0">
                    <a:pos x="957" y="4094"/>
                  </a:cxn>
                  <a:cxn ang="0">
                    <a:pos x="945" y="4070"/>
                  </a:cxn>
                  <a:cxn ang="0">
                    <a:pos x="928" y="4048"/>
                  </a:cxn>
                  <a:cxn ang="0">
                    <a:pos x="907" y="4024"/>
                  </a:cxn>
                  <a:cxn ang="0">
                    <a:pos x="882" y="4002"/>
                  </a:cxn>
                  <a:cxn ang="0">
                    <a:pos x="822" y="3960"/>
                  </a:cxn>
                  <a:cxn ang="0">
                    <a:pos x="766" y="3930"/>
                  </a:cxn>
                  <a:cxn ang="0">
                    <a:pos x="726" y="3910"/>
                  </a:cxn>
                  <a:cxn ang="0">
                    <a:pos x="682" y="3893"/>
                  </a:cxn>
                  <a:cxn ang="0">
                    <a:pos x="638" y="3876"/>
                  </a:cxn>
                  <a:cxn ang="0">
                    <a:pos x="589" y="3862"/>
                  </a:cxn>
                  <a:cxn ang="0">
                    <a:pos x="539" y="3848"/>
                  </a:cxn>
                  <a:cxn ang="0">
                    <a:pos x="469" y="3833"/>
                  </a:cxn>
                  <a:cxn ang="0">
                    <a:pos x="423" y="3825"/>
                  </a:cxn>
                  <a:cxn ang="0">
                    <a:pos x="334" y="3817"/>
                  </a:cxn>
                  <a:cxn ang="0">
                    <a:pos x="232" y="3820"/>
                  </a:cxn>
                  <a:cxn ang="0">
                    <a:pos x="159" y="3832"/>
                  </a:cxn>
                  <a:cxn ang="0">
                    <a:pos x="112" y="3846"/>
                  </a:cxn>
                  <a:cxn ang="0">
                    <a:pos x="84" y="3858"/>
                  </a:cxn>
                  <a:cxn ang="0">
                    <a:pos x="40" y="3887"/>
                  </a:cxn>
                  <a:cxn ang="0">
                    <a:pos x="16" y="3914"/>
                  </a:cxn>
                  <a:cxn ang="0">
                    <a:pos x="6" y="3934"/>
                  </a:cxn>
                  <a:cxn ang="0">
                    <a:pos x="393" y="110"/>
                  </a:cxn>
                  <a:cxn ang="0">
                    <a:pos x="397" y="93"/>
                  </a:cxn>
                  <a:cxn ang="0">
                    <a:pos x="406" y="77"/>
                  </a:cxn>
                  <a:cxn ang="0">
                    <a:pos x="418" y="63"/>
                  </a:cxn>
                  <a:cxn ang="0">
                    <a:pos x="433" y="50"/>
                  </a:cxn>
                  <a:cxn ang="0">
                    <a:pos x="451" y="38"/>
                  </a:cxn>
                  <a:cxn ang="0">
                    <a:pos x="472" y="28"/>
                  </a:cxn>
                  <a:cxn ang="0">
                    <a:pos x="494" y="20"/>
                  </a:cxn>
                  <a:cxn ang="0">
                    <a:pos x="534" y="9"/>
                  </a:cxn>
                  <a:cxn ang="0">
                    <a:pos x="563" y="5"/>
                  </a:cxn>
                  <a:cxn ang="0">
                    <a:pos x="594" y="1"/>
                  </a:cxn>
                  <a:cxn ang="0">
                    <a:pos x="627" y="0"/>
                  </a:cxn>
                </a:cxnLst>
                <a:rect l="0" t="0" r="r" b="b"/>
                <a:pathLst>
                  <a:path w="1166" h="4141">
                    <a:moveTo>
                      <a:pt x="627" y="0"/>
                    </a:moveTo>
                    <a:lnTo>
                      <a:pt x="643" y="0"/>
                    </a:lnTo>
                    <a:lnTo>
                      <a:pt x="660" y="1"/>
                    </a:lnTo>
                    <a:lnTo>
                      <a:pt x="678" y="1"/>
                    </a:lnTo>
                    <a:lnTo>
                      <a:pt x="695" y="3"/>
                    </a:lnTo>
                    <a:lnTo>
                      <a:pt x="714" y="5"/>
                    </a:lnTo>
                    <a:lnTo>
                      <a:pt x="731" y="7"/>
                    </a:lnTo>
                    <a:lnTo>
                      <a:pt x="749" y="9"/>
                    </a:lnTo>
                    <a:lnTo>
                      <a:pt x="768" y="13"/>
                    </a:lnTo>
                    <a:lnTo>
                      <a:pt x="787" y="17"/>
                    </a:lnTo>
                    <a:lnTo>
                      <a:pt x="824" y="25"/>
                    </a:lnTo>
                    <a:lnTo>
                      <a:pt x="844" y="30"/>
                    </a:lnTo>
                    <a:lnTo>
                      <a:pt x="864" y="37"/>
                    </a:lnTo>
                    <a:lnTo>
                      <a:pt x="883" y="42"/>
                    </a:lnTo>
                    <a:lnTo>
                      <a:pt x="903" y="48"/>
                    </a:lnTo>
                    <a:lnTo>
                      <a:pt x="921" y="55"/>
                    </a:lnTo>
                    <a:lnTo>
                      <a:pt x="938" y="62"/>
                    </a:lnTo>
                    <a:lnTo>
                      <a:pt x="957" y="68"/>
                    </a:lnTo>
                    <a:lnTo>
                      <a:pt x="974" y="76"/>
                    </a:lnTo>
                    <a:lnTo>
                      <a:pt x="990" y="82"/>
                    </a:lnTo>
                    <a:lnTo>
                      <a:pt x="1021" y="98"/>
                    </a:lnTo>
                    <a:lnTo>
                      <a:pt x="1050" y="114"/>
                    </a:lnTo>
                    <a:lnTo>
                      <a:pt x="1063" y="123"/>
                    </a:lnTo>
                    <a:lnTo>
                      <a:pt x="1076" y="131"/>
                    </a:lnTo>
                    <a:lnTo>
                      <a:pt x="1088" y="140"/>
                    </a:lnTo>
                    <a:lnTo>
                      <a:pt x="1099" y="148"/>
                    </a:lnTo>
                    <a:lnTo>
                      <a:pt x="1109" y="157"/>
                    </a:lnTo>
                    <a:lnTo>
                      <a:pt x="1128" y="175"/>
                    </a:lnTo>
                    <a:lnTo>
                      <a:pt x="1136" y="185"/>
                    </a:lnTo>
                    <a:lnTo>
                      <a:pt x="1149" y="203"/>
                    </a:lnTo>
                    <a:lnTo>
                      <a:pt x="1154" y="212"/>
                    </a:lnTo>
                    <a:lnTo>
                      <a:pt x="1158" y="221"/>
                    </a:lnTo>
                    <a:lnTo>
                      <a:pt x="1162" y="232"/>
                    </a:lnTo>
                    <a:lnTo>
                      <a:pt x="1164" y="241"/>
                    </a:lnTo>
                    <a:lnTo>
                      <a:pt x="1166" y="250"/>
                    </a:lnTo>
                    <a:lnTo>
                      <a:pt x="1166" y="259"/>
                    </a:lnTo>
                    <a:lnTo>
                      <a:pt x="966" y="4141"/>
                    </a:lnTo>
                    <a:lnTo>
                      <a:pt x="966" y="4129"/>
                    </a:lnTo>
                    <a:lnTo>
                      <a:pt x="965" y="4117"/>
                    </a:lnTo>
                    <a:lnTo>
                      <a:pt x="957" y="4094"/>
                    </a:lnTo>
                    <a:lnTo>
                      <a:pt x="952" y="4082"/>
                    </a:lnTo>
                    <a:lnTo>
                      <a:pt x="945" y="4070"/>
                    </a:lnTo>
                    <a:lnTo>
                      <a:pt x="937" y="4058"/>
                    </a:lnTo>
                    <a:lnTo>
                      <a:pt x="928" y="4048"/>
                    </a:lnTo>
                    <a:lnTo>
                      <a:pt x="919" y="4036"/>
                    </a:lnTo>
                    <a:lnTo>
                      <a:pt x="907" y="4024"/>
                    </a:lnTo>
                    <a:lnTo>
                      <a:pt x="895" y="4014"/>
                    </a:lnTo>
                    <a:lnTo>
                      <a:pt x="882" y="4002"/>
                    </a:lnTo>
                    <a:lnTo>
                      <a:pt x="869" y="3992"/>
                    </a:lnTo>
                    <a:lnTo>
                      <a:pt x="822" y="3960"/>
                    </a:lnTo>
                    <a:lnTo>
                      <a:pt x="785" y="3939"/>
                    </a:lnTo>
                    <a:lnTo>
                      <a:pt x="766" y="3930"/>
                    </a:lnTo>
                    <a:lnTo>
                      <a:pt x="747" y="3921"/>
                    </a:lnTo>
                    <a:lnTo>
                      <a:pt x="726" y="3910"/>
                    </a:lnTo>
                    <a:lnTo>
                      <a:pt x="705" y="3903"/>
                    </a:lnTo>
                    <a:lnTo>
                      <a:pt x="682" y="3893"/>
                    </a:lnTo>
                    <a:lnTo>
                      <a:pt x="660" y="3886"/>
                    </a:lnTo>
                    <a:lnTo>
                      <a:pt x="638" y="3876"/>
                    </a:lnTo>
                    <a:lnTo>
                      <a:pt x="614" y="3870"/>
                    </a:lnTo>
                    <a:lnTo>
                      <a:pt x="589" y="3862"/>
                    </a:lnTo>
                    <a:lnTo>
                      <a:pt x="564" y="3855"/>
                    </a:lnTo>
                    <a:lnTo>
                      <a:pt x="539" y="3848"/>
                    </a:lnTo>
                    <a:lnTo>
                      <a:pt x="492" y="3837"/>
                    </a:lnTo>
                    <a:lnTo>
                      <a:pt x="469" y="3833"/>
                    </a:lnTo>
                    <a:lnTo>
                      <a:pt x="446" y="3829"/>
                    </a:lnTo>
                    <a:lnTo>
                      <a:pt x="423" y="3825"/>
                    </a:lnTo>
                    <a:lnTo>
                      <a:pt x="379" y="3820"/>
                    </a:lnTo>
                    <a:lnTo>
                      <a:pt x="334" y="3817"/>
                    </a:lnTo>
                    <a:lnTo>
                      <a:pt x="271" y="3817"/>
                    </a:lnTo>
                    <a:lnTo>
                      <a:pt x="232" y="3820"/>
                    </a:lnTo>
                    <a:lnTo>
                      <a:pt x="176" y="3828"/>
                    </a:lnTo>
                    <a:lnTo>
                      <a:pt x="159" y="3832"/>
                    </a:lnTo>
                    <a:lnTo>
                      <a:pt x="144" y="3836"/>
                    </a:lnTo>
                    <a:lnTo>
                      <a:pt x="112" y="3846"/>
                    </a:lnTo>
                    <a:lnTo>
                      <a:pt x="98" y="3851"/>
                    </a:lnTo>
                    <a:lnTo>
                      <a:pt x="84" y="3858"/>
                    </a:lnTo>
                    <a:lnTo>
                      <a:pt x="61" y="3871"/>
                    </a:lnTo>
                    <a:lnTo>
                      <a:pt x="40" y="3887"/>
                    </a:lnTo>
                    <a:lnTo>
                      <a:pt x="23" y="3904"/>
                    </a:lnTo>
                    <a:lnTo>
                      <a:pt x="16" y="3914"/>
                    </a:lnTo>
                    <a:lnTo>
                      <a:pt x="11" y="3923"/>
                    </a:lnTo>
                    <a:lnTo>
                      <a:pt x="6" y="3934"/>
                    </a:lnTo>
                    <a:lnTo>
                      <a:pt x="0" y="3955"/>
                    </a:lnTo>
                    <a:lnTo>
                      <a:pt x="393" y="110"/>
                    </a:lnTo>
                    <a:lnTo>
                      <a:pt x="395" y="102"/>
                    </a:lnTo>
                    <a:lnTo>
                      <a:pt x="397" y="93"/>
                    </a:lnTo>
                    <a:lnTo>
                      <a:pt x="401" y="85"/>
                    </a:lnTo>
                    <a:lnTo>
                      <a:pt x="406" y="77"/>
                    </a:lnTo>
                    <a:lnTo>
                      <a:pt x="412" y="71"/>
                    </a:lnTo>
                    <a:lnTo>
                      <a:pt x="418" y="63"/>
                    </a:lnTo>
                    <a:lnTo>
                      <a:pt x="425" y="56"/>
                    </a:lnTo>
                    <a:lnTo>
                      <a:pt x="433" y="50"/>
                    </a:lnTo>
                    <a:lnTo>
                      <a:pt x="442" y="45"/>
                    </a:lnTo>
                    <a:lnTo>
                      <a:pt x="451" y="38"/>
                    </a:lnTo>
                    <a:lnTo>
                      <a:pt x="460" y="33"/>
                    </a:lnTo>
                    <a:lnTo>
                      <a:pt x="472" y="28"/>
                    </a:lnTo>
                    <a:lnTo>
                      <a:pt x="483" y="24"/>
                    </a:lnTo>
                    <a:lnTo>
                      <a:pt x="494" y="20"/>
                    </a:lnTo>
                    <a:lnTo>
                      <a:pt x="521" y="12"/>
                    </a:lnTo>
                    <a:lnTo>
                      <a:pt x="534" y="9"/>
                    </a:lnTo>
                    <a:lnTo>
                      <a:pt x="548" y="7"/>
                    </a:lnTo>
                    <a:lnTo>
                      <a:pt x="563" y="5"/>
                    </a:lnTo>
                    <a:lnTo>
                      <a:pt x="578" y="3"/>
                    </a:lnTo>
                    <a:lnTo>
                      <a:pt x="594" y="1"/>
                    </a:lnTo>
                    <a:lnTo>
                      <a:pt x="610" y="1"/>
                    </a:lnTo>
                    <a:lnTo>
                      <a:pt x="627" y="0"/>
                    </a:lnTo>
                    <a:close/>
                  </a:path>
                </a:pathLst>
              </a:custGeom>
              <a:gradFill>
                <a:gsLst>
                  <a:gs pos="50000">
                    <a:schemeClr val="bg1">
                      <a:lumMod val="85000"/>
                    </a:schemeClr>
                  </a:gs>
                  <a:gs pos="100000">
                    <a:schemeClr val="bg1">
                      <a:lumMod val="65000"/>
                    </a:schemeClr>
                  </a:gs>
                </a:gsLst>
                <a:lin ang="162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3" name="Freeform 167"/>
              <p:cNvSpPr>
                <a:spLocks/>
              </p:cNvSpPr>
              <p:nvPr/>
            </p:nvSpPr>
            <p:spPr bwMode="auto">
              <a:xfrm>
                <a:off x="5133975" y="0"/>
                <a:ext cx="1390650" cy="6291263"/>
              </a:xfrm>
              <a:custGeom>
                <a:avLst/>
                <a:gdLst/>
                <a:ahLst/>
                <a:cxnLst>
                  <a:cxn ang="0">
                    <a:pos x="639" y="0"/>
                  </a:cxn>
                  <a:cxn ang="0">
                    <a:pos x="694" y="0"/>
                  </a:cxn>
                  <a:cxn ang="0">
                    <a:pos x="713" y="1"/>
                  </a:cxn>
                  <a:cxn ang="0">
                    <a:pos x="732" y="3"/>
                  </a:cxn>
                  <a:cxn ang="0">
                    <a:pos x="771" y="8"/>
                  </a:cxn>
                  <a:cxn ang="0">
                    <a:pos x="792" y="10"/>
                  </a:cxn>
                  <a:cxn ang="0">
                    <a:pos x="812" y="13"/>
                  </a:cxn>
                  <a:cxn ang="0">
                    <a:pos x="832" y="17"/>
                  </a:cxn>
                  <a:cxn ang="0">
                    <a:pos x="874" y="27"/>
                  </a:cxn>
                  <a:cxn ang="0">
                    <a:pos x="875" y="27"/>
                  </a:cxn>
                  <a:cxn ang="0">
                    <a:pos x="876" y="29"/>
                  </a:cxn>
                  <a:cxn ang="0">
                    <a:pos x="593" y="3849"/>
                  </a:cxn>
                  <a:cxn ang="0">
                    <a:pos x="593" y="3848"/>
                  </a:cxn>
                  <a:cxn ang="0">
                    <a:pos x="591" y="3846"/>
                  </a:cxn>
                  <a:cxn ang="0">
                    <a:pos x="590" y="3846"/>
                  </a:cxn>
                  <a:cxn ang="0">
                    <a:pos x="564" y="3840"/>
                  </a:cxn>
                  <a:cxn ang="0">
                    <a:pos x="539" y="3834"/>
                  </a:cxn>
                  <a:cxn ang="0">
                    <a:pos x="512" y="3829"/>
                  </a:cxn>
                  <a:cxn ang="0">
                    <a:pos x="462" y="3821"/>
                  </a:cxn>
                  <a:cxn ang="0">
                    <a:pos x="438" y="3819"/>
                  </a:cxn>
                  <a:cxn ang="0">
                    <a:pos x="414" y="3816"/>
                  </a:cxn>
                  <a:cxn ang="0">
                    <a:pos x="389" y="3815"/>
                  </a:cxn>
                  <a:cxn ang="0">
                    <a:pos x="342" y="3812"/>
                  </a:cxn>
                  <a:cxn ang="0">
                    <a:pos x="319" y="3812"/>
                  </a:cxn>
                  <a:cxn ang="0">
                    <a:pos x="275" y="3815"/>
                  </a:cxn>
                  <a:cxn ang="0">
                    <a:pos x="254" y="3816"/>
                  </a:cxn>
                  <a:cxn ang="0">
                    <a:pos x="233" y="3819"/>
                  </a:cxn>
                  <a:cxn ang="0">
                    <a:pos x="213" y="3821"/>
                  </a:cxn>
                  <a:cxn ang="0">
                    <a:pos x="193" y="3825"/>
                  </a:cxn>
                  <a:cxn ang="0">
                    <a:pos x="156" y="3833"/>
                  </a:cxn>
                  <a:cxn ang="0">
                    <a:pos x="122" y="3844"/>
                  </a:cxn>
                  <a:cxn ang="0">
                    <a:pos x="106" y="3850"/>
                  </a:cxn>
                  <a:cxn ang="0">
                    <a:pos x="92" y="3857"/>
                  </a:cxn>
                  <a:cxn ang="0">
                    <a:pos x="66" y="3872"/>
                  </a:cxn>
                  <a:cxn ang="0">
                    <a:pos x="54" y="3880"/>
                  </a:cxn>
                  <a:cxn ang="0">
                    <a:pos x="33" y="3899"/>
                  </a:cxn>
                  <a:cxn ang="0">
                    <a:pos x="25" y="3908"/>
                  </a:cxn>
                  <a:cxn ang="0">
                    <a:pos x="17" y="3918"/>
                  </a:cxn>
                  <a:cxn ang="0">
                    <a:pos x="10" y="3929"/>
                  </a:cxn>
                  <a:cxn ang="0">
                    <a:pos x="7" y="3940"/>
                  </a:cxn>
                  <a:cxn ang="0">
                    <a:pos x="3" y="3951"/>
                  </a:cxn>
                  <a:cxn ang="0">
                    <a:pos x="0" y="3963"/>
                  </a:cxn>
                  <a:cxn ang="0">
                    <a:pos x="402" y="120"/>
                  </a:cxn>
                  <a:cxn ang="0">
                    <a:pos x="403" y="111"/>
                  </a:cxn>
                  <a:cxn ang="0">
                    <a:pos x="406" y="102"/>
                  </a:cxn>
                  <a:cxn ang="0">
                    <a:pos x="410" y="93"/>
                  </a:cxn>
                  <a:cxn ang="0">
                    <a:pos x="415" y="85"/>
                  </a:cxn>
                  <a:cxn ang="0">
                    <a:pos x="422" y="76"/>
                  </a:cxn>
                  <a:cxn ang="0">
                    <a:pos x="428" y="68"/>
                  </a:cxn>
                  <a:cxn ang="0">
                    <a:pos x="436" y="62"/>
                  </a:cxn>
                  <a:cxn ang="0">
                    <a:pos x="444" y="54"/>
                  </a:cxn>
                  <a:cxn ang="0">
                    <a:pos x="455" y="47"/>
                  </a:cxn>
                  <a:cxn ang="0">
                    <a:pos x="464" y="42"/>
                  </a:cxn>
                  <a:cxn ang="0">
                    <a:pos x="476" y="35"/>
                  </a:cxn>
                  <a:cxn ang="0">
                    <a:pos x="499" y="25"/>
                  </a:cxn>
                  <a:cxn ang="0">
                    <a:pos x="512" y="21"/>
                  </a:cxn>
                  <a:cxn ang="0">
                    <a:pos x="541" y="13"/>
                  </a:cxn>
                  <a:cxn ang="0">
                    <a:pos x="556" y="10"/>
                  </a:cxn>
                  <a:cxn ang="0">
                    <a:pos x="572" y="7"/>
                  </a:cxn>
                  <a:cxn ang="0">
                    <a:pos x="587" y="5"/>
                  </a:cxn>
                  <a:cxn ang="0">
                    <a:pos x="603" y="3"/>
                  </a:cxn>
                  <a:cxn ang="0">
                    <a:pos x="621" y="1"/>
                  </a:cxn>
                  <a:cxn ang="0">
                    <a:pos x="639" y="0"/>
                  </a:cxn>
                </a:cxnLst>
                <a:rect l="0" t="0" r="r" b="b"/>
                <a:pathLst>
                  <a:path w="876" h="3963">
                    <a:moveTo>
                      <a:pt x="639" y="0"/>
                    </a:moveTo>
                    <a:lnTo>
                      <a:pt x="694" y="0"/>
                    </a:lnTo>
                    <a:lnTo>
                      <a:pt x="713" y="1"/>
                    </a:lnTo>
                    <a:lnTo>
                      <a:pt x="732" y="3"/>
                    </a:lnTo>
                    <a:lnTo>
                      <a:pt x="771" y="8"/>
                    </a:lnTo>
                    <a:lnTo>
                      <a:pt x="792" y="10"/>
                    </a:lnTo>
                    <a:lnTo>
                      <a:pt x="812" y="13"/>
                    </a:lnTo>
                    <a:lnTo>
                      <a:pt x="832" y="17"/>
                    </a:lnTo>
                    <a:lnTo>
                      <a:pt x="874" y="27"/>
                    </a:lnTo>
                    <a:lnTo>
                      <a:pt x="875" y="27"/>
                    </a:lnTo>
                    <a:lnTo>
                      <a:pt x="876" y="29"/>
                    </a:lnTo>
                    <a:lnTo>
                      <a:pt x="593" y="3849"/>
                    </a:lnTo>
                    <a:lnTo>
                      <a:pt x="593" y="3848"/>
                    </a:lnTo>
                    <a:lnTo>
                      <a:pt x="591" y="3846"/>
                    </a:lnTo>
                    <a:lnTo>
                      <a:pt x="590" y="3846"/>
                    </a:lnTo>
                    <a:lnTo>
                      <a:pt x="564" y="3840"/>
                    </a:lnTo>
                    <a:lnTo>
                      <a:pt x="539" y="3834"/>
                    </a:lnTo>
                    <a:lnTo>
                      <a:pt x="512" y="3829"/>
                    </a:lnTo>
                    <a:lnTo>
                      <a:pt x="462" y="3821"/>
                    </a:lnTo>
                    <a:lnTo>
                      <a:pt x="438" y="3819"/>
                    </a:lnTo>
                    <a:lnTo>
                      <a:pt x="414" y="3816"/>
                    </a:lnTo>
                    <a:lnTo>
                      <a:pt x="389" y="3815"/>
                    </a:lnTo>
                    <a:lnTo>
                      <a:pt x="342" y="3812"/>
                    </a:lnTo>
                    <a:lnTo>
                      <a:pt x="319" y="3812"/>
                    </a:lnTo>
                    <a:lnTo>
                      <a:pt x="275" y="3815"/>
                    </a:lnTo>
                    <a:lnTo>
                      <a:pt x="254" y="3816"/>
                    </a:lnTo>
                    <a:lnTo>
                      <a:pt x="233" y="3819"/>
                    </a:lnTo>
                    <a:lnTo>
                      <a:pt x="213" y="3821"/>
                    </a:lnTo>
                    <a:lnTo>
                      <a:pt x="193" y="3825"/>
                    </a:lnTo>
                    <a:lnTo>
                      <a:pt x="156" y="3833"/>
                    </a:lnTo>
                    <a:lnTo>
                      <a:pt x="122" y="3844"/>
                    </a:lnTo>
                    <a:lnTo>
                      <a:pt x="106" y="3850"/>
                    </a:lnTo>
                    <a:lnTo>
                      <a:pt x="92" y="3857"/>
                    </a:lnTo>
                    <a:lnTo>
                      <a:pt x="66" y="3872"/>
                    </a:lnTo>
                    <a:lnTo>
                      <a:pt x="54" y="3880"/>
                    </a:lnTo>
                    <a:lnTo>
                      <a:pt x="33" y="3899"/>
                    </a:lnTo>
                    <a:lnTo>
                      <a:pt x="25" y="3908"/>
                    </a:lnTo>
                    <a:lnTo>
                      <a:pt x="17" y="3918"/>
                    </a:lnTo>
                    <a:lnTo>
                      <a:pt x="10" y="3929"/>
                    </a:lnTo>
                    <a:lnTo>
                      <a:pt x="7" y="3940"/>
                    </a:lnTo>
                    <a:lnTo>
                      <a:pt x="3" y="3951"/>
                    </a:lnTo>
                    <a:lnTo>
                      <a:pt x="0" y="3963"/>
                    </a:lnTo>
                    <a:lnTo>
                      <a:pt x="402" y="120"/>
                    </a:lnTo>
                    <a:lnTo>
                      <a:pt x="403" y="111"/>
                    </a:lnTo>
                    <a:lnTo>
                      <a:pt x="406" y="102"/>
                    </a:lnTo>
                    <a:lnTo>
                      <a:pt x="410" y="93"/>
                    </a:lnTo>
                    <a:lnTo>
                      <a:pt x="415" y="85"/>
                    </a:lnTo>
                    <a:lnTo>
                      <a:pt x="422" y="76"/>
                    </a:lnTo>
                    <a:lnTo>
                      <a:pt x="428" y="68"/>
                    </a:lnTo>
                    <a:lnTo>
                      <a:pt x="436" y="62"/>
                    </a:lnTo>
                    <a:lnTo>
                      <a:pt x="444" y="54"/>
                    </a:lnTo>
                    <a:lnTo>
                      <a:pt x="455" y="47"/>
                    </a:lnTo>
                    <a:lnTo>
                      <a:pt x="464" y="42"/>
                    </a:lnTo>
                    <a:lnTo>
                      <a:pt x="476" y="35"/>
                    </a:lnTo>
                    <a:lnTo>
                      <a:pt x="499" y="25"/>
                    </a:lnTo>
                    <a:lnTo>
                      <a:pt x="512" y="21"/>
                    </a:lnTo>
                    <a:lnTo>
                      <a:pt x="541" y="13"/>
                    </a:lnTo>
                    <a:lnTo>
                      <a:pt x="556" y="10"/>
                    </a:lnTo>
                    <a:lnTo>
                      <a:pt x="572" y="7"/>
                    </a:lnTo>
                    <a:lnTo>
                      <a:pt x="587" y="5"/>
                    </a:lnTo>
                    <a:lnTo>
                      <a:pt x="603" y="3"/>
                    </a:lnTo>
                    <a:lnTo>
                      <a:pt x="621" y="1"/>
                    </a:lnTo>
                    <a:lnTo>
                      <a:pt x="639" y="0"/>
                    </a:lnTo>
                    <a:close/>
                  </a:path>
                </a:pathLst>
              </a:custGeom>
              <a:gradFill flip="none" rotWithShape="1">
                <a:gsLst>
                  <a:gs pos="50000">
                    <a:schemeClr val="bg1"/>
                  </a:gs>
                  <a:gs pos="100000">
                    <a:srgbClr val="E5E4E4">
                      <a:shade val="100000"/>
                      <a:satMod val="115000"/>
                    </a:srgbClr>
                  </a:gs>
                </a:gsLst>
                <a:lin ang="16200000" scaled="1"/>
                <a:tileRect/>
              </a:gradFill>
              <a:ln w="0">
                <a:noFill/>
                <a:prstDash val="solid"/>
                <a:round/>
                <a:headEnd/>
                <a:tailEnd/>
              </a:ln>
              <a:effectLst>
                <a:outerShdw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4" name="Freeform 168"/>
              <p:cNvSpPr>
                <a:spLocks/>
              </p:cNvSpPr>
              <p:nvPr/>
            </p:nvSpPr>
            <p:spPr bwMode="auto">
              <a:xfrm>
                <a:off x="5133975" y="6053138"/>
                <a:ext cx="1601788" cy="804863"/>
              </a:xfrm>
              <a:custGeom>
                <a:avLst/>
                <a:gdLst/>
                <a:ahLst/>
                <a:cxnLst>
                  <a:cxn ang="0">
                    <a:pos x="465" y="8"/>
                  </a:cxn>
                  <a:cxn ang="0">
                    <a:pos x="594" y="36"/>
                  </a:cxn>
                  <a:cxn ang="0">
                    <a:pos x="465" y="12"/>
                  </a:cxn>
                  <a:cxn ang="0">
                    <a:pos x="242" y="8"/>
                  </a:cxn>
                  <a:cxn ang="0">
                    <a:pos x="77" y="59"/>
                  </a:cxn>
                  <a:cxn ang="0">
                    <a:pos x="8" y="156"/>
                  </a:cxn>
                  <a:cxn ang="0">
                    <a:pos x="54" y="274"/>
                  </a:cxn>
                  <a:cxn ang="0">
                    <a:pos x="200" y="385"/>
                  </a:cxn>
                  <a:cxn ang="0">
                    <a:pos x="419" y="469"/>
                  </a:cxn>
                  <a:cxn ang="0">
                    <a:pos x="660" y="503"/>
                  </a:cxn>
                  <a:cxn ang="0">
                    <a:pos x="858" y="478"/>
                  </a:cxn>
                  <a:cxn ang="0">
                    <a:pos x="979" y="404"/>
                  </a:cxn>
                  <a:cxn ang="0">
                    <a:pos x="989" y="292"/>
                  </a:cxn>
                  <a:cxn ang="0">
                    <a:pos x="886" y="184"/>
                  </a:cxn>
                  <a:cxn ang="0">
                    <a:pos x="698" y="91"/>
                  </a:cxn>
                  <a:cxn ang="0">
                    <a:pos x="468" y="33"/>
                  </a:cxn>
                  <a:cxn ang="0">
                    <a:pos x="264" y="29"/>
                  </a:cxn>
                  <a:cxn ang="0">
                    <a:pos x="116" y="75"/>
                  </a:cxn>
                  <a:cxn ang="0">
                    <a:pos x="51" y="167"/>
                  </a:cxn>
                  <a:cxn ang="0">
                    <a:pos x="104" y="285"/>
                  </a:cxn>
                  <a:cxn ang="0">
                    <a:pos x="259" y="391"/>
                  </a:cxn>
                  <a:cxn ang="0">
                    <a:pos x="483" y="464"/>
                  </a:cxn>
                  <a:cxn ang="0">
                    <a:pos x="696" y="481"/>
                  </a:cxn>
                  <a:cxn ang="0">
                    <a:pos x="862" y="447"/>
                  </a:cxn>
                  <a:cxn ang="0">
                    <a:pos x="951" y="367"/>
                  </a:cxn>
                  <a:cxn ang="0">
                    <a:pos x="929" y="265"/>
                  </a:cxn>
                  <a:cxn ang="0">
                    <a:pos x="803" y="179"/>
                  </a:cxn>
                  <a:cxn ang="0">
                    <a:pos x="608" y="135"/>
                  </a:cxn>
                  <a:cxn ang="0">
                    <a:pos x="548" y="130"/>
                  </a:cxn>
                  <a:cxn ang="0">
                    <a:pos x="713" y="147"/>
                  </a:cxn>
                  <a:cxn ang="0">
                    <a:pos x="882" y="217"/>
                  </a:cxn>
                  <a:cxn ang="0">
                    <a:pos x="963" y="316"/>
                  </a:cxn>
                  <a:cxn ang="0">
                    <a:pos x="926" y="414"/>
                  </a:cxn>
                  <a:cxn ang="0">
                    <a:pos x="792" y="473"/>
                  </a:cxn>
                  <a:cxn ang="0">
                    <a:pos x="595" y="484"/>
                  </a:cxn>
                  <a:cxn ang="0">
                    <a:pos x="365" y="438"/>
                  </a:cxn>
                  <a:cxn ang="0">
                    <a:pos x="164" y="342"/>
                  </a:cxn>
                  <a:cxn ang="0">
                    <a:pos x="54" y="226"/>
                  </a:cxn>
                  <a:cxn ang="0">
                    <a:pos x="62" y="113"/>
                  </a:cxn>
                  <a:cxn ang="0">
                    <a:pos x="175" y="44"/>
                  </a:cxn>
                  <a:cxn ang="0">
                    <a:pos x="359" y="21"/>
                  </a:cxn>
                  <a:cxn ang="0">
                    <a:pos x="582" y="52"/>
                  </a:cxn>
                  <a:cxn ang="0">
                    <a:pos x="805" y="131"/>
                  </a:cxn>
                  <a:cxn ang="0">
                    <a:pos x="958" y="236"/>
                  </a:cxn>
                  <a:cxn ang="0">
                    <a:pos x="1009" y="351"/>
                  </a:cxn>
                  <a:cxn ang="0">
                    <a:pos x="938" y="451"/>
                  </a:cxn>
                  <a:cxn ang="0">
                    <a:pos x="771" y="502"/>
                  </a:cxn>
                  <a:cxn ang="0">
                    <a:pos x="544" y="498"/>
                  </a:cxn>
                  <a:cxn ang="0">
                    <a:pos x="298" y="435"/>
                  </a:cxn>
                  <a:cxn ang="0">
                    <a:pos x="109" y="334"/>
                  </a:cxn>
                  <a:cxn ang="0">
                    <a:pos x="9" y="215"/>
                  </a:cxn>
                  <a:cxn ang="0">
                    <a:pos x="21" y="101"/>
                  </a:cxn>
                  <a:cxn ang="0">
                    <a:pos x="145" y="24"/>
                  </a:cxn>
                </a:cxnLst>
                <a:rect l="0" t="0" r="r" b="b"/>
                <a:pathLst>
                  <a:path w="1009" h="507">
                    <a:moveTo>
                      <a:pt x="290" y="0"/>
                    </a:moveTo>
                    <a:lnTo>
                      <a:pt x="346" y="0"/>
                    </a:lnTo>
                    <a:lnTo>
                      <a:pt x="405" y="3"/>
                    </a:lnTo>
                    <a:lnTo>
                      <a:pt x="465" y="8"/>
                    </a:lnTo>
                    <a:lnTo>
                      <a:pt x="527" y="19"/>
                    </a:lnTo>
                    <a:lnTo>
                      <a:pt x="590" y="33"/>
                    </a:lnTo>
                    <a:lnTo>
                      <a:pt x="593" y="35"/>
                    </a:lnTo>
                    <a:lnTo>
                      <a:pt x="594" y="36"/>
                    </a:lnTo>
                    <a:lnTo>
                      <a:pt x="593" y="37"/>
                    </a:lnTo>
                    <a:lnTo>
                      <a:pt x="589" y="37"/>
                    </a:lnTo>
                    <a:lnTo>
                      <a:pt x="527" y="23"/>
                    </a:lnTo>
                    <a:lnTo>
                      <a:pt x="465" y="12"/>
                    </a:lnTo>
                    <a:lnTo>
                      <a:pt x="406" y="7"/>
                    </a:lnTo>
                    <a:lnTo>
                      <a:pt x="348" y="3"/>
                    </a:lnTo>
                    <a:lnTo>
                      <a:pt x="293" y="4"/>
                    </a:lnTo>
                    <a:lnTo>
                      <a:pt x="242" y="8"/>
                    </a:lnTo>
                    <a:lnTo>
                      <a:pt x="194" y="16"/>
                    </a:lnTo>
                    <a:lnTo>
                      <a:pt x="150" y="28"/>
                    </a:lnTo>
                    <a:lnTo>
                      <a:pt x="112" y="42"/>
                    </a:lnTo>
                    <a:lnTo>
                      <a:pt x="77" y="59"/>
                    </a:lnTo>
                    <a:lnTo>
                      <a:pt x="50" y="79"/>
                    </a:lnTo>
                    <a:lnTo>
                      <a:pt x="29" y="103"/>
                    </a:lnTo>
                    <a:lnTo>
                      <a:pt x="14" y="129"/>
                    </a:lnTo>
                    <a:lnTo>
                      <a:pt x="8" y="156"/>
                    </a:lnTo>
                    <a:lnTo>
                      <a:pt x="9" y="186"/>
                    </a:lnTo>
                    <a:lnTo>
                      <a:pt x="17" y="215"/>
                    </a:lnTo>
                    <a:lnTo>
                      <a:pt x="33" y="245"/>
                    </a:lnTo>
                    <a:lnTo>
                      <a:pt x="54" y="274"/>
                    </a:lnTo>
                    <a:lnTo>
                      <a:pt x="83" y="304"/>
                    </a:lnTo>
                    <a:lnTo>
                      <a:pt x="116" y="332"/>
                    </a:lnTo>
                    <a:lnTo>
                      <a:pt x="155" y="359"/>
                    </a:lnTo>
                    <a:lnTo>
                      <a:pt x="200" y="385"/>
                    </a:lnTo>
                    <a:lnTo>
                      <a:pt x="248" y="410"/>
                    </a:lnTo>
                    <a:lnTo>
                      <a:pt x="302" y="433"/>
                    </a:lnTo>
                    <a:lnTo>
                      <a:pt x="359" y="452"/>
                    </a:lnTo>
                    <a:lnTo>
                      <a:pt x="419" y="469"/>
                    </a:lnTo>
                    <a:lnTo>
                      <a:pt x="481" y="484"/>
                    </a:lnTo>
                    <a:lnTo>
                      <a:pt x="543" y="494"/>
                    </a:lnTo>
                    <a:lnTo>
                      <a:pt x="602" y="499"/>
                    </a:lnTo>
                    <a:lnTo>
                      <a:pt x="660" y="503"/>
                    </a:lnTo>
                    <a:lnTo>
                      <a:pt x="715" y="502"/>
                    </a:lnTo>
                    <a:lnTo>
                      <a:pt x="766" y="498"/>
                    </a:lnTo>
                    <a:lnTo>
                      <a:pt x="813" y="490"/>
                    </a:lnTo>
                    <a:lnTo>
                      <a:pt x="858" y="478"/>
                    </a:lnTo>
                    <a:lnTo>
                      <a:pt x="896" y="464"/>
                    </a:lnTo>
                    <a:lnTo>
                      <a:pt x="930" y="447"/>
                    </a:lnTo>
                    <a:lnTo>
                      <a:pt x="958" y="427"/>
                    </a:lnTo>
                    <a:lnTo>
                      <a:pt x="979" y="404"/>
                    </a:lnTo>
                    <a:lnTo>
                      <a:pt x="993" y="378"/>
                    </a:lnTo>
                    <a:lnTo>
                      <a:pt x="1000" y="349"/>
                    </a:lnTo>
                    <a:lnTo>
                      <a:pt x="999" y="321"/>
                    </a:lnTo>
                    <a:lnTo>
                      <a:pt x="989" y="292"/>
                    </a:lnTo>
                    <a:lnTo>
                      <a:pt x="974" y="265"/>
                    </a:lnTo>
                    <a:lnTo>
                      <a:pt x="950" y="236"/>
                    </a:lnTo>
                    <a:lnTo>
                      <a:pt x="921" y="210"/>
                    </a:lnTo>
                    <a:lnTo>
                      <a:pt x="886" y="184"/>
                    </a:lnTo>
                    <a:lnTo>
                      <a:pt x="846" y="159"/>
                    </a:lnTo>
                    <a:lnTo>
                      <a:pt x="800" y="134"/>
                    </a:lnTo>
                    <a:lnTo>
                      <a:pt x="752" y="112"/>
                    </a:lnTo>
                    <a:lnTo>
                      <a:pt x="698" y="91"/>
                    </a:lnTo>
                    <a:lnTo>
                      <a:pt x="641" y="73"/>
                    </a:lnTo>
                    <a:lnTo>
                      <a:pt x="581" y="55"/>
                    </a:lnTo>
                    <a:lnTo>
                      <a:pt x="524" y="42"/>
                    </a:lnTo>
                    <a:lnTo>
                      <a:pt x="468" y="33"/>
                    </a:lnTo>
                    <a:lnTo>
                      <a:pt x="414" y="28"/>
                    </a:lnTo>
                    <a:lnTo>
                      <a:pt x="361" y="25"/>
                    </a:lnTo>
                    <a:lnTo>
                      <a:pt x="311" y="25"/>
                    </a:lnTo>
                    <a:lnTo>
                      <a:pt x="264" y="29"/>
                    </a:lnTo>
                    <a:lnTo>
                      <a:pt x="221" y="37"/>
                    </a:lnTo>
                    <a:lnTo>
                      <a:pt x="181" y="48"/>
                    </a:lnTo>
                    <a:lnTo>
                      <a:pt x="146" y="59"/>
                    </a:lnTo>
                    <a:lnTo>
                      <a:pt x="116" y="75"/>
                    </a:lnTo>
                    <a:lnTo>
                      <a:pt x="91" y="95"/>
                    </a:lnTo>
                    <a:lnTo>
                      <a:pt x="71" y="116"/>
                    </a:lnTo>
                    <a:lnTo>
                      <a:pt x="58" y="139"/>
                    </a:lnTo>
                    <a:lnTo>
                      <a:pt x="51" y="167"/>
                    </a:lnTo>
                    <a:lnTo>
                      <a:pt x="53" y="196"/>
                    </a:lnTo>
                    <a:lnTo>
                      <a:pt x="63" y="226"/>
                    </a:lnTo>
                    <a:lnTo>
                      <a:pt x="79" y="254"/>
                    </a:lnTo>
                    <a:lnTo>
                      <a:pt x="104" y="285"/>
                    </a:lnTo>
                    <a:lnTo>
                      <a:pt x="134" y="313"/>
                    </a:lnTo>
                    <a:lnTo>
                      <a:pt x="169" y="341"/>
                    </a:lnTo>
                    <a:lnTo>
                      <a:pt x="212" y="367"/>
                    </a:lnTo>
                    <a:lnTo>
                      <a:pt x="259" y="391"/>
                    </a:lnTo>
                    <a:lnTo>
                      <a:pt x="311" y="414"/>
                    </a:lnTo>
                    <a:lnTo>
                      <a:pt x="367" y="434"/>
                    </a:lnTo>
                    <a:lnTo>
                      <a:pt x="427" y="451"/>
                    </a:lnTo>
                    <a:lnTo>
                      <a:pt x="483" y="464"/>
                    </a:lnTo>
                    <a:lnTo>
                      <a:pt x="540" y="473"/>
                    </a:lnTo>
                    <a:lnTo>
                      <a:pt x="594" y="478"/>
                    </a:lnTo>
                    <a:lnTo>
                      <a:pt x="646" y="481"/>
                    </a:lnTo>
                    <a:lnTo>
                      <a:pt x="696" y="481"/>
                    </a:lnTo>
                    <a:lnTo>
                      <a:pt x="744" y="477"/>
                    </a:lnTo>
                    <a:lnTo>
                      <a:pt x="787" y="469"/>
                    </a:lnTo>
                    <a:lnTo>
                      <a:pt x="826" y="459"/>
                    </a:lnTo>
                    <a:lnTo>
                      <a:pt x="862" y="447"/>
                    </a:lnTo>
                    <a:lnTo>
                      <a:pt x="893" y="431"/>
                    </a:lnTo>
                    <a:lnTo>
                      <a:pt x="918" y="412"/>
                    </a:lnTo>
                    <a:lnTo>
                      <a:pt x="938" y="391"/>
                    </a:lnTo>
                    <a:lnTo>
                      <a:pt x="951" y="367"/>
                    </a:lnTo>
                    <a:lnTo>
                      <a:pt x="957" y="342"/>
                    </a:lnTo>
                    <a:lnTo>
                      <a:pt x="955" y="316"/>
                    </a:lnTo>
                    <a:lnTo>
                      <a:pt x="945" y="290"/>
                    </a:lnTo>
                    <a:lnTo>
                      <a:pt x="929" y="265"/>
                    </a:lnTo>
                    <a:lnTo>
                      <a:pt x="905" y="241"/>
                    </a:lnTo>
                    <a:lnTo>
                      <a:pt x="876" y="219"/>
                    </a:lnTo>
                    <a:lnTo>
                      <a:pt x="842" y="198"/>
                    </a:lnTo>
                    <a:lnTo>
                      <a:pt x="803" y="179"/>
                    </a:lnTo>
                    <a:lnTo>
                      <a:pt x="759" y="163"/>
                    </a:lnTo>
                    <a:lnTo>
                      <a:pt x="712" y="150"/>
                    </a:lnTo>
                    <a:lnTo>
                      <a:pt x="662" y="141"/>
                    </a:lnTo>
                    <a:lnTo>
                      <a:pt x="608" y="135"/>
                    </a:lnTo>
                    <a:lnTo>
                      <a:pt x="553" y="134"/>
                    </a:lnTo>
                    <a:lnTo>
                      <a:pt x="551" y="134"/>
                    </a:lnTo>
                    <a:lnTo>
                      <a:pt x="548" y="133"/>
                    </a:lnTo>
                    <a:lnTo>
                      <a:pt x="548" y="130"/>
                    </a:lnTo>
                    <a:lnTo>
                      <a:pt x="549" y="130"/>
                    </a:lnTo>
                    <a:lnTo>
                      <a:pt x="607" y="131"/>
                    </a:lnTo>
                    <a:lnTo>
                      <a:pt x="661" y="137"/>
                    </a:lnTo>
                    <a:lnTo>
                      <a:pt x="713" y="147"/>
                    </a:lnTo>
                    <a:lnTo>
                      <a:pt x="762" y="160"/>
                    </a:lnTo>
                    <a:lnTo>
                      <a:pt x="807" y="176"/>
                    </a:lnTo>
                    <a:lnTo>
                      <a:pt x="846" y="196"/>
                    </a:lnTo>
                    <a:lnTo>
                      <a:pt x="882" y="217"/>
                    </a:lnTo>
                    <a:lnTo>
                      <a:pt x="912" y="240"/>
                    </a:lnTo>
                    <a:lnTo>
                      <a:pt x="935" y="265"/>
                    </a:lnTo>
                    <a:lnTo>
                      <a:pt x="953" y="290"/>
                    </a:lnTo>
                    <a:lnTo>
                      <a:pt x="963" y="316"/>
                    </a:lnTo>
                    <a:lnTo>
                      <a:pt x="964" y="342"/>
                    </a:lnTo>
                    <a:lnTo>
                      <a:pt x="959" y="368"/>
                    </a:lnTo>
                    <a:lnTo>
                      <a:pt x="946" y="393"/>
                    </a:lnTo>
                    <a:lnTo>
                      <a:pt x="926" y="414"/>
                    </a:lnTo>
                    <a:lnTo>
                      <a:pt x="900" y="434"/>
                    </a:lnTo>
                    <a:lnTo>
                      <a:pt x="868" y="450"/>
                    </a:lnTo>
                    <a:lnTo>
                      <a:pt x="833" y="463"/>
                    </a:lnTo>
                    <a:lnTo>
                      <a:pt x="792" y="473"/>
                    </a:lnTo>
                    <a:lnTo>
                      <a:pt x="748" y="481"/>
                    </a:lnTo>
                    <a:lnTo>
                      <a:pt x="699" y="485"/>
                    </a:lnTo>
                    <a:lnTo>
                      <a:pt x="649" y="485"/>
                    </a:lnTo>
                    <a:lnTo>
                      <a:pt x="595" y="484"/>
                    </a:lnTo>
                    <a:lnTo>
                      <a:pt x="540" y="477"/>
                    </a:lnTo>
                    <a:lnTo>
                      <a:pt x="483" y="468"/>
                    </a:lnTo>
                    <a:lnTo>
                      <a:pt x="426" y="455"/>
                    </a:lnTo>
                    <a:lnTo>
                      <a:pt x="365" y="438"/>
                    </a:lnTo>
                    <a:lnTo>
                      <a:pt x="307" y="417"/>
                    </a:lnTo>
                    <a:lnTo>
                      <a:pt x="255" y="393"/>
                    </a:lnTo>
                    <a:lnTo>
                      <a:pt x="206" y="368"/>
                    </a:lnTo>
                    <a:lnTo>
                      <a:pt x="164" y="342"/>
                    </a:lnTo>
                    <a:lnTo>
                      <a:pt x="126" y="315"/>
                    </a:lnTo>
                    <a:lnTo>
                      <a:pt x="96" y="285"/>
                    </a:lnTo>
                    <a:lnTo>
                      <a:pt x="71" y="256"/>
                    </a:lnTo>
                    <a:lnTo>
                      <a:pt x="54" y="226"/>
                    </a:lnTo>
                    <a:lnTo>
                      <a:pt x="45" y="196"/>
                    </a:lnTo>
                    <a:lnTo>
                      <a:pt x="42" y="167"/>
                    </a:lnTo>
                    <a:lnTo>
                      <a:pt x="49" y="138"/>
                    </a:lnTo>
                    <a:lnTo>
                      <a:pt x="62" y="113"/>
                    </a:lnTo>
                    <a:lnTo>
                      <a:pt x="81" y="92"/>
                    </a:lnTo>
                    <a:lnTo>
                      <a:pt x="108" y="73"/>
                    </a:lnTo>
                    <a:lnTo>
                      <a:pt x="139" y="57"/>
                    </a:lnTo>
                    <a:lnTo>
                      <a:pt x="175" y="44"/>
                    </a:lnTo>
                    <a:lnTo>
                      <a:pt x="215" y="33"/>
                    </a:lnTo>
                    <a:lnTo>
                      <a:pt x="260" y="27"/>
                    </a:lnTo>
                    <a:lnTo>
                      <a:pt x="309" y="23"/>
                    </a:lnTo>
                    <a:lnTo>
                      <a:pt x="359" y="21"/>
                    </a:lnTo>
                    <a:lnTo>
                      <a:pt x="413" y="24"/>
                    </a:lnTo>
                    <a:lnTo>
                      <a:pt x="468" y="29"/>
                    </a:lnTo>
                    <a:lnTo>
                      <a:pt x="524" y="38"/>
                    </a:lnTo>
                    <a:lnTo>
                      <a:pt x="582" y="52"/>
                    </a:lnTo>
                    <a:lnTo>
                      <a:pt x="642" y="69"/>
                    </a:lnTo>
                    <a:lnTo>
                      <a:pt x="702" y="88"/>
                    </a:lnTo>
                    <a:lnTo>
                      <a:pt x="755" y="109"/>
                    </a:lnTo>
                    <a:lnTo>
                      <a:pt x="805" y="131"/>
                    </a:lnTo>
                    <a:lnTo>
                      <a:pt x="851" y="156"/>
                    </a:lnTo>
                    <a:lnTo>
                      <a:pt x="893" y="182"/>
                    </a:lnTo>
                    <a:lnTo>
                      <a:pt x="929" y="209"/>
                    </a:lnTo>
                    <a:lnTo>
                      <a:pt x="958" y="236"/>
                    </a:lnTo>
                    <a:lnTo>
                      <a:pt x="981" y="265"/>
                    </a:lnTo>
                    <a:lnTo>
                      <a:pt x="999" y="294"/>
                    </a:lnTo>
                    <a:lnTo>
                      <a:pt x="1008" y="323"/>
                    </a:lnTo>
                    <a:lnTo>
                      <a:pt x="1009" y="351"/>
                    </a:lnTo>
                    <a:lnTo>
                      <a:pt x="1002" y="380"/>
                    </a:lnTo>
                    <a:lnTo>
                      <a:pt x="988" y="406"/>
                    </a:lnTo>
                    <a:lnTo>
                      <a:pt x="966" y="431"/>
                    </a:lnTo>
                    <a:lnTo>
                      <a:pt x="938" y="451"/>
                    </a:lnTo>
                    <a:lnTo>
                      <a:pt x="904" y="469"/>
                    </a:lnTo>
                    <a:lnTo>
                      <a:pt x="865" y="484"/>
                    </a:lnTo>
                    <a:lnTo>
                      <a:pt x="820" y="494"/>
                    </a:lnTo>
                    <a:lnTo>
                      <a:pt x="771" y="502"/>
                    </a:lnTo>
                    <a:lnTo>
                      <a:pt x="719" y="507"/>
                    </a:lnTo>
                    <a:lnTo>
                      <a:pt x="662" y="507"/>
                    </a:lnTo>
                    <a:lnTo>
                      <a:pt x="603" y="505"/>
                    </a:lnTo>
                    <a:lnTo>
                      <a:pt x="544" y="498"/>
                    </a:lnTo>
                    <a:lnTo>
                      <a:pt x="481" y="487"/>
                    </a:lnTo>
                    <a:lnTo>
                      <a:pt x="418" y="473"/>
                    </a:lnTo>
                    <a:lnTo>
                      <a:pt x="356" y="456"/>
                    </a:lnTo>
                    <a:lnTo>
                      <a:pt x="298" y="435"/>
                    </a:lnTo>
                    <a:lnTo>
                      <a:pt x="244" y="413"/>
                    </a:lnTo>
                    <a:lnTo>
                      <a:pt x="194" y="388"/>
                    </a:lnTo>
                    <a:lnTo>
                      <a:pt x="150" y="362"/>
                    </a:lnTo>
                    <a:lnTo>
                      <a:pt x="109" y="334"/>
                    </a:lnTo>
                    <a:lnTo>
                      <a:pt x="75" y="304"/>
                    </a:lnTo>
                    <a:lnTo>
                      <a:pt x="46" y="275"/>
                    </a:lnTo>
                    <a:lnTo>
                      <a:pt x="25" y="245"/>
                    </a:lnTo>
                    <a:lnTo>
                      <a:pt x="9" y="215"/>
                    </a:lnTo>
                    <a:lnTo>
                      <a:pt x="0" y="185"/>
                    </a:lnTo>
                    <a:lnTo>
                      <a:pt x="0" y="156"/>
                    </a:lnTo>
                    <a:lnTo>
                      <a:pt x="7" y="127"/>
                    </a:lnTo>
                    <a:lnTo>
                      <a:pt x="21" y="101"/>
                    </a:lnTo>
                    <a:lnTo>
                      <a:pt x="43" y="76"/>
                    </a:lnTo>
                    <a:lnTo>
                      <a:pt x="71" y="57"/>
                    </a:lnTo>
                    <a:lnTo>
                      <a:pt x="105" y="38"/>
                    </a:lnTo>
                    <a:lnTo>
                      <a:pt x="145" y="24"/>
                    </a:lnTo>
                    <a:lnTo>
                      <a:pt x="189" y="14"/>
                    </a:lnTo>
                    <a:lnTo>
                      <a:pt x="238" y="6"/>
                    </a:lnTo>
                    <a:lnTo>
                      <a:pt x="290" y="0"/>
                    </a:lnTo>
                    <a:close/>
                  </a:path>
                </a:pathLst>
              </a:custGeom>
              <a:solidFill>
                <a:srgbClr val="EFE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169"/>
              <p:cNvSpPr>
                <a:spLocks/>
              </p:cNvSpPr>
              <p:nvPr/>
            </p:nvSpPr>
            <p:spPr bwMode="auto">
              <a:xfrm>
                <a:off x="6065838" y="58738"/>
                <a:ext cx="463550" cy="6059488"/>
              </a:xfrm>
              <a:custGeom>
                <a:avLst/>
                <a:gdLst/>
                <a:ahLst/>
                <a:cxnLst>
                  <a:cxn ang="0">
                    <a:pos x="287" y="0"/>
                  </a:cxn>
                  <a:cxn ang="0">
                    <a:pos x="289" y="0"/>
                  </a:cxn>
                  <a:cxn ang="0">
                    <a:pos x="292" y="2"/>
                  </a:cxn>
                  <a:cxn ang="0">
                    <a:pos x="292" y="4"/>
                  </a:cxn>
                  <a:cxn ang="0">
                    <a:pos x="8" y="3814"/>
                  </a:cxn>
                  <a:cxn ang="0">
                    <a:pos x="6" y="3817"/>
                  </a:cxn>
                  <a:cxn ang="0">
                    <a:pos x="2" y="3817"/>
                  </a:cxn>
                  <a:cxn ang="0">
                    <a:pos x="0" y="3816"/>
                  </a:cxn>
                  <a:cxn ang="0">
                    <a:pos x="0" y="3813"/>
                  </a:cxn>
                  <a:cxn ang="0">
                    <a:pos x="285" y="4"/>
                  </a:cxn>
                  <a:cxn ang="0">
                    <a:pos x="285" y="1"/>
                  </a:cxn>
                  <a:cxn ang="0">
                    <a:pos x="287" y="0"/>
                  </a:cxn>
                </a:cxnLst>
                <a:rect l="0" t="0" r="r" b="b"/>
                <a:pathLst>
                  <a:path w="292" h="3817">
                    <a:moveTo>
                      <a:pt x="287" y="0"/>
                    </a:moveTo>
                    <a:lnTo>
                      <a:pt x="289" y="0"/>
                    </a:lnTo>
                    <a:lnTo>
                      <a:pt x="292" y="2"/>
                    </a:lnTo>
                    <a:lnTo>
                      <a:pt x="292" y="4"/>
                    </a:lnTo>
                    <a:lnTo>
                      <a:pt x="8" y="3814"/>
                    </a:lnTo>
                    <a:lnTo>
                      <a:pt x="6" y="3817"/>
                    </a:lnTo>
                    <a:lnTo>
                      <a:pt x="2" y="3817"/>
                    </a:lnTo>
                    <a:lnTo>
                      <a:pt x="0" y="3816"/>
                    </a:lnTo>
                    <a:lnTo>
                      <a:pt x="0" y="3813"/>
                    </a:lnTo>
                    <a:lnTo>
                      <a:pt x="285" y="4"/>
                    </a:lnTo>
                    <a:lnTo>
                      <a:pt x="285" y="1"/>
                    </a:lnTo>
                    <a:lnTo>
                      <a:pt x="287" y="0"/>
                    </a:lnTo>
                    <a:close/>
                  </a:path>
                </a:pathLst>
              </a:custGeom>
              <a:solidFill>
                <a:srgbClr val="978D9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82" name="Group 172"/>
            <p:cNvGrpSpPr/>
            <p:nvPr/>
          </p:nvGrpSpPr>
          <p:grpSpPr>
            <a:xfrm>
              <a:off x="3198812" y="1981200"/>
              <a:ext cx="2784622" cy="2343859"/>
              <a:chOff x="4227585" y="2191326"/>
              <a:chExt cx="3733654" cy="3142674"/>
            </a:xfrm>
          </p:grpSpPr>
          <p:sp>
            <p:nvSpPr>
              <p:cNvPr id="283" name="Freeform 6"/>
              <p:cNvSpPr>
                <a:spLocks/>
              </p:cNvSpPr>
              <p:nvPr/>
            </p:nvSpPr>
            <p:spPr bwMode="auto">
              <a:xfrm>
                <a:off x="4252330" y="2642566"/>
                <a:ext cx="3708909" cy="2628114"/>
              </a:xfrm>
              <a:custGeom>
                <a:avLst/>
                <a:gdLst/>
                <a:ahLst/>
                <a:cxnLst>
                  <a:cxn ang="0">
                    <a:pos x="3395" y="25"/>
                  </a:cxn>
                  <a:cxn ang="0">
                    <a:pos x="3440" y="34"/>
                  </a:cxn>
                  <a:cxn ang="0">
                    <a:pos x="3478" y="45"/>
                  </a:cxn>
                  <a:cxn ang="0">
                    <a:pos x="3508" y="51"/>
                  </a:cxn>
                  <a:cxn ang="0">
                    <a:pos x="3535" y="60"/>
                  </a:cxn>
                  <a:cxn ang="0">
                    <a:pos x="3559" y="66"/>
                  </a:cxn>
                  <a:cxn ang="0">
                    <a:pos x="3587" y="72"/>
                  </a:cxn>
                  <a:cxn ang="0">
                    <a:pos x="4000" y="241"/>
                  </a:cxn>
                  <a:cxn ang="0">
                    <a:pos x="4332" y="525"/>
                  </a:cxn>
                  <a:cxn ang="0">
                    <a:pos x="4359" y="557"/>
                  </a:cxn>
                  <a:cxn ang="0">
                    <a:pos x="4389" y="594"/>
                  </a:cxn>
                  <a:cxn ang="0">
                    <a:pos x="4415" y="626"/>
                  </a:cxn>
                  <a:cxn ang="0">
                    <a:pos x="4444" y="664"/>
                  </a:cxn>
                  <a:cxn ang="0">
                    <a:pos x="4466" y="694"/>
                  </a:cxn>
                  <a:cxn ang="0">
                    <a:pos x="4487" y="724"/>
                  </a:cxn>
                  <a:cxn ang="0">
                    <a:pos x="4510" y="760"/>
                  </a:cxn>
                  <a:cxn ang="0">
                    <a:pos x="4536" y="801"/>
                  </a:cxn>
                  <a:cxn ang="0">
                    <a:pos x="4555" y="835"/>
                  </a:cxn>
                  <a:cxn ang="0">
                    <a:pos x="4566" y="857"/>
                  </a:cxn>
                  <a:cxn ang="0">
                    <a:pos x="4581" y="880"/>
                  </a:cxn>
                  <a:cxn ang="0">
                    <a:pos x="4589" y="899"/>
                  </a:cxn>
                  <a:cxn ang="0">
                    <a:pos x="4600" y="921"/>
                  </a:cxn>
                  <a:cxn ang="0">
                    <a:pos x="4608" y="936"/>
                  </a:cxn>
                  <a:cxn ang="0">
                    <a:pos x="4681" y="1143"/>
                  </a:cxn>
                  <a:cxn ang="0">
                    <a:pos x="4744" y="1549"/>
                  </a:cxn>
                  <a:cxn ang="0">
                    <a:pos x="4762" y="1773"/>
                  </a:cxn>
                  <a:cxn ang="0">
                    <a:pos x="4945" y="1955"/>
                  </a:cxn>
                  <a:cxn ang="0">
                    <a:pos x="5096" y="2237"/>
                  </a:cxn>
                  <a:cxn ang="0">
                    <a:pos x="4974" y="2517"/>
                  </a:cxn>
                  <a:cxn ang="0">
                    <a:pos x="4732" y="2703"/>
                  </a:cxn>
                  <a:cxn ang="0">
                    <a:pos x="4555" y="2794"/>
                  </a:cxn>
                  <a:cxn ang="0">
                    <a:pos x="4208" y="2953"/>
                  </a:cxn>
                  <a:cxn ang="0">
                    <a:pos x="4157" y="3044"/>
                  </a:cxn>
                  <a:cxn ang="0">
                    <a:pos x="4083" y="3119"/>
                  </a:cxn>
                  <a:cxn ang="0">
                    <a:pos x="3957" y="3123"/>
                  </a:cxn>
                  <a:cxn ang="0">
                    <a:pos x="3785" y="3076"/>
                  </a:cxn>
                  <a:cxn ang="0">
                    <a:pos x="3331" y="3215"/>
                  </a:cxn>
                  <a:cxn ang="0">
                    <a:pos x="3037" y="3312"/>
                  </a:cxn>
                  <a:cxn ang="0">
                    <a:pos x="2725" y="3376"/>
                  </a:cxn>
                  <a:cxn ang="0">
                    <a:pos x="2141" y="3493"/>
                  </a:cxn>
                  <a:cxn ang="0">
                    <a:pos x="1711" y="3579"/>
                  </a:cxn>
                  <a:cxn ang="0">
                    <a:pos x="1220" y="3598"/>
                  </a:cxn>
                  <a:cxn ang="0">
                    <a:pos x="939" y="3519"/>
                  </a:cxn>
                  <a:cxn ang="0">
                    <a:pos x="673" y="3341"/>
                  </a:cxn>
                  <a:cxn ang="0">
                    <a:pos x="330" y="3089"/>
                  </a:cxn>
                  <a:cxn ang="0">
                    <a:pos x="83" y="2876"/>
                  </a:cxn>
                  <a:cxn ang="0">
                    <a:pos x="0" y="2683"/>
                  </a:cxn>
                  <a:cxn ang="0">
                    <a:pos x="153" y="2427"/>
                  </a:cxn>
                  <a:cxn ang="0">
                    <a:pos x="579" y="2094"/>
                  </a:cxn>
                  <a:cxn ang="0">
                    <a:pos x="873" y="1899"/>
                  </a:cxn>
                  <a:cxn ang="0">
                    <a:pos x="1022" y="1297"/>
                  </a:cxn>
                  <a:cxn ang="0">
                    <a:pos x="1224" y="882"/>
                  </a:cxn>
                  <a:cxn ang="0">
                    <a:pos x="1575" y="517"/>
                  </a:cxn>
                  <a:cxn ang="0">
                    <a:pos x="1975" y="252"/>
                  </a:cxn>
                  <a:cxn ang="0">
                    <a:pos x="2418" y="85"/>
                  </a:cxn>
                  <a:cxn ang="0">
                    <a:pos x="2499" y="66"/>
                  </a:cxn>
                  <a:cxn ang="0">
                    <a:pos x="2622" y="42"/>
                  </a:cxn>
                  <a:cxn ang="0">
                    <a:pos x="2720" y="28"/>
                  </a:cxn>
                  <a:cxn ang="0">
                    <a:pos x="2899" y="6"/>
                  </a:cxn>
                </a:cxnLst>
                <a:rect l="0" t="0" r="r" b="b"/>
                <a:pathLst>
                  <a:path w="5096" h="3611">
                    <a:moveTo>
                      <a:pt x="3014" y="0"/>
                    </a:moveTo>
                    <a:lnTo>
                      <a:pt x="3125" y="2"/>
                    </a:lnTo>
                    <a:lnTo>
                      <a:pt x="3231" y="8"/>
                    </a:lnTo>
                    <a:lnTo>
                      <a:pt x="3280" y="8"/>
                    </a:lnTo>
                    <a:lnTo>
                      <a:pt x="3335" y="15"/>
                    </a:lnTo>
                    <a:lnTo>
                      <a:pt x="3395" y="25"/>
                    </a:lnTo>
                    <a:lnTo>
                      <a:pt x="3401" y="28"/>
                    </a:lnTo>
                    <a:lnTo>
                      <a:pt x="3410" y="28"/>
                    </a:lnTo>
                    <a:lnTo>
                      <a:pt x="3412" y="30"/>
                    </a:lnTo>
                    <a:lnTo>
                      <a:pt x="3418" y="30"/>
                    </a:lnTo>
                    <a:lnTo>
                      <a:pt x="3431" y="34"/>
                    </a:lnTo>
                    <a:lnTo>
                      <a:pt x="3440" y="34"/>
                    </a:lnTo>
                    <a:lnTo>
                      <a:pt x="3457" y="38"/>
                    </a:lnTo>
                    <a:lnTo>
                      <a:pt x="3461" y="40"/>
                    </a:lnTo>
                    <a:lnTo>
                      <a:pt x="3463" y="40"/>
                    </a:lnTo>
                    <a:lnTo>
                      <a:pt x="3469" y="42"/>
                    </a:lnTo>
                    <a:lnTo>
                      <a:pt x="3474" y="42"/>
                    </a:lnTo>
                    <a:lnTo>
                      <a:pt x="3478" y="45"/>
                    </a:lnTo>
                    <a:lnTo>
                      <a:pt x="3482" y="45"/>
                    </a:lnTo>
                    <a:lnTo>
                      <a:pt x="3487" y="47"/>
                    </a:lnTo>
                    <a:lnTo>
                      <a:pt x="3493" y="47"/>
                    </a:lnTo>
                    <a:lnTo>
                      <a:pt x="3499" y="49"/>
                    </a:lnTo>
                    <a:lnTo>
                      <a:pt x="3501" y="51"/>
                    </a:lnTo>
                    <a:lnTo>
                      <a:pt x="3508" y="51"/>
                    </a:lnTo>
                    <a:lnTo>
                      <a:pt x="3514" y="53"/>
                    </a:lnTo>
                    <a:lnTo>
                      <a:pt x="3518" y="55"/>
                    </a:lnTo>
                    <a:lnTo>
                      <a:pt x="3525" y="55"/>
                    </a:lnTo>
                    <a:lnTo>
                      <a:pt x="3529" y="57"/>
                    </a:lnTo>
                    <a:lnTo>
                      <a:pt x="3531" y="57"/>
                    </a:lnTo>
                    <a:lnTo>
                      <a:pt x="3535" y="60"/>
                    </a:lnTo>
                    <a:lnTo>
                      <a:pt x="3542" y="60"/>
                    </a:lnTo>
                    <a:lnTo>
                      <a:pt x="3546" y="62"/>
                    </a:lnTo>
                    <a:lnTo>
                      <a:pt x="3548" y="62"/>
                    </a:lnTo>
                    <a:lnTo>
                      <a:pt x="3550" y="64"/>
                    </a:lnTo>
                    <a:lnTo>
                      <a:pt x="3555" y="64"/>
                    </a:lnTo>
                    <a:lnTo>
                      <a:pt x="3559" y="66"/>
                    </a:lnTo>
                    <a:lnTo>
                      <a:pt x="3563" y="66"/>
                    </a:lnTo>
                    <a:lnTo>
                      <a:pt x="3565" y="68"/>
                    </a:lnTo>
                    <a:lnTo>
                      <a:pt x="3570" y="68"/>
                    </a:lnTo>
                    <a:lnTo>
                      <a:pt x="3574" y="70"/>
                    </a:lnTo>
                    <a:lnTo>
                      <a:pt x="3580" y="70"/>
                    </a:lnTo>
                    <a:lnTo>
                      <a:pt x="3587" y="72"/>
                    </a:lnTo>
                    <a:lnTo>
                      <a:pt x="3684" y="102"/>
                    </a:lnTo>
                    <a:lnTo>
                      <a:pt x="3776" y="137"/>
                    </a:lnTo>
                    <a:lnTo>
                      <a:pt x="3778" y="137"/>
                    </a:lnTo>
                    <a:lnTo>
                      <a:pt x="3861" y="171"/>
                    </a:lnTo>
                    <a:lnTo>
                      <a:pt x="3936" y="205"/>
                    </a:lnTo>
                    <a:lnTo>
                      <a:pt x="4000" y="241"/>
                    </a:lnTo>
                    <a:lnTo>
                      <a:pt x="4053" y="273"/>
                    </a:lnTo>
                    <a:lnTo>
                      <a:pt x="4095" y="305"/>
                    </a:lnTo>
                    <a:lnTo>
                      <a:pt x="4178" y="374"/>
                    </a:lnTo>
                    <a:lnTo>
                      <a:pt x="4251" y="442"/>
                    </a:lnTo>
                    <a:lnTo>
                      <a:pt x="4317" y="510"/>
                    </a:lnTo>
                    <a:lnTo>
                      <a:pt x="4332" y="525"/>
                    </a:lnTo>
                    <a:lnTo>
                      <a:pt x="4336" y="532"/>
                    </a:lnTo>
                    <a:lnTo>
                      <a:pt x="4340" y="536"/>
                    </a:lnTo>
                    <a:lnTo>
                      <a:pt x="4342" y="540"/>
                    </a:lnTo>
                    <a:lnTo>
                      <a:pt x="4346" y="542"/>
                    </a:lnTo>
                    <a:lnTo>
                      <a:pt x="4351" y="549"/>
                    </a:lnTo>
                    <a:lnTo>
                      <a:pt x="4359" y="557"/>
                    </a:lnTo>
                    <a:lnTo>
                      <a:pt x="4361" y="562"/>
                    </a:lnTo>
                    <a:lnTo>
                      <a:pt x="4366" y="564"/>
                    </a:lnTo>
                    <a:lnTo>
                      <a:pt x="4372" y="572"/>
                    </a:lnTo>
                    <a:lnTo>
                      <a:pt x="4381" y="583"/>
                    </a:lnTo>
                    <a:lnTo>
                      <a:pt x="4387" y="589"/>
                    </a:lnTo>
                    <a:lnTo>
                      <a:pt x="4389" y="594"/>
                    </a:lnTo>
                    <a:lnTo>
                      <a:pt x="4393" y="600"/>
                    </a:lnTo>
                    <a:lnTo>
                      <a:pt x="4398" y="604"/>
                    </a:lnTo>
                    <a:lnTo>
                      <a:pt x="4402" y="611"/>
                    </a:lnTo>
                    <a:lnTo>
                      <a:pt x="4406" y="615"/>
                    </a:lnTo>
                    <a:lnTo>
                      <a:pt x="4410" y="622"/>
                    </a:lnTo>
                    <a:lnTo>
                      <a:pt x="4415" y="626"/>
                    </a:lnTo>
                    <a:lnTo>
                      <a:pt x="4417" y="630"/>
                    </a:lnTo>
                    <a:lnTo>
                      <a:pt x="4421" y="632"/>
                    </a:lnTo>
                    <a:lnTo>
                      <a:pt x="4423" y="636"/>
                    </a:lnTo>
                    <a:lnTo>
                      <a:pt x="4432" y="649"/>
                    </a:lnTo>
                    <a:lnTo>
                      <a:pt x="4438" y="656"/>
                    </a:lnTo>
                    <a:lnTo>
                      <a:pt x="4444" y="664"/>
                    </a:lnTo>
                    <a:lnTo>
                      <a:pt x="4449" y="669"/>
                    </a:lnTo>
                    <a:lnTo>
                      <a:pt x="4451" y="675"/>
                    </a:lnTo>
                    <a:lnTo>
                      <a:pt x="4457" y="681"/>
                    </a:lnTo>
                    <a:lnTo>
                      <a:pt x="4459" y="686"/>
                    </a:lnTo>
                    <a:lnTo>
                      <a:pt x="4464" y="690"/>
                    </a:lnTo>
                    <a:lnTo>
                      <a:pt x="4466" y="694"/>
                    </a:lnTo>
                    <a:lnTo>
                      <a:pt x="4470" y="698"/>
                    </a:lnTo>
                    <a:lnTo>
                      <a:pt x="4472" y="705"/>
                    </a:lnTo>
                    <a:lnTo>
                      <a:pt x="4476" y="709"/>
                    </a:lnTo>
                    <a:lnTo>
                      <a:pt x="4478" y="713"/>
                    </a:lnTo>
                    <a:lnTo>
                      <a:pt x="4483" y="720"/>
                    </a:lnTo>
                    <a:lnTo>
                      <a:pt x="4487" y="724"/>
                    </a:lnTo>
                    <a:lnTo>
                      <a:pt x="4489" y="730"/>
                    </a:lnTo>
                    <a:lnTo>
                      <a:pt x="4493" y="735"/>
                    </a:lnTo>
                    <a:lnTo>
                      <a:pt x="4495" y="739"/>
                    </a:lnTo>
                    <a:lnTo>
                      <a:pt x="4500" y="743"/>
                    </a:lnTo>
                    <a:lnTo>
                      <a:pt x="4506" y="756"/>
                    </a:lnTo>
                    <a:lnTo>
                      <a:pt x="4510" y="760"/>
                    </a:lnTo>
                    <a:lnTo>
                      <a:pt x="4512" y="767"/>
                    </a:lnTo>
                    <a:lnTo>
                      <a:pt x="4517" y="771"/>
                    </a:lnTo>
                    <a:lnTo>
                      <a:pt x="4519" y="775"/>
                    </a:lnTo>
                    <a:lnTo>
                      <a:pt x="4527" y="788"/>
                    </a:lnTo>
                    <a:lnTo>
                      <a:pt x="4532" y="797"/>
                    </a:lnTo>
                    <a:lnTo>
                      <a:pt x="4536" y="801"/>
                    </a:lnTo>
                    <a:lnTo>
                      <a:pt x="4542" y="814"/>
                    </a:lnTo>
                    <a:lnTo>
                      <a:pt x="4544" y="816"/>
                    </a:lnTo>
                    <a:lnTo>
                      <a:pt x="4549" y="824"/>
                    </a:lnTo>
                    <a:lnTo>
                      <a:pt x="4551" y="827"/>
                    </a:lnTo>
                    <a:lnTo>
                      <a:pt x="4551" y="831"/>
                    </a:lnTo>
                    <a:lnTo>
                      <a:pt x="4555" y="835"/>
                    </a:lnTo>
                    <a:lnTo>
                      <a:pt x="4557" y="842"/>
                    </a:lnTo>
                    <a:lnTo>
                      <a:pt x="4559" y="844"/>
                    </a:lnTo>
                    <a:lnTo>
                      <a:pt x="4561" y="848"/>
                    </a:lnTo>
                    <a:lnTo>
                      <a:pt x="4564" y="850"/>
                    </a:lnTo>
                    <a:lnTo>
                      <a:pt x="4566" y="854"/>
                    </a:lnTo>
                    <a:lnTo>
                      <a:pt x="4566" y="857"/>
                    </a:lnTo>
                    <a:lnTo>
                      <a:pt x="4568" y="861"/>
                    </a:lnTo>
                    <a:lnTo>
                      <a:pt x="4570" y="863"/>
                    </a:lnTo>
                    <a:lnTo>
                      <a:pt x="4570" y="865"/>
                    </a:lnTo>
                    <a:lnTo>
                      <a:pt x="4576" y="872"/>
                    </a:lnTo>
                    <a:lnTo>
                      <a:pt x="4578" y="878"/>
                    </a:lnTo>
                    <a:lnTo>
                      <a:pt x="4581" y="880"/>
                    </a:lnTo>
                    <a:lnTo>
                      <a:pt x="4581" y="884"/>
                    </a:lnTo>
                    <a:lnTo>
                      <a:pt x="4583" y="886"/>
                    </a:lnTo>
                    <a:lnTo>
                      <a:pt x="4585" y="891"/>
                    </a:lnTo>
                    <a:lnTo>
                      <a:pt x="4587" y="893"/>
                    </a:lnTo>
                    <a:lnTo>
                      <a:pt x="4587" y="897"/>
                    </a:lnTo>
                    <a:lnTo>
                      <a:pt x="4589" y="899"/>
                    </a:lnTo>
                    <a:lnTo>
                      <a:pt x="4591" y="904"/>
                    </a:lnTo>
                    <a:lnTo>
                      <a:pt x="4591" y="906"/>
                    </a:lnTo>
                    <a:lnTo>
                      <a:pt x="4595" y="910"/>
                    </a:lnTo>
                    <a:lnTo>
                      <a:pt x="4598" y="914"/>
                    </a:lnTo>
                    <a:lnTo>
                      <a:pt x="4600" y="916"/>
                    </a:lnTo>
                    <a:lnTo>
                      <a:pt x="4600" y="921"/>
                    </a:lnTo>
                    <a:lnTo>
                      <a:pt x="4602" y="923"/>
                    </a:lnTo>
                    <a:lnTo>
                      <a:pt x="4602" y="927"/>
                    </a:lnTo>
                    <a:lnTo>
                      <a:pt x="4604" y="929"/>
                    </a:lnTo>
                    <a:lnTo>
                      <a:pt x="4606" y="933"/>
                    </a:lnTo>
                    <a:lnTo>
                      <a:pt x="4606" y="936"/>
                    </a:lnTo>
                    <a:lnTo>
                      <a:pt x="4608" y="936"/>
                    </a:lnTo>
                    <a:lnTo>
                      <a:pt x="4610" y="938"/>
                    </a:lnTo>
                    <a:lnTo>
                      <a:pt x="4610" y="942"/>
                    </a:lnTo>
                    <a:lnTo>
                      <a:pt x="4625" y="976"/>
                    </a:lnTo>
                    <a:lnTo>
                      <a:pt x="4644" y="1023"/>
                    </a:lnTo>
                    <a:lnTo>
                      <a:pt x="4661" y="1079"/>
                    </a:lnTo>
                    <a:lnTo>
                      <a:pt x="4681" y="1143"/>
                    </a:lnTo>
                    <a:lnTo>
                      <a:pt x="4698" y="1209"/>
                    </a:lnTo>
                    <a:lnTo>
                      <a:pt x="4715" y="1282"/>
                    </a:lnTo>
                    <a:lnTo>
                      <a:pt x="4727" y="1352"/>
                    </a:lnTo>
                    <a:lnTo>
                      <a:pt x="4738" y="1423"/>
                    </a:lnTo>
                    <a:lnTo>
                      <a:pt x="4744" y="1489"/>
                    </a:lnTo>
                    <a:lnTo>
                      <a:pt x="4744" y="1549"/>
                    </a:lnTo>
                    <a:lnTo>
                      <a:pt x="4742" y="1628"/>
                    </a:lnTo>
                    <a:lnTo>
                      <a:pt x="4742" y="1701"/>
                    </a:lnTo>
                    <a:lnTo>
                      <a:pt x="4744" y="1767"/>
                    </a:lnTo>
                    <a:lnTo>
                      <a:pt x="4757" y="1771"/>
                    </a:lnTo>
                    <a:lnTo>
                      <a:pt x="4759" y="1773"/>
                    </a:lnTo>
                    <a:lnTo>
                      <a:pt x="4762" y="1773"/>
                    </a:lnTo>
                    <a:lnTo>
                      <a:pt x="4774" y="1786"/>
                    </a:lnTo>
                    <a:lnTo>
                      <a:pt x="4791" y="1801"/>
                    </a:lnTo>
                    <a:lnTo>
                      <a:pt x="4810" y="1820"/>
                    </a:lnTo>
                    <a:lnTo>
                      <a:pt x="4836" y="1844"/>
                    </a:lnTo>
                    <a:lnTo>
                      <a:pt x="4917" y="1925"/>
                    </a:lnTo>
                    <a:lnTo>
                      <a:pt x="4945" y="1955"/>
                    </a:lnTo>
                    <a:lnTo>
                      <a:pt x="4970" y="1983"/>
                    </a:lnTo>
                    <a:lnTo>
                      <a:pt x="4994" y="2010"/>
                    </a:lnTo>
                    <a:lnTo>
                      <a:pt x="5038" y="2070"/>
                    </a:lnTo>
                    <a:lnTo>
                      <a:pt x="5068" y="2128"/>
                    </a:lnTo>
                    <a:lnTo>
                      <a:pt x="5087" y="2183"/>
                    </a:lnTo>
                    <a:lnTo>
                      <a:pt x="5096" y="2237"/>
                    </a:lnTo>
                    <a:lnTo>
                      <a:pt x="5094" y="2290"/>
                    </a:lnTo>
                    <a:lnTo>
                      <a:pt x="5083" y="2339"/>
                    </a:lnTo>
                    <a:lnTo>
                      <a:pt x="5064" y="2386"/>
                    </a:lnTo>
                    <a:lnTo>
                      <a:pt x="5038" y="2431"/>
                    </a:lnTo>
                    <a:lnTo>
                      <a:pt x="5008" y="2476"/>
                    </a:lnTo>
                    <a:lnTo>
                      <a:pt x="4974" y="2517"/>
                    </a:lnTo>
                    <a:lnTo>
                      <a:pt x="4936" y="2553"/>
                    </a:lnTo>
                    <a:lnTo>
                      <a:pt x="4896" y="2589"/>
                    </a:lnTo>
                    <a:lnTo>
                      <a:pt x="4853" y="2621"/>
                    </a:lnTo>
                    <a:lnTo>
                      <a:pt x="4810" y="2651"/>
                    </a:lnTo>
                    <a:lnTo>
                      <a:pt x="4770" y="2677"/>
                    </a:lnTo>
                    <a:lnTo>
                      <a:pt x="4732" y="2703"/>
                    </a:lnTo>
                    <a:lnTo>
                      <a:pt x="4696" y="2722"/>
                    </a:lnTo>
                    <a:lnTo>
                      <a:pt x="4664" y="2739"/>
                    </a:lnTo>
                    <a:lnTo>
                      <a:pt x="4636" y="2754"/>
                    </a:lnTo>
                    <a:lnTo>
                      <a:pt x="4617" y="2765"/>
                    </a:lnTo>
                    <a:lnTo>
                      <a:pt x="4583" y="2782"/>
                    </a:lnTo>
                    <a:lnTo>
                      <a:pt x="4555" y="2794"/>
                    </a:lnTo>
                    <a:lnTo>
                      <a:pt x="4521" y="2809"/>
                    </a:lnTo>
                    <a:lnTo>
                      <a:pt x="4485" y="2827"/>
                    </a:lnTo>
                    <a:lnTo>
                      <a:pt x="4446" y="2844"/>
                    </a:lnTo>
                    <a:lnTo>
                      <a:pt x="4374" y="2878"/>
                    </a:lnTo>
                    <a:lnTo>
                      <a:pt x="4344" y="2891"/>
                    </a:lnTo>
                    <a:lnTo>
                      <a:pt x="4208" y="2953"/>
                    </a:lnTo>
                    <a:lnTo>
                      <a:pt x="4197" y="2972"/>
                    </a:lnTo>
                    <a:lnTo>
                      <a:pt x="4189" y="2987"/>
                    </a:lnTo>
                    <a:lnTo>
                      <a:pt x="4183" y="2995"/>
                    </a:lnTo>
                    <a:lnTo>
                      <a:pt x="4178" y="3006"/>
                    </a:lnTo>
                    <a:lnTo>
                      <a:pt x="4168" y="3027"/>
                    </a:lnTo>
                    <a:lnTo>
                      <a:pt x="4157" y="3044"/>
                    </a:lnTo>
                    <a:lnTo>
                      <a:pt x="4146" y="3064"/>
                    </a:lnTo>
                    <a:lnTo>
                      <a:pt x="4138" y="3079"/>
                    </a:lnTo>
                    <a:lnTo>
                      <a:pt x="4129" y="3091"/>
                    </a:lnTo>
                    <a:lnTo>
                      <a:pt x="4119" y="3102"/>
                    </a:lnTo>
                    <a:lnTo>
                      <a:pt x="4104" y="3111"/>
                    </a:lnTo>
                    <a:lnTo>
                      <a:pt x="4083" y="3119"/>
                    </a:lnTo>
                    <a:lnTo>
                      <a:pt x="4051" y="3128"/>
                    </a:lnTo>
                    <a:lnTo>
                      <a:pt x="4048" y="3128"/>
                    </a:lnTo>
                    <a:lnTo>
                      <a:pt x="4048" y="3130"/>
                    </a:lnTo>
                    <a:lnTo>
                      <a:pt x="4023" y="3132"/>
                    </a:lnTo>
                    <a:lnTo>
                      <a:pt x="3991" y="3130"/>
                    </a:lnTo>
                    <a:lnTo>
                      <a:pt x="3957" y="3123"/>
                    </a:lnTo>
                    <a:lnTo>
                      <a:pt x="3921" y="3117"/>
                    </a:lnTo>
                    <a:lnTo>
                      <a:pt x="3885" y="3109"/>
                    </a:lnTo>
                    <a:lnTo>
                      <a:pt x="3851" y="3098"/>
                    </a:lnTo>
                    <a:lnTo>
                      <a:pt x="3823" y="3089"/>
                    </a:lnTo>
                    <a:lnTo>
                      <a:pt x="3799" y="3081"/>
                    </a:lnTo>
                    <a:lnTo>
                      <a:pt x="3785" y="3076"/>
                    </a:lnTo>
                    <a:lnTo>
                      <a:pt x="3778" y="3074"/>
                    </a:lnTo>
                    <a:lnTo>
                      <a:pt x="3676" y="3106"/>
                    </a:lnTo>
                    <a:lnTo>
                      <a:pt x="3580" y="3136"/>
                    </a:lnTo>
                    <a:lnTo>
                      <a:pt x="3489" y="3164"/>
                    </a:lnTo>
                    <a:lnTo>
                      <a:pt x="3406" y="3190"/>
                    </a:lnTo>
                    <a:lnTo>
                      <a:pt x="3331" y="3215"/>
                    </a:lnTo>
                    <a:lnTo>
                      <a:pt x="3263" y="3239"/>
                    </a:lnTo>
                    <a:lnTo>
                      <a:pt x="3116" y="3288"/>
                    </a:lnTo>
                    <a:lnTo>
                      <a:pt x="3086" y="3299"/>
                    </a:lnTo>
                    <a:lnTo>
                      <a:pt x="3069" y="3305"/>
                    </a:lnTo>
                    <a:lnTo>
                      <a:pt x="3057" y="3309"/>
                    </a:lnTo>
                    <a:lnTo>
                      <a:pt x="3037" y="3312"/>
                    </a:lnTo>
                    <a:lnTo>
                      <a:pt x="3008" y="3318"/>
                    </a:lnTo>
                    <a:lnTo>
                      <a:pt x="2967" y="3326"/>
                    </a:lnTo>
                    <a:lnTo>
                      <a:pt x="2918" y="3337"/>
                    </a:lnTo>
                    <a:lnTo>
                      <a:pt x="2861" y="3348"/>
                    </a:lnTo>
                    <a:lnTo>
                      <a:pt x="2795" y="3361"/>
                    </a:lnTo>
                    <a:lnTo>
                      <a:pt x="2725" y="3376"/>
                    </a:lnTo>
                    <a:lnTo>
                      <a:pt x="2648" y="3391"/>
                    </a:lnTo>
                    <a:lnTo>
                      <a:pt x="2567" y="3408"/>
                    </a:lnTo>
                    <a:lnTo>
                      <a:pt x="2484" y="3425"/>
                    </a:lnTo>
                    <a:lnTo>
                      <a:pt x="2399" y="3442"/>
                    </a:lnTo>
                    <a:lnTo>
                      <a:pt x="2312" y="3459"/>
                    </a:lnTo>
                    <a:lnTo>
                      <a:pt x="2141" y="3493"/>
                    </a:lnTo>
                    <a:lnTo>
                      <a:pt x="2058" y="3510"/>
                    </a:lnTo>
                    <a:lnTo>
                      <a:pt x="1977" y="3525"/>
                    </a:lnTo>
                    <a:lnTo>
                      <a:pt x="1903" y="3542"/>
                    </a:lnTo>
                    <a:lnTo>
                      <a:pt x="1833" y="3555"/>
                    </a:lnTo>
                    <a:lnTo>
                      <a:pt x="1769" y="3568"/>
                    </a:lnTo>
                    <a:lnTo>
                      <a:pt x="1711" y="3579"/>
                    </a:lnTo>
                    <a:lnTo>
                      <a:pt x="1662" y="3589"/>
                    </a:lnTo>
                    <a:lnTo>
                      <a:pt x="1567" y="3604"/>
                    </a:lnTo>
                    <a:lnTo>
                      <a:pt x="1473" y="3611"/>
                    </a:lnTo>
                    <a:lnTo>
                      <a:pt x="1384" y="3611"/>
                    </a:lnTo>
                    <a:lnTo>
                      <a:pt x="1298" y="3606"/>
                    </a:lnTo>
                    <a:lnTo>
                      <a:pt x="1220" y="3598"/>
                    </a:lnTo>
                    <a:lnTo>
                      <a:pt x="1147" y="3585"/>
                    </a:lnTo>
                    <a:lnTo>
                      <a:pt x="1086" y="3570"/>
                    </a:lnTo>
                    <a:lnTo>
                      <a:pt x="1032" y="3557"/>
                    </a:lnTo>
                    <a:lnTo>
                      <a:pt x="990" y="3542"/>
                    </a:lnTo>
                    <a:lnTo>
                      <a:pt x="960" y="3529"/>
                    </a:lnTo>
                    <a:lnTo>
                      <a:pt x="939" y="3519"/>
                    </a:lnTo>
                    <a:lnTo>
                      <a:pt x="911" y="3500"/>
                    </a:lnTo>
                    <a:lnTo>
                      <a:pt x="875" y="3478"/>
                    </a:lnTo>
                    <a:lnTo>
                      <a:pt x="830" y="3448"/>
                    </a:lnTo>
                    <a:lnTo>
                      <a:pt x="783" y="3416"/>
                    </a:lnTo>
                    <a:lnTo>
                      <a:pt x="730" y="3380"/>
                    </a:lnTo>
                    <a:lnTo>
                      <a:pt x="673" y="3341"/>
                    </a:lnTo>
                    <a:lnTo>
                      <a:pt x="615" y="3299"/>
                    </a:lnTo>
                    <a:lnTo>
                      <a:pt x="556" y="3258"/>
                    </a:lnTo>
                    <a:lnTo>
                      <a:pt x="496" y="3213"/>
                    </a:lnTo>
                    <a:lnTo>
                      <a:pt x="438" y="3170"/>
                    </a:lnTo>
                    <a:lnTo>
                      <a:pt x="383" y="3130"/>
                    </a:lnTo>
                    <a:lnTo>
                      <a:pt x="330" y="3089"/>
                    </a:lnTo>
                    <a:lnTo>
                      <a:pt x="281" y="3051"/>
                    </a:lnTo>
                    <a:lnTo>
                      <a:pt x="238" y="3017"/>
                    </a:lnTo>
                    <a:lnTo>
                      <a:pt x="187" y="2974"/>
                    </a:lnTo>
                    <a:lnTo>
                      <a:pt x="147" y="2938"/>
                    </a:lnTo>
                    <a:lnTo>
                      <a:pt x="111" y="2906"/>
                    </a:lnTo>
                    <a:lnTo>
                      <a:pt x="83" y="2876"/>
                    </a:lnTo>
                    <a:lnTo>
                      <a:pt x="62" y="2848"/>
                    </a:lnTo>
                    <a:lnTo>
                      <a:pt x="45" y="2822"/>
                    </a:lnTo>
                    <a:lnTo>
                      <a:pt x="30" y="2797"/>
                    </a:lnTo>
                    <a:lnTo>
                      <a:pt x="13" y="2745"/>
                    </a:lnTo>
                    <a:lnTo>
                      <a:pt x="6" y="2715"/>
                    </a:lnTo>
                    <a:lnTo>
                      <a:pt x="0" y="2683"/>
                    </a:lnTo>
                    <a:lnTo>
                      <a:pt x="0" y="2647"/>
                    </a:lnTo>
                    <a:lnTo>
                      <a:pt x="13" y="2609"/>
                    </a:lnTo>
                    <a:lnTo>
                      <a:pt x="36" y="2566"/>
                    </a:lnTo>
                    <a:lnTo>
                      <a:pt x="68" y="2521"/>
                    </a:lnTo>
                    <a:lnTo>
                      <a:pt x="106" y="2474"/>
                    </a:lnTo>
                    <a:lnTo>
                      <a:pt x="153" y="2427"/>
                    </a:lnTo>
                    <a:lnTo>
                      <a:pt x="206" y="2378"/>
                    </a:lnTo>
                    <a:lnTo>
                      <a:pt x="264" y="2329"/>
                    </a:lnTo>
                    <a:lnTo>
                      <a:pt x="324" y="2280"/>
                    </a:lnTo>
                    <a:lnTo>
                      <a:pt x="387" y="2230"/>
                    </a:lnTo>
                    <a:lnTo>
                      <a:pt x="515" y="2136"/>
                    </a:lnTo>
                    <a:lnTo>
                      <a:pt x="579" y="2094"/>
                    </a:lnTo>
                    <a:lnTo>
                      <a:pt x="641" y="2051"/>
                    </a:lnTo>
                    <a:lnTo>
                      <a:pt x="698" y="2012"/>
                    </a:lnTo>
                    <a:lnTo>
                      <a:pt x="751" y="1978"/>
                    </a:lnTo>
                    <a:lnTo>
                      <a:pt x="798" y="1946"/>
                    </a:lnTo>
                    <a:lnTo>
                      <a:pt x="841" y="1921"/>
                    </a:lnTo>
                    <a:lnTo>
                      <a:pt x="873" y="1899"/>
                    </a:lnTo>
                    <a:lnTo>
                      <a:pt x="888" y="1805"/>
                    </a:lnTo>
                    <a:lnTo>
                      <a:pt x="907" y="1707"/>
                    </a:lnTo>
                    <a:lnTo>
                      <a:pt x="932" y="1604"/>
                    </a:lnTo>
                    <a:lnTo>
                      <a:pt x="960" y="1500"/>
                    </a:lnTo>
                    <a:lnTo>
                      <a:pt x="990" y="1395"/>
                    </a:lnTo>
                    <a:lnTo>
                      <a:pt x="1022" y="1297"/>
                    </a:lnTo>
                    <a:lnTo>
                      <a:pt x="1054" y="1205"/>
                    </a:lnTo>
                    <a:lnTo>
                      <a:pt x="1086" y="1121"/>
                    </a:lnTo>
                    <a:lnTo>
                      <a:pt x="1117" y="1051"/>
                    </a:lnTo>
                    <a:lnTo>
                      <a:pt x="1145" y="1000"/>
                    </a:lnTo>
                    <a:lnTo>
                      <a:pt x="1181" y="944"/>
                    </a:lnTo>
                    <a:lnTo>
                      <a:pt x="1224" y="882"/>
                    </a:lnTo>
                    <a:lnTo>
                      <a:pt x="1271" y="820"/>
                    </a:lnTo>
                    <a:lnTo>
                      <a:pt x="1326" y="758"/>
                    </a:lnTo>
                    <a:lnTo>
                      <a:pt x="1384" y="694"/>
                    </a:lnTo>
                    <a:lnTo>
                      <a:pt x="1445" y="632"/>
                    </a:lnTo>
                    <a:lnTo>
                      <a:pt x="1509" y="572"/>
                    </a:lnTo>
                    <a:lnTo>
                      <a:pt x="1575" y="517"/>
                    </a:lnTo>
                    <a:lnTo>
                      <a:pt x="1641" y="466"/>
                    </a:lnTo>
                    <a:lnTo>
                      <a:pt x="1696" y="425"/>
                    </a:lnTo>
                    <a:lnTo>
                      <a:pt x="1758" y="382"/>
                    </a:lnTo>
                    <a:lnTo>
                      <a:pt x="1824" y="337"/>
                    </a:lnTo>
                    <a:lnTo>
                      <a:pt x="1897" y="295"/>
                    </a:lnTo>
                    <a:lnTo>
                      <a:pt x="1975" y="252"/>
                    </a:lnTo>
                    <a:lnTo>
                      <a:pt x="2065" y="211"/>
                    </a:lnTo>
                    <a:lnTo>
                      <a:pt x="2160" y="171"/>
                    </a:lnTo>
                    <a:lnTo>
                      <a:pt x="2267" y="134"/>
                    </a:lnTo>
                    <a:lnTo>
                      <a:pt x="2324" y="115"/>
                    </a:lnTo>
                    <a:lnTo>
                      <a:pt x="2373" y="98"/>
                    </a:lnTo>
                    <a:lnTo>
                      <a:pt x="2418" y="85"/>
                    </a:lnTo>
                    <a:lnTo>
                      <a:pt x="2441" y="79"/>
                    </a:lnTo>
                    <a:lnTo>
                      <a:pt x="2465" y="75"/>
                    </a:lnTo>
                    <a:lnTo>
                      <a:pt x="2471" y="72"/>
                    </a:lnTo>
                    <a:lnTo>
                      <a:pt x="2475" y="72"/>
                    </a:lnTo>
                    <a:lnTo>
                      <a:pt x="2480" y="70"/>
                    </a:lnTo>
                    <a:lnTo>
                      <a:pt x="2499" y="66"/>
                    </a:lnTo>
                    <a:lnTo>
                      <a:pt x="2516" y="62"/>
                    </a:lnTo>
                    <a:lnTo>
                      <a:pt x="2522" y="60"/>
                    </a:lnTo>
                    <a:lnTo>
                      <a:pt x="2529" y="60"/>
                    </a:lnTo>
                    <a:lnTo>
                      <a:pt x="2573" y="51"/>
                    </a:lnTo>
                    <a:lnTo>
                      <a:pt x="2576" y="51"/>
                    </a:lnTo>
                    <a:lnTo>
                      <a:pt x="2622" y="42"/>
                    </a:lnTo>
                    <a:lnTo>
                      <a:pt x="2629" y="40"/>
                    </a:lnTo>
                    <a:lnTo>
                      <a:pt x="2635" y="40"/>
                    </a:lnTo>
                    <a:lnTo>
                      <a:pt x="2669" y="34"/>
                    </a:lnTo>
                    <a:lnTo>
                      <a:pt x="2676" y="34"/>
                    </a:lnTo>
                    <a:lnTo>
                      <a:pt x="2682" y="32"/>
                    </a:lnTo>
                    <a:lnTo>
                      <a:pt x="2720" y="28"/>
                    </a:lnTo>
                    <a:lnTo>
                      <a:pt x="2727" y="28"/>
                    </a:lnTo>
                    <a:lnTo>
                      <a:pt x="2752" y="23"/>
                    </a:lnTo>
                    <a:lnTo>
                      <a:pt x="2763" y="21"/>
                    </a:lnTo>
                    <a:lnTo>
                      <a:pt x="2771" y="21"/>
                    </a:lnTo>
                    <a:lnTo>
                      <a:pt x="2782" y="19"/>
                    </a:lnTo>
                    <a:lnTo>
                      <a:pt x="2899" y="6"/>
                    </a:lnTo>
                    <a:lnTo>
                      <a:pt x="3014"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7"/>
              <p:cNvSpPr>
                <a:spLocks/>
              </p:cNvSpPr>
              <p:nvPr/>
            </p:nvSpPr>
            <p:spPr bwMode="auto">
              <a:xfrm>
                <a:off x="4227585" y="3398031"/>
                <a:ext cx="3677613" cy="1935969"/>
              </a:xfrm>
              <a:custGeom>
                <a:avLst/>
                <a:gdLst/>
                <a:ahLst/>
                <a:cxnLst>
                  <a:cxn ang="0">
                    <a:pos x="2937" y="9"/>
                  </a:cxn>
                  <a:cxn ang="0">
                    <a:pos x="3308" y="49"/>
                  </a:cxn>
                  <a:cxn ang="0">
                    <a:pos x="3782" y="143"/>
                  </a:cxn>
                  <a:cxn ang="0">
                    <a:pos x="4106" y="229"/>
                  </a:cxn>
                  <a:cxn ang="0">
                    <a:pos x="4385" y="314"/>
                  </a:cxn>
                  <a:cxn ang="0">
                    <a:pos x="4604" y="389"/>
                  </a:cxn>
                  <a:cxn ang="0">
                    <a:pos x="4744" y="442"/>
                  </a:cxn>
                  <a:cxn ang="0">
                    <a:pos x="4796" y="462"/>
                  </a:cxn>
                  <a:cxn ang="0">
                    <a:pos x="4832" y="492"/>
                  </a:cxn>
                  <a:cxn ang="0">
                    <a:pos x="4910" y="566"/>
                  </a:cxn>
                  <a:cxn ang="0">
                    <a:pos x="4993" y="669"/>
                  </a:cxn>
                  <a:cxn ang="0">
                    <a:pos x="5047" y="829"/>
                  </a:cxn>
                  <a:cxn ang="0">
                    <a:pos x="5036" y="1049"/>
                  </a:cxn>
                  <a:cxn ang="0">
                    <a:pos x="4953" y="1235"/>
                  </a:cxn>
                  <a:cxn ang="0">
                    <a:pos x="4830" y="1383"/>
                  </a:cxn>
                  <a:cxn ang="0">
                    <a:pos x="4693" y="1496"/>
                  </a:cxn>
                  <a:cxn ang="0">
                    <a:pos x="4576" y="1573"/>
                  </a:cxn>
                  <a:cxn ang="0">
                    <a:pos x="4508" y="1615"/>
                  </a:cxn>
                  <a:cxn ang="0">
                    <a:pos x="4404" y="1669"/>
                  </a:cxn>
                  <a:cxn ang="0">
                    <a:pos x="4238" y="1750"/>
                  </a:cxn>
                  <a:cxn ang="0">
                    <a:pos x="3959" y="1887"/>
                  </a:cxn>
                  <a:cxn ang="0">
                    <a:pos x="3655" y="2032"/>
                  </a:cxn>
                  <a:cxn ang="0">
                    <a:pos x="3378" y="2165"/>
                  </a:cxn>
                  <a:cxn ang="0">
                    <a:pos x="3216" y="2241"/>
                  </a:cxn>
                  <a:cxn ang="0">
                    <a:pos x="3118" y="2286"/>
                  </a:cxn>
                  <a:cxn ang="0">
                    <a:pos x="3071" y="2303"/>
                  </a:cxn>
                  <a:cxn ang="0">
                    <a:pos x="2952" y="2333"/>
                  </a:cxn>
                  <a:cxn ang="0">
                    <a:pos x="2759" y="2380"/>
                  </a:cxn>
                  <a:cxn ang="0">
                    <a:pos x="2518" y="2438"/>
                  </a:cxn>
                  <a:cxn ang="0">
                    <a:pos x="2175" y="2521"/>
                  </a:cxn>
                  <a:cxn ang="0">
                    <a:pos x="1937" y="2577"/>
                  </a:cxn>
                  <a:cxn ang="0">
                    <a:pos x="1745" y="2624"/>
                  </a:cxn>
                  <a:cxn ang="0">
                    <a:pos x="1507" y="2660"/>
                  </a:cxn>
                  <a:cxn ang="0">
                    <a:pos x="1254" y="2645"/>
                  </a:cxn>
                  <a:cxn ang="0">
                    <a:pos x="1066" y="2596"/>
                  </a:cxn>
                  <a:cxn ang="0">
                    <a:pos x="975" y="2551"/>
                  </a:cxn>
                  <a:cxn ang="0">
                    <a:pos x="868" y="2481"/>
                  </a:cxn>
                  <a:cxn ang="0">
                    <a:pos x="711" y="2374"/>
                  </a:cxn>
                  <a:cxn ang="0">
                    <a:pos x="411" y="2154"/>
                  </a:cxn>
                  <a:cxn ang="0">
                    <a:pos x="257" y="2026"/>
                  </a:cxn>
                  <a:cxn ang="0">
                    <a:pos x="128" y="1904"/>
                  </a:cxn>
                  <a:cxn ang="0">
                    <a:pos x="38" y="1814"/>
                  </a:cxn>
                  <a:cxn ang="0">
                    <a:pos x="0" y="1729"/>
                  </a:cxn>
                  <a:cxn ang="0">
                    <a:pos x="17" y="1605"/>
                  </a:cxn>
                  <a:cxn ang="0">
                    <a:pos x="81" y="1457"/>
                  </a:cxn>
                  <a:cxn ang="0">
                    <a:pos x="206" y="1289"/>
                  </a:cxn>
                  <a:cxn ang="0">
                    <a:pos x="375" y="1103"/>
                  </a:cxn>
                  <a:cxn ang="0">
                    <a:pos x="562" y="919"/>
                  </a:cxn>
                  <a:cxn ang="0">
                    <a:pos x="739" y="757"/>
                  </a:cxn>
                  <a:cxn ang="0">
                    <a:pos x="877" y="637"/>
                  </a:cxn>
                  <a:cxn ang="0">
                    <a:pos x="928" y="596"/>
                  </a:cxn>
                  <a:cxn ang="0">
                    <a:pos x="1011" y="532"/>
                  </a:cxn>
                  <a:cxn ang="0">
                    <a:pos x="1164" y="430"/>
                  </a:cxn>
                  <a:cxn ang="0">
                    <a:pos x="1386" y="308"/>
                  </a:cxn>
                  <a:cxn ang="0">
                    <a:pos x="1675" y="186"/>
                  </a:cxn>
                  <a:cxn ang="0">
                    <a:pos x="2033" y="81"/>
                  </a:cxn>
                  <a:cxn ang="0">
                    <a:pos x="2454" y="13"/>
                  </a:cxn>
                </a:cxnLst>
                <a:rect l="0" t="0" r="r" b="b"/>
                <a:pathLst>
                  <a:path w="5053" h="2660">
                    <a:moveTo>
                      <a:pt x="2693" y="0"/>
                    </a:moveTo>
                    <a:lnTo>
                      <a:pt x="2814" y="2"/>
                    </a:lnTo>
                    <a:lnTo>
                      <a:pt x="2937" y="9"/>
                    </a:lnTo>
                    <a:lnTo>
                      <a:pt x="3061" y="19"/>
                    </a:lnTo>
                    <a:lnTo>
                      <a:pt x="3184" y="32"/>
                    </a:lnTo>
                    <a:lnTo>
                      <a:pt x="3308" y="49"/>
                    </a:lnTo>
                    <a:lnTo>
                      <a:pt x="3550" y="92"/>
                    </a:lnTo>
                    <a:lnTo>
                      <a:pt x="3667" y="118"/>
                    </a:lnTo>
                    <a:lnTo>
                      <a:pt x="3782" y="143"/>
                    </a:lnTo>
                    <a:lnTo>
                      <a:pt x="3895" y="171"/>
                    </a:lnTo>
                    <a:lnTo>
                      <a:pt x="4004" y="199"/>
                    </a:lnTo>
                    <a:lnTo>
                      <a:pt x="4106" y="229"/>
                    </a:lnTo>
                    <a:lnTo>
                      <a:pt x="4206" y="257"/>
                    </a:lnTo>
                    <a:lnTo>
                      <a:pt x="4297" y="286"/>
                    </a:lnTo>
                    <a:lnTo>
                      <a:pt x="4385" y="314"/>
                    </a:lnTo>
                    <a:lnTo>
                      <a:pt x="4466" y="340"/>
                    </a:lnTo>
                    <a:lnTo>
                      <a:pt x="4538" y="366"/>
                    </a:lnTo>
                    <a:lnTo>
                      <a:pt x="4604" y="389"/>
                    </a:lnTo>
                    <a:lnTo>
                      <a:pt x="4659" y="408"/>
                    </a:lnTo>
                    <a:lnTo>
                      <a:pt x="4706" y="427"/>
                    </a:lnTo>
                    <a:lnTo>
                      <a:pt x="4744" y="442"/>
                    </a:lnTo>
                    <a:lnTo>
                      <a:pt x="4772" y="453"/>
                    </a:lnTo>
                    <a:lnTo>
                      <a:pt x="4789" y="460"/>
                    </a:lnTo>
                    <a:lnTo>
                      <a:pt x="4796" y="462"/>
                    </a:lnTo>
                    <a:lnTo>
                      <a:pt x="4800" y="466"/>
                    </a:lnTo>
                    <a:lnTo>
                      <a:pt x="4813" y="474"/>
                    </a:lnTo>
                    <a:lnTo>
                      <a:pt x="4832" y="492"/>
                    </a:lnTo>
                    <a:lnTo>
                      <a:pt x="4855" y="511"/>
                    </a:lnTo>
                    <a:lnTo>
                      <a:pt x="4883" y="536"/>
                    </a:lnTo>
                    <a:lnTo>
                      <a:pt x="4910" y="566"/>
                    </a:lnTo>
                    <a:lnTo>
                      <a:pt x="4940" y="598"/>
                    </a:lnTo>
                    <a:lnTo>
                      <a:pt x="4968" y="633"/>
                    </a:lnTo>
                    <a:lnTo>
                      <a:pt x="4993" y="669"/>
                    </a:lnTo>
                    <a:lnTo>
                      <a:pt x="5013" y="707"/>
                    </a:lnTo>
                    <a:lnTo>
                      <a:pt x="5028" y="746"/>
                    </a:lnTo>
                    <a:lnTo>
                      <a:pt x="5047" y="829"/>
                    </a:lnTo>
                    <a:lnTo>
                      <a:pt x="5053" y="906"/>
                    </a:lnTo>
                    <a:lnTo>
                      <a:pt x="5049" y="981"/>
                    </a:lnTo>
                    <a:lnTo>
                      <a:pt x="5036" y="1049"/>
                    </a:lnTo>
                    <a:lnTo>
                      <a:pt x="5015" y="1115"/>
                    </a:lnTo>
                    <a:lnTo>
                      <a:pt x="4987" y="1177"/>
                    </a:lnTo>
                    <a:lnTo>
                      <a:pt x="4953" y="1235"/>
                    </a:lnTo>
                    <a:lnTo>
                      <a:pt x="4915" y="1289"/>
                    </a:lnTo>
                    <a:lnTo>
                      <a:pt x="4874" y="1338"/>
                    </a:lnTo>
                    <a:lnTo>
                      <a:pt x="4830" y="1383"/>
                    </a:lnTo>
                    <a:lnTo>
                      <a:pt x="4785" y="1425"/>
                    </a:lnTo>
                    <a:lnTo>
                      <a:pt x="4738" y="1462"/>
                    </a:lnTo>
                    <a:lnTo>
                      <a:pt x="4693" y="1496"/>
                    </a:lnTo>
                    <a:lnTo>
                      <a:pt x="4651" y="1526"/>
                    </a:lnTo>
                    <a:lnTo>
                      <a:pt x="4612" y="1551"/>
                    </a:lnTo>
                    <a:lnTo>
                      <a:pt x="4576" y="1573"/>
                    </a:lnTo>
                    <a:lnTo>
                      <a:pt x="4549" y="1590"/>
                    </a:lnTo>
                    <a:lnTo>
                      <a:pt x="4525" y="1605"/>
                    </a:lnTo>
                    <a:lnTo>
                      <a:pt x="4508" y="1615"/>
                    </a:lnTo>
                    <a:lnTo>
                      <a:pt x="4480" y="1628"/>
                    </a:lnTo>
                    <a:lnTo>
                      <a:pt x="4446" y="1647"/>
                    </a:lnTo>
                    <a:lnTo>
                      <a:pt x="4404" y="1669"/>
                    </a:lnTo>
                    <a:lnTo>
                      <a:pt x="4355" y="1692"/>
                    </a:lnTo>
                    <a:lnTo>
                      <a:pt x="4300" y="1720"/>
                    </a:lnTo>
                    <a:lnTo>
                      <a:pt x="4238" y="1750"/>
                    </a:lnTo>
                    <a:lnTo>
                      <a:pt x="4174" y="1782"/>
                    </a:lnTo>
                    <a:lnTo>
                      <a:pt x="4034" y="1850"/>
                    </a:lnTo>
                    <a:lnTo>
                      <a:pt x="3959" y="1887"/>
                    </a:lnTo>
                    <a:lnTo>
                      <a:pt x="3882" y="1923"/>
                    </a:lnTo>
                    <a:lnTo>
                      <a:pt x="3808" y="1959"/>
                    </a:lnTo>
                    <a:lnTo>
                      <a:pt x="3655" y="2032"/>
                    </a:lnTo>
                    <a:lnTo>
                      <a:pt x="3510" y="2100"/>
                    </a:lnTo>
                    <a:lnTo>
                      <a:pt x="3442" y="2132"/>
                    </a:lnTo>
                    <a:lnTo>
                      <a:pt x="3378" y="2165"/>
                    </a:lnTo>
                    <a:lnTo>
                      <a:pt x="3318" y="2192"/>
                    </a:lnTo>
                    <a:lnTo>
                      <a:pt x="3265" y="2218"/>
                    </a:lnTo>
                    <a:lnTo>
                      <a:pt x="3216" y="2241"/>
                    </a:lnTo>
                    <a:lnTo>
                      <a:pt x="3176" y="2261"/>
                    </a:lnTo>
                    <a:lnTo>
                      <a:pt x="3142" y="2276"/>
                    </a:lnTo>
                    <a:lnTo>
                      <a:pt x="3118" y="2286"/>
                    </a:lnTo>
                    <a:lnTo>
                      <a:pt x="3097" y="2297"/>
                    </a:lnTo>
                    <a:lnTo>
                      <a:pt x="3091" y="2299"/>
                    </a:lnTo>
                    <a:lnTo>
                      <a:pt x="3071" y="2303"/>
                    </a:lnTo>
                    <a:lnTo>
                      <a:pt x="3042" y="2310"/>
                    </a:lnTo>
                    <a:lnTo>
                      <a:pt x="3001" y="2321"/>
                    </a:lnTo>
                    <a:lnTo>
                      <a:pt x="2952" y="2333"/>
                    </a:lnTo>
                    <a:lnTo>
                      <a:pt x="2895" y="2346"/>
                    </a:lnTo>
                    <a:lnTo>
                      <a:pt x="2829" y="2363"/>
                    </a:lnTo>
                    <a:lnTo>
                      <a:pt x="2759" y="2380"/>
                    </a:lnTo>
                    <a:lnTo>
                      <a:pt x="2682" y="2397"/>
                    </a:lnTo>
                    <a:lnTo>
                      <a:pt x="2601" y="2417"/>
                    </a:lnTo>
                    <a:lnTo>
                      <a:pt x="2518" y="2438"/>
                    </a:lnTo>
                    <a:lnTo>
                      <a:pt x="2433" y="2459"/>
                    </a:lnTo>
                    <a:lnTo>
                      <a:pt x="2346" y="2479"/>
                    </a:lnTo>
                    <a:lnTo>
                      <a:pt x="2175" y="2521"/>
                    </a:lnTo>
                    <a:lnTo>
                      <a:pt x="2092" y="2541"/>
                    </a:lnTo>
                    <a:lnTo>
                      <a:pt x="2011" y="2560"/>
                    </a:lnTo>
                    <a:lnTo>
                      <a:pt x="1937" y="2577"/>
                    </a:lnTo>
                    <a:lnTo>
                      <a:pt x="1867" y="2594"/>
                    </a:lnTo>
                    <a:lnTo>
                      <a:pt x="1803" y="2609"/>
                    </a:lnTo>
                    <a:lnTo>
                      <a:pt x="1745" y="2624"/>
                    </a:lnTo>
                    <a:lnTo>
                      <a:pt x="1696" y="2635"/>
                    </a:lnTo>
                    <a:lnTo>
                      <a:pt x="1601" y="2652"/>
                    </a:lnTo>
                    <a:lnTo>
                      <a:pt x="1507" y="2660"/>
                    </a:lnTo>
                    <a:lnTo>
                      <a:pt x="1418" y="2660"/>
                    </a:lnTo>
                    <a:lnTo>
                      <a:pt x="1332" y="2656"/>
                    </a:lnTo>
                    <a:lnTo>
                      <a:pt x="1254" y="2645"/>
                    </a:lnTo>
                    <a:lnTo>
                      <a:pt x="1181" y="2630"/>
                    </a:lnTo>
                    <a:lnTo>
                      <a:pt x="1120" y="2613"/>
                    </a:lnTo>
                    <a:lnTo>
                      <a:pt x="1066" y="2596"/>
                    </a:lnTo>
                    <a:lnTo>
                      <a:pt x="1024" y="2579"/>
                    </a:lnTo>
                    <a:lnTo>
                      <a:pt x="994" y="2564"/>
                    </a:lnTo>
                    <a:lnTo>
                      <a:pt x="975" y="2551"/>
                    </a:lnTo>
                    <a:lnTo>
                      <a:pt x="947" y="2534"/>
                    </a:lnTo>
                    <a:lnTo>
                      <a:pt x="911" y="2511"/>
                    </a:lnTo>
                    <a:lnTo>
                      <a:pt x="868" y="2481"/>
                    </a:lnTo>
                    <a:lnTo>
                      <a:pt x="819" y="2449"/>
                    </a:lnTo>
                    <a:lnTo>
                      <a:pt x="766" y="2412"/>
                    </a:lnTo>
                    <a:lnTo>
                      <a:pt x="711" y="2374"/>
                    </a:lnTo>
                    <a:lnTo>
                      <a:pt x="592" y="2288"/>
                    </a:lnTo>
                    <a:lnTo>
                      <a:pt x="530" y="2244"/>
                    </a:lnTo>
                    <a:lnTo>
                      <a:pt x="411" y="2154"/>
                    </a:lnTo>
                    <a:lnTo>
                      <a:pt x="355" y="2109"/>
                    </a:lnTo>
                    <a:lnTo>
                      <a:pt x="304" y="2066"/>
                    </a:lnTo>
                    <a:lnTo>
                      <a:pt x="257" y="2026"/>
                    </a:lnTo>
                    <a:lnTo>
                      <a:pt x="217" y="1987"/>
                    </a:lnTo>
                    <a:lnTo>
                      <a:pt x="170" y="1942"/>
                    </a:lnTo>
                    <a:lnTo>
                      <a:pt x="128" y="1904"/>
                    </a:lnTo>
                    <a:lnTo>
                      <a:pt x="91" y="1870"/>
                    </a:lnTo>
                    <a:lnTo>
                      <a:pt x="62" y="1842"/>
                    </a:lnTo>
                    <a:lnTo>
                      <a:pt x="38" y="1814"/>
                    </a:lnTo>
                    <a:lnTo>
                      <a:pt x="19" y="1786"/>
                    </a:lnTo>
                    <a:lnTo>
                      <a:pt x="6" y="1759"/>
                    </a:lnTo>
                    <a:lnTo>
                      <a:pt x="0" y="1729"/>
                    </a:lnTo>
                    <a:lnTo>
                      <a:pt x="0" y="1694"/>
                    </a:lnTo>
                    <a:lnTo>
                      <a:pt x="4" y="1654"/>
                    </a:lnTo>
                    <a:lnTo>
                      <a:pt x="17" y="1605"/>
                    </a:lnTo>
                    <a:lnTo>
                      <a:pt x="34" y="1549"/>
                    </a:lnTo>
                    <a:lnTo>
                      <a:pt x="53" y="1506"/>
                    </a:lnTo>
                    <a:lnTo>
                      <a:pt x="81" y="1457"/>
                    </a:lnTo>
                    <a:lnTo>
                      <a:pt x="115" y="1404"/>
                    </a:lnTo>
                    <a:lnTo>
                      <a:pt x="157" y="1348"/>
                    </a:lnTo>
                    <a:lnTo>
                      <a:pt x="206" y="1289"/>
                    </a:lnTo>
                    <a:lnTo>
                      <a:pt x="257" y="1227"/>
                    </a:lnTo>
                    <a:lnTo>
                      <a:pt x="315" y="1165"/>
                    </a:lnTo>
                    <a:lnTo>
                      <a:pt x="375" y="1103"/>
                    </a:lnTo>
                    <a:lnTo>
                      <a:pt x="436" y="1039"/>
                    </a:lnTo>
                    <a:lnTo>
                      <a:pt x="498" y="979"/>
                    </a:lnTo>
                    <a:lnTo>
                      <a:pt x="562" y="919"/>
                    </a:lnTo>
                    <a:lnTo>
                      <a:pt x="624" y="861"/>
                    </a:lnTo>
                    <a:lnTo>
                      <a:pt x="681" y="806"/>
                    </a:lnTo>
                    <a:lnTo>
                      <a:pt x="739" y="757"/>
                    </a:lnTo>
                    <a:lnTo>
                      <a:pt x="790" y="712"/>
                    </a:lnTo>
                    <a:lnTo>
                      <a:pt x="836" y="671"/>
                    </a:lnTo>
                    <a:lnTo>
                      <a:pt x="877" y="637"/>
                    </a:lnTo>
                    <a:lnTo>
                      <a:pt x="911" y="611"/>
                    </a:lnTo>
                    <a:lnTo>
                      <a:pt x="915" y="607"/>
                    </a:lnTo>
                    <a:lnTo>
                      <a:pt x="928" y="596"/>
                    </a:lnTo>
                    <a:lnTo>
                      <a:pt x="947" y="581"/>
                    </a:lnTo>
                    <a:lnTo>
                      <a:pt x="975" y="558"/>
                    </a:lnTo>
                    <a:lnTo>
                      <a:pt x="1011" y="532"/>
                    </a:lnTo>
                    <a:lnTo>
                      <a:pt x="1054" y="500"/>
                    </a:lnTo>
                    <a:lnTo>
                      <a:pt x="1105" y="466"/>
                    </a:lnTo>
                    <a:lnTo>
                      <a:pt x="1164" y="430"/>
                    </a:lnTo>
                    <a:lnTo>
                      <a:pt x="1230" y="391"/>
                    </a:lnTo>
                    <a:lnTo>
                      <a:pt x="1305" y="351"/>
                    </a:lnTo>
                    <a:lnTo>
                      <a:pt x="1386" y="308"/>
                    </a:lnTo>
                    <a:lnTo>
                      <a:pt x="1475" y="267"/>
                    </a:lnTo>
                    <a:lnTo>
                      <a:pt x="1571" y="227"/>
                    </a:lnTo>
                    <a:lnTo>
                      <a:pt x="1675" y="186"/>
                    </a:lnTo>
                    <a:lnTo>
                      <a:pt x="1788" y="150"/>
                    </a:lnTo>
                    <a:lnTo>
                      <a:pt x="1907" y="113"/>
                    </a:lnTo>
                    <a:lnTo>
                      <a:pt x="2033" y="81"/>
                    </a:lnTo>
                    <a:lnTo>
                      <a:pt x="2167" y="54"/>
                    </a:lnTo>
                    <a:lnTo>
                      <a:pt x="2307" y="30"/>
                    </a:lnTo>
                    <a:lnTo>
                      <a:pt x="2454" y="13"/>
                    </a:lnTo>
                    <a:lnTo>
                      <a:pt x="2571" y="4"/>
                    </a:lnTo>
                    <a:lnTo>
                      <a:pt x="2693" y="0"/>
                    </a:lnTo>
                    <a:close/>
                  </a:path>
                </a:pathLst>
              </a:custGeom>
              <a:gradFill flip="none" rotWithShape="1">
                <a:gsLst>
                  <a:gs pos="0">
                    <a:srgbClr val="EFDF09">
                      <a:shade val="30000"/>
                      <a:satMod val="115000"/>
                    </a:srgbClr>
                  </a:gs>
                  <a:gs pos="50000">
                    <a:srgbClr val="EFDF09">
                      <a:shade val="67500"/>
                      <a:satMod val="115000"/>
                    </a:srgbClr>
                  </a:gs>
                  <a:gs pos="100000">
                    <a:srgbClr val="EFDF09">
                      <a:shade val="100000"/>
                      <a:satMod val="115000"/>
                    </a:srgbClr>
                  </a:gs>
                </a:gsLst>
                <a:lin ang="108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8"/>
              <p:cNvSpPr>
                <a:spLocks/>
              </p:cNvSpPr>
              <p:nvPr/>
            </p:nvSpPr>
            <p:spPr bwMode="auto">
              <a:xfrm>
                <a:off x="4341850" y="3567610"/>
                <a:ext cx="2997840" cy="1662313"/>
              </a:xfrm>
              <a:custGeom>
                <a:avLst/>
                <a:gdLst/>
                <a:ahLst/>
                <a:cxnLst>
                  <a:cxn ang="0">
                    <a:pos x="2442" y="2"/>
                  </a:cxn>
                  <a:cxn ang="0">
                    <a:pos x="2672" y="19"/>
                  </a:cxn>
                  <a:cxn ang="0">
                    <a:pos x="2902" y="51"/>
                  </a:cxn>
                  <a:cxn ang="0">
                    <a:pos x="3125" y="94"/>
                  </a:cxn>
                  <a:cxn ang="0">
                    <a:pos x="3338" y="143"/>
                  </a:cxn>
                  <a:cxn ang="0">
                    <a:pos x="3534" y="197"/>
                  </a:cxn>
                  <a:cxn ang="0">
                    <a:pos x="3710" y="250"/>
                  </a:cxn>
                  <a:cxn ang="0">
                    <a:pos x="3862" y="301"/>
                  </a:cxn>
                  <a:cxn ang="0">
                    <a:pos x="3983" y="344"/>
                  </a:cxn>
                  <a:cxn ang="0">
                    <a:pos x="4068" y="376"/>
                  </a:cxn>
                  <a:cxn ang="0">
                    <a:pos x="4113" y="393"/>
                  </a:cxn>
                  <a:cxn ang="0">
                    <a:pos x="2555" y="1867"/>
                  </a:cxn>
                  <a:cxn ang="0">
                    <a:pos x="2533" y="1876"/>
                  </a:cxn>
                  <a:cxn ang="0">
                    <a:pos x="2476" y="1899"/>
                  </a:cxn>
                  <a:cxn ang="0">
                    <a:pos x="2387" y="1934"/>
                  </a:cxn>
                  <a:cxn ang="0">
                    <a:pos x="2274" y="1979"/>
                  </a:cxn>
                  <a:cxn ang="0">
                    <a:pos x="2144" y="2028"/>
                  </a:cxn>
                  <a:cxn ang="0">
                    <a:pos x="1865" y="2130"/>
                  </a:cxn>
                  <a:cxn ang="0">
                    <a:pos x="1665" y="2199"/>
                  </a:cxn>
                  <a:cxn ang="0">
                    <a:pos x="1550" y="2235"/>
                  </a:cxn>
                  <a:cxn ang="0">
                    <a:pos x="1456" y="2261"/>
                  </a:cxn>
                  <a:cxn ang="0">
                    <a:pos x="1292" y="2284"/>
                  </a:cxn>
                  <a:cxn ang="0">
                    <a:pos x="1143" y="2280"/>
                  </a:cxn>
                  <a:cxn ang="0">
                    <a:pos x="1016" y="2258"/>
                  </a:cxn>
                  <a:cxn ang="0">
                    <a:pos x="916" y="2229"/>
                  </a:cxn>
                  <a:cxn ang="0">
                    <a:pos x="854" y="2201"/>
                  </a:cxn>
                  <a:cxn ang="0">
                    <a:pos x="809" y="2173"/>
                  </a:cxn>
                  <a:cxn ang="0">
                    <a:pos x="735" y="2122"/>
                  </a:cxn>
                  <a:cxn ang="0">
                    <a:pos x="639" y="2058"/>
                  </a:cxn>
                  <a:cxn ang="0">
                    <a:pos x="420" y="1899"/>
                  </a:cxn>
                  <a:cxn ang="0">
                    <a:pos x="315" y="1818"/>
                  </a:cxn>
                  <a:cxn ang="0">
                    <a:pos x="224" y="1739"/>
                  </a:cxn>
                  <a:cxn ang="0">
                    <a:pos x="143" y="1664"/>
                  </a:cxn>
                  <a:cxn ang="0">
                    <a:pos x="73" y="1598"/>
                  </a:cxn>
                  <a:cxn ang="0">
                    <a:pos x="26" y="1547"/>
                  </a:cxn>
                  <a:cxn ang="0">
                    <a:pos x="3" y="1494"/>
                  </a:cxn>
                  <a:cxn ang="0">
                    <a:pos x="3" y="1425"/>
                  </a:cxn>
                  <a:cxn ang="0">
                    <a:pos x="30" y="1329"/>
                  </a:cxn>
                  <a:cxn ang="0">
                    <a:pos x="73" y="1246"/>
                  </a:cxn>
                  <a:cxn ang="0">
                    <a:pos x="145" y="1145"/>
                  </a:cxn>
                  <a:cxn ang="0">
                    <a:pos x="239" y="1034"/>
                  </a:cxn>
                  <a:cxn ang="0">
                    <a:pos x="347" y="921"/>
                  </a:cxn>
                  <a:cxn ang="0">
                    <a:pos x="460" y="810"/>
                  </a:cxn>
                  <a:cxn ang="0">
                    <a:pos x="571" y="705"/>
                  </a:cxn>
                  <a:cxn ang="0">
                    <a:pos x="671" y="618"/>
                  </a:cxn>
                  <a:cxn ang="0">
                    <a:pos x="752" y="549"/>
                  </a:cxn>
                  <a:cxn ang="0">
                    <a:pos x="786" y="519"/>
                  </a:cxn>
                  <a:cxn ang="0">
                    <a:pos x="820" y="491"/>
                  </a:cxn>
                  <a:cxn ang="0">
                    <a:pos x="886" y="440"/>
                  </a:cxn>
                  <a:cxn ang="0">
                    <a:pos x="988" y="374"/>
                  </a:cxn>
                  <a:cxn ang="0">
                    <a:pos x="1120" y="299"/>
                  </a:cxn>
                  <a:cxn ang="0">
                    <a:pos x="1284" y="220"/>
                  </a:cxn>
                  <a:cxn ang="0">
                    <a:pos x="1482" y="145"/>
                  </a:cxn>
                  <a:cxn ang="0">
                    <a:pos x="1710" y="79"/>
                  </a:cxn>
                  <a:cxn ang="0">
                    <a:pos x="1967" y="28"/>
                  </a:cxn>
                  <a:cxn ang="0">
                    <a:pos x="2218" y="2"/>
                  </a:cxn>
                </a:cxnLst>
                <a:rect l="0" t="0" r="r" b="b"/>
                <a:pathLst>
                  <a:path w="4119" h="2284">
                    <a:moveTo>
                      <a:pt x="2329" y="0"/>
                    </a:moveTo>
                    <a:lnTo>
                      <a:pt x="2442" y="2"/>
                    </a:lnTo>
                    <a:lnTo>
                      <a:pt x="2557" y="9"/>
                    </a:lnTo>
                    <a:lnTo>
                      <a:pt x="2672" y="19"/>
                    </a:lnTo>
                    <a:lnTo>
                      <a:pt x="2787" y="34"/>
                    </a:lnTo>
                    <a:lnTo>
                      <a:pt x="2902" y="51"/>
                    </a:lnTo>
                    <a:lnTo>
                      <a:pt x="3014" y="71"/>
                    </a:lnTo>
                    <a:lnTo>
                      <a:pt x="3125" y="94"/>
                    </a:lnTo>
                    <a:lnTo>
                      <a:pt x="3234" y="118"/>
                    </a:lnTo>
                    <a:lnTo>
                      <a:pt x="3338" y="143"/>
                    </a:lnTo>
                    <a:lnTo>
                      <a:pt x="3438" y="171"/>
                    </a:lnTo>
                    <a:lnTo>
                      <a:pt x="3534" y="197"/>
                    </a:lnTo>
                    <a:lnTo>
                      <a:pt x="3625" y="224"/>
                    </a:lnTo>
                    <a:lnTo>
                      <a:pt x="3710" y="250"/>
                    </a:lnTo>
                    <a:lnTo>
                      <a:pt x="3789" y="276"/>
                    </a:lnTo>
                    <a:lnTo>
                      <a:pt x="3862" y="301"/>
                    </a:lnTo>
                    <a:lnTo>
                      <a:pt x="3928" y="323"/>
                    </a:lnTo>
                    <a:lnTo>
                      <a:pt x="3983" y="344"/>
                    </a:lnTo>
                    <a:lnTo>
                      <a:pt x="4030" y="361"/>
                    </a:lnTo>
                    <a:lnTo>
                      <a:pt x="4068" y="376"/>
                    </a:lnTo>
                    <a:lnTo>
                      <a:pt x="4096" y="387"/>
                    </a:lnTo>
                    <a:lnTo>
                      <a:pt x="4113" y="393"/>
                    </a:lnTo>
                    <a:lnTo>
                      <a:pt x="4119" y="395"/>
                    </a:lnTo>
                    <a:lnTo>
                      <a:pt x="2555" y="1867"/>
                    </a:lnTo>
                    <a:lnTo>
                      <a:pt x="2548" y="1870"/>
                    </a:lnTo>
                    <a:lnTo>
                      <a:pt x="2533" y="1876"/>
                    </a:lnTo>
                    <a:lnTo>
                      <a:pt x="2508" y="1887"/>
                    </a:lnTo>
                    <a:lnTo>
                      <a:pt x="2476" y="1899"/>
                    </a:lnTo>
                    <a:lnTo>
                      <a:pt x="2433" y="1914"/>
                    </a:lnTo>
                    <a:lnTo>
                      <a:pt x="2387" y="1934"/>
                    </a:lnTo>
                    <a:lnTo>
                      <a:pt x="2331" y="1955"/>
                    </a:lnTo>
                    <a:lnTo>
                      <a:pt x="2274" y="1979"/>
                    </a:lnTo>
                    <a:lnTo>
                      <a:pt x="2210" y="2002"/>
                    </a:lnTo>
                    <a:lnTo>
                      <a:pt x="2144" y="2028"/>
                    </a:lnTo>
                    <a:lnTo>
                      <a:pt x="2076" y="2053"/>
                    </a:lnTo>
                    <a:lnTo>
                      <a:pt x="1865" y="2130"/>
                    </a:lnTo>
                    <a:lnTo>
                      <a:pt x="1729" y="2177"/>
                    </a:lnTo>
                    <a:lnTo>
                      <a:pt x="1665" y="2199"/>
                    </a:lnTo>
                    <a:lnTo>
                      <a:pt x="1605" y="2218"/>
                    </a:lnTo>
                    <a:lnTo>
                      <a:pt x="1550" y="2235"/>
                    </a:lnTo>
                    <a:lnTo>
                      <a:pt x="1499" y="2250"/>
                    </a:lnTo>
                    <a:lnTo>
                      <a:pt x="1456" y="2261"/>
                    </a:lnTo>
                    <a:lnTo>
                      <a:pt x="1373" y="2276"/>
                    </a:lnTo>
                    <a:lnTo>
                      <a:pt x="1292" y="2284"/>
                    </a:lnTo>
                    <a:lnTo>
                      <a:pt x="1216" y="2284"/>
                    </a:lnTo>
                    <a:lnTo>
                      <a:pt x="1143" y="2280"/>
                    </a:lnTo>
                    <a:lnTo>
                      <a:pt x="1075" y="2269"/>
                    </a:lnTo>
                    <a:lnTo>
                      <a:pt x="1016" y="2258"/>
                    </a:lnTo>
                    <a:lnTo>
                      <a:pt x="960" y="2243"/>
                    </a:lnTo>
                    <a:lnTo>
                      <a:pt x="916" y="2229"/>
                    </a:lnTo>
                    <a:lnTo>
                      <a:pt x="880" y="2214"/>
                    </a:lnTo>
                    <a:lnTo>
                      <a:pt x="854" y="2201"/>
                    </a:lnTo>
                    <a:lnTo>
                      <a:pt x="835" y="2190"/>
                    </a:lnTo>
                    <a:lnTo>
                      <a:pt x="809" y="2173"/>
                    </a:lnTo>
                    <a:lnTo>
                      <a:pt x="775" y="2149"/>
                    </a:lnTo>
                    <a:lnTo>
                      <a:pt x="735" y="2122"/>
                    </a:lnTo>
                    <a:lnTo>
                      <a:pt x="688" y="2092"/>
                    </a:lnTo>
                    <a:lnTo>
                      <a:pt x="639" y="2058"/>
                    </a:lnTo>
                    <a:lnTo>
                      <a:pt x="586" y="2021"/>
                    </a:lnTo>
                    <a:lnTo>
                      <a:pt x="420" y="1899"/>
                    </a:lnTo>
                    <a:lnTo>
                      <a:pt x="367" y="1859"/>
                    </a:lnTo>
                    <a:lnTo>
                      <a:pt x="315" y="1818"/>
                    </a:lnTo>
                    <a:lnTo>
                      <a:pt x="266" y="1778"/>
                    </a:lnTo>
                    <a:lnTo>
                      <a:pt x="224" y="1739"/>
                    </a:lnTo>
                    <a:lnTo>
                      <a:pt x="186" y="1705"/>
                    </a:lnTo>
                    <a:lnTo>
                      <a:pt x="143" y="1664"/>
                    </a:lnTo>
                    <a:lnTo>
                      <a:pt x="105" y="1628"/>
                    </a:lnTo>
                    <a:lnTo>
                      <a:pt x="73" y="1598"/>
                    </a:lnTo>
                    <a:lnTo>
                      <a:pt x="45" y="1573"/>
                    </a:lnTo>
                    <a:lnTo>
                      <a:pt x="26" y="1547"/>
                    </a:lnTo>
                    <a:lnTo>
                      <a:pt x="11" y="1521"/>
                    </a:lnTo>
                    <a:lnTo>
                      <a:pt x="3" y="1494"/>
                    </a:lnTo>
                    <a:lnTo>
                      <a:pt x="0" y="1461"/>
                    </a:lnTo>
                    <a:lnTo>
                      <a:pt x="3" y="1425"/>
                    </a:lnTo>
                    <a:lnTo>
                      <a:pt x="13" y="1382"/>
                    </a:lnTo>
                    <a:lnTo>
                      <a:pt x="30" y="1329"/>
                    </a:lnTo>
                    <a:lnTo>
                      <a:pt x="47" y="1288"/>
                    </a:lnTo>
                    <a:lnTo>
                      <a:pt x="73" y="1246"/>
                    </a:lnTo>
                    <a:lnTo>
                      <a:pt x="105" y="1197"/>
                    </a:lnTo>
                    <a:lnTo>
                      <a:pt x="145" y="1145"/>
                    </a:lnTo>
                    <a:lnTo>
                      <a:pt x="190" y="1092"/>
                    </a:lnTo>
                    <a:lnTo>
                      <a:pt x="239" y="1034"/>
                    </a:lnTo>
                    <a:lnTo>
                      <a:pt x="292" y="979"/>
                    </a:lnTo>
                    <a:lnTo>
                      <a:pt x="347" y="921"/>
                    </a:lnTo>
                    <a:lnTo>
                      <a:pt x="403" y="865"/>
                    </a:lnTo>
                    <a:lnTo>
                      <a:pt x="460" y="810"/>
                    </a:lnTo>
                    <a:lnTo>
                      <a:pt x="516" y="756"/>
                    </a:lnTo>
                    <a:lnTo>
                      <a:pt x="571" y="705"/>
                    </a:lnTo>
                    <a:lnTo>
                      <a:pt x="622" y="658"/>
                    </a:lnTo>
                    <a:lnTo>
                      <a:pt x="671" y="618"/>
                    </a:lnTo>
                    <a:lnTo>
                      <a:pt x="713" y="579"/>
                    </a:lnTo>
                    <a:lnTo>
                      <a:pt x="752" y="549"/>
                    </a:lnTo>
                    <a:lnTo>
                      <a:pt x="782" y="524"/>
                    </a:lnTo>
                    <a:lnTo>
                      <a:pt x="786" y="519"/>
                    </a:lnTo>
                    <a:lnTo>
                      <a:pt x="799" y="509"/>
                    </a:lnTo>
                    <a:lnTo>
                      <a:pt x="820" y="491"/>
                    </a:lnTo>
                    <a:lnTo>
                      <a:pt x="850" y="468"/>
                    </a:lnTo>
                    <a:lnTo>
                      <a:pt x="886" y="440"/>
                    </a:lnTo>
                    <a:lnTo>
                      <a:pt x="933" y="410"/>
                    </a:lnTo>
                    <a:lnTo>
                      <a:pt x="988" y="374"/>
                    </a:lnTo>
                    <a:lnTo>
                      <a:pt x="1050" y="338"/>
                    </a:lnTo>
                    <a:lnTo>
                      <a:pt x="1120" y="299"/>
                    </a:lnTo>
                    <a:lnTo>
                      <a:pt x="1199" y="261"/>
                    </a:lnTo>
                    <a:lnTo>
                      <a:pt x="1284" y="220"/>
                    </a:lnTo>
                    <a:lnTo>
                      <a:pt x="1380" y="182"/>
                    </a:lnTo>
                    <a:lnTo>
                      <a:pt x="1482" y="145"/>
                    </a:lnTo>
                    <a:lnTo>
                      <a:pt x="1590" y="109"/>
                    </a:lnTo>
                    <a:lnTo>
                      <a:pt x="1710" y="79"/>
                    </a:lnTo>
                    <a:lnTo>
                      <a:pt x="1833" y="51"/>
                    </a:lnTo>
                    <a:lnTo>
                      <a:pt x="1967" y="28"/>
                    </a:lnTo>
                    <a:lnTo>
                      <a:pt x="2108" y="11"/>
                    </a:lnTo>
                    <a:lnTo>
                      <a:pt x="2218" y="2"/>
                    </a:lnTo>
                    <a:lnTo>
                      <a:pt x="2329" y="0"/>
                    </a:lnTo>
                    <a:close/>
                  </a:path>
                </a:pathLst>
              </a:custGeom>
              <a:gradFill flip="none" rotWithShape="1">
                <a:gsLst>
                  <a:gs pos="0">
                    <a:srgbClr val="FAF224">
                      <a:shade val="30000"/>
                      <a:satMod val="115000"/>
                      <a:alpha val="48000"/>
                    </a:srgbClr>
                  </a:gs>
                  <a:gs pos="50000">
                    <a:srgbClr val="FAF224">
                      <a:shade val="67500"/>
                      <a:satMod val="115000"/>
                    </a:srgbClr>
                  </a:gs>
                  <a:gs pos="100000">
                    <a:srgbClr val="FAF224">
                      <a:shade val="100000"/>
                      <a:satMod val="115000"/>
                    </a:srgbClr>
                  </a:gs>
                </a:gsLst>
                <a:lin ang="135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9"/>
              <p:cNvSpPr>
                <a:spLocks/>
              </p:cNvSpPr>
              <p:nvPr/>
            </p:nvSpPr>
            <p:spPr bwMode="auto">
              <a:xfrm>
                <a:off x="4249419" y="3406037"/>
                <a:ext cx="3555341" cy="1344989"/>
              </a:xfrm>
              <a:custGeom>
                <a:avLst/>
                <a:gdLst/>
                <a:ahLst/>
                <a:cxnLst>
                  <a:cxn ang="0">
                    <a:pos x="2918" y="8"/>
                  </a:cxn>
                  <a:cxn ang="0">
                    <a:pos x="3286" y="49"/>
                  </a:cxn>
                  <a:cxn ang="0">
                    <a:pos x="3644" y="115"/>
                  </a:cxn>
                  <a:cxn ang="0">
                    <a:pos x="3978" y="196"/>
                  </a:cxn>
                  <a:cxn ang="0">
                    <a:pos x="4272" y="284"/>
                  </a:cxn>
                  <a:cxn ang="0">
                    <a:pos x="4510" y="361"/>
                  </a:cxn>
                  <a:cxn ang="0">
                    <a:pos x="4678" y="423"/>
                  </a:cxn>
                  <a:cxn ang="0">
                    <a:pos x="4759" y="455"/>
                  </a:cxn>
                  <a:cxn ang="0">
                    <a:pos x="4778" y="468"/>
                  </a:cxn>
                  <a:cxn ang="0">
                    <a:pos x="4836" y="515"/>
                  </a:cxn>
                  <a:cxn ang="0">
                    <a:pos x="4838" y="523"/>
                  </a:cxn>
                  <a:cxn ang="0">
                    <a:pos x="4804" y="496"/>
                  </a:cxn>
                  <a:cxn ang="0">
                    <a:pos x="4753" y="476"/>
                  </a:cxn>
                  <a:cxn ang="0">
                    <a:pos x="4612" y="423"/>
                  </a:cxn>
                  <a:cxn ang="0">
                    <a:pos x="4395" y="348"/>
                  </a:cxn>
                  <a:cxn ang="0">
                    <a:pos x="4118" y="265"/>
                  </a:cxn>
                  <a:cxn ang="0">
                    <a:pos x="3797" y="179"/>
                  </a:cxn>
                  <a:cxn ang="0">
                    <a:pos x="3322" y="85"/>
                  </a:cxn>
                  <a:cxn ang="0">
                    <a:pos x="2954" y="45"/>
                  </a:cxn>
                  <a:cxn ang="0">
                    <a:pos x="2592" y="40"/>
                  </a:cxn>
                  <a:cxn ang="0">
                    <a:pos x="2173" y="94"/>
                  </a:cxn>
                  <a:cxn ang="0">
                    <a:pos x="1781" y="194"/>
                  </a:cxn>
                  <a:cxn ang="0">
                    <a:pos x="1462" y="320"/>
                  </a:cxn>
                  <a:cxn ang="0">
                    <a:pos x="1217" y="449"/>
                  </a:cxn>
                  <a:cxn ang="0">
                    <a:pos x="1049" y="557"/>
                  </a:cxn>
                  <a:cxn ang="0">
                    <a:pos x="958" y="630"/>
                  </a:cxn>
                  <a:cxn ang="0">
                    <a:pos x="906" y="671"/>
                  </a:cxn>
                  <a:cxn ang="0">
                    <a:pos x="768" y="790"/>
                  </a:cxn>
                  <a:cxn ang="0">
                    <a:pos x="591" y="951"/>
                  </a:cxn>
                  <a:cxn ang="0">
                    <a:pos x="347" y="1196"/>
                  </a:cxn>
                  <a:cxn ang="0">
                    <a:pos x="191" y="1378"/>
                  </a:cxn>
                  <a:cxn ang="0">
                    <a:pos x="87" y="1536"/>
                  </a:cxn>
                  <a:cxn ang="0">
                    <a:pos x="42" y="1677"/>
                  </a:cxn>
                  <a:cxn ang="0">
                    <a:pos x="47" y="1773"/>
                  </a:cxn>
                  <a:cxn ang="0">
                    <a:pos x="98" y="1848"/>
                  </a:cxn>
                  <a:cxn ang="0">
                    <a:pos x="30" y="1775"/>
                  </a:cxn>
                  <a:cxn ang="0">
                    <a:pos x="0" y="1701"/>
                  </a:cxn>
                  <a:cxn ang="0">
                    <a:pos x="17" y="1592"/>
                  </a:cxn>
                  <a:cxn ang="0">
                    <a:pos x="76" y="1448"/>
                  </a:cxn>
                  <a:cxn ang="0">
                    <a:pos x="202" y="1282"/>
                  </a:cxn>
                  <a:cxn ang="0">
                    <a:pos x="370" y="1096"/>
                  </a:cxn>
                  <a:cxn ang="0">
                    <a:pos x="617" y="854"/>
                  </a:cxn>
                  <a:cxn ang="0">
                    <a:pos x="783" y="707"/>
                  </a:cxn>
                  <a:cxn ang="0">
                    <a:pos x="902" y="607"/>
                  </a:cxn>
                  <a:cxn ang="0">
                    <a:pos x="966" y="555"/>
                  </a:cxn>
                  <a:cxn ang="0">
                    <a:pos x="1219" y="387"/>
                  </a:cxn>
                  <a:cxn ang="0">
                    <a:pos x="1464" y="265"/>
                  </a:cxn>
                  <a:cxn ang="0">
                    <a:pos x="1775" y="147"/>
                  </a:cxn>
                  <a:cxn ang="0">
                    <a:pos x="2150" y="53"/>
                  </a:cxn>
                  <a:cxn ang="0">
                    <a:pos x="2554" y="4"/>
                  </a:cxn>
                </a:cxnLst>
                <a:rect l="0" t="0" r="r" b="b"/>
                <a:pathLst>
                  <a:path w="4885" h="1848">
                    <a:moveTo>
                      <a:pt x="2673" y="0"/>
                    </a:moveTo>
                    <a:lnTo>
                      <a:pt x="2794" y="2"/>
                    </a:lnTo>
                    <a:lnTo>
                      <a:pt x="2918" y="8"/>
                    </a:lnTo>
                    <a:lnTo>
                      <a:pt x="3039" y="17"/>
                    </a:lnTo>
                    <a:lnTo>
                      <a:pt x="3163" y="32"/>
                    </a:lnTo>
                    <a:lnTo>
                      <a:pt x="3286" y="49"/>
                    </a:lnTo>
                    <a:lnTo>
                      <a:pt x="3408" y="68"/>
                    </a:lnTo>
                    <a:lnTo>
                      <a:pt x="3527" y="92"/>
                    </a:lnTo>
                    <a:lnTo>
                      <a:pt x="3644" y="115"/>
                    </a:lnTo>
                    <a:lnTo>
                      <a:pt x="3759" y="141"/>
                    </a:lnTo>
                    <a:lnTo>
                      <a:pt x="3869" y="169"/>
                    </a:lnTo>
                    <a:lnTo>
                      <a:pt x="3978" y="196"/>
                    </a:lnTo>
                    <a:lnTo>
                      <a:pt x="4080" y="226"/>
                    </a:lnTo>
                    <a:lnTo>
                      <a:pt x="4178" y="254"/>
                    </a:lnTo>
                    <a:lnTo>
                      <a:pt x="4272" y="284"/>
                    </a:lnTo>
                    <a:lnTo>
                      <a:pt x="4357" y="310"/>
                    </a:lnTo>
                    <a:lnTo>
                      <a:pt x="4438" y="337"/>
                    </a:lnTo>
                    <a:lnTo>
                      <a:pt x="4510" y="361"/>
                    </a:lnTo>
                    <a:lnTo>
                      <a:pt x="4574" y="384"/>
                    </a:lnTo>
                    <a:lnTo>
                      <a:pt x="4629" y="406"/>
                    </a:lnTo>
                    <a:lnTo>
                      <a:pt x="4678" y="423"/>
                    </a:lnTo>
                    <a:lnTo>
                      <a:pt x="4714" y="438"/>
                    </a:lnTo>
                    <a:lnTo>
                      <a:pt x="4742" y="449"/>
                    </a:lnTo>
                    <a:lnTo>
                      <a:pt x="4759" y="455"/>
                    </a:lnTo>
                    <a:lnTo>
                      <a:pt x="4766" y="457"/>
                    </a:lnTo>
                    <a:lnTo>
                      <a:pt x="4770" y="459"/>
                    </a:lnTo>
                    <a:lnTo>
                      <a:pt x="4778" y="468"/>
                    </a:lnTo>
                    <a:lnTo>
                      <a:pt x="4793" y="481"/>
                    </a:lnTo>
                    <a:lnTo>
                      <a:pt x="4812" y="496"/>
                    </a:lnTo>
                    <a:lnTo>
                      <a:pt x="4836" y="515"/>
                    </a:lnTo>
                    <a:lnTo>
                      <a:pt x="4885" y="564"/>
                    </a:lnTo>
                    <a:lnTo>
                      <a:pt x="4859" y="540"/>
                    </a:lnTo>
                    <a:lnTo>
                      <a:pt x="4838" y="523"/>
                    </a:lnTo>
                    <a:lnTo>
                      <a:pt x="4819" y="508"/>
                    </a:lnTo>
                    <a:lnTo>
                      <a:pt x="4808" y="500"/>
                    </a:lnTo>
                    <a:lnTo>
                      <a:pt x="4804" y="496"/>
                    </a:lnTo>
                    <a:lnTo>
                      <a:pt x="4797" y="493"/>
                    </a:lnTo>
                    <a:lnTo>
                      <a:pt x="4780" y="487"/>
                    </a:lnTo>
                    <a:lnTo>
                      <a:pt x="4753" y="476"/>
                    </a:lnTo>
                    <a:lnTo>
                      <a:pt x="4717" y="461"/>
                    </a:lnTo>
                    <a:lnTo>
                      <a:pt x="4668" y="444"/>
                    </a:lnTo>
                    <a:lnTo>
                      <a:pt x="4612" y="423"/>
                    </a:lnTo>
                    <a:lnTo>
                      <a:pt x="4548" y="399"/>
                    </a:lnTo>
                    <a:lnTo>
                      <a:pt x="4476" y="376"/>
                    </a:lnTo>
                    <a:lnTo>
                      <a:pt x="4395" y="348"/>
                    </a:lnTo>
                    <a:lnTo>
                      <a:pt x="4310" y="320"/>
                    </a:lnTo>
                    <a:lnTo>
                      <a:pt x="4216" y="293"/>
                    </a:lnTo>
                    <a:lnTo>
                      <a:pt x="4118" y="265"/>
                    </a:lnTo>
                    <a:lnTo>
                      <a:pt x="4016" y="235"/>
                    </a:lnTo>
                    <a:lnTo>
                      <a:pt x="3908" y="207"/>
                    </a:lnTo>
                    <a:lnTo>
                      <a:pt x="3797" y="179"/>
                    </a:lnTo>
                    <a:lnTo>
                      <a:pt x="3682" y="154"/>
                    </a:lnTo>
                    <a:lnTo>
                      <a:pt x="3565" y="128"/>
                    </a:lnTo>
                    <a:lnTo>
                      <a:pt x="3322" y="85"/>
                    </a:lnTo>
                    <a:lnTo>
                      <a:pt x="3201" y="68"/>
                    </a:lnTo>
                    <a:lnTo>
                      <a:pt x="3078" y="55"/>
                    </a:lnTo>
                    <a:lnTo>
                      <a:pt x="2954" y="45"/>
                    </a:lnTo>
                    <a:lnTo>
                      <a:pt x="2833" y="38"/>
                    </a:lnTo>
                    <a:lnTo>
                      <a:pt x="2711" y="36"/>
                    </a:lnTo>
                    <a:lnTo>
                      <a:pt x="2592" y="40"/>
                    </a:lnTo>
                    <a:lnTo>
                      <a:pt x="2475" y="49"/>
                    </a:lnTo>
                    <a:lnTo>
                      <a:pt x="2320" y="68"/>
                    </a:lnTo>
                    <a:lnTo>
                      <a:pt x="2173" y="94"/>
                    </a:lnTo>
                    <a:lnTo>
                      <a:pt x="2035" y="122"/>
                    </a:lnTo>
                    <a:lnTo>
                      <a:pt x="1905" y="156"/>
                    </a:lnTo>
                    <a:lnTo>
                      <a:pt x="1781" y="194"/>
                    </a:lnTo>
                    <a:lnTo>
                      <a:pt x="1666" y="235"/>
                    </a:lnTo>
                    <a:lnTo>
                      <a:pt x="1560" y="275"/>
                    </a:lnTo>
                    <a:lnTo>
                      <a:pt x="1462" y="320"/>
                    </a:lnTo>
                    <a:lnTo>
                      <a:pt x="1373" y="363"/>
                    </a:lnTo>
                    <a:lnTo>
                      <a:pt x="1292" y="406"/>
                    </a:lnTo>
                    <a:lnTo>
                      <a:pt x="1217" y="449"/>
                    </a:lnTo>
                    <a:lnTo>
                      <a:pt x="1153" y="487"/>
                    </a:lnTo>
                    <a:lnTo>
                      <a:pt x="1098" y="525"/>
                    </a:lnTo>
                    <a:lnTo>
                      <a:pt x="1049" y="557"/>
                    </a:lnTo>
                    <a:lnTo>
                      <a:pt x="1011" y="587"/>
                    </a:lnTo>
                    <a:lnTo>
                      <a:pt x="981" y="611"/>
                    </a:lnTo>
                    <a:lnTo>
                      <a:pt x="958" y="630"/>
                    </a:lnTo>
                    <a:lnTo>
                      <a:pt x="945" y="641"/>
                    </a:lnTo>
                    <a:lnTo>
                      <a:pt x="941" y="645"/>
                    </a:lnTo>
                    <a:lnTo>
                      <a:pt x="906" y="671"/>
                    </a:lnTo>
                    <a:lnTo>
                      <a:pt x="866" y="705"/>
                    </a:lnTo>
                    <a:lnTo>
                      <a:pt x="819" y="746"/>
                    </a:lnTo>
                    <a:lnTo>
                      <a:pt x="768" y="790"/>
                    </a:lnTo>
                    <a:lnTo>
                      <a:pt x="713" y="840"/>
                    </a:lnTo>
                    <a:lnTo>
                      <a:pt x="653" y="893"/>
                    </a:lnTo>
                    <a:lnTo>
                      <a:pt x="591" y="951"/>
                    </a:lnTo>
                    <a:lnTo>
                      <a:pt x="468" y="1070"/>
                    </a:lnTo>
                    <a:lnTo>
                      <a:pt x="406" y="1134"/>
                    </a:lnTo>
                    <a:lnTo>
                      <a:pt x="347" y="1196"/>
                    </a:lnTo>
                    <a:lnTo>
                      <a:pt x="291" y="1258"/>
                    </a:lnTo>
                    <a:lnTo>
                      <a:pt x="238" y="1318"/>
                    </a:lnTo>
                    <a:lnTo>
                      <a:pt x="191" y="1378"/>
                    </a:lnTo>
                    <a:lnTo>
                      <a:pt x="149" y="1434"/>
                    </a:lnTo>
                    <a:lnTo>
                      <a:pt x="115" y="1487"/>
                    </a:lnTo>
                    <a:lnTo>
                      <a:pt x="87" y="1536"/>
                    </a:lnTo>
                    <a:lnTo>
                      <a:pt x="68" y="1579"/>
                    </a:lnTo>
                    <a:lnTo>
                      <a:pt x="51" y="1632"/>
                    </a:lnTo>
                    <a:lnTo>
                      <a:pt x="42" y="1677"/>
                    </a:lnTo>
                    <a:lnTo>
                      <a:pt x="38" y="1713"/>
                    </a:lnTo>
                    <a:lnTo>
                      <a:pt x="40" y="1745"/>
                    </a:lnTo>
                    <a:lnTo>
                      <a:pt x="47" y="1773"/>
                    </a:lnTo>
                    <a:lnTo>
                      <a:pt x="59" y="1799"/>
                    </a:lnTo>
                    <a:lnTo>
                      <a:pt x="76" y="1822"/>
                    </a:lnTo>
                    <a:lnTo>
                      <a:pt x="98" y="1848"/>
                    </a:lnTo>
                    <a:lnTo>
                      <a:pt x="70" y="1822"/>
                    </a:lnTo>
                    <a:lnTo>
                      <a:pt x="49" y="1799"/>
                    </a:lnTo>
                    <a:lnTo>
                      <a:pt x="30" y="1775"/>
                    </a:lnTo>
                    <a:lnTo>
                      <a:pt x="15" y="1754"/>
                    </a:lnTo>
                    <a:lnTo>
                      <a:pt x="6" y="1728"/>
                    </a:lnTo>
                    <a:lnTo>
                      <a:pt x="0" y="1701"/>
                    </a:lnTo>
                    <a:lnTo>
                      <a:pt x="0" y="1671"/>
                    </a:lnTo>
                    <a:lnTo>
                      <a:pt x="6" y="1634"/>
                    </a:lnTo>
                    <a:lnTo>
                      <a:pt x="17" y="1592"/>
                    </a:lnTo>
                    <a:lnTo>
                      <a:pt x="32" y="1540"/>
                    </a:lnTo>
                    <a:lnTo>
                      <a:pt x="51" y="1498"/>
                    </a:lnTo>
                    <a:lnTo>
                      <a:pt x="76" y="1448"/>
                    </a:lnTo>
                    <a:lnTo>
                      <a:pt x="113" y="1395"/>
                    </a:lnTo>
                    <a:lnTo>
                      <a:pt x="153" y="1339"/>
                    </a:lnTo>
                    <a:lnTo>
                      <a:pt x="202" y="1282"/>
                    </a:lnTo>
                    <a:lnTo>
                      <a:pt x="253" y="1220"/>
                    </a:lnTo>
                    <a:lnTo>
                      <a:pt x="310" y="1158"/>
                    </a:lnTo>
                    <a:lnTo>
                      <a:pt x="370" y="1096"/>
                    </a:lnTo>
                    <a:lnTo>
                      <a:pt x="494" y="972"/>
                    </a:lnTo>
                    <a:lnTo>
                      <a:pt x="555" y="912"/>
                    </a:lnTo>
                    <a:lnTo>
                      <a:pt x="617" y="854"/>
                    </a:lnTo>
                    <a:lnTo>
                      <a:pt x="674" y="801"/>
                    </a:lnTo>
                    <a:lnTo>
                      <a:pt x="730" y="752"/>
                    </a:lnTo>
                    <a:lnTo>
                      <a:pt x="783" y="707"/>
                    </a:lnTo>
                    <a:lnTo>
                      <a:pt x="828" y="666"/>
                    </a:lnTo>
                    <a:lnTo>
                      <a:pt x="868" y="632"/>
                    </a:lnTo>
                    <a:lnTo>
                      <a:pt x="902" y="607"/>
                    </a:lnTo>
                    <a:lnTo>
                      <a:pt x="917" y="592"/>
                    </a:lnTo>
                    <a:lnTo>
                      <a:pt x="938" y="577"/>
                    </a:lnTo>
                    <a:lnTo>
                      <a:pt x="966" y="555"/>
                    </a:lnTo>
                    <a:lnTo>
                      <a:pt x="1000" y="528"/>
                    </a:lnTo>
                    <a:lnTo>
                      <a:pt x="1153" y="425"/>
                    </a:lnTo>
                    <a:lnTo>
                      <a:pt x="1219" y="387"/>
                    </a:lnTo>
                    <a:lnTo>
                      <a:pt x="1294" y="346"/>
                    </a:lnTo>
                    <a:lnTo>
                      <a:pt x="1375" y="305"/>
                    </a:lnTo>
                    <a:lnTo>
                      <a:pt x="1464" y="265"/>
                    </a:lnTo>
                    <a:lnTo>
                      <a:pt x="1560" y="224"/>
                    </a:lnTo>
                    <a:lnTo>
                      <a:pt x="1664" y="184"/>
                    </a:lnTo>
                    <a:lnTo>
                      <a:pt x="1775" y="147"/>
                    </a:lnTo>
                    <a:lnTo>
                      <a:pt x="1892" y="113"/>
                    </a:lnTo>
                    <a:lnTo>
                      <a:pt x="2018" y="81"/>
                    </a:lnTo>
                    <a:lnTo>
                      <a:pt x="2150" y="53"/>
                    </a:lnTo>
                    <a:lnTo>
                      <a:pt x="2290" y="30"/>
                    </a:lnTo>
                    <a:lnTo>
                      <a:pt x="2437" y="13"/>
                    </a:lnTo>
                    <a:lnTo>
                      <a:pt x="2554" y="4"/>
                    </a:lnTo>
                    <a:lnTo>
                      <a:pt x="2673"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0"/>
              <p:cNvSpPr>
                <a:spLocks noEditPoints="1"/>
              </p:cNvSpPr>
              <p:nvPr/>
            </p:nvSpPr>
            <p:spPr bwMode="auto">
              <a:xfrm>
                <a:off x="4247963" y="3780858"/>
                <a:ext cx="3432342" cy="1543680"/>
              </a:xfrm>
              <a:custGeom>
                <a:avLst/>
                <a:gdLst/>
                <a:ahLst/>
                <a:cxnLst>
                  <a:cxn ang="0">
                    <a:pos x="781" y="192"/>
                  </a:cxn>
                  <a:cxn ang="0">
                    <a:pos x="544" y="412"/>
                  </a:cxn>
                  <a:cxn ang="0">
                    <a:pos x="253" y="722"/>
                  </a:cxn>
                  <a:cxn ang="0">
                    <a:pos x="102" y="938"/>
                  </a:cxn>
                  <a:cxn ang="0">
                    <a:pos x="49" y="1126"/>
                  </a:cxn>
                  <a:cxn ang="0">
                    <a:pos x="87" y="1243"/>
                  </a:cxn>
                  <a:cxn ang="0">
                    <a:pos x="217" y="1371"/>
                  </a:cxn>
                  <a:cxn ang="0">
                    <a:pos x="402" y="1538"/>
                  </a:cxn>
                  <a:cxn ang="0">
                    <a:pos x="693" y="1758"/>
                  </a:cxn>
                  <a:cxn ang="0">
                    <a:pos x="911" y="1908"/>
                  </a:cxn>
                  <a:cxn ang="0">
                    <a:pos x="1036" y="1989"/>
                  </a:cxn>
                  <a:cxn ang="0">
                    <a:pos x="1224" y="2055"/>
                  </a:cxn>
                  <a:cxn ang="0">
                    <a:pos x="1545" y="2085"/>
                  </a:cxn>
                  <a:cxn ang="0">
                    <a:pos x="1839" y="2034"/>
                  </a:cxn>
                  <a:cxn ang="0">
                    <a:pos x="2128" y="1965"/>
                  </a:cxn>
                  <a:cxn ang="0">
                    <a:pos x="2552" y="1863"/>
                  </a:cxn>
                  <a:cxn ang="0">
                    <a:pos x="2860" y="1788"/>
                  </a:cxn>
                  <a:cxn ang="0">
                    <a:pos x="3071" y="1735"/>
                  </a:cxn>
                  <a:cxn ang="0">
                    <a:pos x="3148" y="1711"/>
                  </a:cxn>
                  <a:cxn ang="0">
                    <a:pos x="3292" y="1643"/>
                  </a:cxn>
                  <a:cxn ang="0">
                    <a:pos x="3537" y="1527"/>
                  </a:cxn>
                  <a:cxn ang="0">
                    <a:pos x="4059" y="1277"/>
                  </a:cxn>
                  <a:cxn ang="0">
                    <a:pos x="4378" y="1121"/>
                  </a:cxn>
                  <a:cxn ang="0">
                    <a:pos x="4531" y="1045"/>
                  </a:cxn>
                  <a:cxn ang="0">
                    <a:pos x="4633" y="980"/>
                  </a:cxn>
                  <a:cxn ang="0">
                    <a:pos x="4627" y="991"/>
                  </a:cxn>
                  <a:cxn ang="0">
                    <a:pos x="4499" y="1072"/>
                  </a:cxn>
                  <a:cxn ang="0">
                    <a:pos x="4378" y="1136"/>
                  </a:cxn>
                  <a:cxn ang="0">
                    <a:pos x="4080" y="1282"/>
                  </a:cxn>
                  <a:cxn ang="0">
                    <a:pos x="3633" y="1498"/>
                  </a:cxn>
                  <a:cxn ang="0">
                    <a:pos x="3299" y="1656"/>
                  </a:cxn>
                  <a:cxn ang="0">
                    <a:pos x="3122" y="1739"/>
                  </a:cxn>
                  <a:cxn ang="0">
                    <a:pos x="3052" y="1767"/>
                  </a:cxn>
                  <a:cxn ang="0">
                    <a:pos x="2875" y="1809"/>
                  </a:cxn>
                  <a:cxn ang="0">
                    <a:pos x="2586" y="1880"/>
                  </a:cxn>
                  <a:cxn ang="0">
                    <a:pos x="2162" y="1983"/>
                  </a:cxn>
                  <a:cxn ang="0">
                    <a:pos x="1854" y="2055"/>
                  </a:cxn>
                  <a:cxn ang="0">
                    <a:pos x="1590" y="2113"/>
                  </a:cxn>
                  <a:cxn ang="0">
                    <a:pos x="1245" y="2106"/>
                  </a:cxn>
                  <a:cxn ang="0">
                    <a:pos x="1017" y="2040"/>
                  </a:cxn>
                  <a:cxn ang="0">
                    <a:pos x="904" y="1972"/>
                  </a:cxn>
                  <a:cxn ang="0">
                    <a:pos x="704" y="1837"/>
                  </a:cxn>
                  <a:cxn ang="0">
                    <a:pos x="466" y="1664"/>
                  </a:cxn>
                  <a:cxn ang="0">
                    <a:pos x="255" y="1491"/>
                  </a:cxn>
                  <a:cxn ang="0">
                    <a:pos x="91" y="1337"/>
                  </a:cxn>
                  <a:cxn ang="0">
                    <a:pos x="6" y="1226"/>
                  </a:cxn>
                  <a:cxn ang="0">
                    <a:pos x="17" y="1074"/>
                  </a:cxn>
                  <a:cxn ang="0">
                    <a:pos x="115" y="874"/>
                  </a:cxn>
                  <a:cxn ang="0">
                    <a:pos x="312" y="636"/>
                  </a:cxn>
                  <a:cxn ang="0">
                    <a:pos x="619" y="333"/>
                  </a:cxn>
                  <a:cxn ang="0">
                    <a:pos x="830" y="145"/>
                  </a:cxn>
                  <a:cxn ang="0">
                    <a:pos x="902" y="87"/>
                  </a:cxn>
                  <a:cxn ang="0">
                    <a:pos x="968" y="34"/>
                  </a:cxn>
                  <a:cxn ang="0">
                    <a:pos x="906" y="83"/>
                  </a:cxn>
                  <a:cxn ang="0">
                    <a:pos x="972" y="28"/>
                  </a:cxn>
                </a:cxnLst>
                <a:rect l="0" t="0" r="r" b="b"/>
                <a:pathLst>
                  <a:path w="4716" h="2121">
                    <a:moveTo>
                      <a:pt x="902" y="87"/>
                    </a:moveTo>
                    <a:lnTo>
                      <a:pt x="879" y="107"/>
                    </a:lnTo>
                    <a:lnTo>
                      <a:pt x="834" y="147"/>
                    </a:lnTo>
                    <a:lnTo>
                      <a:pt x="781" y="192"/>
                    </a:lnTo>
                    <a:lnTo>
                      <a:pt x="725" y="241"/>
                    </a:lnTo>
                    <a:lnTo>
                      <a:pt x="668" y="295"/>
                    </a:lnTo>
                    <a:lnTo>
                      <a:pt x="606" y="352"/>
                    </a:lnTo>
                    <a:lnTo>
                      <a:pt x="544" y="412"/>
                    </a:lnTo>
                    <a:lnTo>
                      <a:pt x="421" y="536"/>
                    </a:lnTo>
                    <a:lnTo>
                      <a:pt x="361" y="598"/>
                    </a:lnTo>
                    <a:lnTo>
                      <a:pt x="306" y="660"/>
                    </a:lnTo>
                    <a:lnTo>
                      <a:pt x="253" y="722"/>
                    </a:lnTo>
                    <a:lnTo>
                      <a:pt x="206" y="780"/>
                    </a:lnTo>
                    <a:lnTo>
                      <a:pt x="163" y="835"/>
                    </a:lnTo>
                    <a:lnTo>
                      <a:pt x="129" y="889"/>
                    </a:lnTo>
                    <a:lnTo>
                      <a:pt x="102" y="938"/>
                    </a:lnTo>
                    <a:lnTo>
                      <a:pt x="83" y="980"/>
                    </a:lnTo>
                    <a:lnTo>
                      <a:pt x="66" y="1036"/>
                    </a:lnTo>
                    <a:lnTo>
                      <a:pt x="53" y="1085"/>
                    </a:lnTo>
                    <a:lnTo>
                      <a:pt x="49" y="1126"/>
                    </a:lnTo>
                    <a:lnTo>
                      <a:pt x="49" y="1160"/>
                    </a:lnTo>
                    <a:lnTo>
                      <a:pt x="55" y="1190"/>
                    </a:lnTo>
                    <a:lnTo>
                      <a:pt x="68" y="1218"/>
                    </a:lnTo>
                    <a:lnTo>
                      <a:pt x="87" y="1243"/>
                    </a:lnTo>
                    <a:lnTo>
                      <a:pt x="110" y="1271"/>
                    </a:lnTo>
                    <a:lnTo>
                      <a:pt x="140" y="1301"/>
                    </a:lnTo>
                    <a:lnTo>
                      <a:pt x="176" y="1333"/>
                    </a:lnTo>
                    <a:lnTo>
                      <a:pt x="217" y="1371"/>
                    </a:lnTo>
                    <a:lnTo>
                      <a:pt x="264" y="1416"/>
                    </a:lnTo>
                    <a:lnTo>
                      <a:pt x="304" y="1455"/>
                    </a:lnTo>
                    <a:lnTo>
                      <a:pt x="351" y="1495"/>
                    </a:lnTo>
                    <a:lnTo>
                      <a:pt x="402" y="1538"/>
                    </a:lnTo>
                    <a:lnTo>
                      <a:pt x="457" y="1581"/>
                    </a:lnTo>
                    <a:lnTo>
                      <a:pt x="515" y="1626"/>
                    </a:lnTo>
                    <a:lnTo>
                      <a:pt x="634" y="1715"/>
                    </a:lnTo>
                    <a:lnTo>
                      <a:pt x="693" y="1758"/>
                    </a:lnTo>
                    <a:lnTo>
                      <a:pt x="753" y="1799"/>
                    </a:lnTo>
                    <a:lnTo>
                      <a:pt x="808" y="1839"/>
                    </a:lnTo>
                    <a:lnTo>
                      <a:pt x="862" y="1874"/>
                    </a:lnTo>
                    <a:lnTo>
                      <a:pt x="911" y="1908"/>
                    </a:lnTo>
                    <a:lnTo>
                      <a:pt x="953" y="1936"/>
                    </a:lnTo>
                    <a:lnTo>
                      <a:pt x="989" y="1959"/>
                    </a:lnTo>
                    <a:lnTo>
                      <a:pt x="1017" y="1976"/>
                    </a:lnTo>
                    <a:lnTo>
                      <a:pt x="1036" y="1989"/>
                    </a:lnTo>
                    <a:lnTo>
                      <a:pt x="1066" y="2004"/>
                    </a:lnTo>
                    <a:lnTo>
                      <a:pt x="1109" y="2021"/>
                    </a:lnTo>
                    <a:lnTo>
                      <a:pt x="1162" y="2038"/>
                    </a:lnTo>
                    <a:lnTo>
                      <a:pt x="1224" y="2055"/>
                    </a:lnTo>
                    <a:lnTo>
                      <a:pt x="1294" y="2070"/>
                    </a:lnTo>
                    <a:lnTo>
                      <a:pt x="1372" y="2081"/>
                    </a:lnTo>
                    <a:lnTo>
                      <a:pt x="1458" y="2085"/>
                    </a:lnTo>
                    <a:lnTo>
                      <a:pt x="1545" y="2085"/>
                    </a:lnTo>
                    <a:lnTo>
                      <a:pt x="1639" y="2077"/>
                    </a:lnTo>
                    <a:lnTo>
                      <a:pt x="1734" y="2059"/>
                    </a:lnTo>
                    <a:lnTo>
                      <a:pt x="1783" y="2049"/>
                    </a:lnTo>
                    <a:lnTo>
                      <a:pt x="1839" y="2034"/>
                    </a:lnTo>
                    <a:lnTo>
                      <a:pt x="1905" y="2019"/>
                    </a:lnTo>
                    <a:lnTo>
                      <a:pt x="1973" y="2002"/>
                    </a:lnTo>
                    <a:lnTo>
                      <a:pt x="2049" y="1985"/>
                    </a:lnTo>
                    <a:lnTo>
                      <a:pt x="2128" y="1965"/>
                    </a:lnTo>
                    <a:lnTo>
                      <a:pt x="2211" y="1946"/>
                    </a:lnTo>
                    <a:lnTo>
                      <a:pt x="2381" y="1903"/>
                    </a:lnTo>
                    <a:lnTo>
                      <a:pt x="2467" y="1884"/>
                    </a:lnTo>
                    <a:lnTo>
                      <a:pt x="2552" y="1863"/>
                    </a:lnTo>
                    <a:lnTo>
                      <a:pt x="2635" y="1842"/>
                    </a:lnTo>
                    <a:lnTo>
                      <a:pt x="2713" y="1822"/>
                    </a:lnTo>
                    <a:lnTo>
                      <a:pt x="2790" y="1805"/>
                    </a:lnTo>
                    <a:lnTo>
                      <a:pt x="2860" y="1788"/>
                    </a:lnTo>
                    <a:lnTo>
                      <a:pt x="2924" y="1771"/>
                    </a:lnTo>
                    <a:lnTo>
                      <a:pt x="2982" y="1758"/>
                    </a:lnTo>
                    <a:lnTo>
                      <a:pt x="3031" y="1745"/>
                    </a:lnTo>
                    <a:lnTo>
                      <a:pt x="3071" y="1735"/>
                    </a:lnTo>
                    <a:lnTo>
                      <a:pt x="3101" y="1728"/>
                    </a:lnTo>
                    <a:lnTo>
                      <a:pt x="3120" y="1724"/>
                    </a:lnTo>
                    <a:lnTo>
                      <a:pt x="3126" y="1722"/>
                    </a:lnTo>
                    <a:lnTo>
                      <a:pt x="3148" y="1711"/>
                    </a:lnTo>
                    <a:lnTo>
                      <a:pt x="3171" y="1701"/>
                    </a:lnTo>
                    <a:lnTo>
                      <a:pt x="3205" y="1686"/>
                    </a:lnTo>
                    <a:lnTo>
                      <a:pt x="3246" y="1666"/>
                    </a:lnTo>
                    <a:lnTo>
                      <a:pt x="3292" y="1643"/>
                    </a:lnTo>
                    <a:lnTo>
                      <a:pt x="3348" y="1617"/>
                    </a:lnTo>
                    <a:lnTo>
                      <a:pt x="3405" y="1589"/>
                    </a:lnTo>
                    <a:lnTo>
                      <a:pt x="3469" y="1559"/>
                    </a:lnTo>
                    <a:lnTo>
                      <a:pt x="3537" y="1527"/>
                    </a:lnTo>
                    <a:lnTo>
                      <a:pt x="3682" y="1459"/>
                    </a:lnTo>
                    <a:lnTo>
                      <a:pt x="3756" y="1423"/>
                    </a:lnTo>
                    <a:lnTo>
                      <a:pt x="3910" y="1350"/>
                    </a:lnTo>
                    <a:lnTo>
                      <a:pt x="4059" y="1277"/>
                    </a:lnTo>
                    <a:lnTo>
                      <a:pt x="4129" y="1243"/>
                    </a:lnTo>
                    <a:lnTo>
                      <a:pt x="4197" y="1211"/>
                    </a:lnTo>
                    <a:lnTo>
                      <a:pt x="4263" y="1179"/>
                    </a:lnTo>
                    <a:lnTo>
                      <a:pt x="4378" y="1121"/>
                    </a:lnTo>
                    <a:lnTo>
                      <a:pt x="4427" y="1098"/>
                    </a:lnTo>
                    <a:lnTo>
                      <a:pt x="4470" y="1077"/>
                    </a:lnTo>
                    <a:lnTo>
                      <a:pt x="4504" y="1057"/>
                    </a:lnTo>
                    <a:lnTo>
                      <a:pt x="4531" y="1045"/>
                    </a:lnTo>
                    <a:lnTo>
                      <a:pt x="4548" y="1034"/>
                    </a:lnTo>
                    <a:lnTo>
                      <a:pt x="4570" y="1021"/>
                    </a:lnTo>
                    <a:lnTo>
                      <a:pt x="4599" y="1002"/>
                    </a:lnTo>
                    <a:lnTo>
                      <a:pt x="4633" y="980"/>
                    </a:lnTo>
                    <a:lnTo>
                      <a:pt x="4674" y="957"/>
                    </a:lnTo>
                    <a:lnTo>
                      <a:pt x="4716" y="927"/>
                    </a:lnTo>
                    <a:lnTo>
                      <a:pt x="4670" y="961"/>
                    </a:lnTo>
                    <a:lnTo>
                      <a:pt x="4627" y="991"/>
                    </a:lnTo>
                    <a:lnTo>
                      <a:pt x="4587" y="1019"/>
                    </a:lnTo>
                    <a:lnTo>
                      <a:pt x="4550" y="1040"/>
                    </a:lnTo>
                    <a:lnTo>
                      <a:pt x="4521" y="1060"/>
                    </a:lnTo>
                    <a:lnTo>
                      <a:pt x="4499" y="1072"/>
                    </a:lnTo>
                    <a:lnTo>
                      <a:pt x="4482" y="1083"/>
                    </a:lnTo>
                    <a:lnTo>
                      <a:pt x="4455" y="1096"/>
                    </a:lnTo>
                    <a:lnTo>
                      <a:pt x="4421" y="1115"/>
                    </a:lnTo>
                    <a:lnTo>
                      <a:pt x="4378" y="1136"/>
                    </a:lnTo>
                    <a:lnTo>
                      <a:pt x="4329" y="1160"/>
                    </a:lnTo>
                    <a:lnTo>
                      <a:pt x="4214" y="1218"/>
                    </a:lnTo>
                    <a:lnTo>
                      <a:pt x="4148" y="1250"/>
                    </a:lnTo>
                    <a:lnTo>
                      <a:pt x="4080" y="1282"/>
                    </a:lnTo>
                    <a:lnTo>
                      <a:pt x="4010" y="1316"/>
                    </a:lnTo>
                    <a:lnTo>
                      <a:pt x="3861" y="1389"/>
                    </a:lnTo>
                    <a:lnTo>
                      <a:pt x="3708" y="1461"/>
                    </a:lnTo>
                    <a:lnTo>
                      <a:pt x="3633" y="1498"/>
                    </a:lnTo>
                    <a:lnTo>
                      <a:pt x="3488" y="1566"/>
                    </a:lnTo>
                    <a:lnTo>
                      <a:pt x="3420" y="1598"/>
                    </a:lnTo>
                    <a:lnTo>
                      <a:pt x="3356" y="1628"/>
                    </a:lnTo>
                    <a:lnTo>
                      <a:pt x="3299" y="1656"/>
                    </a:lnTo>
                    <a:lnTo>
                      <a:pt x="3243" y="1681"/>
                    </a:lnTo>
                    <a:lnTo>
                      <a:pt x="3197" y="1705"/>
                    </a:lnTo>
                    <a:lnTo>
                      <a:pt x="3156" y="1724"/>
                    </a:lnTo>
                    <a:lnTo>
                      <a:pt x="3122" y="1739"/>
                    </a:lnTo>
                    <a:lnTo>
                      <a:pt x="3099" y="1750"/>
                    </a:lnTo>
                    <a:lnTo>
                      <a:pt x="3077" y="1760"/>
                    </a:lnTo>
                    <a:lnTo>
                      <a:pt x="3071" y="1762"/>
                    </a:lnTo>
                    <a:lnTo>
                      <a:pt x="3052" y="1767"/>
                    </a:lnTo>
                    <a:lnTo>
                      <a:pt x="3022" y="1773"/>
                    </a:lnTo>
                    <a:lnTo>
                      <a:pt x="2982" y="1784"/>
                    </a:lnTo>
                    <a:lnTo>
                      <a:pt x="2933" y="1795"/>
                    </a:lnTo>
                    <a:lnTo>
                      <a:pt x="2875" y="1809"/>
                    </a:lnTo>
                    <a:lnTo>
                      <a:pt x="2811" y="1824"/>
                    </a:lnTo>
                    <a:lnTo>
                      <a:pt x="2741" y="1842"/>
                    </a:lnTo>
                    <a:lnTo>
                      <a:pt x="2665" y="1861"/>
                    </a:lnTo>
                    <a:lnTo>
                      <a:pt x="2586" y="1880"/>
                    </a:lnTo>
                    <a:lnTo>
                      <a:pt x="2503" y="1899"/>
                    </a:lnTo>
                    <a:lnTo>
                      <a:pt x="2332" y="1942"/>
                    </a:lnTo>
                    <a:lnTo>
                      <a:pt x="2245" y="1961"/>
                    </a:lnTo>
                    <a:lnTo>
                      <a:pt x="2162" y="1983"/>
                    </a:lnTo>
                    <a:lnTo>
                      <a:pt x="2079" y="2002"/>
                    </a:lnTo>
                    <a:lnTo>
                      <a:pt x="1998" y="2021"/>
                    </a:lnTo>
                    <a:lnTo>
                      <a:pt x="1924" y="2040"/>
                    </a:lnTo>
                    <a:lnTo>
                      <a:pt x="1854" y="2055"/>
                    </a:lnTo>
                    <a:lnTo>
                      <a:pt x="1790" y="2070"/>
                    </a:lnTo>
                    <a:lnTo>
                      <a:pt x="1734" y="2085"/>
                    </a:lnTo>
                    <a:lnTo>
                      <a:pt x="1685" y="2096"/>
                    </a:lnTo>
                    <a:lnTo>
                      <a:pt x="1590" y="2113"/>
                    </a:lnTo>
                    <a:lnTo>
                      <a:pt x="1496" y="2121"/>
                    </a:lnTo>
                    <a:lnTo>
                      <a:pt x="1407" y="2121"/>
                    </a:lnTo>
                    <a:lnTo>
                      <a:pt x="1324" y="2117"/>
                    </a:lnTo>
                    <a:lnTo>
                      <a:pt x="1245" y="2106"/>
                    </a:lnTo>
                    <a:lnTo>
                      <a:pt x="1175" y="2092"/>
                    </a:lnTo>
                    <a:lnTo>
                      <a:pt x="1111" y="2074"/>
                    </a:lnTo>
                    <a:lnTo>
                      <a:pt x="1060" y="2057"/>
                    </a:lnTo>
                    <a:lnTo>
                      <a:pt x="1017" y="2040"/>
                    </a:lnTo>
                    <a:lnTo>
                      <a:pt x="987" y="2025"/>
                    </a:lnTo>
                    <a:lnTo>
                      <a:pt x="968" y="2015"/>
                    </a:lnTo>
                    <a:lnTo>
                      <a:pt x="940" y="1995"/>
                    </a:lnTo>
                    <a:lnTo>
                      <a:pt x="904" y="1972"/>
                    </a:lnTo>
                    <a:lnTo>
                      <a:pt x="862" y="1944"/>
                    </a:lnTo>
                    <a:lnTo>
                      <a:pt x="813" y="1912"/>
                    </a:lnTo>
                    <a:lnTo>
                      <a:pt x="759" y="1876"/>
                    </a:lnTo>
                    <a:lnTo>
                      <a:pt x="704" y="1837"/>
                    </a:lnTo>
                    <a:lnTo>
                      <a:pt x="645" y="1797"/>
                    </a:lnTo>
                    <a:lnTo>
                      <a:pt x="585" y="1752"/>
                    </a:lnTo>
                    <a:lnTo>
                      <a:pt x="525" y="1709"/>
                    </a:lnTo>
                    <a:lnTo>
                      <a:pt x="466" y="1664"/>
                    </a:lnTo>
                    <a:lnTo>
                      <a:pt x="408" y="1619"/>
                    </a:lnTo>
                    <a:lnTo>
                      <a:pt x="353" y="1574"/>
                    </a:lnTo>
                    <a:lnTo>
                      <a:pt x="302" y="1532"/>
                    </a:lnTo>
                    <a:lnTo>
                      <a:pt x="255" y="1491"/>
                    </a:lnTo>
                    <a:lnTo>
                      <a:pt x="215" y="1453"/>
                    </a:lnTo>
                    <a:lnTo>
                      <a:pt x="168" y="1408"/>
                    </a:lnTo>
                    <a:lnTo>
                      <a:pt x="127" y="1369"/>
                    </a:lnTo>
                    <a:lnTo>
                      <a:pt x="91" y="1337"/>
                    </a:lnTo>
                    <a:lnTo>
                      <a:pt x="61" y="1307"/>
                    </a:lnTo>
                    <a:lnTo>
                      <a:pt x="38" y="1282"/>
                    </a:lnTo>
                    <a:lnTo>
                      <a:pt x="19" y="1254"/>
                    </a:lnTo>
                    <a:lnTo>
                      <a:pt x="6" y="1226"/>
                    </a:lnTo>
                    <a:lnTo>
                      <a:pt x="0" y="1196"/>
                    </a:lnTo>
                    <a:lnTo>
                      <a:pt x="0" y="1162"/>
                    </a:lnTo>
                    <a:lnTo>
                      <a:pt x="4" y="1121"/>
                    </a:lnTo>
                    <a:lnTo>
                      <a:pt x="17" y="1074"/>
                    </a:lnTo>
                    <a:lnTo>
                      <a:pt x="34" y="1019"/>
                    </a:lnTo>
                    <a:lnTo>
                      <a:pt x="53" y="976"/>
                    </a:lnTo>
                    <a:lnTo>
                      <a:pt x="78" y="927"/>
                    </a:lnTo>
                    <a:lnTo>
                      <a:pt x="115" y="874"/>
                    </a:lnTo>
                    <a:lnTo>
                      <a:pt x="155" y="818"/>
                    </a:lnTo>
                    <a:lnTo>
                      <a:pt x="204" y="758"/>
                    </a:lnTo>
                    <a:lnTo>
                      <a:pt x="255" y="698"/>
                    </a:lnTo>
                    <a:lnTo>
                      <a:pt x="312" y="636"/>
                    </a:lnTo>
                    <a:lnTo>
                      <a:pt x="372" y="575"/>
                    </a:lnTo>
                    <a:lnTo>
                      <a:pt x="434" y="510"/>
                    </a:lnTo>
                    <a:lnTo>
                      <a:pt x="557" y="391"/>
                    </a:lnTo>
                    <a:lnTo>
                      <a:pt x="619" y="333"/>
                    </a:lnTo>
                    <a:lnTo>
                      <a:pt x="676" y="280"/>
                    </a:lnTo>
                    <a:lnTo>
                      <a:pt x="732" y="231"/>
                    </a:lnTo>
                    <a:lnTo>
                      <a:pt x="785" y="186"/>
                    </a:lnTo>
                    <a:lnTo>
                      <a:pt x="830" y="145"/>
                    </a:lnTo>
                    <a:lnTo>
                      <a:pt x="870" y="111"/>
                    </a:lnTo>
                    <a:lnTo>
                      <a:pt x="902" y="87"/>
                    </a:lnTo>
                    <a:close/>
                    <a:moveTo>
                      <a:pt x="906" y="83"/>
                    </a:moveTo>
                    <a:lnTo>
                      <a:pt x="902" y="87"/>
                    </a:lnTo>
                    <a:lnTo>
                      <a:pt x="906" y="83"/>
                    </a:lnTo>
                    <a:close/>
                    <a:moveTo>
                      <a:pt x="1011" y="0"/>
                    </a:moveTo>
                    <a:lnTo>
                      <a:pt x="985" y="19"/>
                    </a:lnTo>
                    <a:lnTo>
                      <a:pt x="968" y="34"/>
                    </a:lnTo>
                    <a:lnTo>
                      <a:pt x="957" y="45"/>
                    </a:lnTo>
                    <a:lnTo>
                      <a:pt x="953" y="47"/>
                    </a:lnTo>
                    <a:lnTo>
                      <a:pt x="919" y="72"/>
                    </a:lnTo>
                    <a:lnTo>
                      <a:pt x="906" y="83"/>
                    </a:lnTo>
                    <a:lnTo>
                      <a:pt x="908" y="81"/>
                    </a:lnTo>
                    <a:lnTo>
                      <a:pt x="921" y="70"/>
                    </a:lnTo>
                    <a:lnTo>
                      <a:pt x="943" y="51"/>
                    </a:lnTo>
                    <a:lnTo>
                      <a:pt x="972" y="28"/>
                    </a:lnTo>
                    <a:lnTo>
                      <a:pt x="1011" y="0"/>
                    </a:lnTo>
                    <a:close/>
                  </a:path>
                </a:pathLst>
              </a:custGeom>
              <a:solidFill>
                <a:srgbClr val="FAF11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1"/>
              <p:cNvSpPr>
                <a:spLocks/>
              </p:cNvSpPr>
              <p:nvPr/>
            </p:nvSpPr>
            <p:spPr bwMode="auto">
              <a:xfrm>
                <a:off x="5213036" y="3382747"/>
                <a:ext cx="2638303" cy="1933058"/>
              </a:xfrm>
              <a:custGeom>
                <a:avLst/>
                <a:gdLst/>
                <a:ahLst/>
                <a:cxnLst>
                  <a:cxn ang="0">
                    <a:pos x="1751" y="30"/>
                  </a:cxn>
                  <a:cxn ang="0">
                    <a:pos x="2237" y="113"/>
                  </a:cxn>
                  <a:cxn ang="0">
                    <a:pos x="2677" y="224"/>
                  </a:cxn>
                  <a:cxn ang="0">
                    <a:pos x="3035" y="335"/>
                  </a:cxn>
                  <a:cxn ang="0">
                    <a:pos x="3278" y="423"/>
                  </a:cxn>
                  <a:cxn ang="0">
                    <a:pos x="3367" y="457"/>
                  </a:cxn>
                  <a:cxn ang="0">
                    <a:pos x="3427" y="506"/>
                  </a:cxn>
                  <a:cxn ang="0">
                    <a:pos x="3539" y="628"/>
                  </a:cxn>
                  <a:cxn ang="0">
                    <a:pos x="3618" y="825"/>
                  </a:cxn>
                  <a:cxn ang="0">
                    <a:pos x="3586" y="1113"/>
                  </a:cxn>
                  <a:cxn ang="0">
                    <a:pos x="3446" y="1335"/>
                  </a:cxn>
                  <a:cxn ang="0">
                    <a:pos x="3265" y="1493"/>
                  </a:cxn>
                  <a:cxn ang="0">
                    <a:pos x="3120" y="1587"/>
                  </a:cxn>
                  <a:cxn ang="0">
                    <a:pos x="3018" y="1643"/>
                  </a:cxn>
                  <a:cxn ang="0">
                    <a:pos x="2809" y="1745"/>
                  </a:cxn>
                  <a:cxn ang="0">
                    <a:pos x="2531" y="1882"/>
                  </a:cxn>
                  <a:cxn ang="0">
                    <a:pos x="2081" y="2096"/>
                  </a:cxn>
                  <a:cxn ang="0">
                    <a:pos x="1834" y="2213"/>
                  </a:cxn>
                  <a:cxn ang="0">
                    <a:pos x="1688" y="2282"/>
                  </a:cxn>
                  <a:cxn ang="0">
                    <a:pos x="1611" y="2305"/>
                  </a:cxn>
                  <a:cxn ang="0">
                    <a:pos x="1398" y="2359"/>
                  </a:cxn>
                  <a:cxn ang="0">
                    <a:pos x="1089" y="2433"/>
                  </a:cxn>
                  <a:cxn ang="0">
                    <a:pos x="664" y="2536"/>
                  </a:cxn>
                  <a:cxn ang="0">
                    <a:pos x="374" y="2604"/>
                  </a:cxn>
                  <a:cxn ang="0">
                    <a:pos x="85" y="2656"/>
                  </a:cxn>
                  <a:cxn ang="0">
                    <a:pos x="217" y="2630"/>
                  </a:cxn>
                  <a:cxn ang="0">
                    <a:pos x="457" y="2572"/>
                  </a:cxn>
                  <a:cxn ang="0">
                    <a:pos x="866" y="2474"/>
                  </a:cxn>
                  <a:cxn ang="0">
                    <a:pos x="1202" y="2393"/>
                  </a:cxn>
                  <a:cxn ang="0">
                    <a:pos x="1473" y="2329"/>
                  </a:cxn>
                  <a:cxn ang="0">
                    <a:pos x="1611" y="2295"/>
                  </a:cxn>
                  <a:cxn ang="0">
                    <a:pos x="1696" y="2256"/>
                  </a:cxn>
                  <a:cxn ang="0">
                    <a:pos x="1898" y="2160"/>
                  </a:cxn>
                  <a:cxn ang="0">
                    <a:pos x="2177" y="2027"/>
                  </a:cxn>
                  <a:cxn ang="0">
                    <a:pos x="2626" y="1812"/>
                  </a:cxn>
                  <a:cxn ang="0">
                    <a:pos x="2924" y="1664"/>
                  </a:cxn>
                  <a:cxn ang="0">
                    <a:pos x="3046" y="1600"/>
                  </a:cxn>
                  <a:cxn ang="0">
                    <a:pos x="3165" y="1527"/>
                  </a:cxn>
                  <a:cxn ang="0">
                    <a:pos x="3339" y="1399"/>
                  </a:cxn>
                  <a:cxn ang="0">
                    <a:pos x="3501" y="1213"/>
                  </a:cxn>
                  <a:cxn ang="0">
                    <a:pos x="3591" y="968"/>
                  </a:cxn>
                  <a:cxn ang="0">
                    <a:pos x="3556" y="707"/>
                  </a:cxn>
                  <a:cxn ang="0">
                    <a:pos x="3427" y="547"/>
                  </a:cxn>
                  <a:cxn ang="0">
                    <a:pos x="3331" y="468"/>
                  </a:cxn>
                  <a:cxn ang="0">
                    <a:pos x="3295" y="448"/>
                  </a:cxn>
                  <a:cxn ang="0">
                    <a:pos x="3129" y="387"/>
                  </a:cxn>
                  <a:cxn ang="0">
                    <a:pos x="2833" y="286"/>
                  </a:cxn>
                  <a:cxn ang="0">
                    <a:pos x="2441" y="173"/>
                  </a:cxn>
                  <a:cxn ang="0">
                    <a:pos x="1986" y="72"/>
                  </a:cxn>
                  <a:cxn ang="0">
                    <a:pos x="1502" y="8"/>
                  </a:cxn>
                </a:cxnLst>
                <a:rect l="0" t="0" r="r" b="b"/>
                <a:pathLst>
                  <a:path w="3625" h="2656">
                    <a:moveTo>
                      <a:pt x="1381" y="0"/>
                    </a:moveTo>
                    <a:lnTo>
                      <a:pt x="1505" y="4"/>
                    </a:lnTo>
                    <a:lnTo>
                      <a:pt x="1628" y="15"/>
                    </a:lnTo>
                    <a:lnTo>
                      <a:pt x="1751" y="30"/>
                    </a:lnTo>
                    <a:lnTo>
                      <a:pt x="1875" y="47"/>
                    </a:lnTo>
                    <a:lnTo>
                      <a:pt x="1998" y="66"/>
                    </a:lnTo>
                    <a:lnTo>
                      <a:pt x="2118" y="87"/>
                    </a:lnTo>
                    <a:lnTo>
                      <a:pt x="2237" y="113"/>
                    </a:lnTo>
                    <a:lnTo>
                      <a:pt x="2352" y="139"/>
                    </a:lnTo>
                    <a:lnTo>
                      <a:pt x="2465" y="166"/>
                    </a:lnTo>
                    <a:lnTo>
                      <a:pt x="2573" y="194"/>
                    </a:lnTo>
                    <a:lnTo>
                      <a:pt x="2677" y="224"/>
                    </a:lnTo>
                    <a:lnTo>
                      <a:pt x="2775" y="254"/>
                    </a:lnTo>
                    <a:lnTo>
                      <a:pt x="2869" y="282"/>
                    </a:lnTo>
                    <a:lnTo>
                      <a:pt x="2956" y="310"/>
                    </a:lnTo>
                    <a:lnTo>
                      <a:pt x="3035" y="335"/>
                    </a:lnTo>
                    <a:lnTo>
                      <a:pt x="3109" y="361"/>
                    </a:lnTo>
                    <a:lnTo>
                      <a:pt x="3173" y="384"/>
                    </a:lnTo>
                    <a:lnTo>
                      <a:pt x="3231" y="404"/>
                    </a:lnTo>
                    <a:lnTo>
                      <a:pt x="3278" y="423"/>
                    </a:lnTo>
                    <a:lnTo>
                      <a:pt x="3316" y="438"/>
                    </a:lnTo>
                    <a:lnTo>
                      <a:pt x="3344" y="448"/>
                    </a:lnTo>
                    <a:lnTo>
                      <a:pt x="3361" y="455"/>
                    </a:lnTo>
                    <a:lnTo>
                      <a:pt x="3367" y="457"/>
                    </a:lnTo>
                    <a:lnTo>
                      <a:pt x="3371" y="461"/>
                    </a:lnTo>
                    <a:lnTo>
                      <a:pt x="3384" y="470"/>
                    </a:lnTo>
                    <a:lnTo>
                      <a:pt x="3403" y="487"/>
                    </a:lnTo>
                    <a:lnTo>
                      <a:pt x="3427" y="506"/>
                    </a:lnTo>
                    <a:lnTo>
                      <a:pt x="3454" y="532"/>
                    </a:lnTo>
                    <a:lnTo>
                      <a:pt x="3482" y="562"/>
                    </a:lnTo>
                    <a:lnTo>
                      <a:pt x="3512" y="594"/>
                    </a:lnTo>
                    <a:lnTo>
                      <a:pt x="3539" y="628"/>
                    </a:lnTo>
                    <a:lnTo>
                      <a:pt x="3565" y="664"/>
                    </a:lnTo>
                    <a:lnTo>
                      <a:pt x="3584" y="703"/>
                    </a:lnTo>
                    <a:lnTo>
                      <a:pt x="3599" y="741"/>
                    </a:lnTo>
                    <a:lnTo>
                      <a:pt x="3618" y="825"/>
                    </a:lnTo>
                    <a:lnTo>
                      <a:pt x="3625" y="901"/>
                    </a:lnTo>
                    <a:lnTo>
                      <a:pt x="3620" y="976"/>
                    </a:lnTo>
                    <a:lnTo>
                      <a:pt x="3608" y="1047"/>
                    </a:lnTo>
                    <a:lnTo>
                      <a:pt x="3586" y="1113"/>
                    </a:lnTo>
                    <a:lnTo>
                      <a:pt x="3559" y="1175"/>
                    </a:lnTo>
                    <a:lnTo>
                      <a:pt x="3525" y="1233"/>
                    </a:lnTo>
                    <a:lnTo>
                      <a:pt x="3486" y="1286"/>
                    </a:lnTo>
                    <a:lnTo>
                      <a:pt x="3446" y="1335"/>
                    </a:lnTo>
                    <a:lnTo>
                      <a:pt x="3401" y="1380"/>
                    </a:lnTo>
                    <a:lnTo>
                      <a:pt x="3356" y="1423"/>
                    </a:lnTo>
                    <a:lnTo>
                      <a:pt x="3310" y="1459"/>
                    </a:lnTo>
                    <a:lnTo>
                      <a:pt x="3265" y="1493"/>
                    </a:lnTo>
                    <a:lnTo>
                      <a:pt x="3222" y="1521"/>
                    </a:lnTo>
                    <a:lnTo>
                      <a:pt x="3184" y="1547"/>
                    </a:lnTo>
                    <a:lnTo>
                      <a:pt x="3148" y="1568"/>
                    </a:lnTo>
                    <a:lnTo>
                      <a:pt x="3120" y="1587"/>
                    </a:lnTo>
                    <a:lnTo>
                      <a:pt x="3097" y="1600"/>
                    </a:lnTo>
                    <a:lnTo>
                      <a:pt x="3080" y="1611"/>
                    </a:lnTo>
                    <a:lnTo>
                      <a:pt x="3052" y="1624"/>
                    </a:lnTo>
                    <a:lnTo>
                      <a:pt x="3018" y="1643"/>
                    </a:lnTo>
                    <a:lnTo>
                      <a:pt x="2975" y="1664"/>
                    </a:lnTo>
                    <a:lnTo>
                      <a:pt x="2926" y="1688"/>
                    </a:lnTo>
                    <a:lnTo>
                      <a:pt x="2871" y="1715"/>
                    </a:lnTo>
                    <a:lnTo>
                      <a:pt x="2809" y="1745"/>
                    </a:lnTo>
                    <a:lnTo>
                      <a:pt x="2745" y="1777"/>
                    </a:lnTo>
                    <a:lnTo>
                      <a:pt x="2675" y="1812"/>
                    </a:lnTo>
                    <a:lnTo>
                      <a:pt x="2603" y="1846"/>
                    </a:lnTo>
                    <a:lnTo>
                      <a:pt x="2531" y="1882"/>
                    </a:lnTo>
                    <a:lnTo>
                      <a:pt x="2301" y="1991"/>
                    </a:lnTo>
                    <a:lnTo>
                      <a:pt x="2226" y="2027"/>
                    </a:lnTo>
                    <a:lnTo>
                      <a:pt x="2152" y="2062"/>
                    </a:lnTo>
                    <a:lnTo>
                      <a:pt x="2081" y="2096"/>
                    </a:lnTo>
                    <a:lnTo>
                      <a:pt x="2011" y="2128"/>
                    </a:lnTo>
                    <a:lnTo>
                      <a:pt x="1947" y="2160"/>
                    </a:lnTo>
                    <a:lnTo>
                      <a:pt x="1888" y="2188"/>
                    </a:lnTo>
                    <a:lnTo>
                      <a:pt x="1834" y="2213"/>
                    </a:lnTo>
                    <a:lnTo>
                      <a:pt x="1786" y="2237"/>
                    </a:lnTo>
                    <a:lnTo>
                      <a:pt x="1745" y="2256"/>
                    </a:lnTo>
                    <a:lnTo>
                      <a:pt x="1711" y="2271"/>
                    </a:lnTo>
                    <a:lnTo>
                      <a:pt x="1688" y="2282"/>
                    </a:lnTo>
                    <a:lnTo>
                      <a:pt x="1666" y="2292"/>
                    </a:lnTo>
                    <a:lnTo>
                      <a:pt x="1660" y="2295"/>
                    </a:lnTo>
                    <a:lnTo>
                      <a:pt x="1641" y="2299"/>
                    </a:lnTo>
                    <a:lnTo>
                      <a:pt x="1611" y="2305"/>
                    </a:lnTo>
                    <a:lnTo>
                      <a:pt x="1571" y="2316"/>
                    </a:lnTo>
                    <a:lnTo>
                      <a:pt x="1522" y="2329"/>
                    </a:lnTo>
                    <a:lnTo>
                      <a:pt x="1464" y="2342"/>
                    </a:lnTo>
                    <a:lnTo>
                      <a:pt x="1398" y="2359"/>
                    </a:lnTo>
                    <a:lnTo>
                      <a:pt x="1328" y="2376"/>
                    </a:lnTo>
                    <a:lnTo>
                      <a:pt x="1251" y="2393"/>
                    </a:lnTo>
                    <a:lnTo>
                      <a:pt x="1172" y="2412"/>
                    </a:lnTo>
                    <a:lnTo>
                      <a:pt x="1089" y="2433"/>
                    </a:lnTo>
                    <a:lnTo>
                      <a:pt x="1002" y="2455"/>
                    </a:lnTo>
                    <a:lnTo>
                      <a:pt x="917" y="2474"/>
                    </a:lnTo>
                    <a:lnTo>
                      <a:pt x="747" y="2517"/>
                    </a:lnTo>
                    <a:lnTo>
                      <a:pt x="664" y="2536"/>
                    </a:lnTo>
                    <a:lnTo>
                      <a:pt x="583" y="2555"/>
                    </a:lnTo>
                    <a:lnTo>
                      <a:pt x="508" y="2572"/>
                    </a:lnTo>
                    <a:lnTo>
                      <a:pt x="438" y="2589"/>
                    </a:lnTo>
                    <a:lnTo>
                      <a:pt x="374" y="2604"/>
                    </a:lnTo>
                    <a:lnTo>
                      <a:pt x="317" y="2619"/>
                    </a:lnTo>
                    <a:lnTo>
                      <a:pt x="268" y="2630"/>
                    </a:lnTo>
                    <a:lnTo>
                      <a:pt x="174" y="2647"/>
                    </a:lnTo>
                    <a:lnTo>
                      <a:pt x="85" y="2656"/>
                    </a:lnTo>
                    <a:lnTo>
                      <a:pt x="0" y="2656"/>
                    </a:lnTo>
                    <a:lnTo>
                      <a:pt x="70" y="2653"/>
                    </a:lnTo>
                    <a:lnTo>
                      <a:pt x="142" y="2645"/>
                    </a:lnTo>
                    <a:lnTo>
                      <a:pt x="217" y="2630"/>
                    </a:lnTo>
                    <a:lnTo>
                      <a:pt x="266" y="2619"/>
                    </a:lnTo>
                    <a:lnTo>
                      <a:pt x="323" y="2604"/>
                    </a:lnTo>
                    <a:lnTo>
                      <a:pt x="387" y="2589"/>
                    </a:lnTo>
                    <a:lnTo>
                      <a:pt x="457" y="2572"/>
                    </a:lnTo>
                    <a:lnTo>
                      <a:pt x="532" y="2555"/>
                    </a:lnTo>
                    <a:lnTo>
                      <a:pt x="613" y="2536"/>
                    </a:lnTo>
                    <a:lnTo>
                      <a:pt x="696" y="2517"/>
                    </a:lnTo>
                    <a:lnTo>
                      <a:pt x="866" y="2474"/>
                    </a:lnTo>
                    <a:lnTo>
                      <a:pt x="953" y="2455"/>
                    </a:lnTo>
                    <a:lnTo>
                      <a:pt x="1038" y="2433"/>
                    </a:lnTo>
                    <a:lnTo>
                      <a:pt x="1121" y="2412"/>
                    </a:lnTo>
                    <a:lnTo>
                      <a:pt x="1202" y="2393"/>
                    </a:lnTo>
                    <a:lnTo>
                      <a:pt x="1279" y="2376"/>
                    </a:lnTo>
                    <a:lnTo>
                      <a:pt x="1349" y="2359"/>
                    </a:lnTo>
                    <a:lnTo>
                      <a:pt x="1415" y="2342"/>
                    </a:lnTo>
                    <a:lnTo>
                      <a:pt x="1473" y="2329"/>
                    </a:lnTo>
                    <a:lnTo>
                      <a:pt x="1522" y="2316"/>
                    </a:lnTo>
                    <a:lnTo>
                      <a:pt x="1562" y="2305"/>
                    </a:lnTo>
                    <a:lnTo>
                      <a:pt x="1592" y="2299"/>
                    </a:lnTo>
                    <a:lnTo>
                      <a:pt x="1611" y="2295"/>
                    </a:lnTo>
                    <a:lnTo>
                      <a:pt x="1617" y="2292"/>
                    </a:lnTo>
                    <a:lnTo>
                      <a:pt x="1639" y="2282"/>
                    </a:lnTo>
                    <a:lnTo>
                      <a:pt x="1662" y="2271"/>
                    </a:lnTo>
                    <a:lnTo>
                      <a:pt x="1696" y="2256"/>
                    </a:lnTo>
                    <a:lnTo>
                      <a:pt x="1737" y="2237"/>
                    </a:lnTo>
                    <a:lnTo>
                      <a:pt x="1786" y="2213"/>
                    </a:lnTo>
                    <a:lnTo>
                      <a:pt x="1839" y="2188"/>
                    </a:lnTo>
                    <a:lnTo>
                      <a:pt x="1898" y="2160"/>
                    </a:lnTo>
                    <a:lnTo>
                      <a:pt x="1962" y="2128"/>
                    </a:lnTo>
                    <a:lnTo>
                      <a:pt x="2030" y="2096"/>
                    </a:lnTo>
                    <a:lnTo>
                      <a:pt x="2103" y="2062"/>
                    </a:lnTo>
                    <a:lnTo>
                      <a:pt x="2177" y="2027"/>
                    </a:lnTo>
                    <a:lnTo>
                      <a:pt x="2252" y="1991"/>
                    </a:lnTo>
                    <a:lnTo>
                      <a:pt x="2405" y="1918"/>
                    </a:lnTo>
                    <a:lnTo>
                      <a:pt x="2554" y="1846"/>
                    </a:lnTo>
                    <a:lnTo>
                      <a:pt x="2626" y="1812"/>
                    </a:lnTo>
                    <a:lnTo>
                      <a:pt x="2694" y="1777"/>
                    </a:lnTo>
                    <a:lnTo>
                      <a:pt x="2760" y="1745"/>
                    </a:lnTo>
                    <a:lnTo>
                      <a:pt x="2875" y="1688"/>
                    </a:lnTo>
                    <a:lnTo>
                      <a:pt x="2924" y="1664"/>
                    </a:lnTo>
                    <a:lnTo>
                      <a:pt x="2967" y="1643"/>
                    </a:lnTo>
                    <a:lnTo>
                      <a:pt x="3003" y="1624"/>
                    </a:lnTo>
                    <a:lnTo>
                      <a:pt x="3029" y="1611"/>
                    </a:lnTo>
                    <a:lnTo>
                      <a:pt x="3046" y="1600"/>
                    </a:lnTo>
                    <a:lnTo>
                      <a:pt x="3067" y="1587"/>
                    </a:lnTo>
                    <a:lnTo>
                      <a:pt x="3095" y="1570"/>
                    </a:lnTo>
                    <a:lnTo>
                      <a:pt x="3129" y="1551"/>
                    </a:lnTo>
                    <a:lnTo>
                      <a:pt x="3165" y="1527"/>
                    </a:lnTo>
                    <a:lnTo>
                      <a:pt x="3205" y="1502"/>
                    </a:lnTo>
                    <a:lnTo>
                      <a:pt x="3250" y="1470"/>
                    </a:lnTo>
                    <a:lnTo>
                      <a:pt x="3295" y="1436"/>
                    </a:lnTo>
                    <a:lnTo>
                      <a:pt x="3339" y="1399"/>
                    </a:lnTo>
                    <a:lnTo>
                      <a:pt x="3384" y="1359"/>
                    </a:lnTo>
                    <a:lnTo>
                      <a:pt x="3427" y="1314"/>
                    </a:lnTo>
                    <a:lnTo>
                      <a:pt x="3465" y="1265"/>
                    </a:lnTo>
                    <a:lnTo>
                      <a:pt x="3501" y="1213"/>
                    </a:lnTo>
                    <a:lnTo>
                      <a:pt x="3533" y="1158"/>
                    </a:lnTo>
                    <a:lnTo>
                      <a:pt x="3561" y="1098"/>
                    </a:lnTo>
                    <a:lnTo>
                      <a:pt x="3580" y="1034"/>
                    </a:lnTo>
                    <a:lnTo>
                      <a:pt x="3591" y="968"/>
                    </a:lnTo>
                    <a:lnTo>
                      <a:pt x="3593" y="897"/>
                    </a:lnTo>
                    <a:lnTo>
                      <a:pt x="3586" y="822"/>
                    </a:lnTo>
                    <a:lnTo>
                      <a:pt x="3569" y="743"/>
                    </a:lnTo>
                    <a:lnTo>
                      <a:pt x="3556" y="707"/>
                    </a:lnTo>
                    <a:lnTo>
                      <a:pt x="3537" y="673"/>
                    </a:lnTo>
                    <a:lnTo>
                      <a:pt x="3512" y="639"/>
                    </a:lnTo>
                    <a:lnTo>
                      <a:pt x="3486" y="607"/>
                    </a:lnTo>
                    <a:lnTo>
                      <a:pt x="3427" y="547"/>
                    </a:lnTo>
                    <a:lnTo>
                      <a:pt x="3399" y="521"/>
                    </a:lnTo>
                    <a:lnTo>
                      <a:pt x="3373" y="500"/>
                    </a:lnTo>
                    <a:lnTo>
                      <a:pt x="3350" y="483"/>
                    </a:lnTo>
                    <a:lnTo>
                      <a:pt x="3331" y="468"/>
                    </a:lnTo>
                    <a:lnTo>
                      <a:pt x="3320" y="459"/>
                    </a:lnTo>
                    <a:lnTo>
                      <a:pt x="3316" y="457"/>
                    </a:lnTo>
                    <a:lnTo>
                      <a:pt x="3310" y="455"/>
                    </a:lnTo>
                    <a:lnTo>
                      <a:pt x="3295" y="448"/>
                    </a:lnTo>
                    <a:lnTo>
                      <a:pt x="3267" y="438"/>
                    </a:lnTo>
                    <a:lnTo>
                      <a:pt x="3231" y="423"/>
                    </a:lnTo>
                    <a:lnTo>
                      <a:pt x="3184" y="406"/>
                    </a:lnTo>
                    <a:lnTo>
                      <a:pt x="3129" y="387"/>
                    </a:lnTo>
                    <a:lnTo>
                      <a:pt x="3067" y="363"/>
                    </a:lnTo>
                    <a:lnTo>
                      <a:pt x="2997" y="340"/>
                    </a:lnTo>
                    <a:lnTo>
                      <a:pt x="2918" y="314"/>
                    </a:lnTo>
                    <a:lnTo>
                      <a:pt x="2833" y="286"/>
                    </a:lnTo>
                    <a:lnTo>
                      <a:pt x="2743" y="258"/>
                    </a:lnTo>
                    <a:lnTo>
                      <a:pt x="2648" y="231"/>
                    </a:lnTo>
                    <a:lnTo>
                      <a:pt x="2545" y="201"/>
                    </a:lnTo>
                    <a:lnTo>
                      <a:pt x="2441" y="173"/>
                    </a:lnTo>
                    <a:lnTo>
                      <a:pt x="2330" y="145"/>
                    </a:lnTo>
                    <a:lnTo>
                      <a:pt x="2218" y="119"/>
                    </a:lnTo>
                    <a:lnTo>
                      <a:pt x="2103" y="96"/>
                    </a:lnTo>
                    <a:lnTo>
                      <a:pt x="1986" y="72"/>
                    </a:lnTo>
                    <a:lnTo>
                      <a:pt x="1866" y="51"/>
                    </a:lnTo>
                    <a:lnTo>
                      <a:pt x="1745" y="34"/>
                    </a:lnTo>
                    <a:lnTo>
                      <a:pt x="1624" y="19"/>
                    </a:lnTo>
                    <a:lnTo>
                      <a:pt x="1502" y="8"/>
                    </a:lnTo>
                    <a:lnTo>
                      <a:pt x="1381"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2"/>
              <p:cNvSpPr>
                <a:spLocks/>
              </p:cNvSpPr>
              <p:nvPr/>
            </p:nvSpPr>
            <p:spPr bwMode="auto">
              <a:xfrm>
                <a:off x="5092220" y="3467901"/>
                <a:ext cx="2799149" cy="1863188"/>
              </a:xfrm>
              <a:custGeom>
                <a:avLst/>
                <a:gdLst/>
                <a:ahLst/>
                <a:cxnLst>
                  <a:cxn ang="0">
                    <a:pos x="2682" y="79"/>
                  </a:cxn>
                  <a:cxn ang="0">
                    <a:pos x="3088" y="193"/>
                  </a:cxn>
                  <a:cxn ang="0">
                    <a:pos x="3395" y="297"/>
                  </a:cxn>
                  <a:cxn ang="0">
                    <a:pos x="3567" y="361"/>
                  </a:cxn>
                  <a:cxn ang="0">
                    <a:pos x="3608" y="383"/>
                  </a:cxn>
                  <a:cxn ang="0">
                    <a:pos x="3705" y="472"/>
                  </a:cxn>
                  <a:cxn ang="0">
                    <a:pos x="3805" y="614"/>
                  </a:cxn>
                  <a:cxn ang="0">
                    <a:pos x="3842" y="887"/>
                  </a:cxn>
                  <a:cxn ang="0">
                    <a:pos x="3748" y="1141"/>
                  </a:cxn>
                  <a:cxn ang="0">
                    <a:pos x="3578" y="1329"/>
                  </a:cxn>
                  <a:cxn ang="0">
                    <a:pos x="3407" y="1453"/>
                  </a:cxn>
                  <a:cxn ang="0">
                    <a:pos x="3303" y="1517"/>
                  </a:cxn>
                  <a:cxn ang="0">
                    <a:pos x="3152" y="1594"/>
                  </a:cxn>
                  <a:cxn ang="0">
                    <a:pos x="2903" y="1716"/>
                  </a:cxn>
                  <a:cxn ang="0">
                    <a:pos x="2530" y="1895"/>
                  </a:cxn>
                  <a:cxn ang="0">
                    <a:pos x="2243" y="2032"/>
                  </a:cxn>
                  <a:cxn ang="0">
                    <a:pos x="2018" y="2139"/>
                  </a:cxn>
                  <a:cxn ang="0">
                    <a:pos x="1898" y="2195"/>
                  </a:cxn>
                  <a:cxn ang="0">
                    <a:pos x="1803" y="2218"/>
                  </a:cxn>
                  <a:cxn ang="0">
                    <a:pos x="1562" y="2278"/>
                  </a:cxn>
                  <a:cxn ang="0">
                    <a:pos x="1238" y="2357"/>
                  </a:cxn>
                  <a:cxn ang="0">
                    <a:pos x="900" y="2438"/>
                  </a:cxn>
                  <a:cxn ang="0">
                    <a:pos x="611" y="2507"/>
                  </a:cxn>
                  <a:cxn ang="0">
                    <a:pos x="319" y="2558"/>
                  </a:cxn>
                  <a:cxn ang="0">
                    <a:pos x="0" y="2528"/>
                  </a:cxn>
                  <a:cxn ang="0">
                    <a:pos x="347" y="2536"/>
                  </a:cxn>
                  <a:cxn ang="0">
                    <a:pos x="613" y="2479"/>
                  </a:cxn>
                  <a:cxn ang="0">
                    <a:pos x="919" y="2406"/>
                  </a:cxn>
                  <a:cxn ang="0">
                    <a:pos x="1262" y="2323"/>
                  </a:cxn>
                  <a:cxn ang="0">
                    <a:pos x="1634" y="2233"/>
                  </a:cxn>
                  <a:cxn ang="0">
                    <a:pos x="1811" y="2190"/>
                  </a:cxn>
                  <a:cxn ang="0">
                    <a:pos x="1881" y="2163"/>
                  </a:cxn>
                  <a:cxn ang="0">
                    <a:pos x="2058" y="2079"/>
                  </a:cxn>
                  <a:cxn ang="0">
                    <a:pos x="2320" y="1955"/>
                  </a:cxn>
                  <a:cxn ang="0">
                    <a:pos x="2620" y="1810"/>
                  </a:cxn>
                  <a:cxn ang="0">
                    <a:pos x="2909" y="1671"/>
                  </a:cxn>
                  <a:cxn ang="0">
                    <a:pos x="3139" y="1558"/>
                  </a:cxn>
                  <a:cxn ang="0">
                    <a:pos x="3258" y="1494"/>
                  </a:cxn>
                  <a:cxn ang="0">
                    <a:pos x="3384" y="1417"/>
                  </a:cxn>
                  <a:cxn ang="0">
                    <a:pos x="3563" y="1276"/>
                  </a:cxn>
                  <a:cxn ang="0">
                    <a:pos x="3720" y="1071"/>
                  </a:cxn>
                  <a:cxn ang="0">
                    <a:pos x="3784" y="799"/>
                  </a:cxn>
                  <a:cxn ang="0">
                    <a:pos x="3725" y="564"/>
                  </a:cxn>
                  <a:cxn ang="0">
                    <a:pos x="3614" y="432"/>
                  </a:cxn>
                  <a:cxn ang="0">
                    <a:pos x="3531" y="361"/>
                  </a:cxn>
                  <a:cxn ang="0">
                    <a:pos x="3478" y="338"/>
                  </a:cxn>
                  <a:cxn ang="0">
                    <a:pos x="3282" y="265"/>
                  </a:cxn>
                  <a:cxn ang="0">
                    <a:pos x="2869" y="135"/>
                  </a:cxn>
                  <a:cxn ang="0">
                    <a:pos x="2447" y="26"/>
                  </a:cxn>
                </a:cxnLst>
                <a:rect l="0" t="0" r="r" b="b"/>
                <a:pathLst>
                  <a:path w="3846" h="2560">
                    <a:moveTo>
                      <a:pt x="2333" y="0"/>
                    </a:moveTo>
                    <a:lnTo>
                      <a:pt x="2452" y="24"/>
                    </a:lnTo>
                    <a:lnTo>
                      <a:pt x="2569" y="52"/>
                    </a:lnTo>
                    <a:lnTo>
                      <a:pt x="2682" y="79"/>
                    </a:lnTo>
                    <a:lnTo>
                      <a:pt x="2790" y="107"/>
                    </a:lnTo>
                    <a:lnTo>
                      <a:pt x="2894" y="135"/>
                    </a:lnTo>
                    <a:lnTo>
                      <a:pt x="2995" y="165"/>
                    </a:lnTo>
                    <a:lnTo>
                      <a:pt x="3088" y="193"/>
                    </a:lnTo>
                    <a:lnTo>
                      <a:pt x="3175" y="220"/>
                    </a:lnTo>
                    <a:lnTo>
                      <a:pt x="3256" y="248"/>
                    </a:lnTo>
                    <a:lnTo>
                      <a:pt x="3331" y="274"/>
                    </a:lnTo>
                    <a:lnTo>
                      <a:pt x="3395" y="297"/>
                    </a:lnTo>
                    <a:lnTo>
                      <a:pt x="3452" y="317"/>
                    </a:lnTo>
                    <a:lnTo>
                      <a:pt x="3501" y="336"/>
                    </a:lnTo>
                    <a:lnTo>
                      <a:pt x="3539" y="351"/>
                    </a:lnTo>
                    <a:lnTo>
                      <a:pt x="3567" y="361"/>
                    </a:lnTo>
                    <a:lnTo>
                      <a:pt x="3584" y="368"/>
                    </a:lnTo>
                    <a:lnTo>
                      <a:pt x="3590" y="370"/>
                    </a:lnTo>
                    <a:lnTo>
                      <a:pt x="3595" y="374"/>
                    </a:lnTo>
                    <a:lnTo>
                      <a:pt x="3608" y="383"/>
                    </a:lnTo>
                    <a:lnTo>
                      <a:pt x="3627" y="398"/>
                    </a:lnTo>
                    <a:lnTo>
                      <a:pt x="3650" y="419"/>
                    </a:lnTo>
                    <a:lnTo>
                      <a:pt x="3676" y="445"/>
                    </a:lnTo>
                    <a:lnTo>
                      <a:pt x="3705" y="472"/>
                    </a:lnTo>
                    <a:lnTo>
                      <a:pt x="3733" y="505"/>
                    </a:lnTo>
                    <a:lnTo>
                      <a:pt x="3761" y="539"/>
                    </a:lnTo>
                    <a:lnTo>
                      <a:pt x="3786" y="575"/>
                    </a:lnTo>
                    <a:lnTo>
                      <a:pt x="3805" y="614"/>
                    </a:lnTo>
                    <a:lnTo>
                      <a:pt x="3820" y="652"/>
                    </a:lnTo>
                    <a:lnTo>
                      <a:pt x="3840" y="735"/>
                    </a:lnTo>
                    <a:lnTo>
                      <a:pt x="3846" y="812"/>
                    </a:lnTo>
                    <a:lnTo>
                      <a:pt x="3842" y="887"/>
                    </a:lnTo>
                    <a:lnTo>
                      <a:pt x="3829" y="955"/>
                    </a:lnTo>
                    <a:lnTo>
                      <a:pt x="3810" y="1022"/>
                    </a:lnTo>
                    <a:lnTo>
                      <a:pt x="3782" y="1084"/>
                    </a:lnTo>
                    <a:lnTo>
                      <a:pt x="3748" y="1141"/>
                    </a:lnTo>
                    <a:lnTo>
                      <a:pt x="3710" y="1193"/>
                    </a:lnTo>
                    <a:lnTo>
                      <a:pt x="3667" y="1244"/>
                    </a:lnTo>
                    <a:lnTo>
                      <a:pt x="3625" y="1289"/>
                    </a:lnTo>
                    <a:lnTo>
                      <a:pt x="3578" y="1329"/>
                    </a:lnTo>
                    <a:lnTo>
                      <a:pt x="3533" y="1366"/>
                    </a:lnTo>
                    <a:lnTo>
                      <a:pt x="3488" y="1400"/>
                    </a:lnTo>
                    <a:lnTo>
                      <a:pt x="3446" y="1430"/>
                    </a:lnTo>
                    <a:lnTo>
                      <a:pt x="3407" y="1453"/>
                    </a:lnTo>
                    <a:lnTo>
                      <a:pt x="3371" y="1475"/>
                    </a:lnTo>
                    <a:lnTo>
                      <a:pt x="3344" y="1494"/>
                    </a:lnTo>
                    <a:lnTo>
                      <a:pt x="3320" y="1507"/>
                    </a:lnTo>
                    <a:lnTo>
                      <a:pt x="3303" y="1517"/>
                    </a:lnTo>
                    <a:lnTo>
                      <a:pt x="3278" y="1530"/>
                    </a:lnTo>
                    <a:lnTo>
                      <a:pt x="3241" y="1549"/>
                    </a:lnTo>
                    <a:lnTo>
                      <a:pt x="3201" y="1571"/>
                    </a:lnTo>
                    <a:lnTo>
                      <a:pt x="3152" y="1594"/>
                    </a:lnTo>
                    <a:lnTo>
                      <a:pt x="3097" y="1622"/>
                    </a:lnTo>
                    <a:lnTo>
                      <a:pt x="3035" y="1652"/>
                    </a:lnTo>
                    <a:lnTo>
                      <a:pt x="2971" y="1684"/>
                    </a:lnTo>
                    <a:lnTo>
                      <a:pt x="2903" y="1716"/>
                    </a:lnTo>
                    <a:lnTo>
                      <a:pt x="2831" y="1750"/>
                    </a:lnTo>
                    <a:lnTo>
                      <a:pt x="2682" y="1823"/>
                    </a:lnTo>
                    <a:lnTo>
                      <a:pt x="2605" y="1859"/>
                    </a:lnTo>
                    <a:lnTo>
                      <a:pt x="2530" y="1895"/>
                    </a:lnTo>
                    <a:lnTo>
                      <a:pt x="2454" y="1932"/>
                    </a:lnTo>
                    <a:lnTo>
                      <a:pt x="2381" y="1966"/>
                    </a:lnTo>
                    <a:lnTo>
                      <a:pt x="2311" y="2000"/>
                    </a:lnTo>
                    <a:lnTo>
                      <a:pt x="2243" y="2032"/>
                    </a:lnTo>
                    <a:lnTo>
                      <a:pt x="2179" y="2062"/>
                    </a:lnTo>
                    <a:lnTo>
                      <a:pt x="2120" y="2090"/>
                    </a:lnTo>
                    <a:lnTo>
                      <a:pt x="2064" y="2116"/>
                    </a:lnTo>
                    <a:lnTo>
                      <a:pt x="2018" y="2139"/>
                    </a:lnTo>
                    <a:lnTo>
                      <a:pt x="1977" y="2158"/>
                    </a:lnTo>
                    <a:lnTo>
                      <a:pt x="1943" y="2173"/>
                    </a:lnTo>
                    <a:lnTo>
                      <a:pt x="1920" y="2184"/>
                    </a:lnTo>
                    <a:lnTo>
                      <a:pt x="1898" y="2195"/>
                    </a:lnTo>
                    <a:lnTo>
                      <a:pt x="1892" y="2197"/>
                    </a:lnTo>
                    <a:lnTo>
                      <a:pt x="1873" y="2201"/>
                    </a:lnTo>
                    <a:lnTo>
                      <a:pt x="1843" y="2207"/>
                    </a:lnTo>
                    <a:lnTo>
                      <a:pt x="1803" y="2218"/>
                    </a:lnTo>
                    <a:lnTo>
                      <a:pt x="1754" y="2231"/>
                    </a:lnTo>
                    <a:lnTo>
                      <a:pt x="1696" y="2244"/>
                    </a:lnTo>
                    <a:lnTo>
                      <a:pt x="1632" y="2261"/>
                    </a:lnTo>
                    <a:lnTo>
                      <a:pt x="1562" y="2278"/>
                    </a:lnTo>
                    <a:lnTo>
                      <a:pt x="1485" y="2295"/>
                    </a:lnTo>
                    <a:lnTo>
                      <a:pt x="1407" y="2314"/>
                    </a:lnTo>
                    <a:lnTo>
                      <a:pt x="1324" y="2336"/>
                    </a:lnTo>
                    <a:lnTo>
                      <a:pt x="1238" y="2357"/>
                    </a:lnTo>
                    <a:lnTo>
                      <a:pt x="1153" y="2376"/>
                    </a:lnTo>
                    <a:lnTo>
                      <a:pt x="1066" y="2398"/>
                    </a:lnTo>
                    <a:lnTo>
                      <a:pt x="983" y="2419"/>
                    </a:lnTo>
                    <a:lnTo>
                      <a:pt x="900" y="2438"/>
                    </a:lnTo>
                    <a:lnTo>
                      <a:pt x="819" y="2457"/>
                    </a:lnTo>
                    <a:lnTo>
                      <a:pt x="745" y="2474"/>
                    </a:lnTo>
                    <a:lnTo>
                      <a:pt x="674" y="2492"/>
                    </a:lnTo>
                    <a:lnTo>
                      <a:pt x="611" y="2507"/>
                    </a:lnTo>
                    <a:lnTo>
                      <a:pt x="555" y="2522"/>
                    </a:lnTo>
                    <a:lnTo>
                      <a:pt x="506" y="2532"/>
                    </a:lnTo>
                    <a:lnTo>
                      <a:pt x="410" y="2549"/>
                    </a:lnTo>
                    <a:lnTo>
                      <a:pt x="319" y="2558"/>
                    </a:lnTo>
                    <a:lnTo>
                      <a:pt x="232" y="2560"/>
                    </a:lnTo>
                    <a:lnTo>
                      <a:pt x="149" y="2554"/>
                    </a:lnTo>
                    <a:lnTo>
                      <a:pt x="70" y="2543"/>
                    </a:lnTo>
                    <a:lnTo>
                      <a:pt x="0" y="2528"/>
                    </a:lnTo>
                    <a:lnTo>
                      <a:pt x="78" y="2541"/>
                    </a:lnTo>
                    <a:lnTo>
                      <a:pt x="164" y="2547"/>
                    </a:lnTo>
                    <a:lnTo>
                      <a:pt x="253" y="2545"/>
                    </a:lnTo>
                    <a:lnTo>
                      <a:pt x="347" y="2536"/>
                    </a:lnTo>
                    <a:lnTo>
                      <a:pt x="442" y="2519"/>
                    </a:lnTo>
                    <a:lnTo>
                      <a:pt x="491" y="2509"/>
                    </a:lnTo>
                    <a:lnTo>
                      <a:pt x="549" y="2494"/>
                    </a:lnTo>
                    <a:lnTo>
                      <a:pt x="613" y="2479"/>
                    </a:lnTo>
                    <a:lnTo>
                      <a:pt x="683" y="2464"/>
                    </a:lnTo>
                    <a:lnTo>
                      <a:pt x="757" y="2445"/>
                    </a:lnTo>
                    <a:lnTo>
                      <a:pt x="836" y="2425"/>
                    </a:lnTo>
                    <a:lnTo>
                      <a:pt x="919" y="2406"/>
                    </a:lnTo>
                    <a:lnTo>
                      <a:pt x="1004" y="2385"/>
                    </a:lnTo>
                    <a:lnTo>
                      <a:pt x="1089" y="2366"/>
                    </a:lnTo>
                    <a:lnTo>
                      <a:pt x="1177" y="2344"/>
                    </a:lnTo>
                    <a:lnTo>
                      <a:pt x="1262" y="2323"/>
                    </a:lnTo>
                    <a:lnTo>
                      <a:pt x="1424" y="2284"/>
                    </a:lnTo>
                    <a:lnTo>
                      <a:pt x="1500" y="2265"/>
                    </a:lnTo>
                    <a:lnTo>
                      <a:pt x="1571" y="2248"/>
                    </a:lnTo>
                    <a:lnTo>
                      <a:pt x="1634" y="2233"/>
                    </a:lnTo>
                    <a:lnTo>
                      <a:pt x="1692" y="2218"/>
                    </a:lnTo>
                    <a:lnTo>
                      <a:pt x="1741" y="2207"/>
                    </a:lnTo>
                    <a:lnTo>
                      <a:pt x="1781" y="2197"/>
                    </a:lnTo>
                    <a:lnTo>
                      <a:pt x="1811" y="2190"/>
                    </a:lnTo>
                    <a:lnTo>
                      <a:pt x="1830" y="2186"/>
                    </a:lnTo>
                    <a:lnTo>
                      <a:pt x="1837" y="2184"/>
                    </a:lnTo>
                    <a:lnTo>
                      <a:pt x="1858" y="2173"/>
                    </a:lnTo>
                    <a:lnTo>
                      <a:pt x="1881" y="2163"/>
                    </a:lnTo>
                    <a:lnTo>
                      <a:pt x="1915" y="2148"/>
                    </a:lnTo>
                    <a:lnTo>
                      <a:pt x="1956" y="2128"/>
                    </a:lnTo>
                    <a:lnTo>
                      <a:pt x="2003" y="2105"/>
                    </a:lnTo>
                    <a:lnTo>
                      <a:pt x="2058" y="2079"/>
                    </a:lnTo>
                    <a:lnTo>
                      <a:pt x="2118" y="2051"/>
                    </a:lnTo>
                    <a:lnTo>
                      <a:pt x="2181" y="2022"/>
                    </a:lnTo>
                    <a:lnTo>
                      <a:pt x="2250" y="1987"/>
                    </a:lnTo>
                    <a:lnTo>
                      <a:pt x="2320" y="1955"/>
                    </a:lnTo>
                    <a:lnTo>
                      <a:pt x="2392" y="1919"/>
                    </a:lnTo>
                    <a:lnTo>
                      <a:pt x="2469" y="1883"/>
                    </a:lnTo>
                    <a:lnTo>
                      <a:pt x="2543" y="1846"/>
                    </a:lnTo>
                    <a:lnTo>
                      <a:pt x="2620" y="1810"/>
                    </a:lnTo>
                    <a:lnTo>
                      <a:pt x="2694" y="1774"/>
                    </a:lnTo>
                    <a:lnTo>
                      <a:pt x="2769" y="1740"/>
                    </a:lnTo>
                    <a:lnTo>
                      <a:pt x="2841" y="1703"/>
                    </a:lnTo>
                    <a:lnTo>
                      <a:pt x="2909" y="1671"/>
                    </a:lnTo>
                    <a:lnTo>
                      <a:pt x="2973" y="1639"/>
                    </a:lnTo>
                    <a:lnTo>
                      <a:pt x="3035" y="1609"/>
                    </a:lnTo>
                    <a:lnTo>
                      <a:pt x="3090" y="1581"/>
                    </a:lnTo>
                    <a:lnTo>
                      <a:pt x="3139" y="1558"/>
                    </a:lnTo>
                    <a:lnTo>
                      <a:pt x="3180" y="1537"/>
                    </a:lnTo>
                    <a:lnTo>
                      <a:pt x="3216" y="1517"/>
                    </a:lnTo>
                    <a:lnTo>
                      <a:pt x="3241" y="1504"/>
                    </a:lnTo>
                    <a:lnTo>
                      <a:pt x="3258" y="1494"/>
                    </a:lnTo>
                    <a:lnTo>
                      <a:pt x="3282" y="1481"/>
                    </a:lnTo>
                    <a:lnTo>
                      <a:pt x="3310" y="1462"/>
                    </a:lnTo>
                    <a:lnTo>
                      <a:pt x="3346" y="1440"/>
                    </a:lnTo>
                    <a:lnTo>
                      <a:pt x="3384" y="1417"/>
                    </a:lnTo>
                    <a:lnTo>
                      <a:pt x="3427" y="1387"/>
                    </a:lnTo>
                    <a:lnTo>
                      <a:pt x="3471" y="1353"/>
                    </a:lnTo>
                    <a:lnTo>
                      <a:pt x="3516" y="1316"/>
                    </a:lnTo>
                    <a:lnTo>
                      <a:pt x="3563" y="1276"/>
                    </a:lnTo>
                    <a:lnTo>
                      <a:pt x="3605" y="1231"/>
                    </a:lnTo>
                    <a:lnTo>
                      <a:pt x="3648" y="1180"/>
                    </a:lnTo>
                    <a:lnTo>
                      <a:pt x="3686" y="1128"/>
                    </a:lnTo>
                    <a:lnTo>
                      <a:pt x="3720" y="1071"/>
                    </a:lnTo>
                    <a:lnTo>
                      <a:pt x="3748" y="1009"/>
                    </a:lnTo>
                    <a:lnTo>
                      <a:pt x="3767" y="943"/>
                    </a:lnTo>
                    <a:lnTo>
                      <a:pt x="3780" y="874"/>
                    </a:lnTo>
                    <a:lnTo>
                      <a:pt x="3784" y="799"/>
                    </a:lnTo>
                    <a:lnTo>
                      <a:pt x="3778" y="722"/>
                    </a:lnTo>
                    <a:lnTo>
                      <a:pt x="3759" y="639"/>
                    </a:lnTo>
                    <a:lnTo>
                      <a:pt x="3744" y="601"/>
                    </a:lnTo>
                    <a:lnTo>
                      <a:pt x="3725" y="564"/>
                    </a:lnTo>
                    <a:lnTo>
                      <a:pt x="3699" y="528"/>
                    </a:lnTo>
                    <a:lnTo>
                      <a:pt x="3671" y="494"/>
                    </a:lnTo>
                    <a:lnTo>
                      <a:pt x="3642" y="462"/>
                    </a:lnTo>
                    <a:lnTo>
                      <a:pt x="3614" y="432"/>
                    </a:lnTo>
                    <a:lnTo>
                      <a:pt x="3586" y="406"/>
                    </a:lnTo>
                    <a:lnTo>
                      <a:pt x="3563" y="387"/>
                    </a:lnTo>
                    <a:lnTo>
                      <a:pt x="3544" y="370"/>
                    </a:lnTo>
                    <a:lnTo>
                      <a:pt x="3531" y="361"/>
                    </a:lnTo>
                    <a:lnTo>
                      <a:pt x="3527" y="357"/>
                    </a:lnTo>
                    <a:lnTo>
                      <a:pt x="3520" y="355"/>
                    </a:lnTo>
                    <a:lnTo>
                      <a:pt x="3505" y="349"/>
                    </a:lnTo>
                    <a:lnTo>
                      <a:pt x="3478" y="338"/>
                    </a:lnTo>
                    <a:lnTo>
                      <a:pt x="3441" y="325"/>
                    </a:lnTo>
                    <a:lnTo>
                      <a:pt x="3397" y="308"/>
                    </a:lnTo>
                    <a:lnTo>
                      <a:pt x="3344" y="289"/>
                    </a:lnTo>
                    <a:lnTo>
                      <a:pt x="3282" y="265"/>
                    </a:lnTo>
                    <a:lnTo>
                      <a:pt x="3135" y="216"/>
                    </a:lnTo>
                    <a:lnTo>
                      <a:pt x="3052" y="190"/>
                    </a:lnTo>
                    <a:lnTo>
                      <a:pt x="2963" y="163"/>
                    </a:lnTo>
                    <a:lnTo>
                      <a:pt x="2869" y="135"/>
                    </a:lnTo>
                    <a:lnTo>
                      <a:pt x="2769" y="105"/>
                    </a:lnTo>
                    <a:lnTo>
                      <a:pt x="2665" y="77"/>
                    </a:lnTo>
                    <a:lnTo>
                      <a:pt x="2558" y="52"/>
                    </a:lnTo>
                    <a:lnTo>
                      <a:pt x="2447" y="26"/>
                    </a:lnTo>
                    <a:lnTo>
                      <a:pt x="2333" y="0"/>
                    </a:lnTo>
                    <a:close/>
                  </a:path>
                </a:pathLst>
              </a:custGeom>
              <a:solidFill>
                <a:srgbClr val="FBE90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3"/>
              <p:cNvSpPr>
                <a:spLocks/>
              </p:cNvSpPr>
              <p:nvPr/>
            </p:nvSpPr>
            <p:spPr bwMode="auto">
              <a:xfrm>
                <a:off x="4397892" y="3928603"/>
                <a:ext cx="1668135" cy="1265658"/>
              </a:xfrm>
              <a:custGeom>
                <a:avLst/>
                <a:gdLst/>
                <a:ahLst/>
                <a:cxnLst>
                  <a:cxn ang="0">
                    <a:pos x="943" y="0"/>
                  </a:cxn>
                  <a:cxn ang="0">
                    <a:pos x="947" y="2"/>
                  </a:cxn>
                  <a:cxn ang="0">
                    <a:pos x="960" y="10"/>
                  </a:cxn>
                  <a:cxn ang="0">
                    <a:pos x="975" y="21"/>
                  </a:cxn>
                  <a:cxn ang="0">
                    <a:pos x="996" y="34"/>
                  </a:cxn>
                  <a:cxn ang="0">
                    <a:pos x="1020" y="51"/>
                  </a:cxn>
                  <a:cxn ang="0">
                    <a:pos x="1066" y="81"/>
                  </a:cxn>
                  <a:cxn ang="0">
                    <a:pos x="1088" y="96"/>
                  </a:cxn>
                  <a:cxn ang="0">
                    <a:pos x="1103" y="107"/>
                  </a:cxn>
                  <a:cxn ang="0">
                    <a:pos x="1120" y="115"/>
                  </a:cxn>
                  <a:cxn ang="0">
                    <a:pos x="2292" y="743"/>
                  </a:cxn>
                  <a:cxn ang="0">
                    <a:pos x="860" y="1739"/>
                  </a:cxn>
                  <a:cxn ang="0">
                    <a:pos x="820" y="1722"/>
                  </a:cxn>
                  <a:cxn ang="0">
                    <a:pos x="773" y="1698"/>
                  </a:cxn>
                  <a:cxn ang="0">
                    <a:pos x="722" y="1668"/>
                  </a:cxn>
                  <a:cxn ang="0">
                    <a:pos x="666" y="1634"/>
                  </a:cxn>
                  <a:cxn ang="0">
                    <a:pos x="609" y="1596"/>
                  </a:cxn>
                  <a:cxn ang="0">
                    <a:pos x="547" y="1555"/>
                  </a:cxn>
                  <a:cxn ang="0">
                    <a:pos x="428" y="1470"/>
                  </a:cxn>
                  <a:cxn ang="0">
                    <a:pos x="368" y="1425"/>
                  </a:cxn>
                  <a:cxn ang="0">
                    <a:pos x="313" y="1382"/>
                  </a:cxn>
                  <a:cxn ang="0">
                    <a:pos x="260" y="1339"/>
                  </a:cxn>
                  <a:cxn ang="0">
                    <a:pos x="213" y="1301"/>
                  </a:cxn>
                  <a:cxn ang="0">
                    <a:pos x="170" y="1265"/>
                  </a:cxn>
                  <a:cxn ang="0">
                    <a:pos x="136" y="1235"/>
                  </a:cxn>
                  <a:cxn ang="0">
                    <a:pos x="109" y="1209"/>
                  </a:cxn>
                  <a:cxn ang="0">
                    <a:pos x="68" y="1171"/>
                  </a:cxn>
                  <a:cxn ang="0">
                    <a:pos x="32" y="1139"/>
                  </a:cxn>
                  <a:cxn ang="0">
                    <a:pos x="0" y="1109"/>
                  </a:cxn>
                  <a:cxn ang="0">
                    <a:pos x="943" y="0"/>
                  </a:cxn>
                </a:cxnLst>
                <a:rect l="0" t="0" r="r" b="b"/>
                <a:pathLst>
                  <a:path w="2292" h="1739">
                    <a:moveTo>
                      <a:pt x="943" y="0"/>
                    </a:moveTo>
                    <a:lnTo>
                      <a:pt x="947" y="2"/>
                    </a:lnTo>
                    <a:lnTo>
                      <a:pt x="960" y="10"/>
                    </a:lnTo>
                    <a:lnTo>
                      <a:pt x="975" y="21"/>
                    </a:lnTo>
                    <a:lnTo>
                      <a:pt x="996" y="34"/>
                    </a:lnTo>
                    <a:lnTo>
                      <a:pt x="1020" y="51"/>
                    </a:lnTo>
                    <a:lnTo>
                      <a:pt x="1066" y="81"/>
                    </a:lnTo>
                    <a:lnTo>
                      <a:pt x="1088" y="96"/>
                    </a:lnTo>
                    <a:lnTo>
                      <a:pt x="1103" y="107"/>
                    </a:lnTo>
                    <a:lnTo>
                      <a:pt x="1120" y="115"/>
                    </a:lnTo>
                    <a:lnTo>
                      <a:pt x="2292" y="743"/>
                    </a:lnTo>
                    <a:lnTo>
                      <a:pt x="860" y="1739"/>
                    </a:lnTo>
                    <a:lnTo>
                      <a:pt x="820" y="1722"/>
                    </a:lnTo>
                    <a:lnTo>
                      <a:pt x="773" y="1698"/>
                    </a:lnTo>
                    <a:lnTo>
                      <a:pt x="722" y="1668"/>
                    </a:lnTo>
                    <a:lnTo>
                      <a:pt x="666" y="1634"/>
                    </a:lnTo>
                    <a:lnTo>
                      <a:pt x="609" y="1596"/>
                    </a:lnTo>
                    <a:lnTo>
                      <a:pt x="547" y="1555"/>
                    </a:lnTo>
                    <a:lnTo>
                      <a:pt x="428" y="1470"/>
                    </a:lnTo>
                    <a:lnTo>
                      <a:pt x="368" y="1425"/>
                    </a:lnTo>
                    <a:lnTo>
                      <a:pt x="313" y="1382"/>
                    </a:lnTo>
                    <a:lnTo>
                      <a:pt x="260" y="1339"/>
                    </a:lnTo>
                    <a:lnTo>
                      <a:pt x="213" y="1301"/>
                    </a:lnTo>
                    <a:lnTo>
                      <a:pt x="170" y="1265"/>
                    </a:lnTo>
                    <a:lnTo>
                      <a:pt x="136" y="1235"/>
                    </a:lnTo>
                    <a:lnTo>
                      <a:pt x="109" y="1209"/>
                    </a:lnTo>
                    <a:lnTo>
                      <a:pt x="68" y="1171"/>
                    </a:lnTo>
                    <a:lnTo>
                      <a:pt x="32" y="1139"/>
                    </a:lnTo>
                    <a:lnTo>
                      <a:pt x="0" y="1109"/>
                    </a:lnTo>
                    <a:lnTo>
                      <a:pt x="943" y="0"/>
                    </a:lnTo>
                    <a:close/>
                  </a:path>
                </a:pathLst>
              </a:custGeom>
              <a:solidFill>
                <a:schemeClr val="bg1">
                  <a:alpha val="4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4"/>
              <p:cNvSpPr>
                <a:spLocks/>
              </p:cNvSpPr>
              <p:nvPr/>
            </p:nvSpPr>
            <p:spPr bwMode="auto">
              <a:xfrm>
                <a:off x="4500512" y="4038502"/>
                <a:ext cx="1076428" cy="894476"/>
              </a:xfrm>
              <a:custGeom>
                <a:avLst/>
                <a:gdLst/>
                <a:ahLst/>
                <a:cxnLst>
                  <a:cxn ang="0">
                    <a:pos x="1045" y="0"/>
                  </a:cxn>
                  <a:cxn ang="0">
                    <a:pos x="1411" y="197"/>
                  </a:cxn>
                  <a:cxn ang="0">
                    <a:pos x="1430" y="231"/>
                  </a:cxn>
                  <a:cxn ang="0">
                    <a:pos x="1445" y="261"/>
                  </a:cxn>
                  <a:cxn ang="0">
                    <a:pos x="1460" y="285"/>
                  </a:cxn>
                  <a:cxn ang="0">
                    <a:pos x="1470" y="304"/>
                  </a:cxn>
                  <a:cxn ang="0">
                    <a:pos x="1479" y="321"/>
                  </a:cxn>
                  <a:cxn ang="0">
                    <a:pos x="170" y="1229"/>
                  </a:cxn>
                  <a:cxn ang="0">
                    <a:pos x="121" y="1191"/>
                  </a:cxn>
                  <a:cxn ang="0">
                    <a:pos x="74" y="1152"/>
                  </a:cxn>
                  <a:cxn ang="0">
                    <a:pos x="34" y="1118"/>
                  </a:cxn>
                  <a:cxn ang="0">
                    <a:pos x="0" y="1088"/>
                  </a:cxn>
                  <a:cxn ang="0">
                    <a:pos x="1045" y="0"/>
                  </a:cxn>
                </a:cxnLst>
                <a:rect l="0" t="0" r="r" b="b"/>
                <a:pathLst>
                  <a:path w="1479" h="1229">
                    <a:moveTo>
                      <a:pt x="1045" y="0"/>
                    </a:moveTo>
                    <a:lnTo>
                      <a:pt x="1411" y="197"/>
                    </a:lnTo>
                    <a:lnTo>
                      <a:pt x="1430" y="231"/>
                    </a:lnTo>
                    <a:lnTo>
                      <a:pt x="1445" y="261"/>
                    </a:lnTo>
                    <a:lnTo>
                      <a:pt x="1460" y="285"/>
                    </a:lnTo>
                    <a:lnTo>
                      <a:pt x="1470" y="304"/>
                    </a:lnTo>
                    <a:lnTo>
                      <a:pt x="1479" y="321"/>
                    </a:lnTo>
                    <a:lnTo>
                      <a:pt x="170" y="1229"/>
                    </a:lnTo>
                    <a:lnTo>
                      <a:pt x="121" y="1191"/>
                    </a:lnTo>
                    <a:lnTo>
                      <a:pt x="74" y="1152"/>
                    </a:lnTo>
                    <a:lnTo>
                      <a:pt x="34" y="1118"/>
                    </a:lnTo>
                    <a:lnTo>
                      <a:pt x="0" y="1088"/>
                    </a:lnTo>
                    <a:lnTo>
                      <a:pt x="1045" y="0"/>
                    </a:lnTo>
                    <a:close/>
                  </a:path>
                </a:pathLst>
              </a:custGeom>
              <a:solidFill>
                <a:schemeClr val="bg1">
                  <a:alpha val="4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5"/>
              <p:cNvSpPr>
                <a:spLocks/>
              </p:cNvSpPr>
              <p:nvPr/>
            </p:nvSpPr>
            <p:spPr bwMode="auto">
              <a:xfrm>
                <a:off x="7102425" y="4628026"/>
                <a:ext cx="299129" cy="287484"/>
              </a:xfrm>
              <a:custGeom>
                <a:avLst/>
                <a:gdLst/>
                <a:ahLst/>
                <a:cxnLst>
                  <a:cxn ang="0">
                    <a:pos x="411" y="0"/>
                  </a:cxn>
                  <a:cxn ang="0">
                    <a:pos x="409" y="22"/>
                  </a:cxn>
                  <a:cxn ang="0">
                    <a:pos x="401" y="49"/>
                  </a:cxn>
                  <a:cxn ang="0">
                    <a:pos x="386" y="81"/>
                  </a:cxn>
                  <a:cxn ang="0">
                    <a:pos x="369" y="118"/>
                  </a:cxn>
                  <a:cxn ang="0">
                    <a:pos x="347" y="156"/>
                  </a:cxn>
                  <a:cxn ang="0">
                    <a:pos x="305" y="229"/>
                  </a:cxn>
                  <a:cxn ang="0">
                    <a:pos x="284" y="263"/>
                  </a:cxn>
                  <a:cxn ang="0">
                    <a:pos x="269" y="291"/>
                  </a:cxn>
                  <a:cxn ang="0">
                    <a:pos x="256" y="312"/>
                  </a:cxn>
                  <a:cxn ang="0">
                    <a:pos x="245" y="334"/>
                  </a:cxn>
                  <a:cxn ang="0">
                    <a:pos x="235" y="348"/>
                  </a:cxn>
                  <a:cxn ang="0">
                    <a:pos x="224" y="361"/>
                  </a:cxn>
                  <a:cxn ang="0">
                    <a:pos x="211" y="370"/>
                  </a:cxn>
                  <a:cxn ang="0">
                    <a:pos x="167" y="385"/>
                  </a:cxn>
                  <a:cxn ang="0">
                    <a:pos x="135" y="393"/>
                  </a:cxn>
                  <a:cxn ang="0">
                    <a:pos x="111" y="395"/>
                  </a:cxn>
                  <a:cxn ang="0">
                    <a:pos x="90" y="389"/>
                  </a:cxn>
                  <a:cxn ang="0">
                    <a:pos x="73" y="374"/>
                  </a:cxn>
                  <a:cxn ang="0">
                    <a:pos x="58" y="355"/>
                  </a:cxn>
                  <a:cxn ang="0">
                    <a:pos x="45" y="331"/>
                  </a:cxn>
                  <a:cxn ang="0">
                    <a:pos x="35" y="304"/>
                  </a:cxn>
                  <a:cxn ang="0">
                    <a:pos x="18" y="248"/>
                  </a:cxn>
                  <a:cxn ang="0">
                    <a:pos x="9" y="222"/>
                  </a:cxn>
                  <a:cxn ang="0">
                    <a:pos x="0" y="199"/>
                  </a:cxn>
                  <a:cxn ang="0">
                    <a:pos x="411" y="0"/>
                  </a:cxn>
                </a:cxnLst>
                <a:rect l="0" t="0" r="r" b="b"/>
                <a:pathLst>
                  <a:path w="411" h="395">
                    <a:moveTo>
                      <a:pt x="411" y="0"/>
                    </a:moveTo>
                    <a:lnTo>
                      <a:pt x="409" y="22"/>
                    </a:lnTo>
                    <a:lnTo>
                      <a:pt x="401" y="49"/>
                    </a:lnTo>
                    <a:lnTo>
                      <a:pt x="386" y="81"/>
                    </a:lnTo>
                    <a:lnTo>
                      <a:pt x="369" y="118"/>
                    </a:lnTo>
                    <a:lnTo>
                      <a:pt x="347" y="156"/>
                    </a:lnTo>
                    <a:lnTo>
                      <a:pt x="305" y="229"/>
                    </a:lnTo>
                    <a:lnTo>
                      <a:pt x="284" y="263"/>
                    </a:lnTo>
                    <a:lnTo>
                      <a:pt x="269" y="291"/>
                    </a:lnTo>
                    <a:lnTo>
                      <a:pt x="256" y="312"/>
                    </a:lnTo>
                    <a:lnTo>
                      <a:pt x="245" y="334"/>
                    </a:lnTo>
                    <a:lnTo>
                      <a:pt x="235" y="348"/>
                    </a:lnTo>
                    <a:lnTo>
                      <a:pt x="224" y="361"/>
                    </a:lnTo>
                    <a:lnTo>
                      <a:pt x="211" y="370"/>
                    </a:lnTo>
                    <a:lnTo>
                      <a:pt x="167" y="385"/>
                    </a:lnTo>
                    <a:lnTo>
                      <a:pt x="135" y="393"/>
                    </a:lnTo>
                    <a:lnTo>
                      <a:pt x="111" y="395"/>
                    </a:lnTo>
                    <a:lnTo>
                      <a:pt x="90" y="389"/>
                    </a:lnTo>
                    <a:lnTo>
                      <a:pt x="73" y="374"/>
                    </a:lnTo>
                    <a:lnTo>
                      <a:pt x="58" y="355"/>
                    </a:lnTo>
                    <a:lnTo>
                      <a:pt x="45" y="331"/>
                    </a:lnTo>
                    <a:lnTo>
                      <a:pt x="35" y="304"/>
                    </a:lnTo>
                    <a:lnTo>
                      <a:pt x="18" y="248"/>
                    </a:lnTo>
                    <a:lnTo>
                      <a:pt x="9" y="222"/>
                    </a:lnTo>
                    <a:lnTo>
                      <a:pt x="0" y="199"/>
                    </a:lnTo>
                    <a:lnTo>
                      <a:pt x="411" y="0"/>
                    </a:lnTo>
                    <a:close/>
                  </a:path>
                </a:pathLst>
              </a:custGeom>
              <a:solidFill>
                <a:srgbClr val="F0EC0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
              <p:cNvSpPr>
                <a:spLocks/>
              </p:cNvSpPr>
              <p:nvPr/>
            </p:nvSpPr>
            <p:spPr bwMode="auto">
              <a:xfrm>
                <a:off x="7102425" y="4755393"/>
                <a:ext cx="96071" cy="160118"/>
              </a:xfrm>
              <a:custGeom>
                <a:avLst/>
                <a:gdLst/>
                <a:ahLst/>
                <a:cxnLst>
                  <a:cxn ang="0">
                    <a:pos x="49" y="0"/>
                  </a:cxn>
                  <a:cxn ang="0">
                    <a:pos x="60" y="37"/>
                  </a:cxn>
                  <a:cxn ang="0">
                    <a:pos x="71" y="77"/>
                  </a:cxn>
                  <a:cxn ang="0">
                    <a:pos x="84" y="118"/>
                  </a:cxn>
                  <a:cxn ang="0">
                    <a:pos x="96" y="156"/>
                  </a:cxn>
                  <a:cxn ang="0">
                    <a:pos x="113" y="191"/>
                  </a:cxn>
                  <a:cxn ang="0">
                    <a:pos x="132" y="218"/>
                  </a:cxn>
                  <a:cxn ang="0">
                    <a:pos x="109" y="220"/>
                  </a:cxn>
                  <a:cxn ang="0">
                    <a:pos x="90" y="212"/>
                  </a:cxn>
                  <a:cxn ang="0">
                    <a:pos x="73" y="199"/>
                  </a:cxn>
                  <a:cxn ang="0">
                    <a:pos x="58" y="180"/>
                  </a:cxn>
                  <a:cxn ang="0">
                    <a:pos x="45" y="154"/>
                  </a:cxn>
                  <a:cxn ang="0">
                    <a:pos x="35" y="129"/>
                  </a:cxn>
                  <a:cxn ang="0">
                    <a:pos x="18" y="73"/>
                  </a:cxn>
                  <a:cxn ang="0">
                    <a:pos x="9" y="47"/>
                  </a:cxn>
                  <a:cxn ang="0">
                    <a:pos x="0" y="24"/>
                  </a:cxn>
                  <a:cxn ang="0">
                    <a:pos x="49" y="0"/>
                  </a:cxn>
                </a:cxnLst>
                <a:rect l="0" t="0" r="r" b="b"/>
                <a:pathLst>
                  <a:path w="132" h="220">
                    <a:moveTo>
                      <a:pt x="49" y="0"/>
                    </a:moveTo>
                    <a:lnTo>
                      <a:pt x="60" y="37"/>
                    </a:lnTo>
                    <a:lnTo>
                      <a:pt x="71" y="77"/>
                    </a:lnTo>
                    <a:lnTo>
                      <a:pt x="84" y="118"/>
                    </a:lnTo>
                    <a:lnTo>
                      <a:pt x="96" y="156"/>
                    </a:lnTo>
                    <a:lnTo>
                      <a:pt x="113" y="191"/>
                    </a:lnTo>
                    <a:lnTo>
                      <a:pt x="132" y="218"/>
                    </a:lnTo>
                    <a:lnTo>
                      <a:pt x="109" y="220"/>
                    </a:lnTo>
                    <a:lnTo>
                      <a:pt x="90" y="212"/>
                    </a:lnTo>
                    <a:lnTo>
                      <a:pt x="73" y="199"/>
                    </a:lnTo>
                    <a:lnTo>
                      <a:pt x="58" y="180"/>
                    </a:lnTo>
                    <a:lnTo>
                      <a:pt x="45" y="154"/>
                    </a:lnTo>
                    <a:lnTo>
                      <a:pt x="35" y="129"/>
                    </a:lnTo>
                    <a:lnTo>
                      <a:pt x="18" y="73"/>
                    </a:lnTo>
                    <a:lnTo>
                      <a:pt x="9" y="47"/>
                    </a:lnTo>
                    <a:lnTo>
                      <a:pt x="0" y="24"/>
                    </a:lnTo>
                    <a:lnTo>
                      <a:pt x="49"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7"/>
              <p:cNvSpPr>
                <a:spLocks/>
              </p:cNvSpPr>
              <p:nvPr/>
            </p:nvSpPr>
            <p:spPr bwMode="auto">
              <a:xfrm>
                <a:off x="7215963" y="4753937"/>
                <a:ext cx="52402" cy="76420"/>
              </a:xfrm>
              <a:custGeom>
                <a:avLst/>
                <a:gdLst/>
                <a:ahLst/>
                <a:cxnLst>
                  <a:cxn ang="0">
                    <a:pos x="34" y="0"/>
                  </a:cxn>
                  <a:cxn ang="0">
                    <a:pos x="49" y="0"/>
                  </a:cxn>
                  <a:cxn ang="0">
                    <a:pos x="62" y="7"/>
                  </a:cxn>
                  <a:cxn ang="0">
                    <a:pos x="70" y="22"/>
                  </a:cxn>
                  <a:cxn ang="0">
                    <a:pos x="72" y="39"/>
                  </a:cxn>
                  <a:cxn ang="0">
                    <a:pos x="70" y="60"/>
                  </a:cxn>
                  <a:cxn ang="0">
                    <a:pos x="62" y="79"/>
                  </a:cxn>
                  <a:cxn ang="0">
                    <a:pos x="51" y="96"/>
                  </a:cxn>
                  <a:cxn ang="0">
                    <a:pos x="36" y="105"/>
                  </a:cxn>
                  <a:cxn ang="0">
                    <a:pos x="23" y="105"/>
                  </a:cxn>
                  <a:cxn ang="0">
                    <a:pos x="11" y="99"/>
                  </a:cxn>
                  <a:cxn ang="0">
                    <a:pos x="4" y="84"/>
                  </a:cxn>
                  <a:cxn ang="0">
                    <a:pos x="0" y="64"/>
                  </a:cxn>
                  <a:cxn ang="0">
                    <a:pos x="2" y="43"/>
                  </a:cxn>
                  <a:cxn ang="0">
                    <a:pos x="11" y="24"/>
                  </a:cxn>
                  <a:cxn ang="0">
                    <a:pos x="21" y="9"/>
                  </a:cxn>
                  <a:cxn ang="0">
                    <a:pos x="34" y="0"/>
                  </a:cxn>
                </a:cxnLst>
                <a:rect l="0" t="0" r="r" b="b"/>
                <a:pathLst>
                  <a:path w="72" h="105">
                    <a:moveTo>
                      <a:pt x="34" y="0"/>
                    </a:moveTo>
                    <a:lnTo>
                      <a:pt x="49" y="0"/>
                    </a:lnTo>
                    <a:lnTo>
                      <a:pt x="62" y="7"/>
                    </a:lnTo>
                    <a:lnTo>
                      <a:pt x="70" y="22"/>
                    </a:lnTo>
                    <a:lnTo>
                      <a:pt x="72" y="39"/>
                    </a:lnTo>
                    <a:lnTo>
                      <a:pt x="70" y="60"/>
                    </a:lnTo>
                    <a:lnTo>
                      <a:pt x="62" y="79"/>
                    </a:lnTo>
                    <a:lnTo>
                      <a:pt x="51" y="96"/>
                    </a:lnTo>
                    <a:lnTo>
                      <a:pt x="36" y="105"/>
                    </a:lnTo>
                    <a:lnTo>
                      <a:pt x="23" y="105"/>
                    </a:lnTo>
                    <a:lnTo>
                      <a:pt x="11" y="99"/>
                    </a:lnTo>
                    <a:lnTo>
                      <a:pt x="4" y="84"/>
                    </a:lnTo>
                    <a:lnTo>
                      <a:pt x="0" y="64"/>
                    </a:lnTo>
                    <a:lnTo>
                      <a:pt x="2" y="43"/>
                    </a:lnTo>
                    <a:lnTo>
                      <a:pt x="11" y="24"/>
                    </a:lnTo>
                    <a:lnTo>
                      <a:pt x="21" y="9"/>
                    </a:lnTo>
                    <a:lnTo>
                      <a:pt x="34" y="0"/>
                    </a:lnTo>
                    <a:close/>
                  </a:path>
                </a:pathLst>
              </a:custGeom>
              <a:solidFill>
                <a:srgbClr val="E7911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8"/>
              <p:cNvSpPr>
                <a:spLocks/>
              </p:cNvSpPr>
              <p:nvPr/>
            </p:nvSpPr>
            <p:spPr bwMode="auto">
              <a:xfrm>
                <a:off x="4881156" y="2191326"/>
                <a:ext cx="2826078" cy="2518943"/>
              </a:xfrm>
              <a:custGeom>
                <a:avLst/>
                <a:gdLst/>
                <a:ahLst/>
                <a:cxnLst>
                  <a:cxn ang="0">
                    <a:pos x="2305" y="4"/>
                  </a:cxn>
                  <a:cxn ang="0">
                    <a:pos x="2540" y="36"/>
                  </a:cxn>
                  <a:cxn ang="0">
                    <a:pos x="2750" y="96"/>
                  </a:cxn>
                  <a:cxn ang="0">
                    <a:pos x="2931" y="169"/>
                  </a:cxn>
                  <a:cxn ang="0">
                    <a:pos x="3080" y="250"/>
                  </a:cxn>
                  <a:cxn ang="0">
                    <a:pos x="3191" y="329"/>
                  </a:cxn>
                  <a:cxn ang="0">
                    <a:pos x="3321" y="455"/>
                  </a:cxn>
                  <a:cxn ang="0">
                    <a:pos x="3472" y="633"/>
                  </a:cxn>
                  <a:cxn ang="0">
                    <a:pos x="3582" y="799"/>
                  </a:cxn>
                  <a:cxn ang="0">
                    <a:pos x="3663" y="942"/>
                  </a:cxn>
                  <a:cxn ang="0">
                    <a:pos x="3717" y="1053"/>
                  </a:cxn>
                  <a:cxn ang="0">
                    <a:pos x="3746" y="1126"/>
                  </a:cxn>
                  <a:cxn ang="0">
                    <a:pos x="3776" y="1212"/>
                  </a:cxn>
                  <a:cxn ang="0">
                    <a:pos x="3810" y="1336"/>
                  </a:cxn>
                  <a:cxn ang="0">
                    <a:pos x="3842" y="1485"/>
                  </a:cxn>
                  <a:cxn ang="0">
                    <a:pos x="3874" y="1716"/>
                  </a:cxn>
                  <a:cxn ang="0">
                    <a:pos x="3880" y="1853"/>
                  </a:cxn>
                  <a:cxn ang="0">
                    <a:pos x="3878" y="2034"/>
                  </a:cxn>
                  <a:cxn ang="0">
                    <a:pos x="3883" y="2182"/>
                  </a:cxn>
                  <a:cxn ang="0">
                    <a:pos x="3880" y="2323"/>
                  </a:cxn>
                  <a:cxn ang="0">
                    <a:pos x="3863" y="2372"/>
                  </a:cxn>
                  <a:cxn ang="0">
                    <a:pos x="3819" y="2451"/>
                  </a:cxn>
                  <a:cxn ang="0">
                    <a:pos x="3749" y="2558"/>
                  </a:cxn>
                  <a:cxn ang="0">
                    <a:pos x="3651" y="2679"/>
                  </a:cxn>
                  <a:cxn ang="0">
                    <a:pos x="3527" y="2812"/>
                  </a:cxn>
                  <a:cxn ang="0">
                    <a:pos x="3378" y="2949"/>
                  </a:cxn>
                  <a:cxn ang="0">
                    <a:pos x="3204" y="3081"/>
                  </a:cxn>
                  <a:cxn ang="0">
                    <a:pos x="3001" y="3201"/>
                  </a:cxn>
                  <a:cxn ang="0">
                    <a:pos x="2774" y="3303"/>
                  </a:cxn>
                  <a:cxn ang="0">
                    <a:pos x="2478" y="3391"/>
                  </a:cxn>
                  <a:cxn ang="0">
                    <a:pos x="2131" y="3447"/>
                  </a:cxn>
                  <a:cxn ang="0">
                    <a:pos x="1792" y="3461"/>
                  </a:cxn>
                  <a:cxn ang="0">
                    <a:pos x="1473" y="3444"/>
                  </a:cxn>
                  <a:cxn ang="0">
                    <a:pos x="1179" y="3399"/>
                  </a:cxn>
                  <a:cxn ang="0">
                    <a:pos x="924" y="3338"/>
                  </a:cxn>
                  <a:cxn ang="0">
                    <a:pos x="717" y="3267"/>
                  </a:cxn>
                  <a:cxn ang="0">
                    <a:pos x="541" y="3177"/>
                  </a:cxn>
                  <a:cxn ang="0">
                    <a:pos x="368" y="3058"/>
                  </a:cxn>
                  <a:cxn ang="0">
                    <a:pos x="219" y="2919"/>
                  </a:cxn>
                  <a:cxn ang="0">
                    <a:pos x="104" y="2767"/>
                  </a:cxn>
                  <a:cxn ang="0">
                    <a:pos x="28" y="2607"/>
                  </a:cxn>
                  <a:cxn ang="0">
                    <a:pos x="0" y="2444"/>
                  </a:cxn>
                  <a:cxn ang="0">
                    <a:pos x="9" y="2286"/>
                  </a:cxn>
                  <a:cxn ang="0">
                    <a:pos x="34" y="2098"/>
                  </a:cxn>
                  <a:cxn ang="0">
                    <a:pos x="73" y="1895"/>
                  </a:cxn>
                  <a:cxn ang="0">
                    <a:pos x="121" y="1688"/>
                  </a:cxn>
                  <a:cxn ang="0">
                    <a:pos x="175" y="1494"/>
                  </a:cxn>
                  <a:cxn ang="0">
                    <a:pos x="228" y="1325"/>
                  </a:cxn>
                  <a:cxn ang="0">
                    <a:pos x="281" y="1195"/>
                  </a:cxn>
                  <a:cxn ang="0">
                    <a:pos x="360" y="1056"/>
                  </a:cxn>
                  <a:cxn ang="0">
                    <a:pos x="462" y="904"/>
                  </a:cxn>
                  <a:cxn ang="0">
                    <a:pos x="581" y="754"/>
                  </a:cxn>
                  <a:cxn ang="0">
                    <a:pos x="711" y="618"/>
                  </a:cxn>
                  <a:cxn ang="0">
                    <a:pos x="828" y="511"/>
                  </a:cxn>
                  <a:cxn ang="0">
                    <a:pos x="943" y="417"/>
                  </a:cxn>
                  <a:cxn ang="0">
                    <a:pos x="1077" y="325"/>
                  </a:cxn>
                  <a:cxn ang="0">
                    <a:pos x="1237" y="233"/>
                  </a:cxn>
                  <a:cxn ang="0">
                    <a:pos x="1426" y="150"/>
                  </a:cxn>
                  <a:cxn ang="0">
                    <a:pos x="1652" y="79"/>
                  </a:cxn>
                  <a:cxn ang="0">
                    <a:pos x="1918" y="22"/>
                  </a:cxn>
                  <a:cxn ang="0">
                    <a:pos x="2180" y="0"/>
                  </a:cxn>
                </a:cxnLst>
                <a:rect l="0" t="0" r="r" b="b"/>
                <a:pathLst>
                  <a:path w="3883" h="3461">
                    <a:moveTo>
                      <a:pt x="2180" y="0"/>
                    </a:moveTo>
                    <a:lnTo>
                      <a:pt x="2305" y="4"/>
                    </a:lnTo>
                    <a:lnTo>
                      <a:pt x="2425" y="17"/>
                    </a:lnTo>
                    <a:lnTo>
                      <a:pt x="2540" y="36"/>
                    </a:lnTo>
                    <a:lnTo>
                      <a:pt x="2648" y="64"/>
                    </a:lnTo>
                    <a:lnTo>
                      <a:pt x="2750" y="96"/>
                    </a:lnTo>
                    <a:lnTo>
                      <a:pt x="2844" y="130"/>
                    </a:lnTo>
                    <a:lnTo>
                      <a:pt x="2931" y="169"/>
                    </a:lnTo>
                    <a:lnTo>
                      <a:pt x="3010" y="210"/>
                    </a:lnTo>
                    <a:lnTo>
                      <a:pt x="3080" y="250"/>
                    </a:lnTo>
                    <a:lnTo>
                      <a:pt x="3140" y="291"/>
                    </a:lnTo>
                    <a:lnTo>
                      <a:pt x="3191" y="329"/>
                    </a:lnTo>
                    <a:lnTo>
                      <a:pt x="3231" y="363"/>
                    </a:lnTo>
                    <a:lnTo>
                      <a:pt x="3321" y="455"/>
                    </a:lnTo>
                    <a:lnTo>
                      <a:pt x="3402" y="545"/>
                    </a:lnTo>
                    <a:lnTo>
                      <a:pt x="3472" y="633"/>
                    </a:lnTo>
                    <a:lnTo>
                      <a:pt x="3531" y="718"/>
                    </a:lnTo>
                    <a:lnTo>
                      <a:pt x="3582" y="799"/>
                    </a:lnTo>
                    <a:lnTo>
                      <a:pt x="3627" y="874"/>
                    </a:lnTo>
                    <a:lnTo>
                      <a:pt x="3663" y="942"/>
                    </a:lnTo>
                    <a:lnTo>
                      <a:pt x="3693" y="1002"/>
                    </a:lnTo>
                    <a:lnTo>
                      <a:pt x="3717" y="1053"/>
                    </a:lnTo>
                    <a:lnTo>
                      <a:pt x="3734" y="1096"/>
                    </a:lnTo>
                    <a:lnTo>
                      <a:pt x="3746" y="1126"/>
                    </a:lnTo>
                    <a:lnTo>
                      <a:pt x="3761" y="1162"/>
                    </a:lnTo>
                    <a:lnTo>
                      <a:pt x="3776" y="1212"/>
                    </a:lnTo>
                    <a:lnTo>
                      <a:pt x="3793" y="1269"/>
                    </a:lnTo>
                    <a:lnTo>
                      <a:pt x="3810" y="1336"/>
                    </a:lnTo>
                    <a:lnTo>
                      <a:pt x="3827" y="1408"/>
                    </a:lnTo>
                    <a:lnTo>
                      <a:pt x="3842" y="1485"/>
                    </a:lnTo>
                    <a:lnTo>
                      <a:pt x="3868" y="1639"/>
                    </a:lnTo>
                    <a:lnTo>
                      <a:pt x="3874" y="1716"/>
                    </a:lnTo>
                    <a:lnTo>
                      <a:pt x="3880" y="1786"/>
                    </a:lnTo>
                    <a:lnTo>
                      <a:pt x="3880" y="1853"/>
                    </a:lnTo>
                    <a:lnTo>
                      <a:pt x="3878" y="1947"/>
                    </a:lnTo>
                    <a:lnTo>
                      <a:pt x="3878" y="2034"/>
                    </a:lnTo>
                    <a:lnTo>
                      <a:pt x="3880" y="2113"/>
                    </a:lnTo>
                    <a:lnTo>
                      <a:pt x="3883" y="2182"/>
                    </a:lnTo>
                    <a:lnTo>
                      <a:pt x="3883" y="2288"/>
                    </a:lnTo>
                    <a:lnTo>
                      <a:pt x="3880" y="2323"/>
                    </a:lnTo>
                    <a:lnTo>
                      <a:pt x="3874" y="2342"/>
                    </a:lnTo>
                    <a:lnTo>
                      <a:pt x="3863" y="2372"/>
                    </a:lnTo>
                    <a:lnTo>
                      <a:pt x="3844" y="2408"/>
                    </a:lnTo>
                    <a:lnTo>
                      <a:pt x="3819" y="2451"/>
                    </a:lnTo>
                    <a:lnTo>
                      <a:pt x="3787" y="2502"/>
                    </a:lnTo>
                    <a:lnTo>
                      <a:pt x="3749" y="2558"/>
                    </a:lnTo>
                    <a:lnTo>
                      <a:pt x="3702" y="2617"/>
                    </a:lnTo>
                    <a:lnTo>
                      <a:pt x="3651" y="2679"/>
                    </a:lnTo>
                    <a:lnTo>
                      <a:pt x="3593" y="2746"/>
                    </a:lnTo>
                    <a:lnTo>
                      <a:pt x="3527" y="2812"/>
                    </a:lnTo>
                    <a:lnTo>
                      <a:pt x="3457" y="2880"/>
                    </a:lnTo>
                    <a:lnTo>
                      <a:pt x="3378" y="2949"/>
                    </a:lnTo>
                    <a:lnTo>
                      <a:pt x="3293" y="3017"/>
                    </a:lnTo>
                    <a:lnTo>
                      <a:pt x="3204" y="3081"/>
                    </a:lnTo>
                    <a:lnTo>
                      <a:pt x="3106" y="3143"/>
                    </a:lnTo>
                    <a:lnTo>
                      <a:pt x="3001" y="3201"/>
                    </a:lnTo>
                    <a:lnTo>
                      <a:pt x="2891" y="3256"/>
                    </a:lnTo>
                    <a:lnTo>
                      <a:pt x="2774" y="3303"/>
                    </a:lnTo>
                    <a:lnTo>
                      <a:pt x="2650" y="3346"/>
                    </a:lnTo>
                    <a:lnTo>
                      <a:pt x="2478" y="3391"/>
                    </a:lnTo>
                    <a:lnTo>
                      <a:pt x="2303" y="3425"/>
                    </a:lnTo>
                    <a:lnTo>
                      <a:pt x="2131" y="3447"/>
                    </a:lnTo>
                    <a:lnTo>
                      <a:pt x="1961" y="3459"/>
                    </a:lnTo>
                    <a:lnTo>
                      <a:pt x="1792" y="3461"/>
                    </a:lnTo>
                    <a:lnTo>
                      <a:pt x="1631" y="3457"/>
                    </a:lnTo>
                    <a:lnTo>
                      <a:pt x="1473" y="3444"/>
                    </a:lnTo>
                    <a:lnTo>
                      <a:pt x="1322" y="3425"/>
                    </a:lnTo>
                    <a:lnTo>
                      <a:pt x="1179" y="3399"/>
                    </a:lnTo>
                    <a:lnTo>
                      <a:pt x="1047" y="3372"/>
                    </a:lnTo>
                    <a:lnTo>
                      <a:pt x="924" y="3338"/>
                    </a:lnTo>
                    <a:lnTo>
                      <a:pt x="813" y="3303"/>
                    </a:lnTo>
                    <a:lnTo>
                      <a:pt x="717" y="3267"/>
                    </a:lnTo>
                    <a:lnTo>
                      <a:pt x="634" y="3229"/>
                    </a:lnTo>
                    <a:lnTo>
                      <a:pt x="541" y="3177"/>
                    </a:lnTo>
                    <a:lnTo>
                      <a:pt x="451" y="3120"/>
                    </a:lnTo>
                    <a:lnTo>
                      <a:pt x="368" y="3058"/>
                    </a:lnTo>
                    <a:lnTo>
                      <a:pt x="290" y="2991"/>
                    </a:lnTo>
                    <a:lnTo>
                      <a:pt x="219" y="2919"/>
                    </a:lnTo>
                    <a:lnTo>
                      <a:pt x="158" y="2844"/>
                    </a:lnTo>
                    <a:lnTo>
                      <a:pt x="104" y="2767"/>
                    </a:lnTo>
                    <a:lnTo>
                      <a:pt x="62" y="2688"/>
                    </a:lnTo>
                    <a:lnTo>
                      <a:pt x="28" y="2607"/>
                    </a:lnTo>
                    <a:lnTo>
                      <a:pt x="9" y="2526"/>
                    </a:lnTo>
                    <a:lnTo>
                      <a:pt x="0" y="2444"/>
                    </a:lnTo>
                    <a:lnTo>
                      <a:pt x="2" y="2370"/>
                    </a:lnTo>
                    <a:lnTo>
                      <a:pt x="9" y="2286"/>
                    </a:lnTo>
                    <a:lnTo>
                      <a:pt x="19" y="2197"/>
                    </a:lnTo>
                    <a:lnTo>
                      <a:pt x="34" y="2098"/>
                    </a:lnTo>
                    <a:lnTo>
                      <a:pt x="51" y="1998"/>
                    </a:lnTo>
                    <a:lnTo>
                      <a:pt x="73" y="1895"/>
                    </a:lnTo>
                    <a:lnTo>
                      <a:pt x="96" y="1791"/>
                    </a:lnTo>
                    <a:lnTo>
                      <a:pt x="121" y="1688"/>
                    </a:lnTo>
                    <a:lnTo>
                      <a:pt x="147" y="1588"/>
                    </a:lnTo>
                    <a:lnTo>
                      <a:pt x="175" y="1494"/>
                    </a:lnTo>
                    <a:lnTo>
                      <a:pt x="200" y="1406"/>
                    </a:lnTo>
                    <a:lnTo>
                      <a:pt x="228" y="1325"/>
                    </a:lnTo>
                    <a:lnTo>
                      <a:pt x="253" y="1256"/>
                    </a:lnTo>
                    <a:lnTo>
                      <a:pt x="281" y="1195"/>
                    </a:lnTo>
                    <a:lnTo>
                      <a:pt x="317" y="1126"/>
                    </a:lnTo>
                    <a:lnTo>
                      <a:pt x="360" y="1056"/>
                    </a:lnTo>
                    <a:lnTo>
                      <a:pt x="407" y="981"/>
                    </a:lnTo>
                    <a:lnTo>
                      <a:pt x="462" y="904"/>
                    </a:lnTo>
                    <a:lnTo>
                      <a:pt x="520" y="829"/>
                    </a:lnTo>
                    <a:lnTo>
                      <a:pt x="581" y="754"/>
                    </a:lnTo>
                    <a:lnTo>
                      <a:pt x="645" y="684"/>
                    </a:lnTo>
                    <a:lnTo>
                      <a:pt x="711" y="618"/>
                    </a:lnTo>
                    <a:lnTo>
                      <a:pt x="777" y="556"/>
                    </a:lnTo>
                    <a:lnTo>
                      <a:pt x="828" y="511"/>
                    </a:lnTo>
                    <a:lnTo>
                      <a:pt x="884" y="464"/>
                    </a:lnTo>
                    <a:lnTo>
                      <a:pt x="943" y="417"/>
                    </a:lnTo>
                    <a:lnTo>
                      <a:pt x="1007" y="370"/>
                    </a:lnTo>
                    <a:lnTo>
                      <a:pt x="1077" y="325"/>
                    </a:lnTo>
                    <a:lnTo>
                      <a:pt x="1154" y="278"/>
                    </a:lnTo>
                    <a:lnTo>
                      <a:pt x="1237" y="233"/>
                    </a:lnTo>
                    <a:lnTo>
                      <a:pt x="1326" y="190"/>
                    </a:lnTo>
                    <a:lnTo>
                      <a:pt x="1426" y="150"/>
                    </a:lnTo>
                    <a:lnTo>
                      <a:pt x="1535" y="113"/>
                    </a:lnTo>
                    <a:lnTo>
                      <a:pt x="1652" y="79"/>
                    </a:lnTo>
                    <a:lnTo>
                      <a:pt x="1780" y="47"/>
                    </a:lnTo>
                    <a:lnTo>
                      <a:pt x="1918" y="22"/>
                    </a:lnTo>
                    <a:lnTo>
                      <a:pt x="2050" y="4"/>
                    </a:lnTo>
                    <a:lnTo>
                      <a:pt x="2180" y="0"/>
                    </a:lnTo>
                    <a:close/>
                  </a:path>
                </a:pathLst>
              </a:custGeom>
              <a:gradFill flip="none" rotWithShape="1">
                <a:gsLst>
                  <a:gs pos="0">
                    <a:srgbClr val="EDC600">
                      <a:shade val="30000"/>
                      <a:satMod val="115000"/>
                    </a:srgbClr>
                  </a:gs>
                  <a:gs pos="50000">
                    <a:srgbClr val="EDC600">
                      <a:shade val="67500"/>
                      <a:satMod val="115000"/>
                    </a:srgbClr>
                  </a:gs>
                  <a:gs pos="100000">
                    <a:srgbClr val="EDC600">
                      <a:shade val="100000"/>
                      <a:satMod val="115000"/>
                    </a:srgbClr>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9"/>
              <p:cNvSpPr>
                <a:spLocks/>
              </p:cNvSpPr>
              <p:nvPr/>
            </p:nvSpPr>
            <p:spPr bwMode="auto">
              <a:xfrm>
                <a:off x="4943020" y="2202243"/>
                <a:ext cx="2038590" cy="2432334"/>
              </a:xfrm>
              <a:custGeom>
                <a:avLst/>
                <a:gdLst/>
                <a:ahLst/>
                <a:cxnLst>
                  <a:cxn ang="0">
                    <a:pos x="2263" y="2"/>
                  </a:cxn>
                  <a:cxn ang="0">
                    <a:pos x="2357" y="13"/>
                  </a:cxn>
                  <a:cxn ang="0">
                    <a:pos x="2457" y="36"/>
                  </a:cxn>
                  <a:cxn ang="0">
                    <a:pos x="2604" y="83"/>
                  </a:cxn>
                  <a:cxn ang="0">
                    <a:pos x="2727" y="128"/>
                  </a:cxn>
                  <a:cxn ang="0">
                    <a:pos x="2797" y="156"/>
                  </a:cxn>
                  <a:cxn ang="0">
                    <a:pos x="2672" y="118"/>
                  </a:cxn>
                  <a:cxn ang="0">
                    <a:pos x="2523" y="98"/>
                  </a:cxn>
                  <a:cxn ang="0">
                    <a:pos x="2357" y="122"/>
                  </a:cxn>
                  <a:cxn ang="0">
                    <a:pos x="2169" y="212"/>
                  </a:cxn>
                  <a:cxn ang="0">
                    <a:pos x="1965" y="391"/>
                  </a:cxn>
                  <a:cxn ang="0">
                    <a:pos x="1771" y="637"/>
                  </a:cxn>
                  <a:cxn ang="0">
                    <a:pos x="1603" y="904"/>
                  </a:cxn>
                  <a:cxn ang="0">
                    <a:pos x="1456" y="1182"/>
                  </a:cxn>
                  <a:cxn ang="0">
                    <a:pos x="1335" y="1447"/>
                  </a:cxn>
                  <a:cxn ang="0">
                    <a:pos x="1243" y="1671"/>
                  </a:cxn>
                  <a:cxn ang="0">
                    <a:pos x="1186" y="1833"/>
                  </a:cxn>
                  <a:cxn ang="0">
                    <a:pos x="1154" y="1957"/>
                  </a:cxn>
                  <a:cxn ang="0">
                    <a:pos x="1114" y="2126"/>
                  </a:cxn>
                  <a:cxn ang="0">
                    <a:pos x="1062" y="2363"/>
                  </a:cxn>
                  <a:cxn ang="0">
                    <a:pos x="1013" y="2637"/>
                  </a:cxn>
                  <a:cxn ang="0">
                    <a:pos x="977" y="2921"/>
                  </a:cxn>
                  <a:cxn ang="0">
                    <a:pos x="969" y="3188"/>
                  </a:cxn>
                  <a:cxn ang="0">
                    <a:pos x="975" y="3340"/>
                  </a:cxn>
                  <a:cxn ang="0">
                    <a:pos x="845" y="3299"/>
                  </a:cxn>
                  <a:cxn ang="0">
                    <a:pos x="671" y="3235"/>
                  </a:cxn>
                  <a:cxn ang="0">
                    <a:pos x="466" y="3143"/>
                  </a:cxn>
                  <a:cxn ang="0">
                    <a:pos x="266" y="3023"/>
                  </a:cxn>
                  <a:cxn ang="0">
                    <a:pos x="100" y="2880"/>
                  </a:cxn>
                  <a:cxn ang="0">
                    <a:pos x="5" y="2714"/>
                  </a:cxn>
                  <a:cxn ang="0">
                    <a:pos x="5" y="2605"/>
                  </a:cxn>
                  <a:cxn ang="0">
                    <a:pos x="28" y="2414"/>
                  </a:cxn>
                  <a:cxn ang="0">
                    <a:pos x="71" y="2173"/>
                  </a:cxn>
                  <a:cxn ang="0">
                    <a:pos x="124" y="1917"/>
                  </a:cxn>
                  <a:cxn ang="0">
                    <a:pos x="179" y="1682"/>
                  </a:cxn>
                  <a:cxn ang="0">
                    <a:pos x="228" y="1498"/>
                  </a:cxn>
                  <a:cxn ang="0">
                    <a:pos x="292" y="1331"/>
                  </a:cxn>
                  <a:cxn ang="0">
                    <a:pos x="413" y="1103"/>
                  </a:cxn>
                  <a:cxn ang="0">
                    <a:pos x="564" y="859"/>
                  </a:cxn>
                  <a:cxn ang="0">
                    <a:pos x="722" y="639"/>
                  </a:cxn>
                  <a:cxn ang="0">
                    <a:pos x="877" y="466"/>
                  </a:cxn>
                  <a:cxn ang="0">
                    <a:pos x="1086" y="310"/>
                  </a:cxn>
                  <a:cxn ang="0">
                    <a:pos x="1375" y="152"/>
                  </a:cxn>
                  <a:cxn ang="0">
                    <a:pos x="1543" y="86"/>
                  </a:cxn>
                  <a:cxn ang="0">
                    <a:pos x="1833" y="21"/>
                  </a:cxn>
                  <a:cxn ang="0">
                    <a:pos x="2080" y="0"/>
                  </a:cxn>
                </a:cxnLst>
                <a:rect l="0" t="0" r="r" b="b"/>
                <a:pathLst>
                  <a:path w="2801" h="3342">
                    <a:moveTo>
                      <a:pt x="2080" y="0"/>
                    </a:moveTo>
                    <a:lnTo>
                      <a:pt x="2212" y="0"/>
                    </a:lnTo>
                    <a:lnTo>
                      <a:pt x="2263" y="2"/>
                    </a:lnTo>
                    <a:lnTo>
                      <a:pt x="2306" y="7"/>
                    </a:lnTo>
                    <a:lnTo>
                      <a:pt x="2337" y="9"/>
                    </a:lnTo>
                    <a:lnTo>
                      <a:pt x="2357" y="13"/>
                    </a:lnTo>
                    <a:lnTo>
                      <a:pt x="2363" y="13"/>
                    </a:lnTo>
                    <a:lnTo>
                      <a:pt x="2410" y="24"/>
                    </a:lnTo>
                    <a:lnTo>
                      <a:pt x="2457" y="36"/>
                    </a:lnTo>
                    <a:lnTo>
                      <a:pt x="2508" y="51"/>
                    </a:lnTo>
                    <a:lnTo>
                      <a:pt x="2557" y="68"/>
                    </a:lnTo>
                    <a:lnTo>
                      <a:pt x="2604" y="83"/>
                    </a:lnTo>
                    <a:lnTo>
                      <a:pt x="2650" y="101"/>
                    </a:lnTo>
                    <a:lnTo>
                      <a:pt x="2691" y="115"/>
                    </a:lnTo>
                    <a:lnTo>
                      <a:pt x="2727" y="128"/>
                    </a:lnTo>
                    <a:lnTo>
                      <a:pt x="2759" y="141"/>
                    </a:lnTo>
                    <a:lnTo>
                      <a:pt x="2782" y="150"/>
                    </a:lnTo>
                    <a:lnTo>
                      <a:pt x="2797" y="156"/>
                    </a:lnTo>
                    <a:lnTo>
                      <a:pt x="2801" y="158"/>
                    </a:lnTo>
                    <a:lnTo>
                      <a:pt x="2761" y="143"/>
                    </a:lnTo>
                    <a:lnTo>
                      <a:pt x="2672" y="118"/>
                    </a:lnTo>
                    <a:lnTo>
                      <a:pt x="2625" y="109"/>
                    </a:lnTo>
                    <a:lnTo>
                      <a:pt x="2576" y="101"/>
                    </a:lnTo>
                    <a:lnTo>
                      <a:pt x="2523" y="98"/>
                    </a:lnTo>
                    <a:lnTo>
                      <a:pt x="2469" y="101"/>
                    </a:lnTo>
                    <a:lnTo>
                      <a:pt x="2414" y="107"/>
                    </a:lnTo>
                    <a:lnTo>
                      <a:pt x="2357" y="122"/>
                    </a:lnTo>
                    <a:lnTo>
                      <a:pt x="2297" y="143"/>
                    </a:lnTo>
                    <a:lnTo>
                      <a:pt x="2233" y="171"/>
                    </a:lnTo>
                    <a:lnTo>
                      <a:pt x="2169" y="212"/>
                    </a:lnTo>
                    <a:lnTo>
                      <a:pt x="2103" y="259"/>
                    </a:lnTo>
                    <a:lnTo>
                      <a:pt x="2035" y="318"/>
                    </a:lnTo>
                    <a:lnTo>
                      <a:pt x="1965" y="391"/>
                    </a:lnTo>
                    <a:lnTo>
                      <a:pt x="1893" y="474"/>
                    </a:lnTo>
                    <a:lnTo>
                      <a:pt x="1831" y="553"/>
                    </a:lnTo>
                    <a:lnTo>
                      <a:pt x="1771" y="637"/>
                    </a:lnTo>
                    <a:lnTo>
                      <a:pt x="1714" y="722"/>
                    </a:lnTo>
                    <a:lnTo>
                      <a:pt x="1658" y="812"/>
                    </a:lnTo>
                    <a:lnTo>
                      <a:pt x="1603" y="904"/>
                    </a:lnTo>
                    <a:lnTo>
                      <a:pt x="1552" y="998"/>
                    </a:lnTo>
                    <a:lnTo>
                      <a:pt x="1503" y="1090"/>
                    </a:lnTo>
                    <a:lnTo>
                      <a:pt x="1456" y="1182"/>
                    </a:lnTo>
                    <a:lnTo>
                      <a:pt x="1414" y="1274"/>
                    </a:lnTo>
                    <a:lnTo>
                      <a:pt x="1373" y="1361"/>
                    </a:lnTo>
                    <a:lnTo>
                      <a:pt x="1335" y="1447"/>
                    </a:lnTo>
                    <a:lnTo>
                      <a:pt x="1301" y="1526"/>
                    </a:lnTo>
                    <a:lnTo>
                      <a:pt x="1271" y="1603"/>
                    </a:lnTo>
                    <a:lnTo>
                      <a:pt x="1243" y="1671"/>
                    </a:lnTo>
                    <a:lnTo>
                      <a:pt x="1220" y="1733"/>
                    </a:lnTo>
                    <a:lnTo>
                      <a:pt x="1201" y="1786"/>
                    </a:lnTo>
                    <a:lnTo>
                      <a:pt x="1186" y="1833"/>
                    </a:lnTo>
                    <a:lnTo>
                      <a:pt x="1175" y="1868"/>
                    </a:lnTo>
                    <a:lnTo>
                      <a:pt x="1162" y="1919"/>
                    </a:lnTo>
                    <a:lnTo>
                      <a:pt x="1154" y="1957"/>
                    </a:lnTo>
                    <a:lnTo>
                      <a:pt x="1143" y="2004"/>
                    </a:lnTo>
                    <a:lnTo>
                      <a:pt x="1131" y="2062"/>
                    </a:lnTo>
                    <a:lnTo>
                      <a:pt x="1114" y="2126"/>
                    </a:lnTo>
                    <a:lnTo>
                      <a:pt x="1099" y="2201"/>
                    </a:lnTo>
                    <a:lnTo>
                      <a:pt x="1082" y="2280"/>
                    </a:lnTo>
                    <a:lnTo>
                      <a:pt x="1062" y="2363"/>
                    </a:lnTo>
                    <a:lnTo>
                      <a:pt x="1045" y="2451"/>
                    </a:lnTo>
                    <a:lnTo>
                      <a:pt x="1031" y="2543"/>
                    </a:lnTo>
                    <a:lnTo>
                      <a:pt x="1013" y="2637"/>
                    </a:lnTo>
                    <a:lnTo>
                      <a:pt x="1001" y="2733"/>
                    </a:lnTo>
                    <a:lnTo>
                      <a:pt x="988" y="2827"/>
                    </a:lnTo>
                    <a:lnTo>
                      <a:pt x="977" y="2921"/>
                    </a:lnTo>
                    <a:lnTo>
                      <a:pt x="971" y="3013"/>
                    </a:lnTo>
                    <a:lnTo>
                      <a:pt x="967" y="3102"/>
                    </a:lnTo>
                    <a:lnTo>
                      <a:pt x="969" y="3188"/>
                    </a:lnTo>
                    <a:lnTo>
                      <a:pt x="973" y="3267"/>
                    </a:lnTo>
                    <a:lnTo>
                      <a:pt x="982" y="3342"/>
                    </a:lnTo>
                    <a:lnTo>
                      <a:pt x="975" y="3340"/>
                    </a:lnTo>
                    <a:lnTo>
                      <a:pt x="958" y="3335"/>
                    </a:lnTo>
                    <a:lnTo>
                      <a:pt x="928" y="3327"/>
                    </a:lnTo>
                    <a:lnTo>
                      <a:pt x="845" y="3299"/>
                    </a:lnTo>
                    <a:lnTo>
                      <a:pt x="792" y="3280"/>
                    </a:lnTo>
                    <a:lnTo>
                      <a:pt x="733" y="3258"/>
                    </a:lnTo>
                    <a:lnTo>
                      <a:pt x="671" y="3235"/>
                    </a:lnTo>
                    <a:lnTo>
                      <a:pt x="605" y="3207"/>
                    </a:lnTo>
                    <a:lnTo>
                      <a:pt x="535" y="3175"/>
                    </a:lnTo>
                    <a:lnTo>
                      <a:pt x="466" y="3143"/>
                    </a:lnTo>
                    <a:lnTo>
                      <a:pt x="396" y="3105"/>
                    </a:lnTo>
                    <a:lnTo>
                      <a:pt x="330" y="3066"/>
                    </a:lnTo>
                    <a:lnTo>
                      <a:pt x="266" y="3023"/>
                    </a:lnTo>
                    <a:lnTo>
                      <a:pt x="205" y="2979"/>
                    </a:lnTo>
                    <a:lnTo>
                      <a:pt x="149" y="2932"/>
                    </a:lnTo>
                    <a:lnTo>
                      <a:pt x="100" y="2880"/>
                    </a:lnTo>
                    <a:lnTo>
                      <a:pt x="60" y="2827"/>
                    </a:lnTo>
                    <a:lnTo>
                      <a:pt x="28" y="2771"/>
                    </a:lnTo>
                    <a:lnTo>
                      <a:pt x="5" y="2714"/>
                    </a:lnTo>
                    <a:lnTo>
                      <a:pt x="0" y="2690"/>
                    </a:lnTo>
                    <a:lnTo>
                      <a:pt x="0" y="2652"/>
                    </a:lnTo>
                    <a:lnTo>
                      <a:pt x="5" y="2605"/>
                    </a:lnTo>
                    <a:lnTo>
                      <a:pt x="9" y="2549"/>
                    </a:lnTo>
                    <a:lnTo>
                      <a:pt x="17" y="2485"/>
                    </a:lnTo>
                    <a:lnTo>
                      <a:pt x="28" y="2414"/>
                    </a:lnTo>
                    <a:lnTo>
                      <a:pt x="41" y="2338"/>
                    </a:lnTo>
                    <a:lnTo>
                      <a:pt x="56" y="2256"/>
                    </a:lnTo>
                    <a:lnTo>
                      <a:pt x="71" y="2173"/>
                    </a:lnTo>
                    <a:lnTo>
                      <a:pt x="88" y="2088"/>
                    </a:lnTo>
                    <a:lnTo>
                      <a:pt x="107" y="2002"/>
                    </a:lnTo>
                    <a:lnTo>
                      <a:pt x="124" y="1917"/>
                    </a:lnTo>
                    <a:lnTo>
                      <a:pt x="143" y="1835"/>
                    </a:lnTo>
                    <a:lnTo>
                      <a:pt x="160" y="1756"/>
                    </a:lnTo>
                    <a:lnTo>
                      <a:pt x="179" y="1682"/>
                    </a:lnTo>
                    <a:lnTo>
                      <a:pt x="196" y="1613"/>
                    </a:lnTo>
                    <a:lnTo>
                      <a:pt x="211" y="1551"/>
                    </a:lnTo>
                    <a:lnTo>
                      <a:pt x="228" y="1498"/>
                    </a:lnTo>
                    <a:lnTo>
                      <a:pt x="241" y="1455"/>
                    </a:lnTo>
                    <a:lnTo>
                      <a:pt x="264" y="1395"/>
                    </a:lnTo>
                    <a:lnTo>
                      <a:pt x="292" y="1331"/>
                    </a:lnTo>
                    <a:lnTo>
                      <a:pt x="328" y="1259"/>
                    </a:lnTo>
                    <a:lnTo>
                      <a:pt x="369" y="1182"/>
                    </a:lnTo>
                    <a:lnTo>
                      <a:pt x="413" y="1103"/>
                    </a:lnTo>
                    <a:lnTo>
                      <a:pt x="460" y="1021"/>
                    </a:lnTo>
                    <a:lnTo>
                      <a:pt x="511" y="940"/>
                    </a:lnTo>
                    <a:lnTo>
                      <a:pt x="564" y="859"/>
                    </a:lnTo>
                    <a:lnTo>
                      <a:pt x="615" y="782"/>
                    </a:lnTo>
                    <a:lnTo>
                      <a:pt x="669" y="707"/>
                    </a:lnTo>
                    <a:lnTo>
                      <a:pt x="722" y="639"/>
                    </a:lnTo>
                    <a:lnTo>
                      <a:pt x="773" y="577"/>
                    </a:lnTo>
                    <a:lnTo>
                      <a:pt x="820" y="524"/>
                    </a:lnTo>
                    <a:lnTo>
                      <a:pt x="877" y="466"/>
                    </a:lnTo>
                    <a:lnTo>
                      <a:pt x="943" y="412"/>
                    </a:lnTo>
                    <a:lnTo>
                      <a:pt x="1013" y="359"/>
                    </a:lnTo>
                    <a:lnTo>
                      <a:pt x="1086" y="310"/>
                    </a:lnTo>
                    <a:lnTo>
                      <a:pt x="1160" y="265"/>
                    </a:lnTo>
                    <a:lnTo>
                      <a:pt x="1235" y="222"/>
                    </a:lnTo>
                    <a:lnTo>
                      <a:pt x="1375" y="152"/>
                    </a:lnTo>
                    <a:lnTo>
                      <a:pt x="1439" y="124"/>
                    </a:lnTo>
                    <a:lnTo>
                      <a:pt x="1497" y="103"/>
                    </a:lnTo>
                    <a:lnTo>
                      <a:pt x="1543" y="86"/>
                    </a:lnTo>
                    <a:lnTo>
                      <a:pt x="1644" y="58"/>
                    </a:lnTo>
                    <a:lnTo>
                      <a:pt x="1739" y="36"/>
                    </a:lnTo>
                    <a:lnTo>
                      <a:pt x="1833" y="21"/>
                    </a:lnTo>
                    <a:lnTo>
                      <a:pt x="1920" y="11"/>
                    </a:lnTo>
                    <a:lnTo>
                      <a:pt x="2003" y="4"/>
                    </a:lnTo>
                    <a:lnTo>
                      <a:pt x="2080" y="0"/>
                    </a:lnTo>
                    <a:close/>
                  </a:path>
                </a:pathLst>
              </a:custGeom>
              <a:solidFill>
                <a:srgbClr val="EED91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20"/>
              <p:cNvSpPr>
                <a:spLocks/>
              </p:cNvSpPr>
              <p:nvPr/>
            </p:nvSpPr>
            <p:spPr bwMode="auto">
              <a:xfrm>
                <a:off x="4894984" y="2634561"/>
                <a:ext cx="2812249" cy="2085170"/>
              </a:xfrm>
              <a:custGeom>
                <a:avLst/>
                <a:gdLst/>
                <a:ahLst/>
                <a:cxnLst>
                  <a:cxn ang="0">
                    <a:pos x="3542" y="156"/>
                  </a:cxn>
                  <a:cxn ang="0">
                    <a:pos x="3655" y="355"/>
                  </a:cxn>
                  <a:cxn ang="0">
                    <a:pos x="3717" y="489"/>
                  </a:cxn>
                  <a:cxn ang="0">
                    <a:pos x="3757" y="603"/>
                  </a:cxn>
                  <a:cxn ang="0">
                    <a:pos x="3808" y="799"/>
                  </a:cxn>
                  <a:cxn ang="0">
                    <a:pos x="3855" y="1107"/>
                  </a:cxn>
                  <a:cxn ang="0">
                    <a:pos x="3859" y="1338"/>
                  </a:cxn>
                  <a:cxn ang="0">
                    <a:pos x="3864" y="1573"/>
                  </a:cxn>
                  <a:cxn ang="0">
                    <a:pos x="3855" y="1733"/>
                  </a:cxn>
                  <a:cxn ang="0">
                    <a:pos x="3800" y="1842"/>
                  </a:cxn>
                  <a:cxn ang="0">
                    <a:pos x="3683" y="2008"/>
                  </a:cxn>
                  <a:cxn ang="0">
                    <a:pos x="3508" y="2203"/>
                  </a:cxn>
                  <a:cxn ang="0">
                    <a:pos x="3274" y="2408"/>
                  </a:cxn>
                  <a:cxn ang="0">
                    <a:pos x="2982" y="2592"/>
                  </a:cxn>
                  <a:cxn ang="0">
                    <a:pos x="2631" y="2737"/>
                  </a:cxn>
                  <a:cxn ang="0">
                    <a:pos x="2112" y="2842"/>
                  </a:cxn>
                  <a:cxn ang="0">
                    <a:pos x="1607" y="2863"/>
                  </a:cxn>
                  <a:cxn ang="0">
                    <a:pos x="1156" y="2820"/>
                  </a:cxn>
                  <a:cxn ang="0">
                    <a:pos x="788" y="2733"/>
                  </a:cxn>
                  <a:cxn ang="0">
                    <a:pos x="545" y="2626"/>
                  </a:cxn>
                  <a:cxn ang="0">
                    <a:pos x="339" y="2485"/>
                  </a:cxn>
                  <a:cxn ang="0">
                    <a:pos x="141" y="2312"/>
                  </a:cxn>
                  <a:cxn ang="0">
                    <a:pos x="0" y="2135"/>
                  </a:cxn>
                  <a:cxn ang="0">
                    <a:pos x="162" y="2271"/>
                  </a:cxn>
                  <a:cxn ang="0">
                    <a:pos x="347" y="2438"/>
                  </a:cxn>
                  <a:cxn ang="0">
                    <a:pos x="532" y="2579"/>
                  </a:cxn>
                  <a:cxn ang="0">
                    <a:pos x="769" y="2684"/>
                  </a:cxn>
                  <a:cxn ang="0">
                    <a:pos x="1131" y="2769"/>
                  </a:cxn>
                  <a:cxn ang="0">
                    <a:pos x="1578" y="2812"/>
                  </a:cxn>
                  <a:cxn ang="0">
                    <a:pos x="2076" y="2793"/>
                  </a:cxn>
                  <a:cxn ang="0">
                    <a:pos x="2593" y="2686"/>
                  </a:cxn>
                  <a:cxn ang="0">
                    <a:pos x="2944" y="2543"/>
                  </a:cxn>
                  <a:cxn ang="0">
                    <a:pos x="3236" y="2357"/>
                  </a:cxn>
                  <a:cxn ang="0">
                    <a:pos x="3470" y="2154"/>
                  </a:cxn>
                  <a:cxn ang="0">
                    <a:pos x="3644" y="1959"/>
                  </a:cxn>
                  <a:cxn ang="0">
                    <a:pos x="3761" y="1793"/>
                  </a:cxn>
                  <a:cxn ang="0">
                    <a:pos x="3817" y="1684"/>
                  </a:cxn>
                  <a:cxn ang="0">
                    <a:pos x="3825" y="1523"/>
                  </a:cxn>
                  <a:cxn ang="0">
                    <a:pos x="3821" y="1288"/>
                  </a:cxn>
                  <a:cxn ang="0">
                    <a:pos x="3819" y="1056"/>
                  </a:cxn>
                  <a:cxn ang="0">
                    <a:pos x="3770" y="750"/>
                  </a:cxn>
                  <a:cxn ang="0">
                    <a:pos x="3721" y="553"/>
                  </a:cxn>
                  <a:cxn ang="0">
                    <a:pos x="3678" y="438"/>
                  </a:cxn>
                  <a:cxn ang="0">
                    <a:pos x="3612" y="293"/>
                  </a:cxn>
                  <a:cxn ang="0">
                    <a:pos x="3489" y="81"/>
                  </a:cxn>
                </a:cxnLst>
                <a:rect l="0" t="0" r="r" b="b"/>
                <a:pathLst>
                  <a:path w="3864" h="2865">
                    <a:moveTo>
                      <a:pt x="3434" y="0"/>
                    </a:moveTo>
                    <a:lnTo>
                      <a:pt x="3491" y="79"/>
                    </a:lnTo>
                    <a:lnTo>
                      <a:pt x="3542" y="156"/>
                    </a:lnTo>
                    <a:lnTo>
                      <a:pt x="3587" y="227"/>
                    </a:lnTo>
                    <a:lnTo>
                      <a:pt x="3623" y="293"/>
                    </a:lnTo>
                    <a:lnTo>
                      <a:pt x="3655" y="355"/>
                    </a:lnTo>
                    <a:lnTo>
                      <a:pt x="3681" y="408"/>
                    </a:lnTo>
                    <a:lnTo>
                      <a:pt x="3700" y="453"/>
                    </a:lnTo>
                    <a:lnTo>
                      <a:pt x="3717" y="489"/>
                    </a:lnTo>
                    <a:lnTo>
                      <a:pt x="3727" y="517"/>
                    </a:lnTo>
                    <a:lnTo>
                      <a:pt x="3742" y="553"/>
                    </a:lnTo>
                    <a:lnTo>
                      <a:pt x="3757" y="603"/>
                    </a:lnTo>
                    <a:lnTo>
                      <a:pt x="3774" y="660"/>
                    </a:lnTo>
                    <a:lnTo>
                      <a:pt x="3791" y="727"/>
                    </a:lnTo>
                    <a:lnTo>
                      <a:pt x="3808" y="799"/>
                    </a:lnTo>
                    <a:lnTo>
                      <a:pt x="3823" y="876"/>
                    </a:lnTo>
                    <a:lnTo>
                      <a:pt x="3849" y="1030"/>
                    </a:lnTo>
                    <a:lnTo>
                      <a:pt x="3855" y="1107"/>
                    </a:lnTo>
                    <a:lnTo>
                      <a:pt x="3861" y="1177"/>
                    </a:lnTo>
                    <a:lnTo>
                      <a:pt x="3861" y="1244"/>
                    </a:lnTo>
                    <a:lnTo>
                      <a:pt x="3859" y="1338"/>
                    </a:lnTo>
                    <a:lnTo>
                      <a:pt x="3859" y="1425"/>
                    </a:lnTo>
                    <a:lnTo>
                      <a:pt x="3861" y="1504"/>
                    </a:lnTo>
                    <a:lnTo>
                      <a:pt x="3864" y="1573"/>
                    </a:lnTo>
                    <a:lnTo>
                      <a:pt x="3864" y="1679"/>
                    </a:lnTo>
                    <a:lnTo>
                      <a:pt x="3861" y="1714"/>
                    </a:lnTo>
                    <a:lnTo>
                      <a:pt x="3855" y="1733"/>
                    </a:lnTo>
                    <a:lnTo>
                      <a:pt x="3844" y="1763"/>
                    </a:lnTo>
                    <a:lnTo>
                      <a:pt x="3825" y="1799"/>
                    </a:lnTo>
                    <a:lnTo>
                      <a:pt x="3800" y="1842"/>
                    </a:lnTo>
                    <a:lnTo>
                      <a:pt x="3768" y="1893"/>
                    </a:lnTo>
                    <a:lnTo>
                      <a:pt x="3730" y="1949"/>
                    </a:lnTo>
                    <a:lnTo>
                      <a:pt x="3683" y="2008"/>
                    </a:lnTo>
                    <a:lnTo>
                      <a:pt x="3632" y="2070"/>
                    </a:lnTo>
                    <a:lnTo>
                      <a:pt x="3574" y="2137"/>
                    </a:lnTo>
                    <a:lnTo>
                      <a:pt x="3508" y="2203"/>
                    </a:lnTo>
                    <a:lnTo>
                      <a:pt x="3438" y="2271"/>
                    </a:lnTo>
                    <a:lnTo>
                      <a:pt x="3359" y="2340"/>
                    </a:lnTo>
                    <a:lnTo>
                      <a:pt x="3274" y="2408"/>
                    </a:lnTo>
                    <a:lnTo>
                      <a:pt x="3185" y="2472"/>
                    </a:lnTo>
                    <a:lnTo>
                      <a:pt x="3087" y="2534"/>
                    </a:lnTo>
                    <a:lnTo>
                      <a:pt x="2982" y="2592"/>
                    </a:lnTo>
                    <a:lnTo>
                      <a:pt x="2872" y="2647"/>
                    </a:lnTo>
                    <a:lnTo>
                      <a:pt x="2755" y="2694"/>
                    </a:lnTo>
                    <a:lnTo>
                      <a:pt x="2631" y="2737"/>
                    </a:lnTo>
                    <a:lnTo>
                      <a:pt x="2459" y="2784"/>
                    </a:lnTo>
                    <a:lnTo>
                      <a:pt x="2284" y="2818"/>
                    </a:lnTo>
                    <a:lnTo>
                      <a:pt x="2112" y="2842"/>
                    </a:lnTo>
                    <a:lnTo>
                      <a:pt x="1939" y="2859"/>
                    </a:lnTo>
                    <a:lnTo>
                      <a:pt x="1771" y="2865"/>
                    </a:lnTo>
                    <a:lnTo>
                      <a:pt x="1607" y="2863"/>
                    </a:lnTo>
                    <a:lnTo>
                      <a:pt x="1450" y="2855"/>
                    </a:lnTo>
                    <a:lnTo>
                      <a:pt x="1299" y="2840"/>
                    </a:lnTo>
                    <a:lnTo>
                      <a:pt x="1156" y="2820"/>
                    </a:lnTo>
                    <a:lnTo>
                      <a:pt x="1022" y="2795"/>
                    </a:lnTo>
                    <a:lnTo>
                      <a:pt x="899" y="2765"/>
                    </a:lnTo>
                    <a:lnTo>
                      <a:pt x="788" y="2733"/>
                    </a:lnTo>
                    <a:lnTo>
                      <a:pt x="692" y="2696"/>
                    </a:lnTo>
                    <a:lnTo>
                      <a:pt x="609" y="2660"/>
                    </a:lnTo>
                    <a:lnTo>
                      <a:pt x="545" y="2626"/>
                    </a:lnTo>
                    <a:lnTo>
                      <a:pt x="477" y="2585"/>
                    </a:lnTo>
                    <a:lnTo>
                      <a:pt x="409" y="2538"/>
                    </a:lnTo>
                    <a:lnTo>
                      <a:pt x="339" y="2485"/>
                    </a:lnTo>
                    <a:lnTo>
                      <a:pt x="269" y="2429"/>
                    </a:lnTo>
                    <a:lnTo>
                      <a:pt x="203" y="2372"/>
                    </a:lnTo>
                    <a:lnTo>
                      <a:pt x="141" y="2312"/>
                    </a:lnTo>
                    <a:lnTo>
                      <a:pt x="85" y="2252"/>
                    </a:lnTo>
                    <a:lnTo>
                      <a:pt x="39" y="2192"/>
                    </a:lnTo>
                    <a:lnTo>
                      <a:pt x="0" y="2135"/>
                    </a:lnTo>
                    <a:lnTo>
                      <a:pt x="49" y="2173"/>
                    </a:lnTo>
                    <a:lnTo>
                      <a:pt x="105" y="2220"/>
                    </a:lnTo>
                    <a:lnTo>
                      <a:pt x="162" y="2271"/>
                    </a:lnTo>
                    <a:lnTo>
                      <a:pt x="222" y="2327"/>
                    </a:lnTo>
                    <a:lnTo>
                      <a:pt x="286" y="2382"/>
                    </a:lnTo>
                    <a:lnTo>
                      <a:pt x="347" y="2438"/>
                    </a:lnTo>
                    <a:lnTo>
                      <a:pt x="411" y="2489"/>
                    </a:lnTo>
                    <a:lnTo>
                      <a:pt x="473" y="2538"/>
                    </a:lnTo>
                    <a:lnTo>
                      <a:pt x="532" y="2579"/>
                    </a:lnTo>
                    <a:lnTo>
                      <a:pt x="590" y="2611"/>
                    </a:lnTo>
                    <a:lnTo>
                      <a:pt x="673" y="2647"/>
                    </a:lnTo>
                    <a:lnTo>
                      <a:pt x="769" y="2684"/>
                    </a:lnTo>
                    <a:lnTo>
                      <a:pt x="877" y="2716"/>
                    </a:lnTo>
                    <a:lnTo>
                      <a:pt x="1001" y="2746"/>
                    </a:lnTo>
                    <a:lnTo>
                      <a:pt x="1131" y="2769"/>
                    </a:lnTo>
                    <a:lnTo>
                      <a:pt x="1273" y="2790"/>
                    </a:lnTo>
                    <a:lnTo>
                      <a:pt x="1422" y="2805"/>
                    </a:lnTo>
                    <a:lnTo>
                      <a:pt x="1578" y="2812"/>
                    </a:lnTo>
                    <a:lnTo>
                      <a:pt x="1741" y="2814"/>
                    </a:lnTo>
                    <a:lnTo>
                      <a:pt x="1907" y="2808"/>
                    </a:lnTo>
                    <a:lnTo>
                      <a:pt x="2076" y="2793"/>
                    </a:lnTo>
                    <a:lnTo>
                      <a:pt x="2248" y="2767"/>
                    </a:lnTo>
                    <a:lnTo>
                      <a:pt x="2420" y="2733"/>
                    </a:lnTo>
                    <a:lnTo>
                      <a:pt x="2593" y="2686"/>
                    </a:lnTo>
                    <a:lnTo>
                      <a:pt x="2716" y="2645"/>
                    </a:lnTo>
                    <a:lnTo>
                      <a:pt x="2833" y="2596"/>
                    </a:lnTo>
                    <a:lnTo>
                      <a:pt x="2944" y="2543"/>
                    </a:lnTo>
                    <a:lnTo>
                      <a:pt x="3048" y="2485"/>
                    </a:lnTo>
                    <a:lnTo>
                      <a:pt x="3146" y="2423"/>
                    </a:lnTo>
                    <a:lnTo>
                      <a:pt x="3236" y="2357"/>
                    </a:lnTo>
                    <a:lnTo>
                      <a:pt x="3321" y="2291"/>
                    </a:lnTo>
                    <a:lnTo>
                      <a:pt x="3400" y="2222"/>
                    </a:lnTo>
                    <a:lnTo>
                      <a:pt x="3470" y="2154"/>
                    </a:lnTo>
                    <a:lnTo>
                      <a:pt x="3536" y="2088"/>
                    </a:lnTo>
                    <a:lnTo>
                      <a:pt x="3593" y="2021"/>
                    </a:lnTo>
                    <a:lnTo>
                      <a:pt x="3644" y="1959"/>
                    </a:lnTo>
                    <a:lnTo>
                      <a:pt x="3691" y="1900"/>
                    </a:lnTo>
                    <a:lnTo>
                      <a:pt x="3730" y="1844"/>
                    </a:lnTo>
                    <a:lnTo>
                      <a:pt x="3761" y="1793"/>
                    </a:lnTo>
                    <a:lnTo>
                      <a:pt x="3787" y="1750"/>
                    </a:lnTo>
                    <a:lnTo>
                      <a:pt x="3806" y="1714"/>
                    </a:lnTo>
                    <a:lnTo>
                      <a:pt x="3817" y="1684"/>
                    </a:lnTo>
                    <a:lnTo>
                      <a:pt x="3823" y="1665"/>
                    </a:lnTo>
                    <a:lnTo>
                      <a:pt x="3825" y="1630"/>
                    </a:lnTo>
                    <a:lnTo>
                      <a:pt x="3825" y="1523"/>
                    </a:lnTo>
                    <a:lnTo>
                      <a:pt x="3823" y="1455"/>
                    </a:lnTo>
                    <a:lnTo>
                      <a:pt x="3821" y="1376"/>
                    </a:lnTo>
                    <a:lnTo>
                      <a:pt x="3821" y="1288"/>
                    </a:lnTo>
                    <a:lnTo>
                      <a:pt x="3823" y="1192"/>
                    </a:lnTo>
                    <a:lnTo>
                      <a:pt x="3823" y="1128"/>
                    </a:lnTo>
                    <a:lnTo>
                      <a:pt x="3819" y="1056"/>
                    </a:lnTo>
                    <a:lnTo>
                      <a:pt x="3810" y="981"/>
                    </a:lnTo>
                    <a:lnTo>
                      <a:pt x="3800" y="904"/>
                    </a:lnTo>
                    <a:lnTo>
                      <a:pt x="3770" y="750"/>
                    </a:lnTo>
                    <a:lnTo>
                      <a:pt x="3753" y="677"/>
                    </a:lnTo>
                    <a:lnTo>
                      <a:pt x="3736" y="611"/>
                    </a:lnTo>
                    <a:lnTo>
                      <a:pt x="3721" y="553"/>
                    </a:lnTo>
                    <a:lnTo>
                      <a:pt x="3704" y="504"/>
                    </a:lnTo>
                    <a:lnTo>
                      <a:pt x="3691" y="468"/>
                    </a:lnTo>
                    <a:lnTo>
                      <a:pt x="3678" y="438"/>
                    </a:lnTo>
                    <a:lnTo>
                      <a:pt x="3661" y="400"/>
                    </a:lnTo>
                    <a:lnTo>
                      <a:pt x="3640" y="350"/>
                    </a:lnTo>
                    <a:lnTo>
                      <a:pt x="3612" y="293"/>
                    </a:lnTo>
                    <a:lnTo>
                      <a:pt x="3578" y="229"/>
                    </a:lnTo>
                    <a:lnTo>
                      <a:pt x="3538" y="158"/>
                    </a:lnTo>
                    <a:lnTo>
                      <a:pt x="3489" y="81"/>
                    </a:lnTo>
                    <a:lnTo>
                      <a:pt x="3434" y="0"/>
                    </a:lnTo>
                    <a:close/>
                  </a:path>
                </a:pathLst>
              </a:custGeom>
              <a:solidFill>
                <a:srgbClr val="E89A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21"/>
              <p:cNvSpPr>
                <a:spLocks/>
              </p:cNvSpPr>
              <p:nvPr/>
            </p:nvSpPr>
            <p:spPr bwMode="auto">
              <a:xfrm>
                <a:off x="4884067" y="2192781"/>
                <a:ext cx="2117921" cy="2435245"/>
              </a:xfrm>
              <a:custGeom>
                <a:avLst/>
                <a:gdLst/>
                <a:ahLst/>
                <a:cxnLst>
                  <a:cxn ang="0">
                    <a:pos x="2306" y="2"/>
                  </a:cxn>
                  <a:cxn ang="0">
                    <a:pos x="2404" y="7"/>
                  </a:cxn>
                  <a:cxn ang="0">
                    <a:pos x="2548" y="32"/>
                  </a:cxn>
                  <a:cxn ang="0">
                    <a:pos x="2704" y="79"/>
                  </a:cxn>
                  <a:cxn ang="0">
                    <a:pos x="2834" y="128"/>
                  </a:cxn>
                  <a:cxn ang="0">
                    <a:pos x="2904" y="158"/>
                  </a:cxn>
                  <a:cxn ang="0">
                    <a:pos x="2814" y="131"/>
                  </a:cxn>
                  <a:cxn ang="0">
                    <a:pos x="2640" y="105"/>
                  </a:cxn>
                  <a:cxn ang="0">
                    <a:pos x="2435" y="122"/>
                  </a:cxn>
                  <a:cxn ang="0">
                    <a:pos x="2212" y="210"/>
                  </a:cxn>
                  <a:cxn ang="0">
                    <a:pos x="1978" y="398"/>
                  </a:cxn>
                  <a:cxn ang="0">
                    <a:pos x="1778" y="650"/>
                  </a:cxn>
                  <a:cxn ang="0">
                    <a:pos x="1610" y="917"/>
                  </a:cxn>
                  <a:cxn ang="0">
                    <a:pos x="1463" y="1195"/>
                  </a:cxn>
                  <a:cxn ang="0">
                    <a:pos x="1341" y="1460"/>
                  </a:cxn>
                  <a:cxn ang="0">
                    <a:pos x="1250" y="1684"/>
                  </a:cxn>
                  <a:cxn ang="0">
                    <a:pos x="1192" y="1846"/>
                  </a:cxn>
                  <a:cxn ang="0">
                    <a:pos x="1160" y="1968"/>
                  </a:cxn>
                  <a:cxn ang="0">
                    <a:pos x="1120" y="2137"/>
                  </a:cxn>
                  <a:cxn ang="0">
                    <a:pos x="1067" y="2372"/>
                  </a:cxn>
                  <a:cxn ang="0">
                    <a:pos x="1016" y="2643"/>
                  </a:cxn>
                  <a:cxn ang="0">
                    <a:pos x="975" y="3017"/>
                  </a:cxn>
                  <a:cxn ang="0">
                    <a:pos x="982" y="3271"/>
                  </a:cxn>
                  <a:cxn ang="0">
                    <a:pos x="969" y="3340"/>
                  </a:cxn>
                  <a:cxn ang="0">
                    <a:pos x="850" y="3310"/>
                  </a:cxn>
                  <a:cxn ang="0">
                    <a:pos x="665" y="3246"/>
                  </a:cxn>
                  <a:cxn ang="0">
                    <a:pos x="450" y="3143"/>
                  </a:cxn>
                  <a:cxn ang="0">
                    <a:pos x="235" y="2998"/>
                  </a:cxn>
                  <a:cxn ang="0">
                    <a:pos x="56" y="2804"/>
                  </a:cxn>
                  <a:cxn ang="0">
                    <a:pos x="0" y="2671"/>
                  </a:cxn>
                  <a:cxn ang="0">
                    <a:pos x="13" y="2519"/>
                  </a:cxn>
                  <a:cxn ang="0">
                    <a:pos x="47" y="2306"/>
                  </a:cxn>
                  <a:cxn ang="0">
                    <a:pos x="115" y="1983"/>
                  </a:cxn>
                  <a:cxn ang="0">
                    <a:pos x="171" y="1750"/>
                  </a:cxn>
                  <a:cxn ang="0">
                    <a:pos x="220" y="1558"/>
                  </a:cxn>
                  <a:cxn ang="0">
                    <a:pos x="277" y="1383"/>
                  </a:cxn>
                  <a:cxn ang="0">
                    <a:pos x="413" y="1107"/>
                  </a:cxn>
                  <a:cxn ang="0">
                    <a:pos x="588" y="834"/>
                  </a:cxn>
                  <a:cxn ang="0">
                    <a:pos x="769" y="599"/>
                  </a:cxn>
                  <a:cxn ang="0">
                    <a:pos x="950" y="425"/>
                  </a:cxn>
                  <a:cxn ang="0">
                    <a:pos x="1167" y="278"/>
                  </a:cxn>
                  <a:cxn ang="0">
                    <a:pos x="1446" y="137"/>
                  </a:cxn>
                  <a:cxn ang="0">
                    <a:pos x="1650" y="71"/>
                  </a:cxn>
                  <a:cxn ang="0">
                    <a:pos x="1925" y="20"/>
                  </a:cxn>
                  <a:cxn ang="0">
                    <a:pos x="2152" y="2"/>
                  </a:cxn>
                </a:cxnLst>
                <a:rect l="0" t="0" r="r" b="b"/>
                <a:pathLst>
                  <a:path w="2910" h="3346">
                    <a:moveTo>
                      <a:pt x="2214" y="0"/>
                    </a:moveTo>
                    <a:lnTo>
                      <a:pt x="2265" y="2"/>
                    </a:lnTo>
                    <a:lnTo>
                      <a:pt x="2306" y="2"/>
                    </a:lnTo>
                    <a:lnTo>
                      <a:pt x="2338" y="5"/>
                    </a:lnTo>
                    <a:lnTo>
                      <a:pt x="2357" y="7"/>
                    </a:lnTo>
                    <a:lnTo>
                      <a:pt x="2404" y="7"/>
                    </a:lnTo>
                    <a:lnTo>
                      <a:pt x="2448" y="11"/>
                    </a:lnTo>
                    <a:lnTo>
                      <a:pt x="2497" y="22"/>
                    </a:lnTo>
                    <a:lnTo>
                      <a:pt x="2548" y="32"/>
                    </a:lnTo>
                    <a:lnTo>
                      <a:pt x="2601" y="47"/>
                    </a:lnTo>
                    <a:lnTo>
                      <a:pt x="2653" y="62"/>
                    </a:lnTo>
                    <a:lnTo>
                      <a:pt x="2704" y="79"/>
                    </a:lnTo>
                    <a:lnTo>
                      <a:pt x="2750" y="96"/>
                    </a:lnTo>
                    <a:lnTo>
                      <a:pt x="2793" y="114"/>
                    </a:lnTo>
                    <a:lnTo>
                      <a:pt x="2834" y="128"/>
                    </a:lnTo>
                    <a:lnTo>
                      <a:pt x="2865" y="141"/>
                    </a:lnTo>
                    <a:lnTo>
                      <a:pt x="2889" y="152"/>
                    </a:lnTo>
                    <a:lnTo>
                      <a:pt x="2904" y="158"/>
                    </a:lnTo>
                    <a:lnTo>
                      <a:pt x="2910" y="161"/>
                    </a:lnTo>
                    <a:lnTo>
                      <a:pt x="2865" y="146"/>
                    </a:lnTo>
                    <a:lnTo>
                      <a:pt x="2814" y="131"/>
                    </a:lnTo>
                    <a:lnTo>
                      <a:pt x="2759" y="120"/>
                    </a:lnTo>
                    <a:lnTo>
                      <a:pt x="2702" y="109"/>
                    </a:lnTo>
                    <a:lnTo>
                      <a:pt x="2640" y="105"/>
                    </a:lnTo>
                    <a:lnTo>
                      <a:pt x="2574" y="105"/>
                    </a:lnTo>
                    <a:lnTo>
                      <a:pt x="2506" y="109"/>
                    </a:lnTo>
                    <a:lnTo>
                      <a:pt x="2435" y="122"/>
                    </a:lnTo>
                    <a:lnTo>
                      <a:pt x="2363" y="141"/>
                    </a:lnTo>
                    <a:lnTo>
                      <a:pt x="2286" y="171"/>
                    </a:lnTo>
                    <a:lnTo>
                      <a:pt x="2212" y="210"/>
                    </a:lnTo>
                    <a:lnTo>
                      <a:pt x="2133" y="261"/>
                    </a:lnTo>
                    <a:lnTo>
                      <a:pt x="2057" y="323"/>
                    </a:lnTo>
                    <a:lnTo>
                      <a:pt x="1978" y="398"/>
                    </a:lnTo>
                    <a:lnTo>
                      <a:pt x="1899" y="487"/>
                    </a:lnTo>
                    <a:lnTo>
                      <a:pt x="1837" y="566"/>
                    </a:lnTo>
                    <a:lnTo>
                      <a:pt x="1778" y="650"/>
                    </a:lnTo>
                    <a:lnTo>
                      <a:pt x="1720" y="735"/>
                    </a:lnTo>
                    <a:lnTo>
                      <a:pt x="1665" y="825"/>
                    </a:lnTo>
                    <a:lnTo>
                      <a:pt x="1610" y="917"/>
                    </a:lnTo>
                    <a:lnTo>
                      <a:pt x="1559" y="1011"/>
                    </a:lnTo>
                    <a:lnTo>
                      <a:pt x="1510" y="1103"/>
                    </a:lnTo>
                    <a:lnTo>
                      <a:pt x="1463" y="1195"/>
                    </a:lnTo>
                    <a:lnTo>
                      <a:pt x="1420" y="1287"/>
                    </a:lnTo>
                    <a:lnTo>
                      <a:pt x="1380" y="1374"/>
                    </a:lnTo>
                    <a:lnTo>
                      <a:pt x="1341" y="1460"/>
                    </a:lnTo>
                    <a:lnTo>
                      <a:pt x="1307" y="1539"/>
                    </a:lnTo>
                    <a:lnTo>
                      <a:pt x="1278" y="1616"/>
                    </a:lnTo>
                    <a:lnTo>
                      <a:pt x="1250" y="1684"/>
                    </a:lnTo>
                    <a:lnTo>
                      <a:pt x="1226" y="1746"/>
                    </a:lnTo>
                    <a:lnTo>
                      <a:pt x="1207" y="1799"/>
                    </a:lnTo>
                    <a:lnTo>
                      <a:pt x="1192" y="1846"/>
                    </a:lnTo>
                    <a:lnTo>
                      <a:pt x="1182" y="1881"/>
                    </a:lnTo>
                    <a:lnTo>
                      <a:pt x="1169" y="1932"/>
                    </a:lnTo>
                    <a:lnTo>
                      <a:pt x="1160" y="1968"/>
                    </a:lnTo>
                    <a:lnTo>
                      <a:pt x="1150" y="2017"/>
                    </a:lnTo>
                    <a:lnTo>
                      <a:pt x="1135" y="2073"/>
                    </a:lnTo>
                    <a:lnTo>
                      <a:pt x="1120" y="2137"/>
                    </a:lnTo>
                    <a:lnTo>
                      <a:pt x="1103" y="2210"/>
                    </a:lnTo>
                    <a:lnTo>
                      <a:pt x="1084" y="2289"/>
                    </a:lnTo>
                    <a:lnTo>
                      <a:pt x="1067" y="2372"/>
                    </a:lnTo>
                    <a:lnTo>
                      <a:pt x="1050" y="2460"/>
                    </a:lnTo>
                    <a:lnTo>
                      <a:pt x="1033" y="2549"/>
                    </a:lnTo>
                    <a:lnTo>
                      <a:pt x="1016" y="2643"/>
                    </a:lnTo>
                    <a:lnTo>
                      <a:pt x="990" y="2831"/>
                    </a:lnTo>
                    <a:lnTo>
                      <a:pt x="982" y="2925"/>
                    </a:lnTo>
                    <a:lnTo>
                      <a:pt x="975" y="3017"/>
                    </a:lnTo>
                    <a:lnTo>
                      <a:pt x="973" y="3105"/>
                    </a:lnTo>
                    <a:lnTo>
                      <a:pt x="975" y="3190"/>
                    </a:lnTo>
                    <a:lnTo>
                      <a:pt x="982" y="3271"/>
                    </a:lnTo>
                    <a:lnTo>
                      <a:pt x="994" y="3346"/>
                    </a:lnTo>
                    <a:lnTo>
                      <a:pt x="988" y="3344"/>
                    </a:lnTo>
                    <a:lnTo>
                      <a:pt x="969" y="3340"/>
                    </a:lnTo>
                    <a:lnTo>
                      <a:pt x="939" y="3333"/>
                    </a:lnTo>
                    <a:lnTo>
                      <a:pt x="899" y="3323"/>
                    </a:lnTo>
                    <a:lnTo>
                      <a:pt x="850" y="3310"/>
                    </a:lnTo>
                    <a:lnTo>
                      <a:pt x="794" y="3293"/>
                    </a:lnTo>
                    <a:lnTo>
                      <a:pt x="733" y="3271"/>
                    </a:lnTo>
                    <a:lnTo>
                      <a:pt x="665" y="3246"/>
                    </a:lnTo>
                    <a:lnTo>
                      <a:pt x="594" y="3216"/>
                    </a:lnTo>
                    <a:lnTo>
                      <a:pt x="522" y="3182"/>
                    </a:lnTo>
                    <a:lnTo>
                      <a:pt x="450" y="3143"/>
                    </a:lnTo>
                    <a:lnTo>
                      <a:pt x="375" y="3101"/>
                    </a:lnTo>
                    <a:lnTo>
                      <a:pt x="303" y="3051"/>
                    </a:lnTo>
                    <a:lnTo>
                      <a:pt x="235" y="2998"/>
                    </a:lnTo>
                    <a:lnTo>
                      <a:pt x="169" y="2938"/>
                    </a:lnTo>
                    <a:lnTo>
                      <a:pt x="109" y="2874"/>
                    </a:lnTo>
                    <a:lnTo>
                      <a:pt x="56" y="2804"/>
                    </a:lnTo>
                    <a:lnTo>
                      <a:pt x="9" y="2727"/>
                    </a:lnTo>
                    <a:lnTo>
                      <a:pt x="3" y="2705"/>
                    </a:lnTo>
                    <a:lnTo>
                      <a:pt x="0" y="2671"/>
                    </a:lnTo>
                    <a:lnTo>
                      <a:pt x="3" y="2628"/>
                    </a:lnTo>
                    <a:lnTo>
                      <a:pt x="7" y="2577"/>
                    </a:lnTo>
                    <a:lnTo>
                      <a:pt x="13" y="2519"/>
                    </a:lnTo>
                    <a:lnTo>
                      <a:pt x="22" y="2453"/>
                    </a:lnTo>
                    <a:lnTo>
                      <a:pt x="34" y="2383"/>
                    </a:lnTo>
                    <a:lnTo>
                      <a:pt x="47" y="2306"/>
                    </a:lnTo>
                    <a:lnTo>
                      <a:pt x="62" y="2229"/>
                    </a:lnTo>
                    <a:lnTo>
                      <a:pt x="96" y="2066"/>
                    </a:lnTo>
                    <a:lnTo>
                      <a:pt x="115" y="1983"/>
                    </a:lnTo>
                    <a:lnTo>
                      <a:pt x="135" y="1904"/>
                    </a:lnTo>
                    <a:lnTo>
                      <a:pt x="152" y="1825"/>
                    </a:lnTo>
                    <a:lnTo>
                      <a:pt x="171" y="1750"/>
                    </a:lnTo>
                    <a:lnTo>
                      <a:pt x="188" y="1680"/>
                    </a:lnTo>
                    <a:lnTo>
                      <a:pt x="205" y="1616"/>
                    </a:lnTo>
                    <a:lnTo>
                      <a:pt x="220" y="1558"/>
                    </a:lnTo>
                    <a:lnTo>
                      <a:pt x="235" y="1509"/>
                    </a:lnTo>
                    <a:lnTo>
                      <a:pt x="247" y="1468"/>
                    </a:lnTo>
                    <a:lnTo>
                      <a:pt x="277" y="1383"/>
                    </a:lnTo>
                    <a:lnTo>
                      <a:pt x="318" y="1293"/>
                    </a:lnTo>
                    <a:lnTo>
                      <a:pt x="362" y="1201"/>
                    </a:lnTo>
                    <a:lnTo>
                      <a:pt x="413" y="1107"/>
                    </a:lnTo>
                    <a:lnTo>
                      <a:pt x="469" y="1015"/>
                    </a:lnTo>
                    <a:lnTo>
                      <a:pt x="528" y="923"/>
                    </a:lnTo>
                    <a:lnTo>
                      <a:pt x="588" y="834"/>
                    </a:lnTo>
                    <a:lnTo>
                      <a:pt x="650" y="750"/>
                    </a:lnTo>
                    <a:lnTo>
                      <a:pt x="711" y="671"/>
                    </a:lnTo>
                    <a:lnTo>
                      <a:pt x="769" y="599"/>
                    </a:lnTo>
                    <a:lnTo>
                      <a:pt x="826" y="537"/>
                    </a:lnTo>
                    <a:lnTo>
                      <a:pt x="884" y="479"/>
                    </a:lnTo>
                    <a:lnTo>
                      <a:pt x="950" y="425"/>
                    </a:lnTo>
                    <a:lnTo>
                      <a:pt x="1020" y="372"/>
                    </a:lnTo>
                    <a:lnTo>
                      <a:pt x="1092" y="323"/>
                    </a:lnTo>
                    <a:lnTo>
                      <a:pt x="1167" y="278"/>
                    </a:lnTo>
                    <a:lnTo>
                      <a:pt x="1241" y="235"/>
                    </a:lnTo>
                    <a:lnTo>
                      <a:pt x="1382" y="165"/>
                    </a:lnTo>
                    <a:lnTo>
                      <a:pt x="1446" y="137"/>
                    </a:lnTo>
                    <a:lnTo>
                      <a:pt x="1503" y="116"/>
                    </a:lnTo>
                    <a:lnTo>
                      <a:pt x="1550" y="99"/>
                    </a:lnTo>
                    <a:lnTo>
                      <a:pt x="1650" y="71"/>
                    </a:lnTo>
                    <a:lnTo>
                      <a:pt x="1746" y="49"/>
                    </a:lnTo>
                    <a:lnTo>
                      <a:pt x="1837" y="32"/>
                    </a:lnTo>
                    <a:lnTo>
                      <a:pt x="1925" y="20"/>
                    </a:lnTo>
                    <a:lnTo>
                      <a:pt x="2008" y="11"/>
                    </a:lnTo>
                    <a:lnTo>
                      <a:pt x="2084" y="5"/>
                    </a:lnTo>
                    <a:lnTo>
                      <a:pt x="2152" y="2"/>
                    </a:lnTo>
                    <a:lnTo>
                      <a:pt x="2214" y="0"/>
                    </a:lnTo>
                    <a:close/>
                  </a:path>
                </a:pathLst>
              </a:custGeom>
              <a:solidFill>
                <a:srgbClr val="EBB2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22"/>
              <p:cNvSpPr>
                <a:spLocks/>
              </p:cNvSpPr>
              <p:nvPr/>
            </p:nvSpPr>
            <p:spPr bwMode="auto">
              <a:xfrm>
                <a:off x="4975771" y="2285941"/>
                <a:ext cx="1438876" cy="2221270"/>
              </a:xfrm>
              <a:custGeom>
                <a:avLst/>
                <a:gdLst/>
                <a:ahLst/>
                <a:cxnLst>
                  <a:cxn ang="0">
                    <a:pos x="1899" y="58"/>
                  </a:cxn>
                  <a:cxn ang="0">
                    <a:pos x="1748" y="197"/>
                  </a:cxn>
                  <a:cxn ang="0">
                    <a:pos x="1611" y="362"/>
                  </a:cxn>
                  <a:cxn ang="0">
                    <a:pos x="1490" y="537"/>
                  </a:cxn>
                  <a:cxn ang="0">
                    <a:pos x="1377" y="725"/>
                  </a:cxn>
                  <a:cxn ang="0">
                    <a:pos x="1273" y="917"/>
                  </a:cxn>
                  <a:cxn ang="0">
                    <a:pos x="1179" y="1105"/>
                  </a:cxn>
                  <a:cxn ang="0">
                    <a:pos x="1100" y="1282"/>
                  </a:cxn>
                  <a:cxn ang="0">
                    <a:pos x="1032" y="1445"/>
                  </a:cxn>
                  <a:cxn ang="0">
                    <a:pos x="981" y="1582"/>
                  </a:cxn>
                  <a:cxn ang="0">
                    <a:pos x="945" y="1686"/>
                  </a:cxn>
                  <a:cxn ang="0">
                    <a:pos x="928" y="1755"/>
                  </a:cxn>
                  <a:cxn ang="0">
                    <a:pos x="920" y="1791"/>
                  </a:cxn>
                  <a:cxn ang="0">
                    <a:pos x="905" y="1849"/>
                  </a:cxn>
                  <a:cxn ang="0">
                    <a:pos x="868" y="1996"/>
                  </a:cxn>
                  <a:cxn ang="0">
                    <a:pos x="828" y="2180"/>
                  </a:cxn>
                  <a:cxn ang="0">
                    <a:pos x="785" y="2389"/>
                  </a:cxn>
                  <a:cxn ang="0">
                    <a:pos x="749" y="2614"/>
                  </a:cxn>
                  <a:cxn ang="0">
                    <a:pos x="728" y="2838"/>
                  </a:cxn>
                  <a:cxn ang="0">
                    <a:pos x="724" y="3052"/>
                  </a:cxn>
                  <a:cxn ang="0">
                    <a:pos x="596" y="3007"/>
                  </a:cxn>
                  <a:cxn ang="0">
                    <a:pos x="451" y="2943"/>
                  </a:cxn>
                  <a:cxn ang="0">
                    <a:pos x="302" y="2857"/>
                  </a:cxn>
                  <a:cxn ang="0">
                    <a:pos x="164" y="2752"/>
                  </a:cxn>
                  <a:cxn ang="0">
                    <a:pos x="47" y="2624"/>
                  </a:cxn>
                  <a:cxn ang="0">
                    <a:pos x="0" y="2522"/>
                  </a:cxn>
                  <a:cxn ang="0">
                    <a:pos x="9" y="2426"/>
                  </a:cxn>
                  <a:cxn ang="0">
                    <a:pos x="28" y="2297"/>
                  </a:cxn>
                  <a:cxn ang="0">
                    <a:pos x="55" y="2144"/>
                  </a:cxn>
                  <a:cxn ang="0">
                    <a:pos x="89" y="1975"/>
                  </a:cxn>
                  <a:cxn ang="0">
                    <a:pos x="149" y="1720"/>
                  </a:cxn>
                  <a:cxn ang="0">
                    <a:pos x="187" y="1564"/>
                  </a:cxn>
                  <a:cxn ang="0">
                    <a:pos x="224" y="1432"/>
                  </a:cxn>
                  <a:cxn ang="0">
                    <a:pos x="268" y="1300"/>
                  </a:cxn>
                  <a:cxn ang="0">
                    <a:pos x="347" y="1131"/>
                  </a:cxn>
                  <a:cxn ang="0">
                    <a:pos x="447" y="956"/>
                  </a:cxn>
                  <a:cxn ang="0">
                    <a:pos x="560" y="782"/>
                  </a:cxn>
                  <a:cxn ang="0">
                    <a:pos x="679" y="624"/>
                  </a:cxn>
                  <a:cxn ang="0">
                    <a:pos x="792" y="494"/>
                  </a:cxn>
                  <a:cxn ang="0">
                    <a:pos x="905" y="391"/>
                  </a:cxn>
                  <a:cxn ang="0">
                    <a:pos x="1039" y="297"/>
                  </a:cxn>
                  <a:cxn ang="0">
                    <a:pos x="1177" y="216"/>
                  </a:cxn>
                  <a:cxn ang="0">
                    <a:pos x="1367" y="124"/>
                  </a:cxn>
                  <a:cxn ang="0">
                    <a:pos x="1460" y="90"/>
                  </a:cxn>
                  <a:cxn ang="0">
                    <a:pos x="1686" y="35"/>
                  </a:cxn>
                  <a:cxn ang="0">
                    <a:pos x="1888" y="7"/>
                  </a:cxn>
                </a:cxnLst>
                <a:rect l="0" t="0" r="r" b="b"/>
                <a:pathLst>
                  <a:path w="1977" h="3052">
                    <a:moveTo>
                      <a:pt x="1977" y="0"/>
                    </a:moveTo>
                    <a:lnTo>
                      <a:pt x="1899" y="58"/>
                    </a:lnTo>
                    <a:lnTo>
                      <a:pt x="1822" y="122"/>
                    </a:lnTo>
                    <a:lnTo>
                      <a:pt x="1748" y="197"/>
                    </a:lnTo>
                    <a:lnTo>
                      <a:pt x="1675" y="280"/>
                    </a:lnTo>
                    <a:lnTo>
                      <a:pt x="1611" y="362"/>
                    </a:lnTo>
                    <a:lnTo>
                      <a:pt x="1550" y="447"/>
                    </a:lnTo>
                    <a:lnTo>
                      <a:pt x="1490" y="537"/>
                    </a:lnTo>
                    <a:lnTo>
                      <a:pt x="1433" y="631"/>
                    </a:lnTo>
                    <a:lnTo>
                      <a:pt x="1377" y="725"/>
                    </a:lnTo>
                    <a:lnTo>
                      <a:pt x="1324" y="821"/>
                    </a:lnTo>
                    <a:lnTo>
                      <a:pt x="1273" y="917"/>
                    </a:lnTo>
                    <a:lnTo>
                      <a:pt x="1224" y="1011"/>
                    </a:lnTo>
                    <a:lnTo>
                      <a:pt x="1179" y="1105"/>
                    </a:lnTo>
                    <a:lnTo>
                      <a:pt x="1139" y="1195"/>
                    </a:lnTo>
                    <a:lnTo>
                      <a:pt x="1100" y="1282"/>
                    </a:lnTo>
                    <a:lnTo>
                      <a:pt x="1064" y="1366"/>
                    </a:lnTo>
                    <a:lnTo>
                      <a:pt x="1032" y="1445"/>
                    </a:lnTo>
                    <a:lnTo>
                      <a:pt x="1005" y="1515"/>
                    </a:lnTo>
                    <a:lnTo>
                      <a:pt x="981" y="1582"/>
                    </a:lnTo>
                    <a:lnTo>
                      <a:pt x="962" y="1639"/>
                    </a:lnTo>
                    <a:lnTo>
                      <a:pt x="945" y="1686"/>
                    </a:lnTo>
                    <a:lnTo>
                      <a:pt x="934" y="1727"/>
                    </a:lnTo>
                    <a:lnTo>
                      <a:pt x="928" y="1755"/>
                    </a:lnTo>
                    <a:lnTo>
                      <a:pt x="924" y="1770"/>
                    </a:lnTo>
                    <a:lnTo>
                      <a:pt x="920" y="1791"/>
                    </a:lnTo>
                    <a:lnTo>
                      <a:pt x="913" y="1819"/>
                    </a:lnTo>
                    <a:lnTo>
                      <a:pt x="905" y="1849"/>
                    </a:lnTo>
                    <a:lnTo>
                      <a:pt x="888" y="1917"/>
                    </a:lnTo>
                    <a:lnTo>
                      <a:pt x="868" y="1996"/>
                    </a:lnTo>
                    <a:lnTo>
                      <a:pt x="849" y="2084"/>
                    </a:lnTo>
                    <a:lnTo>
                      <a:pt x="828" y="2180"/>
                    </a:lnTo>
                    <a:lnTo>
                      <a:pt x="807" y="2282"/>
                    </a:lnTo>
                    <a:lnTo>
                      <a:pt x="785" y="2389"/>
                    </a:lnTo>
                    <a:lnTo>
                      <a:pt x="766" y="2500"/>
                    </a:lnTo>
                    <a:lnTo>
                      <a:pt x="749" y="2614"/>
                    </a:lnTo>
                    <a:lnTo>
                      <a:pt x="736" y="2725"/>
                    </a:lnTo>
                    <a:lnTo>
                      <a:pt x="728" y="2838"/>
                    </a:lnTo>
                    <a:lnTo>
                      <a:pt x="724" y="2947"/>
                    </a:lnTo>
                    <a:lnTo>
                      <a:pt x="724" y="3052"/>
                    </a:lnTo>
                    <a:lnTo>
                      <a:pt x="662" y="3030"/>
                    </a:lnTo>
                    <a:lnTo>
                      <a:pt x="596" y="3007"/>
                    </a:lnTo>
                    <a:lnTo>
                      <a:pt x="524" y="2977"/>
                    </a:lnTo>
                    <a:lnTo>
                      <a:pt x="451" y="2943"/>
                    </a:lnTo>
                    <a:lnTo>
                      <a:pt x="377" y="2902"/>
                    </a:lnTo>
                    <a:lnTo>
                      <a:pt x="302" y="2857"/>
                    </a:lnTo>
                    <a:lnTo>
                      <a:pt x="232" y="2808"/>
                    </a:lnTo>
                    <a:lnTo>
                      <a:pt x="164" y="2752"/>
                    </a:lnTo>
                    <a:lnTo>
                      <a:pt x="102" y="2693"/>
                    </a:lnTo>
                    <a:lnTo>
                      <a:pt x="47" y="2624"/>
                    </a:lnTo>
                    <a:lnTo>
                      <a:pt x="0" y="2552"/>
                    </a:lnTo>
                    <a:lnTo>
                      <a:pt x="0" y="2522"/>
                    </a:lnTo>
                    <a:lnTo>
                      <a:pt x="2" y="2479"/>
                    </a:lnTo>
                    <a:lnTo>
                      <a:pt x="9" y="2426"/>
                    </a:lnTo>
                    <a:lnTo>
                      <a:pt x="17" y="2366"/>
                    </a:lnTo>
                    <a:lnTo>
                      <a:pt x="28" y="2297"/>
                    </a:lnTo>
                    <a:lnTo>
                      <a:pt x="40" y="2223"/>
                    </a:lnTo>
                    <a:lnTo>
                      <a:pt x="55" y="2144"/>
                    </a:lnTo>
                    <a:lnTo>
                      <a:pt x="72" y="2060"/>
                    </a:lnTo>
                    <a:lnTo>
                      <a:pt x="89" y="1975"/>
                    </a:lnTo>
                    <a:lnTo>
                      <a:pt x="128" y="1804"/>
                    </a:lnTo>
                    <a:lnTo>
                      <a:pt x="149" y="1720"/>
                    </a:lnTo>
                    <a:lnTo>
                      <a:pt x="168" y="1641"/>
                    </a:lnTo>
                    <a:lnTo>
                      <a:pt x="187" y="1564"/>
                    </a:lnTo>
                    <a:lnTo>
                      <a:pt x="206" y="1496"/>
                    </a:lnTo>
                    <a:lnTo>
                      <a:pt x="224" y="1432"/>
                    </a:lnTo>
                    <a:lnTo>
                      <a:pt x="241" y="1379"/>
                    </a:lnTo>
                    <a:lnTo>
                      <a:pt x="268" y="1300"/>
                    </a:lnTo>
                    <a:lnTo>
                      <a:pt x="304" y="1218"/>
                    </a:lnTo>
                    <a:lnTo>
                      <a:pt x="347" y="1131"/>
                    </a:lnTo>
                    <a:lnTo>
                      <a:pt x="394" y="1043"/>
                    </a:lnTo>
                    <a:lnTo>
                      <a:pt x="447" y="956"/>
                    </a:lnTo>
                    <a:lnTo>
                      <a:pt x="502" y="868"/>
                    </a:lnTo>
                    <a:lnTo>
                      <a:pt x="560" y="782"/>
                    </a:lnTo>
                    <a:lnTo>
                      <a:pt x="619" y="701"/>
                    </a:lnTo>
                    <a:lnTo>
                      <a:pt x="679" y="624"/>
                    </a:lnTo>
                    <a:lnTo>
                      <a:pt x="736" y="556"/>
                    </a:lnTo>
                    <a:lnTo>
                      <a:pt x="792" y="494"/>
                    </a:lnTo>
                    <a:lnTo>
                      <a:pt x="845" y="443"/>
                    </a:lnTo>
                    <a:lnTo>
                      <a:pt x="905" y="391"/>
                    </a:lnTo>
                    <a:lnTo>
                      <a:pt x="971" y="342"/>
                    </a:lnTo>
                    <a:lnTo>
                      <a:pt x="1039" y="297"/>
                    </a:lnTo>
                    <a:lnTo>
                      <a:pt x="1109" y="255"/>
                    </a:lnTo>
                    <a:lnTo>
                      <a:pt x="1177" y="216"/>
                    </a:lnTo>
                    <a:lnTo>
                      <a:pt x="1309" y="150"/>
                    </a:lnTo>
                    <a:lnTo>
                      <a:pt x="1367" y="124"/>
                    </a:lnTo>
                    <a:lnTo>
                      <a:pt x="1418" y="105"/>
                    </a:lnTo>
                    <a:lnTo>
                      <a:pt x="1460" y="90"/>
                    </a:lnTo>
                    <a:lnTo>
                      <a:pt x="1575" y="58"/>
                    </a:lnTo>
                    <a:lnTo>
                      <a:pt x="1686" y="35"/>
                    </a:lnTo>
                    <a:lnTo>
                      <a:pt x="1790" y="18"/>
                    </a:lnTo>
                    <a:lnTo>
                      <a:pt x="1888" y="7"/>
                    </a:lnTo>
                    <a:lnTo>
                      <a:pt x="1977" y="0"/>
                    </a:lnTo>
                    <a:close/>
                  </a:path>
                </a:pathLst>
              </a:custGeom>
              <a:gradFill flip="none" rotWithShape="1">
                <a:gsLst>
                  <a:gs pos="50000">
                    <a:srgbClr val="FDFFC4">
                      <a:shade val="67500"/>
                      <a:satMod val="115000"/>
                      <a:alpha val="26000"/>
                    </a:srgbClr>
                  </a:gs>
                  <a:gs pos="100000">
                    <a:srgbClr val="FDFFC4">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45"/>
              <p:cNvSpPr>
                <a:spLocks/>
              </p:cNvSpPr>
              <p:nvPr/>
            </p:nvSpPr>
            <p:spPr bwMode="auto">
              <a:xfrm>
                <a:off x="5545644" y="2258284"/>
                <a:ext cx="1368279" cy="2369742"/>
              </a:xfrm>
              <a:custGeom>
                <a:avLst/>
                <a:gdLst/>
                <a:ahLst/>
                <a:cxnLst>
                  <a:cxn ang="0">
                    <a:pos x="1703" y="2"/>
                  </a:cxn>
                  <a:cxn ang="0">
                    <a:pos x="1824" y="21"/>
                  </a:cxn>
                  <a:cxn ang="0">
                    <a:pos x="1820" y="24"/>
                  </a:cxn>
                  <a:cxn ang="0">
                    <a:pos x="1690" y="13"/>
                  </a:cxn>
                  <a:cxn ang="0">
                    <a:pos x="1548" y="28"/>
                  </a:cxn>
                  <a:cxn ang="0">
                    <a:pos x="1395" y="75"/>
                  </a:cxn>
                  <a:cxn ang="0">
                    <a:pos x="1235" y="165"/>
                  </a:cxn>
                  <a:cxn ang="0">
                    <a:pos x="1071" y="306"/>
                  </a:cxn>
                  <a:cxn ang="0">
                    <a:pos x="928" y="476"/>
                  </a:cxn>
                  <a:cxn ang="0">
                    <a:pos x="811" y="645"/>
                  </a:cxn>
                  <a:cxn ang="0">
                    <a:pos x="701" y="827"/>
                  </a:cxn>
                  <a:cxn ang="0">
                    <a:pos x="601" y="1013"/>
                  </a:cxn>
                  <a:cxn ang="0">
                    <a:pos x="511" y="1197"/>
                  </a:cxn>
                  <a:cxn ang="0">
                    <a:pos x="432" y="1370"/>
                  </a:cxn>
                  <a:cxn ang="0">
                    <a:pos x="369" y="1526"/>
                  </a:cxn>
                  <a:cxn ang="0">
                    <a:pos x="317" y="1656"/>
                  </a:cxn>
                  <a:cxn ang="0">
                    <a:pos x="283" y="1756"/>
                  </a:cxn>
                  <a:cxn ang="0">
                    <a:pos x="260" y="1842"/>
                  </a:cxn>
                  <a:cxn ang="0">
                    <a:pos x="241" y="1927"/>
                  </a:cxn>
                  <a:cxn ang="0">
                    <a:pos x="211" y="2047"/>
                  </a:cxn>
                  <a:cxn ang="0">
                    <a:pos x="175" y="2199"/>
                  </a:cxn>
                  <a:cxn ang="0">
                    <a:pos x="141" y="2370"/>
                  </a:cxn>
                  <a:cxn ang="0">
                    <a:pos x="107" y="2553"/>
                  </a:cxn>
                  <a:cxn ang="0">
                    <a:pos x="73" y="2835"/>
                  </a:cxn>
                  <a:cxn ang="0">
                    <a:pos x="64" y="3015"/>
                  </a:cxn>
                  <a:cxn ang="0">
                    <a:pos x="73" y="3181"/>
                  </a:cxn>
                  <a:cxn ang="0">
                    <a:pos x="79" y="3254"/>
                  </a:cxn>
                  <a:cxn ang="0">
                    <a:pos x="36" y="3246"/>
                  </a:cxn>
                  <a:cxn ang="0">
                    <a:pos x="19" y="3241"/>
                  </a:cxn>
                  <a:cxn ang="0">
                    <a:pos x="34" y="3243"/>
                  </a:cxn>
                  <a:cxn ang="0">
                    <a:pos x="15" y="3087"/>
                  </a:cxn>
                  <a:cxn ang="0">
                    <a:pos x="17" y="2914"/>
                  </a:cxn>
                  <a:cxn ang="0">
                    <a:pos x="43" y="2634"/>
                  </a:cxn>
                  <a:cxn ang="0">
                    <a:pos x="90" y="2357"/>
                  </a:cxn>
                  <a:cxn ang="0">
                    <a:pos x="126" y="2186"/>
                  </a:cxn>
                  <a:cxn ang="0">
                    <a:pos x="162" y="2034"/>
                  </a:cxn>
                  <a:cxn ang="0">
                    <a:pos x="192" y="1914"/>
                  </a:cxn>
                  <a:cxn ang="0">
                    <a:pos x="211" y="1829"/>
                  </a:cxn>
                  <a:cxn ang="0">
                    <a:pos x="234" y="1743"/>
                  </a:cxn>
                  <a:cxn ang="0">
                    <a:pos x="269" y="1643"/>
                  </a:cxn>
                  <a:cxn ang="0">
                    <a:pos x="317" y="1513"/>
                  </a:cxn>
                  <a:cxn ang="0">
                    <a:pos x="383" y="1357"/>
                  </a:cxn>
                  <a:cxn ang="0">
                    <a:pos x="460" y="1184"/>
                  </a:cxn>
                  <a:cxn ang="0">
                    <a:pos x="552" y="1000"/>
                  </a:cxn>
                  <a:cxn ang="0">
                    <a:pos x="652" y="814"/>
                  </a:cxn>
                  <a:cxn ang="0">
                    <a:pos x="760" y="632"/>
                  </a:cxn>
                  <a:cxn ang="0">
                    <a:pos x="877" y="464"/>
                  </a:cxn>
                  <a:cxn ang="0">
                    <a:pos x="1020" y="293"/>
                  </a:cxn>
                  <a:cxn ang="0">
                    <a:pos x="1184" y="154"/>
                  </a:cxn>
                  <a:cxn ang="0">
                    <a:pos x="1341" y="64"/>
                  </a:cxn>
                  <a:cxn ang="0">
                    <a:pos x="1495" y="15"/>
                  </a:cxn>
                  <a:cxn ang="0">
                    <a:pos x="1637" y="0"/>
                  </a:cxn>
                </a:cxnLst>
                <a:rect l="0" t="0" r="r" b="b"/>
                <a:pathLst>
                  <a:path w="1880" h="3256">
                    <a:moveTo>
                      <a:pt x="1637" y="0"/>
                    </a:moveTo>
                    <a:lnTo>
                      <a:pt x="1703" y="2"/>
                    </a:lnTo>
                    <a:lnTo>
                      <a:pt x="1767" y="11"/>
                    </a:lnTo>
                    <a:lnTo>
                      <a:pt x="1824" y="21"/>
                    </a:lnTo>
                    <a:lnTo>
                      <a:pt x="1880" y="34"/>
                    </a:lnTo>
                    <a:lnTo>
                      <a:pt x="1820" y="24"/>
                    </a:lnTo>
                    <a:lnTo>
                      <a:pt x="1758" y="15"/>
                    </a:lnTo>
                    <a:lnTo>
                      <a:pt x="1690" y="13"/>
                    </a:lnTo>
                    <a:lnTo>
                      <a:pt x="1620" y="17"/>
                    </a:lnTo>
                    <a:lnTo>
                      <a:pt x="1548" y="28"/>
                    </a:lnTo>
                    <a:lnTo>
                      <a:pt x="1471" y="45"/>
                    </a:lnTo>
                    <a:lnTo>
                      <a:pt x="1395" y="75"/>
                    </a:lnTo>
                    <a:lnTo>
                      <a:pt x="1316" y="113"/>
                    </a:lnTo>
                    <a:lnTo>
                      <a:pt x="1235" y="165"/>
                    </a:lnTo>
                    <a:lnTo>
                      <a:pt x="1154" y="227"/>
                    </a:lnTo>
                    <a:lnTo>
                      <a:pt x="1071" y="306"/>
                    </a:lnTo>
                    <a:lnTo>
                      <a:pt x="990" y="397"/>
                    </a:lnTo>
                    <a:lnTo>
                      <a:pt x="928" y="476"/>
                    </a:lnTo>
                    <a:lnTo>
                      <a:pt x="869" y="560"/>
                    </a:lnTo>
                    <a:lnTo>
                      <a:pt x="811" y="645"/>
                    </a:lnTo>
                    <a:lnTo>
                      <a:pt x="756" y="735"/>
                    </a:lnTo>
                    <a:lnTo>
                      <a:pt x="701" y="827"/>
                    </a:lnTo>
                    <a:lnTo>
                      <a:pt x="650" y="921"/>
                    </a:lnTo>
                    <a:lnTo>
                      <a:pt x="601" y="1013"/>
                    </a:lnTo>
                    <a:lnTo>
                      <a:pt x="554" y="1105"/>
                    </a:lnTo>
                    <a:lnTo>
                      <a:pt x="511" y="1197"/>
                    </a:lnTo>
                    <a:lnTo>
                      <a:pt x="471" y="1284"/>
                    </a:lnTo>
                    <a:lnTo>
                      <a:pt x="432" y="1370"/>
                    </a:lnTo>
                    <a:lnTo>
                      <a:pt x="398" y="1449"/>
                    </a:lnTo>
                    <a:lnTo>
                      <a:pt x="369" y="1526"/>
                    </a:lnTo>
                    <a:lnTo>
                      <a:pt x="341" y="1594"/>
                    </a:lnTo>
                    <a:lnTo>
                      <a:pt x="317" y="1656"/>
                    </a:lnTo>
                    <a:lnTo>
                      <a:pt x="298" y="1709"/>
                    </a:lnTo>
                    <a:lnTo>
                      <a:pt x="283" y="1756"/>
                    </a:lnTo>
                    <a:lnTo>
                      <a:pt x="273" y="1791"/>
                    </a:lnTo>
                    <a:lnTo>
                      <a:pt x="260" y="1842"/>
                    </a:lnTo>
                    <a:lnTo>
                      <a:pt x="251" y="1878"/>
                    </a:lnTo>
                    <a:lnTo>
                      <a:pt x="241" y="1927"/>
                    </a:lnTo>
                    <a:lnTo>
                      <a:pt x="226" y="1983"/>
                    </a:lnTo>
                    <a:lnTo>
                      <a:pt x="211" y="2047"/>
                    </a:lnTo>
                    <a:lnTo>
                      <a:pt x="194" y="2120"/>
                    </a:lnTo>
                    <a:lnTo>
                      <a:pt x="175" y="2199"/>
                    </a:lnTo>
                    <a:lnTo>
                      <a:pt x="158" y="2282"/>
                    </a:lnTo>
                    <a:lnTo>
                      <a:pt x="141" y="2370"/>
                    </a:lnTo>
                    <a:lnTo>
                      <a:pt x="124" y="2459"/>
                    </a:lnTo>
                    <a:lnTo>
                      <a:pt x="107" y="2553"/>
                    </a:lnTo>
                    <a:lnTo>
                      <a:pt x="81" y="2741"/>
                    </a:lnTo>
                    <a:lnTo>
                      <a:pt x="73" y="2835"/>
                    </a:lnTo>
                    <a:lnTo>
                      <a:pt x="66" y="2927"/>
                    </a:lnTo>
                    <a:lnTo>
                      <a:pt x="64" y="3015"/>
                    </a:lnTo>
                    <a:lnTo>
                      <a:pt x="66" y="3100"/>
                    </a:lnTo>
                    <a:lnTo>
                      <a:pt x="73" y="3181"/>
                    </a:lnTo>
                    <a:lnTo>
                      <a:pt x="85" y="3256"/>
                    </a:lnTo>
                    <a:lnTo>
                      <a:pt x="79" y="3254"/>
                    </a:lnTo>
                    <a:lnTo>
                      <a:pt x="62" y="3252"/>
                    </a:lnTo>
                    <a:lnTo>
                      <a:pt x="36" y="3246"/>
                    </a:lnTo>
                    <a:lnTo>
                      <a:pt x="0" y="3237"/>
                    </a:lnTo>
                    <a:lnTo>
                      <a:pt x="19" y="3241"/>
                    </a:lnTo>
                    <a:lnTo>
                      <a:pt x="30" y="3243"/>
                    </a:lnTo>
                    <a:lnTo>
                      <a:pt x="34" y="3243"/>
                    </a:lnTo>
                    <a:lnTo>
                      <a:pt x="24" y="3169"/>
                    </a:lnTo>
                    <a:lnTo>
                      <a:pt x="15" y="3087"/>
                    </a:lnTo>
                    <a:lnTo>
                      <a:pt x="15" y="3002"/>
                    </a:lnTo>
                    <a:lnTo>
                      <a:pt x="17" y="2914"/>
                    </a:lnTo>
                    <a:lnTo>
                      <a:pt x="22" y="2822"/>
                    </a:lnTo>
                    <a:lnTo>
                      <a:pt x="43" y="2634"/>
                    </a:lnTo>
                    <a:lnTo>
                      <a:pt x="73" y="2446"/>
                    </a:lnTo>
                    <a:lnTo>
                      <a:pt x="90" y="2357"/>
                    </a:lnTo>
                    <a:lnTo>
                      <a:pt x="109" y="2269"/>
                    </a:lnTo>
                    <a:lnTo>
                      <a:pt x="126" y="2186"/>
                    </a:lnTo>
                    <a:lnTo>
                      <a:pt x="145" y="2107"/>
                    </a:lnTo>
                    <a:lnTo>
                      <a:pt x="162" y="2034"/>
                    </a:lnTo>
                    <a:lnTo>
                      <a:pt x="177" y="1970"/>
                    </a:lnTo>
                    <a:lnTo>
                      <a:pt x="192" y="1914"/>
                    </a:lnTo>
                    <a:lnTo>
                      <a:pt x="203" y="1865"/>
                    </a:lnTo>
                    <a:lnTo>
                      <a:pt x="211" y="1829"/>
                    </a:lnTo>
                    <a:lnTo>
                      <a:pt x="224" y="1778"/>
                    </a:lnTo>
                    <a:lnTo>
                      <a:pt x="234" y="1743"/>
                    </a:lnTo>
                    <a:lnTo>
                      <a:pt x="249" y="1696"/>
                    </a:lnTo>
                    <a:lnTo>
                      <a:pt x="269" y="1643"/>
                    </a:lnTo>
                    <a:lnTo>
                      <a:pt x="292" y="1581"/>
                    </a:lnTo>
                    <a:lnTo>
                      <a:pt x="317" y="1513"/>
                    </a:lnTo>
                    <a:lnTo>
                      <a:pt x="349" y="1436"/>
                    </a:lnTo>
                    <a:lnTo>
                      <a:pt x="383" y="1357"/>
                    </a:lnTo>
                    <a:lnTo>
                      <a:pt x="420" y="1271"/>
                    </a:lnTo>
                    <a:lnTo>
                      <a:pt x="460" y="1184"/>
                    </a:lnTo>
                    <a:lnTo>
                      <a:pt x="505" y="1092"/>
                    </a:lnTo>
                    <a:lnTo>
                      <a:pt x="552" y="1000"/>
                    </a:lnTo>
                    <a:lnTo>
                      <a:pt x="601" y="908"/>
                    </a:lnTo>
                    <a:lnTo>
                      <a:pt x="652" y="814"/>
                    </a:lnTo>
                    <a:lnTo>
                      <a:pt x="705" y="722"/>
                    </a:lnTo>
                    <a:lnTo>
                      <a:pt x="760" y="632"/>
                    </a:lnTo>
                    <a:lnTo>
                      <a:pt x="818" y="547"/>
                    </a:lnTo>
                    <a:lnTo>
                      <a:pt x="877" y="464"/>
                    </a:lnTo>
                    <a:lnTo>
                      <a:pt x="939" y="385"/>
                    </a:lnTo>
                    <a:lnTo>
                      <a:pt x="1020" y="293"/>
                    </a:lnTo>
                    <a:lnTo>
                      <a:pt x="1103" y="216"/>
                    </a:lnTo>
                    <a:lnTo>
                      <a:pt x="1184" y="154"/>
                    </a:lnTo>
                    <a:lnTo>
                      <a:pt x="1263" y="103"/>
                    </a:lnTo>
                    <a:lnTo>
                      <a:pt x="1341" y="64"/>
                    </a:lnTo>
                    <a:lnTo>
                      <a:pt x="1420" y="34"/>
                    </a:lnTo>
                    <a:lnTo>
                      <a:pt x="1495" y="15"/>
                    </a:lnTo>
                    <a:lnTo>
                      <a:pt x="1567" y="4"/>
                    </a:lnTo>
                    <a:lnTo>
                      <a:pt x="1637" y="0"/>
                    </a:lnTo>
                    <a:close/>
                  </a:path>
                </a:pathLst>
              </a:custGeom>
              <a:solidFill>
                <a:srgbClr val="EFCA2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46"/>
              <p:cNvSpPr>
                <a:spLocks/>
              </p:cNvSpPr>
              <p:nvPr/>
            </p:nvSpPr>
            <p:spPr bwMode="auto">
              <a:xfrm>
                <a:off x="4889162" y="2194237"/>
                <a:ext cx="1628106" cy="1983276"/>
              </a:xfrm>
              <a:custGeom>
                <a:avLst/>
                <a:gdLst/>
                <a:ahLst/>
                <a:cxnLst>
                  <a:cxn ang="0">
                    <a:pos x="2237" y="0"/>
                  </a:cxn>
                  <a:cxn ang="0">
                    <a:pos x="2060" y="9"/>
                  </a:cxn>
                  <a:cxn ang="0">
                    <a:pos x="1845" y="39"/>
                  </a:cxn>
                  <a:cxn ang="0">
                    <a:pos x="1605" y="97"/>
                  </a:cxn>
                  <a:cxn ang="0">
                    <a:pos x="1500" y="135"/>
                  </a:cxn>
                  <a:cxn ang="0">
                    <a:pos x="1296" y="233"/>
                  </a:cxn>
                  <a:cxn ang="0">
                    <a:pos x="1147" y="321"/>
                  </a:cxn>
                  <a:cxn ang="0">
                    <a:pos x="1004" y="423"/>
                  </a:cxn>
                  <a:cxn ang="0">
                    <a:pos x="881" y="535"/>
                  </a:cxn>
                  <a:cxn ang="0">
                    <a:pos x="741" y="691"/>
                  </a:cxn>
                  <a:cxn ang="0">
                    <a:pos x="592" y="876"/>
                  </a:cxn>
                  <a:cxn ang="0">
                    <a:pos x="449" y="1088"/>
                  </a:cxn>
                  <a:cxn ang="0">
                    <a:pos x="328" y="1323"/>
                  </a:cxn>
                  <a:cxn ang="0">
                    <a:pos x="251" y="1541"/>
                  </a:cxn>
                  <a:cxn ang="0">
                    <a:pos x="198" y="1731"/>
                  </a:cxn>
                  <a:cxn ang="0">
                    <a:pos x="151" y="1926"/>
                  </a:cxn>
                  <a:cxn ang="0">
                    <a:pos x="110" y="2118"/>
                  </a:cxn>
                  <a:cxn ang="0">
                    <a:pos x="76" y="2297"/>
                  </a:cxn>
                  <a:cxn ang="0">
                    <a:pos x="49" y="2455"/>
                  </a:cxn>
                  <a:cxn ang="0">
                    <a:pos x="27" y="2584"/>
                  </a:cxn>
                  <a:cxn ang="0">
                    <a:pos x="13" y="2675"/>
                  </a:cxn>
                  <a:cxn ang="0">
                    <a:pos x="4" y="2720"/>
                  </a:cxn>
                  <a:cxn ang="0">
                    <a:pos x="0" y="2701"/>
                  </a:cxn>
                  <a:cxn ang="0">
                    <a:pos x="2" y="2618"/>
                  </a:cxn>
                  <a:cxn ang="0">
                    <a:pos x="19" y="2496"/>
                  </a:cxn>
                  <a:cxn ang="0">
                    <a:pos x="42" y="2349"/>
                  </a:cxn>
                  <a:cxn ang="0">
                    <a:pos x="74" y="2186"/>
                  </a:cxn>
                  <a:cxn ang="0">
                    <a:pos x="110" y="2015"/>
                  </a:cxn>
                  <a:cxn ang="0">
                    <a:pos x="147" y="1846"/>
                  </a:cxn>
                  <a:cxn ang="0">
                    <a:pos x="183" y="1693"/>
                  </a:cxn>
                  <a:cxn ang="0">
                    <a:pos x="215" y="1562"/>
                  </a:cxn>
                  <a:cxn ang="0">
                    <a:pos x="240" y="1466"/>
                  </a:cxn>
                  <a:cxn ang="0">
                    <a:pos x="325" y="1235"/>
                  </a:cxn>
                  <a:cxn ang="0">
                    <a:pos x="436" y="1026"/>
                  </a:cxn>
                  <a:cxn ang="0">
                    <a:pos x="562" y="838"/>
                  </a:cxn>
                  <a:cxn ang="0">
                    <a:pos x="694" y="676"/>
                  </a:cxn>
                  <a:cxn ang="0">
                    <a:pos x="819" y="535"/>
                  </a:cxn>
                  <a:cxn ang="0">
                    <a:pos x="943" y="423"/>
                  </a:cxn>
                  <a:cxn ang="0">
                    <a:pos x="1085" y="321"/>
                  </a:cxn>
                  <a:cxn ang="0">
                    <a:pos x="1234" y="233"/>
                  </a:cxn>
                  <a:cxn ang="0">
                    <a:pos x="1439" y="135"/>
                  </a:cxn>
                  <a:cxn ang="0">
                    <a:pos x="1543" y="97"/>
                  </a:cxn>
                  <a:cxn ang="0">
                    <a:pos x="1781" y="39"/>
                  </a:cxn>
                  <a:cxn ang="0">
                    <a:pos x="1994" y="9"/>
                  </a:cxn>
                  <a:cxn ang="0">
                    <a:pos x="2169" y="0"/>
                  </a:cxn>
                </a:cxnLst>
                <a:rect l="0" t="0" r="r" b="b"/>
                <a:pathLst>
                  <a:path w="2237" h="2725">
                    <a:moveTo>
                      <a:pt x="2169" y="0"/>
                    </a:moveTo>
                    <a:lnTo>
                      <a:pt x="2237" y="0"/>
                    </a:lnTo>
                    <a:lnTo>
                      <a:pt x="2154" y="3"/>
                    </a:lnTo>
                    <a:lnTo>
                      <a:pt x="2060" y="9"/>
                    </a:lnTo>
                    <a:lnTo>
                      <a:pt x="1958" y="20"/>
                    </a:lnTo>
                    <a:lnTo>
                      <a:pt x="1845" y="39"/>
                    </a:lnTo>
                    <a:lnTo>
                      <a:pt x="1728" y="62"/>
                    </a:lnTo>
                    <a:lnTo>
                      <a:pt x="1605" y="97"/>
                    </a:lnTo>
                    <a:lnTo>
                      <a:pt x="1558" y="114"/>
                    </a:lnTo>
                    <a:lnTo>
                      <a:pt x="1500" y="135"/>
                    </a:lnTo>
                    <a:lnTo>
                      <a:pt x="1437" y="163"/>
                    </a:lnTo>
                    <a:lnTo>
                      <a:pt x="1296" y="233"/>
                    </a:lnTo>
                    <a:lnTo>
                      <a:pt x="1222" y="276"/>
                    </a:lnTo>
                    <a:lnTo>
                      <a:pt x="1147" y="321"/>
                    </a:lnTo>
                    <a:lnTo>
                      <a:pt x="1075" y="370"/>
                    </a:lnTo>
                    <a:lnTo>
                      <a:pt x="1004" y="423"/>
                    </a:lnTo>
                    <a:lnTo>
                      <a:pt x="938" y="477"/>
                    </a:lnTo>
                    <a:lnTo>
                      <a:pt x="881" y="535"/>
                    </a:lnTo>
                    <a:lnTo>
                      <a:pt x="813" y="609"/>
                    </a:lnTo>
                    <a:lnTo>
                      <a:pt x="741" y="691"/>
                    </a:lnTo>
                    <a:lnTo>
                      <a:pt x="666" y="780"/>
                    </a:lnTo>
                    <a:lnTo>
                      <a:pt x="592" y="876"/>
                    </a:lnTo>
                    <a:lnTo>
                      <a:pt x="517" y="979"/>
                    </a:lnTo>
                    <a:lnTo>
                      <a:pt x="449" y="1088"/>
                    </a:lnTo>
                    <a:lnTo>
                      <a:pt x="385" y="1203"/>
                    </a:lnTo>
                    <a:lnTo>
                      <a:pt x="328" y="1323"/>
                    </a:lnTo>
                    <a:lnTo>
                      <a:pt x="279" y="1451"/>
                    </a:lnTo>
                    <a:lnTo>
                      <a:pt x="251" y="1541"/>
                    </a:lnTo>
                    <a:lnTo>
                      <a:pt x="223" y="1635"/>
                    </a:lnTo>
                    <a:lnTo>
                      <a:pt x="198" y="1731"/>
                    </a:lnTo>
                    <a:lnTo>
                      <a:pt x="174" y="1829"/>
                    </a:lnTo>
                    <a:lnTo>
                      <a:pt x="151" y="1926"/>
                    </a:lnTo>
                    <a:lnTo>
                      <a:pt x="130" y="2024"/>
                    </a:lnTo>
                    <a:lnTo>
                      <a:pt x="110" y="2118"/>
                    </a:lnTo>
                    <a:lnTo>
                      <a:pt x="93" y="2210"/>
                    </a:lnTo>
                    <a:lnTo>
                      <a:pt x="76" y="2297"/>
                    </a:lnTo>
                    <a:lnTo>
                      <a:pt x="64" y="2378"/>
                    </a:lnTo>
                    <a:lnTo>
                      <a:pt x="49" y="2455"/>
                    </a:lnTo>
                    <a:lnTo>
                      <a:pt x="38" y="2524"/>
                    </a:lnTo>
                    <a:lnTo>
                      <a:pt x="27" y="2584"/>
                    </a:lnTo>
                    <a:lnTo>
                      <a:pt x="19" y="2635"/>
                    </a:lnTo>
                    <a:lnTo>
                      <a:pt x="13" y="2675"/>
                    </a:lnTo>
                    <a:lnTo>
                      <a:pt x="8" y="2705"/>
                    </a:lnTo>
                    <a:lnTo>
                      <a:pt x="4" y="2720"/>
                    </a:lnTo>
                    <a:lnTo>
                      <a:pt x="2" y="2725"/>
                    </a:lnTo>
                    <a:lnTo>
                      <a:pt x="0" y="2701"/>
                    </a:lnTo>
                    <a:lnTo>
                      <a:pt x="0" y="2665"/>
                    </a:lnTo>
                    <a:lnTo>
                      <a:pt x="2" y="2618"/>
                    </a:lnTo>
                    <a:lnTo>
                      <a:pt x="8" y="2560"/>
                    </a:lnTo>
                    <a:lnTo>
                      <a:pt x="19" y="2496"/>
                    </a:lnTo>
                    <a:lnTo>
                      <a:pt x="30" y="2425"/>
                    </a:lnTo>
                    <a:lnTo>
                      <a:pt x="42" y="2349"/>
                    </a:lnTo>
                    <a:lnTo>
                      <a:pt x="57" y="2270"/>
                    </a:lnTo>
                    <a:lnTo>
                      <a:pt x="74" y="2186"/>
                    </a:lnTo>
                    <a:lnTo>
                      <a:pt x="91" y="2101"/>
                    </a:lnTo>
                    <a:lnTo>
                      <a:pt x="110" y="2015"/>
                    </a:lnTo>
                    <a:lnTo>
                      <a:pt x="128" y="1930"/>
                    </a:lnTo>
                    <a:lnTo>
                      <a:pt x="147" y="1846"/>
                    </a:lnTo>
                    <a:lnTo>
                      <a:pt x="164" y="1767"/>
                    </a:lnTo>
                    <a:lnTo>
                      <a:pt x="183" y="1693"/>
                    </a:lnTo>
                    <a:lnTo>
                      <a:pt x="198" y="1624"/>
                    </a:lnTo>
                    <a:lnTo>
                      <a:pt x="215" y="1562"/>
                    </a:lnTo>
                    <a:lnTo>
                      <a:pt x="228" y="1509"/>
                    </a:lnTo>
                    <a:lnTo>
                      <a:pt x="240" y="1466"/>
                    </a:lnTo>
                    <a:lnTo>
                      <a:pt x="279" y="1349"/>
                    </a:lnTo>
                    <a:lnTo>
                      <a:pt x="325" y="1235"/>
                    </a:lnTo>
                    <a:lnTo>
                      <a:pt x="379" y="1126"/>
                    </a:lnTo>
                    <a:lnTo>
                      <a:pt x="436" y="1026"/>
                    </a:lnTo>
                    <a:lnTo>
                      <a:pt x="498" y="930"/>
                    </a:lnTo>
                    <a:lnTo>
                      <a:pt x="562" y="838"/>
                    </a:lnTo>
                    <a:lnTo>
                      <a:pt x="628" y="755"/>
                    </a:lnTo>
                    <a:lnTo>
                      <a:pt x="694" y="676"/>
                    </a:lnTo>
                    <a:lnTo>
                      <a:pt x="758" y="601"/>
                    </a:lnTo>
                    <a:lnTo>
                      <a:pt x="819" y="535"/>
                    </a:lnTo>
                    <a:lnTo>
                      <a:pt x="877" y="477"/>
                    </a:lnTo>
                    <a:lnTo>
                      <a:pt x="943" y="423"/>
                    </a:lnTo>
                    <a:lnTo>
                      <a:pt x="1013" y="370"/>
                    </a:lnTo>
                    <a:lnTo>
                      <a:pt x="1085" y="321"/>
                    </a:lnTo>
                    <a:lnTo>
                      <a:pt x="1160" y="276"/>
                    </a:lnTo>
                    <a:lnTo>
                      <a:pt x="1234" y="233"/>
                    </a:lnTo>
                    <a:lnTo>
                      <a:pt x="1375" y="163"/>
                    </a:lnTo>
                    <a:lnTo>
                      <a:pt x="1439" y="135"/>
                    </a:lnTo>
                    <a:lnTo>
                      <a:pt x="1496" y="114"/>
                    </a:lnTo>
                    <a:lnTo>
                      <a:pt x="1543" y="97"/>
                    </a:lnTo>
                    <a:lnTo>
                      <a:pt x="1664" y="65"/>
                    </a:lnTo>
                    <a:lnTo>
                      <a:pt x="1781" y="39"/>
                    </a:lnTo>
                    <a:lnTo>
                      <a:pt x="1892" y="22"/>
                    </a:lnTo>
                    <a:lnTo>
                      <a:pt x="1994" y="9"/>
                    </a:lnTo>
                    <a:lnTo>
                      <a:pt x="2086" y="3"/>
                    </a:lnTo>
                    <a:lnTo>
                      <a:pt x="2169" y="0"/>
                    </a:lnTo>
                    <a:close/>
                  </a:path>
                </a:pathLst>
              </a:custGeom>
              <a:solidFill>
                <a:srgbClr val="FBFF6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47"/>
              <p:cNvSpPr>
                <a:spLocks/>
              </p:cNvSpPr>
              <p:nvPr/>
            </p:nvSpPr>
            <p:spPr bwMode="auto">
              <a:xfrm>
                <a:off x="5847685" y="2309958"/>
                <a:ext cx="1794046" cy="1632473"/>
              </a:xfrm>
              <a:custGeom>
                <a:avLst/>
                <a:gdLst/>
                <a:ahLst/>
                <a:cxnLst>
                  <a:cxn ang="0">
                    <a:pos x="1444" y="4"/>
                  </a:cxn>
                  <a:cxn ang="0">
                    <a:pos x="1556" y="40"/>
                  </a:cxn>
                  <a:cxn ang="0">
                    <a:pos x="1682" y="106"/>
                  </a:cxn>
                  <a:cxn ang="0">
                    <a:pos x="1814" y="203"/>
                  </a:cxn>
                  <a:cxn ang="0">
                    <a:pos x="1944" y="318"/>
                  </a:cxn>
                  <a:cxn ang="0">
                    <a:pos x="2069" y="450"/>
                  </a:cxn>
                  <a:cxn ang="0">
                    <a:pos x="2182" y="596"/>
                  </a:cxn>
                  <a:cxn ang="0">
                    <a:pos x="2276" y="743"/>
                  </a:cxn>
                  <a:cxn ang="0">
                    <a:pos x="2344" y="895"/>
                  </a:cxn>
                  <a:cxn ang="0">
                    <a:pos x="2412" y="1121"/>
                  </a:cxn>
                  <a:cxn ang="0">
                    <a:pos x="2440" y="1217"/>
                  </a:cxn>
                  <a:cxn ang="0">
                    <a:pos x="2461" y="1314"/>
                  </a:cxn>
                  <a:cxn ang="0">
                    <a:pos x="2465" y="1408"/>
                  </a:cxn>
                  <a:cxn ang="0">
                    <a:pos x="2452" y="1497"/>
                  </a:cxn>
                  <a:cxn ang="0">
                    <a:pos x="2414" y="1589"/>
                  </a:cxn>
                  <a:cxn ang="0">
                    <a:pos x="2344" y="1679"/>
                  </a:cxn>
                  <a:cxn ang="0">
                    <a:pos x="2240" y="1769"/>
                  </a:cxn>
                  <a:cxn ang="0">
                    <a:pos x="2091" y="1858"/>
                  </a:cxn>
                  <a:cxn ang="0">
                    <a:pos x="1897" y="1950"/>
                  </a:cxn>
                  <a:cxn ang="0">
                    <a:pos x="1648" y="2042"/>
                  </a:cxn>
                  <a:cxn ang="0">
                    <a:pos x="1339" y="2136"/>
                  </a:cxn>
                  <a:cxn ang="0">
                    <a:pos x="1226" y="2164"/>
                  </a:cxn>
                  <a:cxn ang="0">
                    <a:pos x="1097" y="2192"/>
                  </a:cxn>
                  <a:cxn ang="0">
                    <a:pos x="952" y="2215"/>
                  </a:cxn>
                  <a:cxn ang="0">
                    <a:pos x="722" y="2239"/>
                  </a:cxn>
                  <a:cxn ang="0">
                    <a:pos x="571" y="2243"/>
                  </a:cxn>
                  <a:cxn ang="0">
                    <a:pos x="426" y="2237"/>
                  </a:cxn>
                  <a:cxn ang="0">
                    <a:pos x="292" y="2213"/>
                  </a:cxn>
                  <a:cxn ang="0">
                    <a:pos x="177" y="2175"/>
                  </a:cxn>
                  <a:cxn ang="0">
                    <a:pos x="88" y="2117"/>
                  </a:cxn>
                  <a:cxn ang="0">
                    <a:pos x="26" y="2036"/>
                  </a:cxn>
                  <a:cxn ang="0">
                    <a:pos x="0" y="1931"/>
                  </a:cxn>
                  <a:cxn ang="0">
                    <a:pos x="7" y="1805"/>
                  </a:cxn>
                  <a:cxn ang="0">
                    <a:pos x="32" y="1647"/>
                  </a:cxn>
                  <a:cxn ang="0">
                    <a:pos x="81" y="1463"/>
                  </a:cxn>
                  <a:cxn ang="0">
                    <a:pos x="149" y="1264"/>
                  </a:cxn>
                  <a:cxn ang="0">
                    <a:pos x="235" y="1059"/>
                  </a:cxn>
                  <a:cxn ang="0">
                    <a:pos x="339" y="850"/>
                  </a:cxn>
                  <a:cxn ang="0">
                    <a:pos x="460" y="649"/>
                  </a:cxn>
                  <a:cxn ang="0">
                    <a:pos x="598" y="461"/>
                  </a:cxn>
                  <a:cxn ang="0">
                    <a:pos x="752" y="297"/>
                  </a:cxn>
                  <a:cxn ang="0">
                    <a:pos x="918" y="160"/>
                  </a:cxn>
                  <a:cxn ang="0">
                    <a:pos x="1099" y="61"/>
                  </a:cxn>
                  <a:cxn ang="0">
                    <a:pos x="1292" y="8"/>
                  </a:cxn>
                </a:cxnLst>
                <a:rect l="0" t="0" r="r" b="b"/>
                <a:pathLst>
                  <a:path w="2465" h="2243">
                    <a:moveTo>
                      <a:pt x="1392" y="0"/>
                    </a:moveTo>
                    <a:lnTo>
                      <a:pt x="1444" y="4"/>
                    </a:lnTo>
                    <a:lnTo>
                      <a:pt x="1497" y="17"/>
                    </a:lnTo>
                    <a:lnTo>
                      <a:pt x="1556" y="40"/>
                    </a:lnTo>
                    <a:lnTo>
                      <a:pt x="1618" y="70"/>
                    </a:lnTo>
                    <a:lnTo>
                      <a:pt x="1682" y="106"/>
                    </a:lnTo>
                    <a:lnTo>
                      <a:pt x="1748" y="151"/>
                    </a:lnTo>
                    <a:lnTo>
                      <a:pt x="1814" y="203"/>
                    </a:lnTo>
                    <a:lnTo>
                      <a:pt x="1880" y="258"/>
                    </a:lnTo>
                    <a:lnTo>
                      <a:pt x="1944" y="318"/>
                    </a:lnTo>
                    <a:lnTo>
                      <a:pt x="2008" y="382"/>
                    </a:lnTo>
                    <a:lnTo>
                      <a:pt x="2069" y="450"/>
                    </a:lnTo>
                    <a:lnTo>
                      <a:pt x="2127" y="521"/>
                    </a:lnTo>
                    <a:lnTo>
                      <a:pt x="2182" y="596"/>
                    </a:lnTo>
                    <a:lnTo>
                      <a:pt x="2231" y="668"/>
                    </a:lnTo>
                    <a:lnTo>
                      <a:pt x="2276" y="743"/>
                    </a:lnTo>
                    <a:lnTo>
                      <a:pt x="2314" y="820"/>
                    </a:lnTo>
                    <a:lnTo>
                      <a:pt x="2344" y="895"/>
                    </a:lnTo>
                    <a:lnTo>
                      <a:pt x="2367" y="967"/>
                    </a:lnTo>
                    <a:lnTo>
                      <a:pt x="2412" y="1121"/>
                    </a:lnTo>
                    <a:lnTo>
                      <a:pt x="2427" y="1170"/>
                    </a:lnTo>
                    <a:lnTo>
                      <a:pt x="2440" y="1217"/>
                    </a:lnTo>
                    <a:lnTo>
                      <a:pt x="2452" y="1267"/>
                    </a:lnTo>
                    <a:lnTo>
                      <a:pt x="2461" y="1314"/>
                    </a:lnTo>
                    <a:lnTo>
                      <a:pt x="2465" y="1361"/>
                    </a:lnTo>
                    <a:lnTo>
                      <a:pt x="2465" y="1408"/>
                    </a:lnTo>
                    <a:lnTo>
                      <a:pt x="2463" y="1452"/>
                    </a:lnTo>
                    <a:lnTo>
                      <a:pt x="2452" y="1497"/>
                    </a:lnTo>
                    <a:lnTo>
                      <a:pt x="2438" y="1544"/>
                    </a:lnTo>
                    <a:lnTo>
                      <a:pt x="2414" y="1589"/>
                    </a:lnTo>
                    <a:lnTo>
                      <a:pt x="2384" y="1634"/>
                    </a:lnTo>
                    <a:lnTo>
                      <a:pt x="2344" y="1679"/>
                    </a:lnTo>
                    <a:lnTo>
                      <a:pt x="2297" y="1724"/>
                    </a:lnTo>
                    <a:lnTo>
                      <a:pt x="2240" y="1769"/>
                    </a:lnTo>
                    <a:lnTo>
                      <a:pt x="2171" y="1814"/>
                    </a:lnTo>
                    <a:lnTo>
                      <a:pt x="2091" y="1858"/>
                    </a:lnTo>
                    <a:lnTo>
                      <a:pt x="1999" y="1903"/>
                    </a:lnTo>
                    <a:lnTo>
                      <a:pt x="1897" y="1950"/>
                    </a:lnTo>
                    <a:lnTo>
                      <a:pt x="1778" y="1995"/>
                    </a:lnTo>
                    <a:lnTo>
                      <a:pt x="1648" y="2042"/>
                    </a:lnTo>
                    <a:lnTo>
                      <a:pt x="1501" y="2089"/>
                    </a:lnTo>
                    <a:lnTo>
                      <a:pt x="1339" y="2136"/>
                    </a:lnTo>
                    <a:lnTo>
                      <a:pt x="1286" y="2151"/>
                    </a:lnTo>
                    <a:lnTo>
                      <a:pt x="1226" y="2164"/>
                    </a:lnTo>
                    <a:lnTo>
                      <a:pt x="1163" y="2179"/>
                    </a:lnTo>
                    <a:lnTo>
                      <a:pt x="1097" y="2192"/>
                    </a:lnTo>
                    <a:lnTo>
                      <a:pt x="1024" y="2205"/>
                    </a:lnTo>
                    <a:lnTo>
                      <a:pt x="952" y="2215"/>
                    </a:lnTo>
                    <a:lnTo>
                      <a:pt x="875" y="2226"/>
                    </a:lnTo>
                    <a:lnTo>
                      <a:pt x="722" y="2239"/>
                    </a:lnTo>
                    <a:lnTo>
                      <a:pt x="645" y="2243"/>
                    </a:lnTo>
                    <a:lnTo>
                      <a:pt x="571" y="2243"/>
                    </a:lnTo>
                    <a:lnTo>
                      <a:pt x="496" y="2241"/>
                    </a:lnTo>
                    <a:lnTo>
                      <a:pt x="426" y="2237"/>
                    </a:lnTo>
                    <a:lnTo>
                      <a:pt x="356" y="2226"/>
                    </a:lnTo>
                    <a:lnTo>
                      <a:pt x="292" y="2213"/>
                    </a:lnTo>
                    <a:lnTo>
                      <a:pt x="232" y="2196"/>
                    </a:lnTo>
                    <a:lnTo>
                      <a:pt x="177" y="2175"/>
                    </a:lnTo>
                    <a:lnTo>
                      <a:pt x="128" y="2147"/>
                    </a:lnTo>
                    <a:lnTo>
                      <a:pt x="88" y="2117"/>
                    </a:lnTo>
                    <a:lnTo>
                      <a:pt x="51" y="2078"/>
                    </a:lnTo>
                    <a:lnTo>
                      <a:pt x="26" y="2036"/>
                    </a:lnTo>
                    <a:lnTo>
                      <a:pt x="9" y="1987"/>
                    </a:lnTo>
                    <a:lnTo>
                      <a:pt x="0" y="1931"/>
                    </a:lnTo>
                    <a:lnTo>
                      <a:pt x="0" y="1871"/>
                    </a:lnTo>
                    <a:lnTo>
                      <a:pt x="7" y="1805"/>
                    </a:lnTo>
                    <a:lnTo>
                      <a:pt x="17" y="1728"/>
                    </a:lnTo>
                    <a:lnTo>
                      <a:pt x="32" y="1647"/>
                    </a:lnTo>
                    <a:lnTo>
                      <a:pt x="54" y="1557"/>
                    </a:lnTo>
                    <a:lnTo>
                      <a:pt x="81" y="1463"/>
                    </a:lnTo>
                    <a:lnTo>
                      <a:pt x="113" y="1367"/>
                    </a:lnTo>
                    <a:lnTo>
                      <a:pt x="149" y="1264"/>
                    </a:lnTo>
                    <a:lnTo>
                      <a:pt x="190" y="1162"/>
                    </a:lnTo>
                    <a:lnTo>
                      <a:pt x="235" y="1059"/>
                    </a:lnTo>
                    <a:lnTo>
                      <a:pt x="286" y="955"/>
                    </a:lnTo>
                    <a:lnTo>
                      <a:pt x="339" y="850"/>
                    </a:lnTo>
                    <a:lnTo>
                      <a:pt x="398" y="747"/>
                    </a:lnTo>
                    <a:lnTo>
                      <a:pt x="460" y="649"/>
                    </a:lnTo>
                    <a:lnTo>
                      <a:pt x="528" y="553"/>
                    </a:lnTo>
                    <a:lnTo>
                      <a:pt x="598" y="461"/>
                    </a:lnTo>
                    <a:lnTo>
                      <a:pt x="673" y="376"/>
                    </a:lnTo>
                    <a:lnTo>
                      <a:pt x="752" y="297"/>
                    </a:lnTo>
                    <a:lnTo>
                      <a:pt x="833" y="224"/>
                    </a:lnTo>
                    <a:lnTo>
                      <a:pt x="918" y="160"/>
                    </a:lnTo>
                    <a:lnTo>
                      <a:pt x="1007" y="104"/>
                    </a:lnTo>
                    <a:lnTo>
                      <a:pt x="1099" y="61"/>
                    </a:lnTo>
                    <a:lnTo>
                      <a:pt x="1194" y="27"/>
                    </a:lnTo>
                    <a:lnTo>
                      <a:pt x="1292" y="8"/>
                    </a:lnTo>
                    <a:lnTo>
                      <a:pt x="1392" y="0"/>
                    </a:lnTo>
                    <a:close/>
                  </a:path>
                </a:pathLst>
              </a:custGeom>
              <a:gradFill flip="none" rotWithShape="1">
                <a:gsLst>
                  <a:gs pos="50000">
                    <a:srgbClr val="FAF11D">
                      <a:shade val="67500"/>
                      <a:satMod val="115000"/>
                      <a:alpha val="55000"/>
                    </a:srgbClr>
                  </a:gs>
                  <a:gs pos="100000">
                    <a:srgbClr val="FAF11D">
                      <a:shade val="100000"/>
                      <a:satMod val="115000"/>
                      <a:alpha val="67000"/>
                    </a:srgbClr>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48"/>
              <p:cNvSpPr>
                <a:spLocks/>
              </p:cNvSpPr>
              <p:nvPr/>
            </p:nvSpPr>
            <p:spPr bwMode="auto">
              <a:xfrm>
                <a:off x="6293831" y="2339071"/>
                <a:ext cx="783849" cy="505826"/>
              </a:xfrm>
              <a:custGeom>
                <a:avLst/>
                <a:gdLst/>
                <a:ahLst/>
                <a:cxnLst>
                  <a:cxn ang="0">
                    <a:pos x="788" y="0"/>
                  </a:cxn>
                  <a:cxn ang="0">
                    <a:pos x="850" y="11"/>
                  </a:cxn>
                  <a:cxn ang="0">
                    <a:pos x="909" y="32"/>
                  </a:cxn>
                  <a:cxn ang="0">
                    <a:pos x="939" y="49"/>
                  </a:cxn>
                  <a:cxn ang="0">
                    <a:pos x="973" y="77"/>
                  </a:cxn>
                  <a:cxn ang="0">
                    <a:pos x="1005" y="113"/>
                  </a:cxn>
                  <a:cxn ang="0">
                    <a:pos x="1035" y="156"/>
                  </a:cxn>
                  <a:cxn ang="0">
                    <a:pos x="1060" y="203"/>
                  </a:cxn>
                  <a:cxn ang="0">
                    <a:pos x="1075" y="254"/>
                  </a:cxn>
                  <a:cxn ang="0">
                    <a:pos x="1077" y="310"/>
                  </a:cxn>
                  <a:cxn ang="0">
                    <a:pos x="1063" y="363"/>
                  </a:cxn>
                  <a:cxn ang="0">
                    <a:pos x="1043" y="410"/>
                  </a:cxn>
                  <a:cxn ang="0">
                    <a:pos x="1020" y="449"/>
                  </a:cxn>
                  <a:cxn ang="0">
                    <a:pos x="992" y="481"/>
                  </a:cxn>
                  <a:cxn ang="0">
                    <a:pos x="962" y="509"/>
                  </a:cxn>
                  <a:cxn ang="0">
                    <a:pos x="928" y="532"/>
                  </a:cxn>
                  <a:cxn ang="0">
                    <a:pos x="892" y="549"/>
                  </a:cxn>
                  <a:cxn ang="0">
                    <a:pos x="856" y="564"/>
                  </a:cxn>
                  <a:cxn ang="0">
                    <a:pos x="818" y="577"/>
                  </a:cxn>
                  <a:cxn ang="0">
                    <a:pos x="779" y="588"/>
                  </a:cxn>
                  <a:cxn ang="0">
                    <a:pos x="743" y="598"/>
                  </a:cxn>
                  <a:cxn ang="0">
                    <a:pos x="654" y="624"/>
                  </a:cxn>
                  <a:cxn ang="0">
                    <a:pos x="573" y="645"/>
                  </a:cxn>
                  <a:cxn ang="0">
                    <a:pos x="503" y="665"/>
                  </a:cxn>
                  <a:cxn ang="0">
                    <a:pos x="437" y="680"/>
                  </a:cxn>
                  <a:cxn ang="0">
                    <a:pos x="377" y="690"/>
                  </a:cxn>
                  <a:cxn ang="0">
                    <a:pos x="320" y="695"/>
                  </a:cxn>
                  <a:cxn ang="0">
                    <a:pos x="264" y="695"/>
                  </a:cxn>
                  <a:cxn ang="0">
                    <a:pos x="209" y="688"/>
                  </a:cxn>
                  <a:cxn ang="0">
                    <a:pos x="152" y="675"/>
                  </a:cxn>
                  <a:cxn ang="0">
                    <a:pos x="90" y="656"/>
                  </a:cxn>
                  <a:cxn ang="0">
                    <a:pos x="24" y="630"/>
                  </a:cxn>
                  <a:cxn ang="0">
                    <a:pos x="9" y="603"/>
                  </a:cxn>
                  <a:cxn ang="0">
                    <a:pos x="0" y="575"/>
                  </a:cxn>
                  <a:cxn ang="0">
                    <a:pos x="0" y="545"/>
                  </a:cxn>
                  <a:cxn ang="0">
                    <a:pos x="9" y="513"/>
                  </a:cxn>
                  <a:cxn ang="0">
                    <a:pos x="26" y="479"/>
                  </a:cxn>
                  <a:cxn ang="0">
                    <a:pos x="51" y="440"/>
                  </a:cxn>
                  <a:cxn ang="0">
                    <a:pos x="86" y="398"/>
                  </a:cxn>
                  <a:cxn ang="0">
                    <a:pos x="124" y="353"/>
                  </a:cxn>
                  <a:cxn ang="0">
                    <a:pos x="171" y="306"/>
                  </a:cxn>
                  <a:cxn ang="0">
                    <a:pos x="220" y="259"/>
                  </a:cxn>
                  <a:cxn ang="0">
                    <a:pos x="275" y="212"/>
                  </a:cxn>
                  <a:cxn ang="0">
                    <a:pos x="394" y="126"/>
                  </a:cxn>
                  <a:cxn ang="0">
                    <a:pos x="458" y="90"/>
                  </a:cxn>
                  <a:cxn ang="0">
                    <a:pos x="524" y="56"/>
                  </a:cxn>
                  <a:cxn ang="0">
                    <a:pos x="590" y="30"/>
                  </a:cxn>
                  <a:cxn ang="0">
                    <a:pos x="656" y="11"/>
                  </a:cxn>
                  <a:cxn ang="0">
                    <a:pos x="722" y="2"/>
                  </a:cxn>
                  <a:cxn ang="0">
                    <a:pos x="788" y="0"/>
                  </a:cxn>
                </a:cxnLst>
                <a:rect l="0" t="0" r="r" b="b"/>
                <a:pathLst>
                  <a:path w="1077" h="695">
                    <a:moveTo>
                      <a:pt x="788" y="0"/>
                    </a:moveTo>
                    <a:lnTo>
                      <a:pt x="850" y="11"/>
                    </a:lnTo>
                    <a:lnTo>
                      <a:pt x="909" y="32"/>
                    </a:lnTo>
                    <a:lnTo>
                      <a:pt x="939" y="49"/>
                    </a:lnTo>
                    <a:lnTo>
                      <a:pt x="973" y="77"/>
                    </a:lnTo>
                    <a:lnTo>
                      <a:pt x="1005" y="113"/>
                    </a:lnTo>
                    <a:lnTo>
                      <a:pt x="1035" y="156"/>
                    </a:lnTo>
                    <a:lnTo>
                      <a:pt x="1060" y="203"/>
                    </a:lnTo>
                    <a:lnTo>
                      <a:pt x="1075" y="254"/>
                    </a:lnTo>
                    <a:lnTo>
                      <a:pt x="1077" y="310"/>
                    </a:lnTo>
                    <a:lnTo>
                      <a:pt x="1063" y="363"/>
                    </a:lnTo>
                    <a:lnTo>
                      <a:pt x="1043" y="410"/>
                    </a:lnTo>
                    <a:lnTo>
                      <a:pt x="1020" y="449"/>
                    </a:lnTo>
                    <a:lnTo>
                      <a:pt x="992" y="481"/>
                    </a:lnTo>
                    <a:lnTo>
                      <a:pt x="962" y="509"/>
                    </a:lnTo>
                    <a:lnTo>
                      <a:pt x="928" y="532"/>
                    </a:lnTo>
                    <a:lnTo>
                      <a:pt x="892" y="549"/>
                    </a:lnTo>
                    <a:lnTo>
                      <a:pt x="856" y="564"/>
                    </a:lnTo>
                    <a:lnTo>
                      <a:pt x="818" y="577"/>
                    </a:lnTo>
                    <a:lnTo>
                      <a:pt x="779" y="588"/>
                    </a:lnTo>
                    <a:lnTo>
                      <a:pt x="743" y="598"/>
                    </a:lnTo>
                    <a:lnTo>
                      <a:pt x="654" y="624"/>
                    </a:lnTo>
                    <a:lnTo>
                      <a:pt x="573" y="645"/>
                    </a:lnTo>
                    <a:lnTo>
                      <a:pt x="503" y="665"/>
                    </a:lnTo>
                    <a:lnTo>
                      <a:pt x="437" y="680"/>
                    </a:lnTo>
                    <a:lnTo>
                      <a:pt x="377" y="690"/>
                    </a:lnTo>
                    <a:lnTo>
                      <a:pt x="320" y="695"/>
                    </a:lnTo>
                    <a:lnTo>
                      <a:pt x="264" y="695"/>
                    </a:lnTo>
                    <a:lnTo>
                      <a:pt x="209" y="688"/>
                    </a:lnTo>
                    <a:lnTo>
                      <a:pt x="152" y="675"/>
                    </a:lnTo>
                    <a:lnTo>
                      <a:pt x="90" y="656"/>
                    </a:lnTo>
                    <a:lnTo>
                      <a:pt x="24" y="630"/>
                    </a:lnTo>
                    <a:lnTo>
                      <a:pt x="9" y="603"/>
                    </a:lnTo>
                    <a:lnTo>
                      <a:pt x="0" y="575"/>
                    </a:lnTo>
                    <a:lnTo>
                      <a:pt x="0" y="545"/>
                    </a:lnTo>
                    <a:lnTo>
                      <a:pt x="9" y="513"/>
                    </a:lnTo>
                    <a:lnTo>
                      <a:pt x="26" y="479"/>
                    </a:lnTo>
                    <a:lnTo>
                      <a:pt x="51" y="440"/>
                    </a:lnTo>
                    <a:lnTo>
                      <a:pt x="86" y="398"/>
                    </a:lnTo>
                    <a:lnTo>
                      <a:pt x="124" y="353"/>
                    </a:lnTo>
                    <a:lnTo>
                      <a:pt x="171" y="306"/>
                    </a:lnTo>
                    <a:lnTo>
                      <a:pt x="220" y="259"/>
                    </a:lnTo>
                    <a:lnTo>
                      <a:pt x="275" y="212"/>
                    </a:lnTo>
                    <a:lnTo>
                      <a:pt x="394" y="126"/>
                    </a:lnTo>
                    <a:lnTo>
                      <a:pt x="458" y="90"/>
                    </a:lnTo>
                    <a:lnTo>
                      <a:pt x="524" y="56"/>
                    </a:lnTo>
                    <a:lnTo>
                      <a:pt x="590" y="30"/>
                    </a:lnTo>
                    <a:lnTo>
                      <a:pt x="656" y="11"/>
                    </a:lnTo>
                    <a:lnTo>
                      <a:pt x="722" y="2"/>
                    </a:lnTo>
                    <a:lnTo>
                      <a:pt x="788" y="0"/>
                    </a:lnTo>
                    <a:close/>
                  </a:path>
                </a:pathLst>
              </a:custGeom>
              <a:solidFill>
                <a:srgbClr val="FDFFE0">
                  <a:alpha val="48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51"/>
              <p:cNvSpPr>
                <a:spLocks/>
              </p:cNvSpPr>
              <p:nvPr/>
            </p:nvSpPr>
            <p:spPr bwMode="auto">
              <a:xfrm>
                <a:off x="7104609" y="2529028"/>
                <a:ext cx="136100" cy="128822"/>
              </a:xfrm>
              <a:custGeom>
                <a:avLst/>
                <a:gdLst/>
                <a:ahLst/>
                <a:cxnLst>
                  <a:cxn ang="0">
                    <a:pos x="106" y="0"/>
                  </a:cxn>
                  <a:cxn ang="0">
                    <a:pos x="134" y="6"/>
                  </a:cxn>
                  <a:cxn ang="0">
                    <a:pos x="157" y="21"/>
                  </a:cxn>
                  <a:cxn ang="0">
                    <a:pos x="174" y="43"/>
                  </a:cxn>
                  <a:cxn ang="0">
                    <a:pos x="185" y="68"/>
                  </a:cxn>
                  <a:cxn ang="0">
                    <a:pos x="187" y="96"/>
                  </a:cxn>
                  <a:cxn ang="0">
                    <a:pos x="178" y="122"/>
                  </a:cxn>
                  <a:cxn ang="0">
                    <a:pos x="164" y="145"/>
                  </a:cxn>
                  <a:cxn ang="0">
                    <a:pos x="140" y="164"/>
                  </a:cxn>
                  <a:cxn ang="0">
                    <a:pos x="112" y="175"/>
                  </a:cxn>
                  <a:cxn ang="0">
                    <a:pos x="83" y="177"/>
                  </a:cxn>
                  <a:cxn ang="0">
                    <a:pos x="55" y="171"/>
                  </a:cxn>
                  <a:cxn ang="0">
                    <a:pos x="32" y="156"/>
                  </a:cxn>
                  <a:cxn ang="0">
                    <a:pos x="12" y="134"/>
                  </a:cxn>
                  <a:cxn ang="0">
                    <a:pos x="2" y="107"/>
                  </a:cxn>
                  <a:cxn ang="0">
                    <a:pos x="0" y="79"/>
                  </a:cxn>
                  <a:cxn ang="0">
                    <a:pos x="8" y="53"/>
                  </a:cxn>
                  <a:cxn ang="0">
                    <a:pos x="25" y="30"/>
                  </a:cxn>
                  <a:cxn ang="0">
                    <a:pos x="49" y="13"/>
                  </a:cxn>
                  <a:cxn ang="0">
                    <a:pos x="76" y="2"/>
                  </a:cxn>
                  <a:cxn ang="0">
                    <a:pos x="106" y="0"/>
                  </a:cxn>
                </a:cxnLst>
                <a:rect l="0" t="0" r="r" b="b"/>
                <a:pathLst>
                  <a:path w="187" h="177">
                    <a:moveTo>
                      <a:pt x="106" y="0"/>
                    </a:moveTo>
                    <a:lnTo>
                      <a:pt x="134" y="6"/>
                    </a:lnTo>
                    <a:lnTo>
                      <a:pt x="157" y="21"/>
                    </a:lnTo>
                    <a:lnTo>
                      <a:pt x="174" y="43"/>
                    </a:lnTo>
                    <a:lnTo>
                      <a:pt x="185" y="68"/>
                    </a:lnTo>
                    <a:lnTo>
                      <a:pt x="187" y="96"/>
                    </a:lnTo>
                    <a:lnTo>
                      <a:pt x="178" y="122"/>
                    </a:lnTo>
                    <a:lnTo>
                      <a:pt x="164" y="145"/>
                    </a:lnTo>
                    <a:lnTo>
                      <a:pt x="140" y="164"/>
                    </a:lnTo>
                    <a:lnTo>
                      <a:pt x="112" y="175"/>
                    </a:lnTo>
                    <a:lnTo>
                      <a:pt x="83" y="177"/>
                    </a:lnTo>
                    <a:lnTo>
                      <a:pt x="55" y="171"/>
                    </a:lnTo>
                    <a:lnTo>
                      <a:pt x="32" y="156"/>
                    </a:lnTo>
                    <a:lnTo>
                      <a:pt x="12" y="134"/>
                    </a:lnTo>
                    <a:lnTo>
                      <a:pt x="2" y="107"/>
                    </a:lnTo>
                    <a:lnTo>
                      <a:pt x="0" y="79"/>
                    </a:lnTo>
                    <a:lnTo>
                      <a:pt x="8" y="53"/>
                    </a:lnTo>
                    <a:lnTo>
                      <a:pt x="25" y="30"/>
                    </a:lnTo>
                    <a:lnTo>
                      <a:pt x="49" y="13"/>
                    </a:lnTo>
                    <a:lnTo>
                      <a:pt x="76" y="2"/>
                    </a:lnTo>
                    <a:lnTo>
                      <a:pt x="106" y="0"/>
                    </a:lnTo>
                    <a:close/>
                  </a:path>
                </a:pathLst>
              </a:custGeom>
              <a:solidFill>
                <a:srgbClr val="FDFFE0">
                  <a:alpha val="48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52"/>
              <p:cNvSpPr>
                <a:spLocks/>
              </p:cNvSpPr>
              <p:nvPr/>
            </p:nvSpPr>
            <p:spPr bwMode="auto">
              <a:xfrm>
                <a:off x="7229792" y="2660762"/>
                <a:ext cx="66958" cy="62591"/>
              </a:xfrm>
              <a:custGeom>
                <a:avLst/>
                <a:gdLst/>
                <a:ahLst/>
                <a:cxnLst>
                  <a:cxn ang="0">
                    <a:pos x="36" y="0"/>
                  </a:cxn>
                  <a:cxn ang="0">
                    <a:pos x="55" y="0"/>
                  </a:cxn>
                  <a:cxn ang="0">
                    <a:pos x="70" y="5"/>
                  </a:cxn>
                  <a:cxn ang="0">
                    <a:pos x="83" y="17"/>
                  </a:cxn>
                  <a:cxn ang="0">
                    <a:pos x="92" y="32"/>
                  </a:cxn>
                  <a:cxn ang="0">
                    <a:pos x="89" y="56"/>
                  </a:cxn>
                  <a:cxn ang="0">
                    <a:pos x="77" y="75"/>
                  </a:cxn>
                  <a:cxn ang="0">
                    <a:pos x="55" y="86"/>
                  </a:cxn>
                  <a:cxn ang="0">
                    <a:pos x="36" y="86"/>
                  </a:cxn>
                  <a:cxn ang="0">
                    <a:pos x="19" y="79"/>
                  </a:cxn>
                  <a:cxn ang="0">
                    <a:pos x="6" y="67"/>
                  </a:cxn>
                  <a:cxn ang="0">
                    <a:pos x="0" y="52"/>
                  </a:cxn>
                  <a:cxn ang="0">
                    <a:pos x="0" y="35"/>
                  </a:cxn>
                  <a:cxn ang="0">
                    <a:pos x="6" y="20"/>
                  </a:cxn>
                  <a:cxn ang="0">
                    <a:pos x="19" y="7"/>
                  </a:cxn>
                  <a:cxn ang="0">
                    <a:pos x="36" y="0"/>
                  </a:cxn>
                </a:cxnLst>
                <a:rect l="0" t="0" r="r" b="b"/>
                <a:pathLst>
                  <a:path w="92" h="86">
                    <a:moveTo>
                      <a:pt x="36" y="0"/>
                    </a:moveTo>
                    <a:lnTo>
                      <a:pt x="55" y="0"/>
                    </a:lnTo>
                    <a:lnTo>
                      <a:pt x="70" y="5"/>
                    </a:lnTo>
                    <a:lnTo>
                      <a:pt x="83" y="17"/>
                    </a:lnTo>
                    <a:lnTo>
                      <a:pt x="92" y="32"/>
                    </a:lnTo>
                    <a:lnTo>
                      <a:pt x="89" y="56"/>
                    </a:lnTo>
                    <a:lnTo>
                      <a:pt x="77" y="75"/>
                    </a:lnTo>
                    <a:lnTo>
                      <a:pt x="55" y="86"/>
                    </a:lnTo>
                    <a:lnTo>
                      <a:pt x="36" y="86"/>
                    </a:lnTo>
                    <a:lnTo>
                      <a:pt x="19" y="79"/>
                    </a:lnTo>
                    <a:lnTo>
                      <a:pt x="6" y="67"/>
                    </a:lnTo>
                    <a:lnTo>
                      <a:pt x="0" y="52"/>
                    </a:lnTo>
                    <a:lnTo>
                      <a:pt x="0" y="35"/>
                    </a:lnTo>
                    <a:lnTo>
                      <a:pt x="6" y="20"/>
                    </a:lnTo>
                    <a:lnTo>
                      <a:pt x="19" y="7"/>
                    </a:lnTo>
                    <a:lnTo>
                      <a:pt x="36" y="0"/>
                    </a:lnTo>
                    <a:close/>
                  </a:path>
                </a:pathLst>
              </a:custGeom>
              <a:solidFill>
                <a:srgbClr val="FDFFE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pic>
        <p:nvPicPr>
          <p:cNvPr id="113" name="Picture 112">
            <a:extLst>
              <a:ext uri="{FF2B5EF4-FFF2-40B4-BE49-F238E27FC236}">
                <a16:creationId xmlns:a16="http://schemas.microsoft.com/office/drawing/2014/main" id="{709A76DE-C9AD-430E-81D6-C385F93C54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Tree>
    <p:extLst>
      <p:ext uri="{BB962C8B-B14F-4D97-AF65-F5344CB8AC3E}">
        <p14:creationId xmlns:p14="http://schemas.microsoft.com/office/powerpoint/2010/main" val="370194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1922A523-0D90-4E36-B137-81E3CD122AD2}"/>
              </a:ext>
            </a:extLst>
          </p:cNvPr>
          <p:cNvSpPr/>
          <p:nvPr/>
        </p:nvSpPr>
        <p:spPr>
          <a:xfrm>
            <a:off x="-1" y="1219200"/>
            <a:ext cx="12188825" cy="5638800"/>
          </a:xfrm>
          <a:prstGeom prst="rect">
            <a:avLst/>
          </a:prstGeom>
          <a:gradFill flip="none" rotWithShape="1">
            <a:gsLst>
              <a:gs pos="0">
                <a:schemeClr val="accent1">
                  <a:shade val="30000"/>
                  <a:satMod val="115000"/>
                  <a:alpha val="4000"/>
                </a:schemeClr>
              </a:gs>
              <a:gs pos="100000">
                <a:schemeClr val="accent1">
                  <a:shade val="100000"/>
                  <a:satMod val="115000"/>
                  <a:alpha val="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endParaRPr lang="en-US" sz="1600" kern="0" dirty="0">
              <a:solidFill>
                <a:schemeClr val="tx1">
                  <a:lumMod val="75000"/>
                  <a:lumOff val="25000"/>
                </a:schemeClr>
              </a:solidFill>
              <a:latin typeface="Arial" pitchFamily="34" charset="0"/>
              <a:cs typeface="Arial" pitchFamily="34" charset="0"/>
            </a:endParaRPr>
          </a:p>
        </p:txBody>
      </p:sp>
      <p:sp>
        <p:nvSpPr>
          <p:cNvPr id="3" name="TextBox 2"/>
          <p:cNvSpPr txBox="1"/>
          <p:nvPr/>
        </p:nvSpPr>
        <p:spPr>
          <a:xfrm>
            <a:off x="1439087" y="2090172"/>
            <a:ext cx="9310647" cy="2677656"/>
          </a:xfrm>
          <a:prstGeom prst="rect">
            <a:avLst/>
          </a:prstGeom>
          <a:noFill/>
        </p:spPr>
        <p:txBody>
          <a:bodyPr wrap="square" rtlCol="0" anchor="t">
            <a:spAutoFit/>
          </a:bodyPr>
          <a:lstStyle/>
          <a:p>
            <a:pPr algn="just"/>
            <a:r>
              <a:rPr lang="en-US" kern="0" dirty="0">
                <a:solidFill>
                  <a:schemeClr val="tx1">
                    <a:lumMod val="85000"/>
                    <a:lumOff val="15000"/>
                  </a:schemeClr>
                </a:solidFill>
                <a:cs typeface="Arial" pitchFamily="34" charset="0"/>
              </a:rPr>
              <a:t>As the world evolves, businesses are moving towards the digital realm and transactions are going cashless. Making purchases are just one click away.  So simple, it increases the chance of consumers overspending.</a:t>
            </a:r>
          </a:p>
          <a:p>
            <a:pPr algn="just"/>
            <a:endParaRPr lang="en-US" kern="0" dirty="0">
              <a:solidFill>
                <a:schemeClr val="tx1">
                  <a:lumMod val="85000"/>
                  <a:lumOff val="15000"/>
                </a:schemeClr>
              </a:solidFill>
              <a:cs typeface="Arial" pitchFamily="34" charset="0"/>
            </a:endParaRPr>
          </a:p>
          <a:p>
            <a:pPr algn="just"/>
            <a:r>
              <a:rPr lang="en-US" kern="0" dirty="0">
                <a:solidFill>
                  <a:schemeClr val="tx1">
                    <a:lumMod val="85000"/>
                    <a:lumOff val="15000"/>
                  </a:schemeClr>
                </a:solidFill>
                <a:cs typeface="Arial" pitchFamily="34" charset="0"/>
              </a:rPr>
              <a:t>With an expense tracking application, users would gain more control of their own finances. This app would allow them to make better financial decisions.</a:t>
            </a:r>
          </a:p>
        </p:txBody>
      </p:sp>
      <p:sp>
        <p:nvSpPr>
          <p:cNvPr id="173" name="Title 172"/>
          <p:cNvSpPr>
            <a:spLocks noGrp="1"/>
          </p:cNvSpPr>
          <p:nvPr>
            <p:ph type="title"/>
          </p:nvPr>
        </p:nvSpPr>
        <p:spPr/>
        <p:txBody>
          <a:bodyPr/>
          <a:lstStyle/>
          <a:p>
            <a:pPr algn="ctr"/>
            <a:r>
              <a:rPr lang="en-US" b="1" dirty="0"/>
              <a:t>Why are we doing this</a:t>
            </a:r>
          </a:p>
        </p:txBody>
      </p:sp>
      <p:pic>
        <p:nvPicPr>
          <p:cNvPr id="442" name="Picture 441">
            <a:extLst>
              <a:ext uri="{FF2B5EF4-FFF2-40B4-BE49-F238E27FC236}">
                <a16:creationId xmlns:a16="http://schemas.microsoft.com/office/drawing/2014/main" id="{B1B709E8-B317-46AB-8DEB-AE2683B288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Tree>
    <p:extLst>
      <p:ext uri="{BB962C8B-B14F-4D97-AF65-F5344CB8AC3E}">
        <p14:creationId xmlns:p14="http://schemas.microsoft.com/office/powerpoint/2010/main" val="39393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1922A523-0D90-4E36-B137-81E3CD122AD2}"/>
              </a:ext>
            </a:extLst>
          </p:cNvPr>
          <p:cNvSpPr/>
          <p:nvPr/>
        </p:nvSpPr>
        <p:spPr>
          <a:xfrm>
            <a:off x="-1" y="1219200"/>
            <a:ext cx="12188825" cy="5638800"/>
          </a:xfrm>
          <a:prstGeom prst="rect">
            <a:avLst/>
          </a:prstGeom>
          <a:gradFill flip="none" rotWithShape="1">
            <a:gsLst>
              <a:gs pos="0">
                <a:schemeClr val="accent1">
                  <a:shade val="30000"/>
                  <a:satMod val="115000"/>
                  <a:alpha val="4000"/>
                </a:schemeClr>
              </a:gs>
              <a:gs pos="100000">
                <a:schemeClr val="accent1">
                  <a:shade val="100000"/>
                  <a:satMod val="115000"/>
                  <a:alpha val="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endParaRPr lang="en-US" sz="1600" kern="0" dirty="0">
              <a:solidFill>
                <a:schemeClr val="tx1">
                  <a:lumMod val="75000"/>
                  <a:lumOff val="25000"/>
                </a:schemeClr>
              </a:solidFill>
              <a:latin typeface="Arial" pitchFamily="34" charset="0"/>
              <a:cs typeface="Arial" pitchFamily="34" charset="0"/>
            </a:endParaRPr>
          </a:p>
        </p:txBody>
      </p:sp>
      <p:sp>
        <p:nvSpPr>
          <p:cNvPr id="3" name="TextBox 2"/>
          <p:cNvSpPr txBox="1"/>
          <p:nvPr/>
        </p:nvSpPr>
        <p:spPr>
          <a:xfrm>
            <a:off x="1674812" y="1795390"/>
            <a:ext cx="9220200" cy="4462760"/>
          </a:xfrm>
          <a:prstGeom prst="rect">
            <a:avLst/>
          </a:prstGeom>
          <a:noFill/>
        </p:spPr>
        <p:txBody>
          <a:bodyPr wrap="square" rtlCol="0">
            <a:spAutoFit/>
          </a:bodyPr>
          <a:lstStyle/>
          <a:p>
            <a:pPr marL="342797" indent="-342797">
              <a:buFont typeface="+mj-lt"/>
              <a:buAutoNum type="arabicPeriod"/>
              <a:defRPr/>
            </a:pPr>
            <a:r>
              <a:rPr lang="en-US" dirty="0">
                <a:ea typeface="Avenir Light" charset="0"/>
                <a:cs typeface="Avenir Light" charset="0"/>
              </a:rPr>
              <a:t>Justify how your solution can benefit the target users.</a:t>
            </a:r>
          </a:p>
          <a:p>
            <a:pPr marL="342797" indent="-342797">
              <a:buFont typeface="+mj-lt"/>
              <a:buAutoNum type="arabicPeriod"/>
              <a:defRPr/>
            </a:pPr>
            <a:endParaRPr lang="en-US" dirty="0">
              <a:ea typeface="Avenir Light" charset="0"/>
              <a:cs typeface="Avenir Light" charset="0"/>
            </a:endParaRPr>
          </a:p>
          <a:p>
            <a:pPr marL="342797" indent="-342797">
              <a:buFont typeface="+mj-lt"/>
              <a:buAutoNum type="arabicPeriod"/>
              <a:defRPr/>
            </a:pPr>
            <a:r>
              <a:rPr lang="en-US" dirty="0">
                <a:ea typeface="Avenir Light" charset="0"/>
                <a:cs typeface="Avenir Light" charset="0"/>
              </a:rPr>
              <a:t>Prototype solution should be mobile and/or web optimized.</a:t>
            </a:r>
          </a:p>
          <a:p>
            <a:pPr marL="342797" indent="-342797">
              <a:buFont typeface="+mj-lt"/>
              <a:buAutoNum type="arabicPeriod"/>
              <a:defRPr/>
            </a:pPr>
            <a:endParaRPr lang="en-US" dirty="0">
              <a:ea typeface="Avenir Light" charset="0"/>
              <a:cs typeface="Avenir Light" charset="0"/>
            </a:endParaRPr>
          </a:p>
          <a:p>
            <a:pPr marL="342797" indent="-342797">
              <a:buFont typeface="+mj-lt"/>
              <a:buAutoNum type="arabicPeriod"/>
              <a:defRPr/>
            </a:pPr>
            <a:r>
              <a:rPr lang="en-US" dirty="0">
                <a:ea typeface="Avenir Light" charset="0"/>
                <a:cs typeface="Avenir Light" charset="0"/>
              </a:rPr>
              <a:t>Prototype should </a:t>
            </a:r>
            <a:r>
              <a:rPr lang="en-US" b="1" u="sng" dirty="0">
                <a:ea typeface="Avenir Light" charset="0"/>
                <a:cs typeface="Avenir Light" charset="0"/>
              </a:rPr>
              <a:t>at least</a:t>
            </a:r>
            <a:r>
              <a:rPr lang="en-US" dirty="0">
                <a:ea typeface="Avenir Light" charset="0"/>
                <a:cs typeface="Avenir Light" charset="0"/>
              </a:rPr>
              <a:t> be able to do the following:</a:t>
            </a:r>
          </a:p>
          <a:p>
            <a:pPr marL="952393" lvl="1" indent="-342900">
              <a:buFont typeface="Arial" panose="020B0604020202020204" pitchFamily="34" charset="0"/>
              <a:buChar char="•"/>
              <a:defRPr/>
            </a:pPr>
            <a:r>
              <a:rPr lang="en-US" sz="2000" dirty="0">
                <a:ea typeface="Avenir Light" charset="0"/>
                <a:cs typeface="Avenir Light" charset="0"/>
              </a:rPr>
              <a:t>Login</a:t>
            </a:r>
          </a:p>
          <a:p>
            <a:pPr marL="952393" lvl="1" indent="-342900">
              <a:buFont typeface="Arial" panose="020B0604020202020204" pitchFamily="34" charset="0"/>
              <a:buChar char="•"/>
              <a:defRPr/>
            </a:pPr>
            <a:r>
              <a:rPr lang="en-US" sz="2000" dirty="0">
                <a:ea typeface="Avenir Light" charset="0"/>
                <a:cs typeface="Avenir Light" charset="0"/>
              </a:rPr>
              <a:t>Retrieve User Information and Transactions</a:t>
            </a:r>
          </a:p>
          <a:p>
            <a:pPr marL="952393" lvl="1" indent="-342900">
              <a:buFont typeface="Arial" panose="020B0604020202020204" pitchFamily="34" charset="0"/>
              <a:buChar char="•"/>
              <a:defRPr/>
            </a:pPr>
            <a:r>
              <a:rPr lang="en-US" sz="2000" dirty="0">
                <a:ea typeface="Avenir Light" charset="0"/>
                <a:cs typeface="Avenir Light" charset="0"/>
              </a:rPr>
              <a:t>Display monthly expenditure</a:t>
            </a:r>
            <a:endParaRPr lang="en-US" dirty="0">
              <a:ea typeface="Avenir Light" charset="0"/>
              <a:cs typeface="Avenir Light" charset="0"/>
            </a:endParaRPr>
          </a:p>
          <a:p>
            <a:pPr marL="342797" indent="-342797">
              <a:buFont typeface="+mj-lt"/>
              <a:buAutoNum type="arabicPeriod"/>
              <a:defRPr/>
            </a:pPr>
            <a:endParaRPr lang="en-US" dirty="0">
              <a:ea typeface="Avenir Light" charset="0"/>
              <a:cs typeface="Avenir Light" charset="0"/>
            </a:endParaRPr>
          </a:p>
          <a:p>
            <a:pPr marL="342797" indent="-342797">
              <a:buFont typeface="+mj-lt"/>
              <a:buAutoNum type="arabicPeriod"/>
              <a:defRPr/>
            </a:pPr>
            <a:r>
              <a:rPr lang="en-US" dirty="0">
                <a:ea typeface="Avenir Light" charset="0"/>
                <a:cs typeface="Avenir Light" charset="0"/>
              </a:rPr>
              <a:t>Presentation and prototype demonstration for 10 minutes </a:t>
            </a:r>
          </a:p>
          <a:p>
            <a:pPr marL="952393" lvl="1" indent="-342900">
              <a:buFont typeface="Arial" panose="020B0604020202020204" pitchFamily="34" charset="0"/>
              <a:buChar char="•"/>
              <a:defRPr/>
            </a:pPr>
            <a:r>
              <a:rPr lang="en-US" dirty="0">
                <a:ea typeface="Avenir Light" charset="0"/>
                <a:cs typeface="Avenir Light" charset="0"/>
              </a:rPr>
              <a:t>5 minutes pitch, 5 minutes Q&amp;A, </a:t>
            </a:r>
            <a:r>
              <a:rPr lang="en-US" b="1" u="sng" dirty="0">
                <a:ea typeface="Avenir Light" charset="0"/>
                <a:cs typeface="Avenir Light" charset="0"/>
              </a:rPr>
              <a:t>NO PowerPoint</a:t>
            </a:r>
            <a:endParaRPr lang="en-US" sz="1400" b="1" u="sng" dirty="0">
              <a:ea typeface="Avenir Light" charset="0"/>
              <a:cs typeface="Avenir Light" charset="0"/>
            </a:endParaRPr>
          </a:p>
          <a:p>
            <a:pPr marL="952393" lvl="1" indent="-342900">
              <a:buFont typeface="Arial" panose="020B0604020202020204" pitchFamily="34" charset="0"/>
              <a:buChar char="•"/>
              <a:defRPr/>
            </a:pPr>
            <a:r>
              <a:rPr lang="en-US" dirty="0">
                <a:ea typeface="Avenir Light" charset="0"/>
                <a:cs typeface="Avenir Light" charset="0"/>
              </a:rPr>
              <a:t>Pitch with just your working prototype</a:t>
            </a:r>
          </a:p>
        </p:txBody>
      </p:sp>
      <p:sp>
        <p:nvSpPr>
          <p:cNvPr id="173" name="Title 172"/>
          <p:cNvSpPr>
            <a:spLocks noGrp="1"/>
          </p:cNvSpPr>
          <p:nvPr>
            <p:ph type="title"/>
          </p:nvPr>
        </p:nvSpPr>
        <p:spPr/>
        <p:txBody>
          <a:bodyPr/>
          <a:lstStyle/>
          <a:p>
            <a:pPr algn="ctr"/>
            <a:r>
              <a:rPr lang="en-US" b="1" dirty="0"/>
              <a:t>Deliverables</a:t>
            </a:r>
          </a:p>
        </p:txBody>
      </p:sp>
      <p:pic>
        <p:nvPicPr>
          <p:cNvPr id="442" name="Picture 441">
            <a:extLst>
              <a:ext uri="{FF2B5EF4-FFF2-40B4-BE49-F238E27FC236}">
                <a16:creationId xmlns:a16="http://schemas.microsoft.com/office/drawing/2014/main" id="{510B5D93-0B2A-4069-AA54-264AE4422F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Tree>
    <p:extLst>
      <p:ext uri="{BB962C8B-B14F-4D97-AF65-F5344CB8AC3E}">
        <p14:creationId xmlns:p14="http://schemas.microsoft.com/office/powerpoint/2010/main" val="182740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1922A523-0D90-4E36-B137-81E3CD122AD2}"/>
              </a:ext>
            </a:extLst>
          </p:cNvPr>
          <p:cNvSpPr/>
          <p:nvPr/>
        </p:nvSpPr>
        <p:spPr>
          <a:xfrm>
            <a:off x="-1" y="1219200"/>
            <a:ext cx="12188825" cy="5638800"/>
          </a:xfrm>
          <a:prstGeom prst="rect">
            <a:avLst/>
          </a:prstGeom>
          <a:gradFill flip="none" rotWithShape="1">
            <a:gsLst>
              <a:gs pos="0">
                <a:schemeClr val="accent1">
                  <a:shade val="30000"/>
                  <a:satMod val="115000"/>
                  <a:alpha val="4000"/>
                </a:schemeClr>
              </a:gs>
              <a:gs pos="100000">
                <a:schemeClr val="accent1">
                  <a:shade val="100000"/>
                  <a:satMod val="115000"/>
                  <a:alpha val="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endParaRPr lang="en-US" sz="1600" kern="0" dirty="0">
              <a:solidFill>
                <a:schemeClr val="tx1">
                  <a:lumMod val="75000"/>
                  <a:lumOff val="25000"/>
                </a:schemeClr>
              </a:solidFill>
              <a:latin typeface="Arial" pitchFamily="34" charset="0"/>
              <a:cs typeface="Arial" pitchFamily="34" charset="0"/>
            </a:endParaRPr>
          </a:p>
        </p:txBody>
      </p:sp>
      <p:sp>
        <p:nvSpPr>
          <p:cNvPr id="3" name="TextBox 2"/>
          <p:cNvSpPr txBox="1"/>
          <p:nvPr/>
        </p:nvSpPr>
        <p:spPr>
          <a:xfrm>
            <a:off x="1674812" y="1905000"/>
            <a:ext cx="9220200" cy="2308324"/>
          </a:xfrm>
          <a:prstGeom prst="rect">
            <a:avLst/>
          </a:prstGeom>
          <a:noFill/>
        </p:spPr>
        <p:txBody>
          <a:bodyPr wrap="square" rtlCol="0" anchor="t">
            <a:spAutoFit/>
          </a:bodyPr>
          <a:lstStyle/>
          <a:p>
            <a:pPr marL="342265" indent="-342265">
              <a:buFont typeface="+mj-lt"/>
              <a:buAutoNum type="arabicPeriod"/>
              <a:defRPr/>
            </a:pPr>
            <a:r>
              <a:rPr lang="en-US" dirty="0">
                <a:ea typeface="Avenir Light" charset="0"/>
                <a:cs typeface="Calibri"/>
              </a:rPr>
              <a:t>TechTrek API is built for this hackathon and crafted to provide data for your landing page</a:t>
            </a:r>
          </a:p>
          <a:p>
            <a:pPr marL="342265" indent="-342265">
              <a:buAutoNum type="arabicPeriod"/>
              <a:defRPr/>
            </a:pPr>
            <a:r>
              <a:rPr lang="en-US" dirty="0">
                <a:cs typeface="Calibri"/>
              </a:rPr>
              <a:t>API is secured with token and rate-limited</a:t>
            </a:r>
          </a:p>
          <a:p>
            <a:pPr marL="342265" indent="-342265">
              <a:buAutoNum type="arabicPeriod"/>
              <a:defRPr/>
            </a:pPr>
            <a:r>
              <a:rPr lang="en-US" dirty="0">
                <a:cs typeface="Calibri"/>
              </a:rPr>
              <a:t>Data</a:t>
            </a:r>
            <a:r>
              <a:rPr lang="en-US" dirty="0"/>
              <a:t> is raw and might require manipulation</a:t>
            </a:r>
            <a:endParaRPr lang="en-US" dirty="0">
              <a:cs typeface="Calibri"/>
            </a:endParaRPr>
          </a:p>
          <a:p>
            <a:pPr marL="951865" lvl="1" indent="-342900">
              <a:buFont typeface="Arial"/>
              <a:buChar char="•"/>
              <a:defRPr/>
            </a:pPr>
            <a:r>
              <a:rPr lang="en-US" dirty="0">
                <a:ea typeface="Avenir Light" charset="0"/>
                <a:cs typeface="Calibri"/>
              </a:rPr>
              <a:t>Establish contract between what your UI needs and a self-built back-end that packages data fetched from API</a:t>
            </a:r>
          </a:p>
        </p:txBody>
      </p:sp>
      <p:sp>
        <p:nvSpPr>
          <p:cNvPr id="173" name="Title 172"/>
          <p:cNvSpPr>
            <a:spLocks noGrp="1"/>
          </p:cNvSpPr>
          <p:nvPr>
            <p:ph type="title"/>
          </p:nvPr>
        </p:nvSpPr>
        <p:spPr/>
        <p:txBody>
          <a:bodyPr/>
          <a:lstStyle/>
          <a:p>
            <a:pPr algn="ctr"/>
            <a:r>
              <a:rPr lang="en-US" b="1" dirty="0"/>
              <a:t>API</a:t>
            </a:r>
          </a:p>
        </p:txBody>
      </p:sp>
      <p:pic>
        <p:nvPicPr>
          <p:cNvPr id="442" name="Picture 441">
            <a:extLst>
              <a:ext uri="{FF2B5EF4-FFF2-40B4-BE49-F238E27FC236}">
                <a16:creationId xmlns:a16="http://schemas.microsoft.com/office/drawing/2014/main" id="{510B5D93-0B2A-4069-AA54-264AE4422F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spTree>
    <p:extLst>
      <p:ext uri="{BB962C8B-B14F-4D97-AF65-F5344CB8AC3E}">
        <p14:creationId xmlns:p14="http://schemas.microsoft.com/office/powerpoint/2010/main" val="302748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1922A523-0D90-4E36-B137-81E3CD122AD2}"/>
              </a:ext>
            </a:extLst>
          </p:cNvPr>
          <p:cNvSpPr/>
          <p:nvPr/>
        </p:nvSpPr>
        <p:spPr>
          <a:xfrm>
            <a:off x="12468" y="1260650"/>
            <a:ext cx="12188825" cy="5638800"/>
          </a:xfrm>
          <a:prstGeom prst="rect">
            <a:avLst/>
          </a:prstGeom>
          <a:gradFill flip="none" rotWithShape="1">
            <a:gsLst>
              <a:gs pos="0">
                <a:schemeClr val="accent1">
                  <a:shade val="30000"/>
                  <a:satMod val="115000"/>
                  <a:alpha val="4000"/>
                </a:schemeClr>
              </a:gs>
              <a:gs pos="100000">
                <a:schemeClr val="accent1">
                  <a:shade val="100000"/>
                  <a:satMod val="115000"/>
                  <a:alpha val="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endParaRPr lang="en-US" sz="1600" kern="0" dirty="0">
              <a:solidFill>
                <a:schemeClr val="tx1">
                  <a:lumMod val="75000"/>
                  <a:lumOff val="25000"/>
                </a:schemeClr>
              </a:solidFill>
              <a:latin typeface="Arial" pitchFamily="34" charset="0"/>
              <a:cs typeface="Arial" pitchFamily="34" charset="0"/>
            </a:endParaRPr>
          </a:p>
        </p:txBody>
      </p:sp>
      <p:sp>
        <p:nvSpPr>
          <p:cNvPr id="173" name="Title 172"/>
          <p:cNvSpPr>
            <a:spLocks noGrp="1"/>
          </p:cNvSpPr>
          <p:nvPr>
            <p:ph type="title"/>
          </p:nvPr>
        </p:nvSpPr>
        <p:spPr/>
        <p:txBody>
          <a:bodyPr/>
          <a:lstStyle/>
          <a:p>
            <a:pPr algn="ctr"/>
            <a:r>
              <a:rPr lang="en-US" b="1" dirty="0"/>
              <a:t>Non-Functional Requirements</a:t>
            </a:r>
          </a:p>
        </p:txBody>
      </p:sp>
      <p:pic>
        <p:nvPicPr>
          <p:cNvPr id="442" name="Picture 441">
            <a:extLst>
              <a:ext uri="{FF2B5EF4-FFF2-40B4-BE49-F238E27FC236}">
                <a16:creationId xmlns:a16="http://schemas.microsoft.com/office/drawing/2014/main" id="{3AC062A9-3E0E-4BEE-BAE2-7C17CA77E1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 y="6135040"/>
            <a:ext cx="2208749" cy="735558"/>
          </a:xfrm>
          <a:prstGeom prst="rect">
            <a:avLst/>
          </a:prstGeom>
        </p:spPr>
      </p:pic>
      <p:graphicFrame>
        <p:nvGraphicFramePr>
          <p:cNvPr id="4" name="Diagram 3">
            <a:extLst>
              <a:ext uri="{FF2B5EF4-FFF2-40B4-BE49-F238E27FC236}">
                <a16:creationId xmlns:a16="http://schemas.microsoft.com/office/drawing/2014/main" id="{FA318B8E-065C-40C0-8278-2A0EC9DB5C1F}"/>
              </a:ext>
            </a:extLst>
          </p:cNvPr>
          <p:cNvGraphicFramePr/>
          <p:nvPr>
            <p:extLst>
              <p:ext uri="{D42A27DB-BD31-4B8C-83A1-F6EECF244321}">
                <p14:modId xmlns:p14="http://schemas.microsoft.com/office/powerpoint/2010/main" val="625871748"/>
              </p:ext>
            </p:extLst>
          </p:nvPr>
        </p:nvGraphicFramePr>
        <p:xfrm>
          <a:off x="2209288" y="1524000"/>
          <a:ext cx="8202083" cy="48900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6618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itle 172"/>
          <p:cNvSpPr>
            <a:spLocks noGrp="1"/>
          </p:cNvSpPr>
          <p:nvPr>
            <p:ph type="title"/>
          </p:nvPr>
        </p:nvSpPr>
        <p:spPr/>
        <p:txBody>
          <a:bodyPr/>
          <a:lstStyle/>
          <a:p>
            <a:pPr algn="ctr"/>
            <a:r>
              <a:rPr lang="en-US" b="1" dirty="0">
                <a:latin typeface="+mn-lt"/>
              </a:rPr>
              <a:t>Tips &amp; Hints</a:t>
            </a:r>
          </a:p>
        </p:txBody>
      </p:sp>
      <p:grpSp>
        <p:nvGrpSpPr>
          <p:cNvPr id="5" name="Group 4">
            <a:extLst>
              <a:ext uri="{FF2B5EF4-FFF2-40B4-BE49-F238E27FC236}">
                <a16:creationId xmlns:a16="http://schemas.microsoft.com/office/drawing/2014/main" id="{FE2BEEFA-6ACD-4728-8A0A-EF1938BD8249}"/>
              </a:ext>
            </a:extLst>
          </p:cNvPr>
          <p:cNvGrpSpPr/>
          <p:nvPr/>
        </p:nvGrpSpPr>
        <p:grpSpPr>
          <a:xfrm>
            <a:off x="423360" y="1042447"/>
            <a:ext cx="11156024" cy="5540914"/>
            <a:chOff x="1893573" y="945100"/>
            <a:chExt cx="8321055" cy="5540914"/>
          </a:xfrm>
        </p:grpSpPr>
        <p:grpSp>
          <p:nvGrpSpPr>
            <p:cNvPr id="473" name="Group 472">
              <a:extLst>
                <a:ext uri="{FF2B5EF4-FFF2-40B4-BE49-F238E27FC236}">
                  <a16:creationId xmlns:a16="http://schemas.microsoft.com/office/drawing/2014/main" id="{C4BF26F7-18CC-4B3A-8EA3-4BBDBAD9799D}"/>
                </a:ext>
              </a:extLst>
            </p:cNvPr>
            <p:cNvGrpSpPr/>
            <p:nvPr/>
          </p:nvGrpSpPr>
          <p:grpSpPr>
            <a:xfrm>
              <a:off x="1893573" y="945219"/>
              <a:ext cx="8315638" cy="5540795"/>
              <a:chOff x="2003858" y="748145"/>
              <a:chExt cx="12004069" cy="5957455"/>
            </a:xfrm>
          </p:grpSpPr>
          <p:grpSp>
            <p:nvGrpSpPr>
              <p:cNvPr id="474" name="Group 473">
                <a:extLst>
                  <a:ext uri="{FF2B5EF4-FFF2-40B4-BE49-F238E27FC236}">
                    <a16:creationId xmlns:a16="http://schemas.microsoft.com/office/drawing/2014/main" id="{57308F9A-55C9-4124-8D62-CDB9EA02D173}"/>
                  </a:ext>
                </a:extLst>
              </p:cNvPr>
              <p:cNvGrpSpPr/>
              <p:nvPr/>
            </p:nvGrpSpPr>
            <p:grpSpPr>
              <a:xfrm>
                <a:off x="2003858" y="748145"/>
                <a:ext cx="12004069" cy="5957455"/>
                <a:chOff x="2003858" y="748145"/>
                <a:chExt cx="12004069" cy="5957455"/>
              </a:xfrm>
            </p:grpSpPr>
            <p:grpSp>
              <p:nvGrpSpPr>
                <p:cNvPr id="480" name="Group 479">
                  <a:extLst>
                    <a:ext uri="{FF2B5EF4-FFF2-40B4-BE49-F238E27FC236}">
                      <a16:creationId xmlns:a16="http://schemas.microsoft.com/office/drawing/2014/main" id="{A1881ADE-3EDB-482A-B0DC-8CC5B254E535}"/>
                    </a:ext>
                  </a:extLst>
                </p:cNvPr>
                <p:cNvGrpSpPr/>
                <p:nvPr/>
              </p:nvGrpSpPr>
              <p:grpSpPr>
                <a:xfrm>
                  <a:off x="5945827" y="748145"/>
                  <a:ext cx="260919" cy="5957455"/>
                  <a:chOff x="5952380" y="152400"/>
                  <a:chExt cx="287011" cy="6553200"/>
                </a:xfrm>
              </p:grpSpPr>
              <p:grpSp>
                <p:nvGrpSpPr>
                  <p:cNvPr id="485" name="Group 484">
                    <a:extLst>
                      <a:ext uri="{FF2B5EF4-FFF2-40B4-BE49-F238E27FC236}">
                        <a16:creationId xmlns:a16="http://schemas.microsoft.com/office/drawing/2014/main" id="{E7D30C94-76C5-47E4-9832-070A0B2AEB02}"/>
                      </a:ext>
                    </a:extLst>
                  </p:cNvPr>
                  <p:cNvGrpSpPr/>
                  <p:nvPr/>
                </p:nvGrpSpPr>
                <p:grpSpPr>
                  <a:xfrm>
                    <a:off x="5952380" y="152400"/>
                    <a:ext cx="285048" cy="6553200"/>
                    <a:chOff x="5952380" y="152400"/>
                    <a:chExt cx="285048" cy="6553200"/>
                  </a:xfrm>
                </p:grpSpPr>
                <p:cxnSp>
                  <p:nvCxnSpPr>
                    <p:cNvPr id="487" name="Straight Connector 486">
                      <a:extLst>
                        <a:ext uri="{FF2B5EF4-FFF2-40B4-BE49-F238E27FC236}">
                          <a16:creationId xmlns:a16="http://schemas.microsoft.com/office/drawing/2014/main" id="{0DB49995-7A03-493B-BA70-99A65C3F0C5A}"/>
                        </a:ext>
                      </a:extLst>
                    </p:cNvPr>
                    <p:cNvCxnSpPr/>
                    <p:nvPr/>
                  </p:nvCxnSpPr>
                  <p:spPr>
                    <a:xfrm>
                      <a:off x="6094412" y="152400"/>
                      <a:ext cx="0" cy="655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a:extLst>
                        <a:ext uri="{FF2B5EF4-FFF2-40B4-BE49-F238E27FC236}">
                          <a16:creationId xmlns:a16="http://schemas.microsoft.com/office/drawing/2014/main" id="{5527E8AC-3B68-46B0-BF83-8B33C48E6548}"/>
                        </a:ext>
                      </a:extLst>
                    </p:cNvPr>
                    <p:cNvCxnSpPr/>
                    <p:nvPr/>
                  </p:nvCxnSpPr>
                  <p:spPr>
                    <a:xfrm>
                      <a:off x="5952380" y="152400"/>
                      <a:ext cx="28504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486" name="Straight Connector 485">
                    <a:extLst>
                      <a:ext uri="{FF2B5EF4-FFF2-40B4-BE49-F238E27FC236}">
                        <a16:creationId xmlns:a16="http://schemas.microsoft.com/office/drawing/2014/main" id="{04B24173-F713-4FEA-8ECD-19AF6C728A39}"/>
                      </a:ext>
                    </a:extLst>
                  </p:cNvPr>
                  <p:cNvCxnSpPr/>
                  <p:nvPr/>
                </p:nvCxnSpPr>
                <p:spPr>
                  <a:xfrm>
                    <a:off x="5954343" y="6705600"/>
                    <a:ext cx="28504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481" name="Group 480">
                  <a:extLst>
                    <a:ext uri="{FF2B5EF4-FFF2-40B4-BE49-F238E27FC236}">
                      <a16:creationId xmlns:a16="http://schemas.microsoft.com/office/drawing/2014/main" id="{7E196453-48C6-4A29-9698-90800FD647DC}"/>
                    </a:ext>
                  </a:extLst>
                </p:cNvPr>
                <p:cNvGrpSpPr/>
                <p:nvPr/>
              </p:nvGrpSpPr>
              <p:grpSpPr>
                <a:xfrm>
                  <a:off x="2003858" y="3611380"/>
                  <a:ext cx="12004069" cy="259134"/>
                  <a:chOff x="1598612" y="3430962"/>
                  <a:chExt cx="13204477" cy="285048"/>
                </a:xfrm>
              </p:grpSpPr>
              <p:cxnSp>
                <p:nvCxnSpPr>
                  <p:cNvPr id="482" name="Straight Connector 481">
                    <a:extLst>
                      <a:ext uri="{FF2B5EF4-FFF2-40B4-BE49-F238E27FC236}">
                        <a16:creationId xmlns:a16="http://schemas.microsoft.com/office/drawing/2014/main" id="{1B892721-679F-44A2-83F2-0E0D9C463096}"/>
                      </a:ext>
                    </a:extLst>
                  </p:cNvPr>
                  <p:cNvCxnSpPr>
                    <a:cxnSpLocks/>
                  </p:cNvCxnSpPr>
                  <p:nvPr/>
                </p:nvCxnSpPr>
                <p:spPr>
                  <a:xfrm>
                    <a:off x="1598612" y="3573978"/>
                    <a:ext cx="13204477" cy="424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3" name="Straight Connector 482">
                    <a:extLst>
                      <a:ext uri="{FF2B5EF4-FFF2-40B4-BE49-F238E27FC236}">
                        <a16:creationId xmlns:a16="http://schemas.microsoft.com/office/drawing/2014/main" id="{3BE8791E-99C3-4F9F-B5E3-E40C49F85A88}"/>
                      </a:ext>
                    </a:extLst>
                  </p:cNvPr>
                  <p:cNvCxnSpPr/>
                  <p:nvPr/>
                </p:nvCxnSpPr>
                <p:spPr>
                  <a:xfrm flipV="1">
                    <a:off x="1610234" y="3430962"/>
                    <a:ext cx="0" cy="28504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475" name="Group 474">
                <a:extLst>
                  <a:ext uri="{FF2B5EF4-FFF2-40B4-BE49-F238E27FC236}">
                    <a16:creationId xmlns:a16="http://schemas.microsoft.com/office/drawing/2014/main" id="{1C73D49B-985C-43D0-8B14-22B8F4EF6BEA}"/>
                  </a:ext>
                </a:extLst>
              </p:cNvPr>
              <p:cNvGrpSpPr/>
              <p:nvPr/>
            </p:nvGrpSpPr>
            <p:grpSpPr>
              <a:xfrm>
                <a:off x="2307650" y="914400"/>
                <a:ext cx="7537273" cy="5710616"/>
                <a:chOff x="2307650" y="914400"/>
                <a:chExt cx="7537273" cy="5710616"/>
              </a:xfrm>
            </p:grpSpPr>
            <p:sp>
              <p:nvSpPr>
                <p:cNvPr id="476" name="Rectangle 475">
                  <a:extLst>
                    <a:ext uri="{FF2B5EF4-FFF2-40B4-BE49-F238E27FC236}">
                      <a16:creationId xmlns:a16="http://schemas.microsoft.com/office/drawing/2014/main" id="{98947683-3992-4A9D-A076-6C98471434BD}"/>
                    </a:ext>
                  </a:extLst>
                </p:cNvPr>
                <p:cNvSpPr/>
                <p:nvPr/>
              </p:nvSpPr>
              <p:spPr>
                <a:xfrm>
                  <a:off x="2307650" y="914400"/>
                  <a:ext cx="3733800" cy="2819400"/>
                </a:xfrm>
                <a:prstGeom prst="rect">
                  <a:avLst/>
                </a:prstGeom>
                <a:solidFill>
                  <a:schemeClr val="accent2">
                    <a:alpha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ea typeface="Times New Roman" panose="02020603050405020304" pitchFamily="18" charset="0"/>
                      <a:cs typeface="Times New Roman" panose="02020603050405020304" pitchFamily="18" charset="0"/>
                    </a:rPr>
                    <a:t>Innovation</a:t>
                  </a:r>
                  <a:r>
                    <a:rPr lang="en-US" sz="16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br>
                    <a:rPr lang="en-US" sz="16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br>
                  <a:endParaRPr lang="en-SG" sz="1600" dirty="0">
                    <a:solidFill>
                      <a:schemeClr val="bg1"/>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477" name="Rectangle 476">
                  <a:extLst>
                    <a:ext uri="{FF2B5EF4-FFF2-40B4-BE49-F238E27FC236}">
                      <a16:creationId xmlns:a16="http://schemas.microsoft.com/office/drawing/2014/main" id="{E5E319B7-4CC0-4C26-8132-7C16096AF196}"/>
                    </a:ext>
                  </a:extLst>
                </p:cNvPr>
                <p:cNvSpPr/>
                <p:nvPr/>
              </p:nvSpPr>
              <p:spPr>
                <a:xfrm>
                  <a:off x="2307650" y="3780118"/>
                  <a:ext cx="3733800" cy="2819400"/>
                </a:xfrm>
                <a:prstGeom prst="rect">
                  <a:avLst/>
                </a:prstGeom>
                <a:solidFill>
                  <a:schemeClr val="accent4">
                    <a:alpha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ea typeface="Times New Roman" panose="02020603050405020304" pitchFamily="18" charset="0"/>
                      <a:cs typeface="Times New Roman" panose="02020603050405020304" pitchFamily="18" charset="0"/>
                    </a:rPr>
                    <a:t>Pitch</a:t>
                  </a:r>
                  <a:br>
                    <a:rPr lang="en-US" sz="16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br>
                  <a:endParaRPr lang="en-SG" sz="1600" dirty="0">
                    <a:solidFill>
                      <a:schemeClr val="bg1"/>
                    </a:solidFill>
                    <a:latin typeface="Calibri" panose="020F0502020204030204" pitchFamily="34" charset="0"/>
                    <a:ea typeface="DengXian" panose="02010600030101010101" pitchFamily="2" charset="-122"/>
                    <a:cs typeface="Times New Roman" panose="02020603050405020304" pitchFamily="18" charset="0"/>
                  </a:endParaRPr>
                </a:p>
                <a:p>
                  <a:pPr algn="ctr"/>
                  <a:endParaRPr lang="es-UY" dirty="0">
                    <a:solidFill>
                      <a:schemeClr val="bg1"/>
                    </a:solidFill>
                  </a:endParaRPr>
                </a:p>
              </p:txBody>
            </p:sp>
            <p:sp>
              <p:nvSpPr>
                <p:cNvPr id="478" name="Rectangle 477">
                  <a:extLst>
                    <a:ext uri="{FF2B5EF4-FFF2-40B4-BE49-F238E27FC236}">
                      <a16:creationId xmlns:a16="http://schemas.microsoft.com/office/drawing/2014/main" id="{8AD8D8BC-EB20-4B9D-9305-9CA4D4D2DD17}"/>
                    </a:ext>
                  </a:extLst>
                </p:cNvPr>
                <p:cNvSpPr/>
                <p:nvPr/>
              </p:nvSpPr>
              <p:spPr>
                <a:xfrm>
                  <a:off x="6111123" y="914400"/>
                  <a:ext cx="3733800" cy="2819400"/>
                </a:xfrm>
                <a:prstGeom prst="rect">
                  <a:avLst/>
                </a:prstGeom>
                <a:solidFill>
                  <a:schemeClr val="accent6">
                    <a:alpha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solidFill>
                      <a:schemeClr val="bg1"/>
                    </a:solidFill>
                    <a:ea typeface="Times New Roman" panose="02020603050405020304" pitchFamily="18" charset="0"/>
                    <a:cs typeface="Times New Roman" panose="02020603050405020304" pitchFamily="18" charset="0"/>
                  </a:endParaRPr>
                </a:p>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ea typeface="Times New Roman" panose="02020603050405020304" pitchFamily="18" charset="0"/>
                      <a:cs typeface="Times New Roman" panose="02020603050405020304" pitchFamily="18" charset="0"/>
                    </a:rPr>
                    <a:t>Desirability</a:t>
                  </a:r>
                  <a:br>
                    <a:rPr lang="en-US" sz="1600" b="1" dirty="0">
                      <a:solidFill>
                        <a:schemeClr val="bg1"/>
                      </a:solidFill>
                      <a:ea typeface="Times New Roman" panose="02020603050405020304" pitchFamily="18" charset="0"/>
                      <a:cs typeface="Times New Roman" panose="02020603050405020304" pitchFamily="18" charset="0"/>
                    </a:rPr>
                  </a:br>
                  <a:endParaRPr lang="en-SG" sz="1600" dirty="0">
                    <a:solidFill>
                      <a:schemeClr val="bg1"/>
                    </a:solidFill>
                    <a:ea typeface="DengXian" panose="02010600030101010101" pitchFamily="2" charset="-122"/>
                    <a:cs typeface="Times New Roman" panose="02020603050405020304" pitchFamily="18" charset="0"/>
                  </a:endParaRPr>
                </a:p>
              </p:txBody>
            </p:sp>
            <p:sp>
              <p:nvSpPr>
                <p:cNvPr id="479" name="Rectangle 478">
                  <a:extLst>
                    <a:ext uri="{FF2B5EF4-FFF2-40B4-BE49-F238E27FC236}">
                      <a16:creationId xmlns:a16="http://schemas.microsoft.com/office/drawing/2014/main" id="{179F9236-DBBE-4139-9B2B-37635E7B70CF}"/>
                    </a:ext>
                  </a:extLst>
                </p:cNvPr>
                <p:cNvSpPr/>
                <p:nvPr/>
              </p:nvSpPr>
              <p:spPr>
                <a:xfrm>
                  <a:off x="6111123" y="3805616"/>
                  <a:ext cx="3733800" cy="2819400"/>
                </a:xfrm>
                <a:prstGeom prst="rect">
                  <a:avLst/>
                </a:prstGeom>
                <a:solidFill>
                  <a:schemeClr val="accent1">
                    <a:lumMod val="75000"/>
                    <a:alpha val="50000"/>
                  </a:scheme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ea typeface="Times New Roman" panose="02020603050405020304" pitchFamily="18" charset="0"/>
                      <a:cs typeface="Times New Roman" panose="02020603050405020304" pitchFamily="18" charset="0"/>
                    </a:rPr>
                    <a:t>Technical Depth</a:t>
                  </a:r>
                  <a:br>
                    <a:rPr lang="en-US" sz="1600" b="1" dirty="0">
                      <a:solidFill>
                        <a:schemeClr val="bg1"/>
                      </a:solidFill>
                      <a:ea typeface="Times New Roman" panose="02020603050405020304" pitchFamily="18" charset="0"/>
                      <a:cs typeface="Times New Roman" panose="02020603050405020304" pitchFamily="18" charset="0"/>
                    </a:rPr>
                  </a:br>
                  <a:endParaRPr lang="en-SG" sz="1600" dirty="0">
                    <a:solidFill>
                      <a:schemeClr val="bg1"/>
                    </a:solidFill>
                    <a:ea typeface="DengXian" panose="02010600030101010101" pitchFamily="2" charset="-122"/>
                    <a:cs typeface="Times New Roman" panose="02020603050405020304" pitchFamily="18" charset="0"/>
                  </a:endParaRPr>
                </a:p>
                <a:p>
                  <a:pPr algn="ctr"/>
                  <a:endParaRPr lang="es-UY" dirty="0">
                    <a:solidFill>
                      <a:schemeClr val="bg1"/>
                    </a:solidFill>
                  </a:endParaRPr>
                </a:p>
              </p:txBody>
            </p:sp>
          </p:grpSp>
        </p:grpSp>
        <p:grpSp>
          <p:nvGrpSpPr>
            <p:cNvPr id="534" name="Group 533">
              <a:extLst>
                <a:ext uri="{FF2B5EF4-FFF2-40B4-BE49-F238E27FC236}">
                  <a16:creationId xmlns:a16="http://schemas.microsoft.com/office/drawing/2014/main" id="{3E7D8D5B-AFD0-4508-85E7-4828472A8868}"/>
                </a:ext>
              </a:extLst>
            </p:cNvPr>
            <p:cNvGrpSpPr/>
            <p:nvPr/>
          </p:nvGrpSpPr>
          <p:grpSpPr>
            <a:xfrm>
              <a:off x="7253239" y="945100"/>
              <a:ext cx="2759648" cy="5540795"/>
              <a:chOff x="5945827" y="748145"/>
              <a:chExt cx="3904506" cy="5957455"/>
            </a:xfrm>
          </p:grpSpPr>
          <p:grpSp>
            <p:nvGrpSpPr>
              <p:cNvPr id="541" name="Group 540">
                <a:extLst>
                  <a:ext uri="{FF2B5EF4-FFF2-40B4-BE49-F238E27FC236}">
                    <a16:creationId xmlns:a16="http://schemas.microsoft.com/office/drawing/2014/main" id="{B65CEB37-6B8A-4950-84BC-65253AE14F13}"/>
                  </a:ext>
                </a:extLst>
              </p:cNvPr>
              <p:cNvGrpSpPr/>
              <p:nvPr/>
            </p:nvGrpSpPr>
            <p:grpSpPr>
              <a:xfrm>
                <a:off x="5945827" y="748145"/>
                <a:ext cx="260919" cy="5957455"/>
                <a:chOff x="5952380" y="152400"/>
                <a:chExt cx="287011" cy="6553200"/>
              </a:xfrm>
            </p:grpSpPr>
            <p:grpSp>
              <p:nvGrpSpPr>
                <p:cNvPr id="546" name="Group 545">
                  <a:extLst>
                    <a:ext uri="{FF2B5EF4-FFF2-40B4-BE49-F238E27FC236}">
                      <a16:creationId xmlns:a16="http://schemas.microsoft.com/office/drawing/2014/main" id="{F0BD68C2-3D1C-468E-AACB-0EEA8A12A992}"/>
                    </a:ext>
                  </a:extLst>
                </p:cNvPr>
                <p:cNvGrpSpPr/>
                <p:nvPr/>
              </p:nvGrpSpPr>
              <p:grpSpPr>
                <a:xfrm>
                  <a:off x="5952380" y="152400"/>
                  <a:ext cx="285048" cy="6553200"/>
                  <a:chOff x="5952380" y="152400"/>
                  <a:chExt cx="285048" cy="6553200"/>
                </a:xfrm>
              </p:grpSpPr>
              <p:cxnSp>
                <p:nvCxnSpPr>
                  <p:cNvPr id="548" name="Straight Connector 547">
                    <a:extLst>
                      <a:ext uri="{FF2B5EF4-FFF2-40B4-BE49-F238E27FC236}">
                        <a16:creationId xmlns:a16="http://schemas.microsoft.com/office/drawing/2014/main" id="{5FA912F8-5E9D-4894-8F9B-316BD9B6E40C}"/>
                      </a:ext>
                    </a:extLst>
                  </p:cNvPr>
                  <p:cNvCxnSpPr/>
                  <p:nvPr/>
                </p:nvCxnSpPr>
                <p:spPr>
                  <a:xfrm>
                    <a:off x="6094412" y="152400"/>
                    <a:ext cx="0" cy="6553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a:extLst>
                      <a:ext uri="{FF2B5EF4-FFF2-40B4-BE49-F238E27FC236}">
                        <a16:creationId xmlns:a16="http://schemas.microsoft.com/office/drawing/2014/main" id="{69D33D7B-3293-4C75-B11A-895301A23E71}"/>
                      </a:ext>
                    </a:extLst>
                  </p:cNvPr>
                  <p:cNvCxnSpPr/>
                  <p:nvPr/>
                </p:nvCxnSpPr>
                <p:spPr>
                  <a:xfrm>
                    <a:off x="5952380" y="152400"/>
                    <a:ext cx="28504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547" name="Straight Connector 546">
                  <a:extLst>
                    <a:ext uri="{FF2B5EF4-FFF2-40B4-BE49-F238E27FC236}">
                      <a16:creationId xmlns:a16="http://schemas.microsoft.com/office/drawing/2014/main" id="{3E644028-68EC-4CF7-89AE-14B1D33AFD46}"/>
                    </a:ext>
                  </a:extLst>
                </p:cNvPr>
                <p:cNvCxnSpPr/>
                <p:nvPr/>
              </p:nvCxnSpPr>
              <p:spPr>
                <a:xfrm>
                  <a:off x="5954343" y="6705600"/>
                  <a:ext cx="28504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36" name="Group 535">
                <a:extLst>
                  <a:ext uri="{FF2B5EF4-FFF2-40B4-BE49-F238E27FC236}">
                    <a16:creationId xmlns:a16="http://schemas.microsoft.com/office/drawing/2014/main" id="{27970BBB-EE5A-417E-B9AF-EA85925DFE63}"/>
                  </a:ext>
                </a:extLst>
              </p:cNvPr>
              <p:cNvGrpSpPr/>
              <p:nvPr/>
            </p:nvGrpSpPr>
            <p:grpSpPr>
              <a:xfrm>
                <a:off x="6111123" y="914400"/>
                <a:ext cx="3739210" cy="5710744"/>
                <a:chOff x="6111123" y="914400"/>
                <a:chExt cx="3739210" cy="5710744"/>
              </a:xfrm>
            </p:grpSpPr>
            <p:sp>
              <p:nvSpPr>
                <p:cNvPr id="539" name="Rectangle 538">
                  <a:extLst>
                    <a:ext uri="{FF2B5EF4-FFF2-40B4-BE49-F238E27FC236}">
                      <a16:creationId xmlns:a16="http://schemas.microsoft.com/office/drawing/2014/main" id="{F2A09C20-A779-4C11-9617-5FE58BD88A08}"/>
                    </a:ext>
                  </a:extLst>
                </p:cNvPr>
                <p:cNvSpPr/>
                <p:nvPr/>
              </p:nvSpPr>
              <p:spPr>
                <a:xfrm>
                  <a:off x="6111123" y="914400"/>
                  <a:ext cx="3733800" cy="2819400"/>
                </a:xfrm>
                <a:prstGeom prst="rect">
                  <a:avLst/>
                </a:prstGeom>
                <a:solidFill>
                  <a:srgbClr val="FFC000">
                    <a:alpha val="50000"/>
                  </a:srgb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solidFill>
                      <a:schemeClr val="bg1"/>
                    </a:solidFill>
                    <a:ea typeface="Times New Roman" panose="02020603050405020304" pitchFamily="18" charset="0"/>
                    <a:cs typeface="Times New Roman" panose="02020603050405020304" pitchFamily="18" charset="0"/>
                  </a:endParaRPr>
                </a:p>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ea typeface="Times New Roman" panose="02020603050405020304" pitchFamily="18" charset="0"/>
                      <a:cs typeface="Times New Roman" panose="02020603050405020304" pitchFamily="18" charset="0"/>
                    </a:rPr>
                    <a:t>Quality of Solution</a:t>
                  </a:r>
                </a:p>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SG" sz="1600" dirty="0">
                    <a:solidFill>
                      <a:schemeClr val="bg1"/>
                    </a:solidFill>
                    <a:ea typeface="DengXian" panose="02010600030101010101" pitchFamily="2" charset="-122"/>
                    <a:cs typeface="Times New Roman" panose="02020603050405020304" pitchFamily="18" charset="0"/>
                  </a:endParaRPr>
                </a:p>
                <a:p>
                  <a:pPr algn="ctr"/>
                  <a:endParaRPr lang="es-UY" dirty="0">
                    <a:solidFill>
                      <a:schemeClr val="bg1"/>
                    </a:solidFill>
                  </a:endParaRPr>
                </a:p>
              </p:txBody>
            </p:sp>
            <p:sp>
              <p:nvSpPr>
                <p:cNvPr id="540" name="Rectangle 539">
                  <a:extLst>
                    <a:ext uri="{FF2B5EF4-FFF2-40B4-BE49-F238E27FC236}">
                      <a16:creationId xmlns:a16="http://schemas.microsoft.com/office/drawing/2014/main" id="{DB8E7651-7788-4641-BB95-3E974E848360}"/>
                    </a:ext>
                  </a:extLst>
                </p:cNvPr>
                <p:cNvSpPr/>
                <p:nvPr/>
              </p:nvSpPr>
              <p:spPr>
                <a:xfrm>
                  <a:off x="6116533" y="3805744"/>
                  <a:ext cx="3733800" cy="2819400"/>
                </a:xfrm>
                <a:prstGeom prst="rect">
                  <a:avLst/>
                </a:prstGeom>
                <a:solidFill>
                  <a:srgbClr val="92D050">
                    <a:alpha val="50000"/>
                  </a:srgbClr>
                </a:solidFill>
                <a:ln w="6350">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ea typeface="Times New Roman" panose="02020603050405020304" pitchFamily="18" charset="0"/>
                      <a:cs typeface="Times New Roman" panose="02020603050405020304" pitchFamily="18" charset="0"/>
                    </a:rPr>
                    <a:t>Challenge Completion</a:t>
                  </a:r>
                  <a:br>
                    <a:rPr lang="en-US" sz="1600" b="1" dirty="0">
                      <a:solidFill>
                        <a:schemeClr val="bg1"/>
                      </a:solidFill>
                      <a:ea typeface="Times New Roman" panose="02020603050405020304" pitchFamily="18" charset="0"/>
                      <a:cs typeface="Times New Roman" panose="02020603050405020304" pitchFamily="18" charset="0"/>
                    </a:rPr>
                  </a:br>
                  <a:endParaRPr lang="en-SG" sz="1600" dirty="0">
                    <a:solidFill>
                      <a:schemeClr val="bg1"/>
                    </a:solidFill>
                    <a:ea typeface="DengXian" panose="02010600030101010101" pitchFamily="2" charset="-122"/>
                    <a:cs typeface="Times New Roman" panose="02020603050405020304" pitchFamily="18" charset="0"/>
                  </a:endParaRPr>
                </a:p>
                <a:p>
                  <a:pPr algn="ctr"/>
                  <a:endParaRPr lang="es-UY" dirty="0">
                    <a:solidFill>
                      <a:schemeClr val="bg1"/>
                    </a:solidFill>
                  </a:endParaRPr>
                </a:p>
              </p:txBody>
            </p:sp>
          </p:grpSp>
        </p:grpSp>
        <p:cxnSp>
          <p:nvCxnSpPr>
            <p:cNvPr id="550" name="Straight Connector 549">
              <a:extLst>
                <a:ext uri="{FF2B5EF4-FFF2-40B4-BE49-F238E27FC236}">
                  <a16:creationId xmlns:a16="http://schemas.microsoft.com/office/drawing/2014/main" id="{1567910D-9B4F-4831-95D3-F6966A57CA56}"/>
                </a:ext>
              </a:extLst>
            </p:cNvPr>
            <p:cNvCxnSpPr/>
            <p:nvPr/>
          </p:nvCxnSpPr>
          <p:spPr>
            <a:xfrm flipV="1">
              <a:off x="10214628" y="3622573"/>
              <a:ext cx="0" cy="24101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4403A94D-8856-4454-BF88-C6959ABCA7C3}"/>
              </a:ext>
            </a:extLst>
          </p:cNvPr>
          <p:cNvSpPr txBox="1"/>
          <p:nvPr/>
        </p:nvSpPr>
        <p:spPr>
          <a:xfrm>
            <a:off x="1205840" y="1964672"/>
            <a:ext cx="2590800" cy="871008"/>
          </a:xfrm>
          <a:prstGeom prst="rect">
            <a:avLst/>
          </a:prstGeom>
          <a:noFill/>
        </p:spPr>
        <p:txBody>
          <a:bodyPr wrap="square" rtlCol="0">
            <a:spAutoFit/>
          </a:bodyPr>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solidFill>
                <a:ea typeface="Times New Roman" panose="02020603050405020304" pitchFamily="18" charset="0"/>
                <a:cs typeface="Times New Roman" panose="02020603050405020304" pitchFamily="18" charset="0"/>
              </a:rPr>
              <a:t>Is the solution unique and different? Is the application idea ambitious and creative?</a:t>
            </a:r>
            <a:endParaRPr lang="en-SG" sz="1600" dirty="0">
              <a:solidFill>
                <a:schemeClr val="bg1"/>
              </a:solidFill>
              <a:ea typeface="DengXian" panose="02010600030101010101" pitchFamily="2" charset="-122"/>
              <a:cs typeface="Times New Roman" panose="02020603050405020304" pitchFamily="18" charset="0"/>
            </a:endParaRPr>
          </a:p>
        </p:txBody>
      </p:sp>
      <p:sp>
        <p:nvSpPr>
          <p:cNvPr id="30" name="TextBox 29">
            <a:extLst>
              <a:ext uri="{FF2B5EF4-FFF2-40B4-BE49-F238E27FC236}">
                <a16:creationId xmlns:a16="http://schemas.microsoft.com/office/drawing/2014/main" id="{36F93977-5C54-4F22-95E7-525167C6F2B4}"/>
              </a:ext>
            </a:extLst>
          </p:cNvPr>
          <p:cNvSpPr txBox="1"/>
          <p:nvPr/>
        </p:nvSpPr>
        <p:spPr>
          <a:xfrm>
            <a:off x="4670124" y="1958349"/>
            <a:ext cx="2590800" cy="1397947"/>
          </a:xfrm>
          <a:prstGeom prst="rect">
            <a:avLst/>
          </a:prstGeom>
          <a:noFill/>
        </p:spPr>
        <p:txBody>
          <a:bodyPr wrap="square" rtlCol="0">
            <a:spAutoFit/>
          </a:bodyPr>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solidFill>
                <a:ea typeface="Times New Roman" panose="02020603050405020304" pitchFamily="18" charset="0"/>
                <a:cs typeface="Times New Roman" panose="02020603050405020304" pitchFamily="18" charset="0"/>
              </a:rPr>
              <a:t>Does the solution look professional and user friendly?</a:t>
            </a:r>
            <a:r>
              <a:rPr lang="en-US" sz="1600" dirty="0">
                <a:solidFill>
                  <a:schemeClr val="bg1"/>
                </a:solidFill>
                <a:ea typeface="DengXian" panose="02010600030101010101" pitchFamily="2" charset="-122"/>
                <a:cs typeface="Times New Roman" panose="02020603050405020304" pitchFamily="18" charset="0"/>
              </a:rPr>
              <a:t> </a:t>
            </a:r>
            <a:r>
              <a:rPr lang="en-US" sz="1600" dirty="0">
                <a:solidFill>
                  <a:schemeClr val="bg1"/>
                </a:solidFill>
                <a:ea typeface="Times New Roman" panose="02020603050405020304" pitchFamily="18" charset="0"/>
                <a:cs typeface="Times New Roman" panose="02020603050405020304" pitchFamily="18" charset="0"/>
              </a:rPr>
              <a:t>Would you want to invest in this solution if you could? </a:t>
            </a:r>
            <a:endParaRPr lang="en-SG" sz="1600" dirty="0">
              <a:solidFill>
                <a:schemeClr val="bg1"/>
              </a:solidFill>
              <a:ea typeface="DengXian" panose="02010600030101010101" pitchFamily="2" charset="-122"/>
              <a:cs typeface="Times New Roman" panose="02020603050405020304" pitchFamily="18" charset="0"/>
            </a:endParaRPr>
          </a:p>
        </p:txBody>
      </p:sp>
      <p:sp>
        <p:nvSpPr>
          <p:cNvPr id="31" name="TextBox 30">
            <a:extLst>
              <a:ext uri="{FF2B5EF4-FFF2-40B4-BE49-F238E27FC236}">
                <a16:creationId xmlns:a16="http://schemas.microsoft.com/office/drawing/2014/main" id="{04440077-BD86-4B5C-92FA-9B59AFEB2801}"/>
              </a:ext>
            </a:extLst>
          </p:cNvPr>
          <p:cNvSpPr txBox="1"/>
          <p:nvPr/>
        </p:nvSpPr>
        <p:spPr>
          <a:xfrm>
            <a:off x="8330694" y="1958349"/>
            <a:ext cx="2590800" cy="1134478"/>
          </a:xfrm>
          <a:prstGeom prst="rect">
            <a:avLst/>
          </a:prstGeom>
          <a:noFill/>
        </p:spPr>
        <p:txBody>
          <a:bodyPr wrap="square" rtlCol="0">
            <a:spAutoFit/>
          </a:bodyPr>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solidFill>
                <a:ea typeface="Times New Roman" panose="02020603050405020304" pitchFamily="18" charset="0"/>
                <a:cs typeface="Times New Roman" panose="02020603050405020304" pitchFamily="18" charset="0"/>
              </a:rPr>
              <a:t>Does the solution work completely from start to finish? Is it robust? Were there any bugs?</a:t>
            </a:r>
            <a:endParaRPr lang="en-SG" sz="1600" dirty="0">
              <a:solidFill>
                <a:schemeClr val="bg1"/>
              </a:solidFill>
              <a:ea typeface="DengXia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72112CFA-8084-4A7B-84F6-EC5139C445C9}"/>
              </a:ext>
            </a:extLst>
          </p:cNvPr>
          <p:cNvSpPr txBox="1"/>
          <p:nvPr/>
        </p:nvSpPr>
        <p:spPr>
          <a:xfrm>
            <a:off x="1143986" y="4623875"/>
            <a:ext cx="2590800" cy="1397947"/>
          </a:xfrm>
          <a:prstGeom prst="rect">
            <a:avLst/>
          </a:prstGeom>
          <a:noFill/>
        </p:spPr>
        <p:txBody>
          <a:bodyPr wrap="square" rtlCol="0">
            <a:spAutoFit/>
          </a:bodyPr>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solidFill>
                <a:ea typeface="Times New Roman" panose="02020603050405020304" pitchFamily="18" charset="0"/>
                <a:cs typeface="Times New Roman" panose="02020603050405020304" pitchFamily="18" charset="0"/>
              </a:rPr>
              <a:t>Did the pitch leave you with a positive lasting impression? Were you sold on the solution and the team?</a:t>
            </a:r>
            <a:endParaRPr lang="en-SG" sz="1600" dirty="0">
              <a:solidFill>
                <a:schemeClr val="bg1"/>
              </a:solidFill>
              <a:ea typeface="DengXia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7D3C3212-E5AF-4EA0-A182-ADCD9C7092EC}"/>
              </a:ext>
            </a:extLst>
          </p:cNvPr>
          <p:cNvSpPr txBox="1"/>
          <p:nvPr/>
        </p:nvSpPr>
        <p:spPr>
          <a:xfrm>
            <a:off x="4689431" y="4659167"/>
            <a:ext cx="2590800" cy="1134478"/>
          </a:xfrm>
          <a:prstGeom prst="rect">
            <a:avLst/>
          </a:prstGeom>
          <a:noFill/>
        </p:spPr>
        <p:txBody>
          <a:bodyPr wrap="square" rtlCol="0" anchor="t">
            <a:spAutoFit/>
          </a:bodyPr>
          <a:lstStyle/>
          <a:p>
            <a:pPr algn="ctr">
              <a:lnSpc>
                <a:spcPct val="107000"/>
              </a:lnSpc>
            </a:pPr>
            <a:r>
              <a:rPr lang="en-US" sz="1600" dirty="0">
                <a:solidFill>
                  <a:schemeClr val="bg1"/>
                </a:solidFill>
                <a:ea typeface="DengXian" panose="02010600030101010101" pitchFamily="2" charset="-122"/>
                <a:cs typeface="Times New Roman" panose="02020603050405020304" pitchFamily="18" charset="0"/>
              </a:rPr>
              <a:t>Does your product apply good usage of API? Are there analytics or operational consideration involved?</a:t>
            </a:r>
            <a:endParaRPr lang="en-SG" sz="1600" dirty="0">
              <a:solidFill>
                <a:schemeClr val="bg1"/>
              </a:solidFill>
              <a:ea typeface="DengXian" panose="02010600030101010101" pitchFamily="2" charset="-122"/>
              <a:cs typeface="Times New Roman" panose="02020603050405020304" pitchFamily="18" charset="0"/>
            </a:endParaRPr>
          </a:p>
        </p:txBody>
      </p:sp>
      <p:sp>
        <p:nvSpPr>
          <p:cNvPr id="34" name="TextBox 33">
            <a:extLst>
              <a:ext uri="{FF2B5EF4-FFF2-40B4-BE49-F238E27FC236}">
                <a16:creationId xmlns:a16="http://schemas.microsoft.com/office/drawing/2014/main" id="{9E6338B8-E53B-4032-AD4F-D5AD3E5D5825}"/>
              </a:ext>
            </a:extLst>
          </p:cNvPr>
          <p:cNvSpPr txBox="1"/>
          <p:nvPr/>
        </p:nvSpPr>
        <p:spPr>
          <a:xfrm>
            <a:off x="8330694" y="4635371"/>
            <a:ext cx="2590800" cy="1396344"/>
          </a:xfrm>
          <a:prstGeom prst="rect">
            <a:avLst/>
          </a:prstGeom>
          <a:noFill/>
        </p:spPr>
        <p:txBody>
          <a:bodyPr wrap="square" rtlCol="0">
            <a:spAutoFit/>
          </a:bodyPr>
          <a:lstStyle/>
          <a:p>
            <a:pPr lvl="0" algn="ct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solidFill>
                <a:ea typeface="Times New Roman" panose="02020603050405020304" pitchFamily="18" charset="0"/>
                <a:cs typeface="Times New Roman" panose="02020603050405020304" pitchFamily="18" charset="0"/>
              </a:rPr>
              <a:t>Was the team able to complete the challenge? Was the team able to achieve what it set out to do?</a:t>
            </a:r>
            <a:endParaRPr lang="en-SG" sz="1600" dirty="0">
              <a:solidFill>
                <a:schemeClr val="bg1"/>
              </a:solidFill>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0284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40696579C51041BA8E191FB66A0756" ma:contentTypeVersion="4" ma:contentTypeDescription="Create a new document." ma:contentTypeScope="" ma:versionID="e3f3bbe745f71503cdd470073f3e9805">
  <xsd:schema xmlns:xsd="http://www.w3.org/2001/XMLSchema" xmlns:xs="http://www.w3.org/2001/XMLSchema" xmlns:p="http://schemas.microsoft.com/office/2006/metadata/properties" xmlns:ns2="0ce8ec77-b365-44f9-b572-9aa5978881e5" xmlns:ns3="c72112cd-c40c-46d1-a6e7-c987bef23d88" targetNamespace="http://schemas.microsoft.com/office/2006/metadata/properties" ma:root="true" ma:fieldsID="ce3f7bbf4656cc6db822a18627b6583d" ns2:_="" ns3:_="">
    <xsd:import namespace="0ce8ec77-b365-44f9-b572-9aa5978881e5"/>
    <xsd:import namespace="c72112cd-c40c-46d1-a6e7-c987bef23d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e8ec77-b365-44f9-b572-9aa5978881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112cd-c40c-46d1-a6e7-c987bef23d8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7A91D7-A3DD-4061-B9F6-33500BD302AE}">
  <ds:schemaRefs>
    <ds:schemaRef ds:uri="http://schemas.microsoft.com/sharepoint/v3/contenttype/forms"/>
  </ds:schemaRefs>
</ds:datastoreItem>
</file>

<file path=customXml/itemProps2.xml><?xml version="1.0" encoding="utf-8"?>
<ds:datastoreItem xmlns:ds="http://schemas.openxmlformats.org/officeDocument/2006/customXml" ds:itemID="{F4F859AB-5404-4229-BAA0-76D3B9C4BD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e8ec77-b365-44f9-b572-9aa5978881e5"/>
    <ds:schemaRef ds:uri="c72112cd-c40c-46d1-a6e7-c987bef23d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0F0B7D-A4B3-426C-8B47-17FEB640280B}">
  <ds:schemaRefs>
    <ds:schemaRef ds:uri="http://schemas.openxmlformats.org/package/2006/metadata/core-properties"/>
    <ds:schemaRef ds:uri="http://purl.org/dc/dcmitype/"/>
    <ds:schemaRef ds:uri="http://schemas.microsoft.com/office/2006/documentManagement/types"/>
    <ds:schemaRef ds:uri="http://purl.org/dc/elements/1.1/"/>
    <ds:schemaRef ds:uri="http://purl.org/dc/terms/"/>
    <ds:schemaRef ds:uri="http://schemas.microsoft.com/office/2006/metadata/properties"/>
    <ds:schemaRef ds:uri="0ce8ec77-b365-44f9-b572-9aa5978881e5"/>
    <ds:schemaRef ds:uri="http://schemas.microsoft.com/office/infopath/2007/PartnerControls"/>
    <ds:schemaRef ds:uri="c72112cd-c40c-46d1-a6e7-c987bef23d8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2555</TotalTime>
  <Words>655</Words>
  <Application>Microsoft Macintosh PowerPoint</Application>
  <PresentationFormat>Custom</PresentationFormat>
  <Paragraphs>126</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Event Schedule</vt:lpstr>
      <vt:lpstr>PowerPoint Presentation</vt:lpstr>
      <vt:lpstr>PowerPoint Presentation</vt:lpstr>
      <vt:lpstr>Why are we doing this</vt:lpstr>
      <vt:lpstr>Deliverables</vt:lpstr>
      <vt:lpstr>API</vt:lpstr>
      <vt:lpstr>Non-Functional Requirements</vt:lpstr>
      <vt:lpstr>Tips &amp; Hints</vt:lpstr>
      <vt:lpstr>GOOD LUCK!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Lau Wen Hao</cp:lastModifiedBy>
  <cp:revision>146</cp:revision>
  <cp:lastPrinted>2019-10-30T23:48:22Z</cp:lastPrinted>
  <dcterms:created xsi:type="dcterms:W3CDTF">2013-09-12T13:05:01Z</dcterms:created>
  <dcterms:modified xsi:type="dcterms:W3CDTF">2019-10-30T23:57:30Z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0x010100DB40696579C51041BA8E191FB66A0756</vt:lpwstr>
  </property>
</Properties>
</file>