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688" y="3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9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09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803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8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53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4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20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82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734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64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4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6840-9561-2C45-91BB-60D01F9AB140}" type="datetimeFigureOut">
              <a:rPr kumimoji="1" lang="zh-TW" altLang="en-US" smtClean="0"/>
              <a:t>5/31/16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CD8-403E-9C4F-A05C-12021FF3B3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0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shot - 04262016 - 09_17_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580"/>
            <a:ext cx="9144000" cy="41384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352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89992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4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216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35128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4856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545840" y="768580"/>
            <a:ext cx="619760" cy="41384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20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16560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28320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734560" y="768580"/>
            <a:ext cx="548640" cy="41384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endCxn id="2" idx="2"/>
          </p:cNvCxnSpPr>
          <p:nvPr/>
        </p:nvCxnSpPr>
        <p:spPr>
          <a:xfrm flipV="1">
            <a:off x="497840" y="4907051"/>
            <a:ext cx="0" cy="701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 flipV="1">
            <a:off x="1056640" y="4907052"/>
            <a:ext cx="0" cy="47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箭頭接點 28"/>
          <p:cNvCxnSpPr/>
          <p:nvPr/>
        </p:nvCxnSpPr>
        <p:spPr>
          <a:xfrm flipV="1">
            <a:off x="3281680" y="4907052"/>
            <a:ext cx="0" cy="47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線箭頭接點 29"/>
          <p:cNvCxnSpPr/>
          <p:nvPr/>
        </p:nvCxnSpPr>
        <p:spPr>
          <a:xfrm flipV="1">
            <a:off x="3891280" y="4907051"/>
            <a:ext cx="0" cy="701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V="1">
            <a:off x="4480560" y="4907052"/>
            <a:ext cx="0" cy="47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 flipV="1">
            <a:off x="5029200" y="4907051"/>
            <a:ext cx="0" cy="701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5598160" y="4907052"/>
            <a:ext cx="0" cy="47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 flipV="1">
            <a:off x="1605280" y="4907051"/>
            <a:ext cx="0" cy="701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線箭頭接點 34"/>
          <p:cNvCxnSpPr/>
          <p:nvPr/>
        </p:nvCxnSpPr>
        <p:spPr>
          <a:xfrm flipV="1">
            <a:off x="2204720" y="4907052"/>
            <a:ext cx="0" cy="47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 flipV="1">
            <a:off x="2794000" y="4907051"/>
            <a:ext cx="0" cy="701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81024" y="5625961"/>
            <a:ext cx="642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1"/>
                </a:solidFill>
              </a:rPr>
              <a:t>C</a:t>
            </a:r>
            <a:r>
              <a:rPr kumimoji="1" lang="en-US" altLang="zh-TW" sz="1200" b="1" dirty="0" smtClean="0">
                <a:solidFill>
                  <a:schemeClr val="accent1"/>
                </a:solidFill>
              </a:rPr>
              <a:t>OMID</a:t>
            </a:r>
            <a:endParaRPr kumimoji="1"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258791" y="5625961"/>
            <a:ext cx="68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err="1" smtClean="0">
                <a:solidFill>
                  <a:schemeClr val="accent3"/>
                </a:solidFill>
              </a:rPr>
              <a:t>ToNode</a:t>
            </a:r>
            <a:endParaRPr kumimoji="1" lang="zh-TW" altLang="en-US" sz="1200" b="1" dirty="0">
              <a:solidFill>
                <a:schemeClr val="accent3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25610" y="5374084"/>
            <a:ext cx="862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err="1" smtClean="0">
                <a:solidFill>
                  <a:srgbClr val="C0504D"/>
                </a:solidFill>
              </a:rPr>
              <a:t>FromNode</a:t>
            </a:r>
            <a:endParaRPr kumimoji="1" lang="zh-TW" altLang="en-US" sz="1200" b="1" dirty="0">
              <a:solidFill>
                <a:srgbClr val="C0504D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55418" y="563824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5"/>
                </a:solidFill>
              </a:rPr>
              <a:t>Length</a:t>
            </a:r>
            <a:r>
              <a:rPr kumimoji="1" lang="zh-TW" altLang="en-US" sz="1200" b="1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sz="1200" b="1" dirty="0" smtClean="0">
                <a:solidFill>
                  <a:schemeClr val="accent5"/>
                </a:solidFill>
              </a:rPr>
              <a:t>(m)</a:t>
            </a:r>
            <a:endParaRPr kumimoji="1" lang="zh-TW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755055" y="5404564"/>
            <a:ext cx="899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4"/>
                </a:solidFill>
              </a:rPr>
              <a:t>Divergence</a:t>
            </a:r>
            <a:endParaRPr kumimoji="1" lang="zh-TW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569918" y="5638244"/>
            <a:ext cx="537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1"/>
                </a:solidFill>
              </a:rPr>
              <a:t>Slope</a:t>
            </a:r>
            <a:endParaRPr kumimoji="1"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804626" y="538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6"/>
                </a:solidFill>
              </a:rPr>
              <a:t>MAF</a:t>
            </a:r>
            <a:r>
              <a:rPr kumimoji="1" lang="zh-TW" altLang="en-US" sz="1200" b="1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TW" sz="1200" b="1" dirty="0" smtClean="0">
                <a:solidFill>
                  <a:schemeClr val="accent6"/>
                </a:solidFill>
              </a:rPr>
              <a:t>(M</a:t>
            </a:r>
            <a:r>
              <a:rPr kumimoji="1" lang="en-US" altLang="zh-TW" sz="1200" b="1" baseline="30000" dirty="0" smtClean="0">
                <a:solidFill>
                  <a:schemeClr val="accent6"/>
                </a:solidFill>
              </a:rPr>
              <a:t>3</a:t>
            </a:r>
            <a:r>
              <a:rPr kumimoji="1" lang="en-US" altLang="zh-TW" sz="1200" b="1" dirty="0" smtClean="0">
                <a:solidFill>
                  <a:schemeClr val="accent6"/>
                </a:solidFill>
              </a:rPr>
              <a:t>/s)</a:t>
            </a:r>
            <a:endParaRPr kumimoji="1" lang="zh-TW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839672" y="5640923"/>
            <a:ext cx="379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err="1" smtClean="0">
                <a:solidFill>
                  <a:srgbClr val="9BBB59"/>
                </a:solidFill>
              </a:rPr>
              <a:t>Lat</a:t>
            </a:r>
            <a:endParaRPr kumimoji="1" lang="zh-TW" altLang="en-US" sz="1200" b="1" dirty="0">
              <a:solidFill>
                <a:srgbClr val="9BBB59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994527" y="5385811"/>
            <a:ext cx="97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2"/>
                </a:solidFill>
              </a:rPr>
              <a:t>Manning’s</a:t>
            </a:r>
            <a:r>
              <a:rPr kumimoji="1" lang="zh-TW" altLang="en-US" sz="12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sz="1200" b="1" dirty="0" smtClean="0">
                <a:solidFill>
                  <a:schemeClr val="accent2"/>
                </a:solidFill>
              </a:rPr>
              <a:t>n</a:t>
            </a:r>
            <a:endParaRPr kumimoji="1" lang="zh-TW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90411" y="54045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rgbClr val="8064A2"/>
                </a:solidFill>
              </a:rPr>
              <a:t>Lon</a:t>
            </a:r>
            <a:endParaRPr kumimoji="1" lang="zh-TW" altLang="en-US" sz="1200" b="1" dirty="0">
              <a:solidFill>
                <a:srgbClr val="8064A2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171699" y="250428"/>
            <a:ext cx="266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</a:t>
            </a:r>
            <a:r>
              <a:rPr kumimoji="1" lang="en-US" altLang="zh-TW" dirty="0" smtClean="0"/>
              <a:t>ayout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Connectivity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98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shot - 04262016 - 09_17_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580"/>
            <a:ext cx="9144000" cy="41384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5060" y="768580"/>
            <a:ext cx="611429" cy="41384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96489" y="768580"/>
            <a:ext cx="564396" cy="41384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0885" y="768580"/>
            <a:ext cx="533040" cy="41384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/>
          <p:cNvCxnSpPr>
            <a:endCxn id="5" idx="2"/>
          </p:cNvCxnSpPr>
          <p:nvPr/>
        </p:nvCxnSpPr>
        <p:spPr>
          <a:xfrm flipV="1">
            <a:off x="5471506" y="4907051"/>
            <a:ext cx="619269" cy="54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 flipV="1">
            <a:off x="6396489" y="4907051"/>
            <a:ext cx="282198" cy="706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箭頭接點 14"/>
          <p:cNvCxnSpPr/>
          <p:nvPr/>
        </p:nvCxnSpPr>
        <p:spPr>
          <a:xfrm flipH="1" flipV="1">
            <a:off x="7243084" y="4907051"/>
            <a:ext cx="580072" cy="54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87078" y="5271942"/>
            <a:ext cx="110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Shapeflag</a:t>
            </a:r>
            <a:endParaRPr kumimoji="1"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39047" y="5641274"/>
            <a:ext cx="15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2"/>
                </a:solidFill>
              </a:rPr>
              <a:t>Bottom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Width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79898" y="5428741"/>
            <a:ext cx="15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Sidewall</a:t>
            </a:r>
            <a:r>
              <a:rPr kumimoji="1"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Slope</a:t>
            </a:r>
            <a:endParaRPr kumimoji="1"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85605" y="246856"/>
            <a:ext cx="541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/>
              <a:t>L</a:t>
            </a:r>
            <a:r>
              <a:rPr kumimoji="1" lang="en-US" altLang="zh-TW" dirty="0" smtClean="0"/>
              <a:t>ayout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Connectivity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Trapezoidal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Channel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Shape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8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shot - 04262016 - 09_20_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85"/>
            <a:ext cx="9144000" cy="3596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62201" y="857285"/>
            <a:ext cx="348832" cy="35961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11033" y="857285"/>
            <a:ext cx="348832" cy="35961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99553" y="857285"/>
            <a:ext cx="376264" cy="35961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59865" y="857285"/>
            <a:ext cx="339688" cy="35961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75817" y="857285"/>
            <a:ext cx="348833" cy="3596137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24650" y="857285"/>
            <a:ext cx="339688" cy="3596137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64338" y="857285"/>
            <a:ext cx="339688" cy="35961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52858" y="857285"/>
            <a:ext cx="357976" cy="3596137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04026" y="857285"/>
            <a:ext cx="348832" cy="35961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/>
          <p:cNvCxnSpPr>
            <a:endCxn id="5" idx="2"/>
          </p:cNvCxnSpPr>
          <p:nvPr/>
        </p:nvCxnSpPr>
        <p:spPr>
          <a:xfrm flipV="1">
            <a:off x="4562201" y="4453422"/>
            <a:ext cx="174416" cy="794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endCxn id="6" idx="2"/>
          </p:cNvCxnSpPr>
          <p:nvPr/>
        </p:nvCxnSpPr>
        <p:spPr>
          <a:xfrm flipV="1">
            <a:off x="5085449" y="4453422"/>
            <a:ext cx="0" cy="127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endCxn id="8" idx="2"/>
          </p:cNvCxnSpPr>
          <p:nvPr/>
        </p:nvCxnSpPr>
        <p:spPr>
          <a:xfrm flipV="1">
            <a:off x="5429709" y="4453422"/>
            <a:ext cx="0" cy="794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箭頭接點 30"/>
          <p:cNvCxnSpPr/>
          <p:nvPr/>
        </p:nvCxnSpPr>
        <p:spPr>
          <a:xfrm flipV="1">
            <a:off x="5804180" y="4453422"/>
            <a:ext cx="0" cy="146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線箭頭接點 35"/>
          <p:cNvCxnSpPr>
            <a:endCxn id="9" idx="2"/>
          </p:cNvCxnSpPr>
          <p:nvPr/>
        </p:nvCxnSpPr>
        <p:spPr>
          <a:xfrm flipV="1">
            <a:off x="6150234" y="4453422"/>
            <a:ext cx="0" cy="788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666810" y="5252893"/>
            <a:ext cx="110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Shapeflag</a:t>
            </a:r>
            <a:endParaRPr kumimoji="1"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87336" y="5730602"/>
            <a:ext cx="3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2"/>
                </a:solidFill>
              </a:rPr>
              <a:t>A</a:t>
            </a:r>
            <a:r>
              <a:rPr kumimoji="1" lang="en-US" altLang="zh-TW" baseline="-25000" dirty="0" smtClean="0">
                <a:solidFill>
                  <a:schemeClr val="accent2"/>
                </a:solidFill>
              </a:rPr>
              <a:t>1</a:t>
            </a:r>
            <a:endParaRPr kumimoji="1" lang="zh-TW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38754" y="5242198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3"/>
                </a:solidFill>
              </a:rPr>
              <a:t>P</a:t>
            </a:r>
            <a:r>
              <a:rPr kumimoji="1" lang="en-US" altLang="zh-TW" baseline="-25000" dirty="0" smtClean="0">
                <a:solidFill>
                  <a:schemeClr val="accent3"/>
                </a:solidFill>
              </a:rPr>
              <a:t>1</a:t>
            </a:r>
            <a:endParaRPr kumimoji="1" lang="zh-TW" altLang="en-US" baseline="-25000" dirty="0">
              <a:solidFill>
                <a:schemeClr val="accent3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615667" y="58724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</a:rPr>
              <a:t>Y</a:t>
            </a:r>
            <a:r>
              <a:rPr kumimoji="1" lang="en-US" altLang="zh-TW" baseline="-25000" dirty="0" smtClean="0">
                <a:solidFill>
                  <a:schemeClr val="accent6"/>
                </a:solidFill>
              </a:rPr>
              <a:t>1</a:t>
            </a:r>
            <a:endParaRPr kumimoji="1" lang="zh-TW" altLang="en-US" baseline="-250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916223" y="5247783"/>
            <a:ext cx="4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4"/>
                </a:solidFill>
              </a:rPr>
              <a:t>W</a:t>
            </a:r>
            <a:r>
              <a:rPr kumimoji="1" lang="en-US" altLang="zh-TW" baseline="-25000" dirty="0" smtClean="0">
                <a:solidFill>
                  <a:schemeClr val="accent4"/>
                </a:solidFill>
              </a:rPr>
              <a:t>1</a:t>
            </a:r>
            <a:endParaRPr kumimoji="1" lang="zh-TW" altLang="en-US" baseline="-25000" dirty="0">
              <a:solidFill>
                <a:schemeClr val="accent4"/>
              </a:solidFill>
            </a:endParaRPr>
          </a:p>
        </p:txBody>
      </p:sp>
      <p:cxnSp>
        <p:nvCxnSpPr>
          <p:cNvPr id="46" name="直線箭頭接點 45"/>
          <p:cNvCxnSpPr/>
          <p:nvPr/>
        </p:nvCxnSpPr>
        <p:spPr>
          <a:xfrm flipV="1">
            <a:off x="6471948" y="4469703"/>
            <a:ext cx="0" cy="1260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V="1">
            <a:off x="6816208" y="4469704"/>
            <a:ext cx="0" cy="772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線箭頭接點 47"/>
          <p:cNvCxnSpPr/>
          <p:nvPr/>
        </p:nvCxnSpPr>
        <p:spPr>
          <a:xfrm flipV="1">
            <a:off x="7190679" y="4469703"/>
            <a:ext cx="0" cy="144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直線箭頭接點 48"/>
          <p:cNvCxnSpPr/>
          <p:nvPr/>
        </p:nvCxnSpPr>
        <p:spPr>
          <a:xfrm flipV="1">
            <a:off x="7536733" y="4469702"/>
            <a:ext cx="0" cy="77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260435" y="5730602"/>
            <a:ext cx="39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2"/>
                </a:solidFill>
              </a:rPr>
              <a:t>A</a:t>
            </a:r>
            <a:r>
              <a:rPr kumimoji="1" lang="zh-TW" altLang="zh-TW" baseline="-25000" dirty="0">
                <a:solidFill>
                  <a:schemeClr val="accent2"/>
                </a:solidFill>
              </a:rPr>
              <a:t>2</a:t>
            </a:r>
            <a:endParaRPr kumimoji="1" lang="zh-TW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625253" y="51766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3"/>
                </a:solidFill>
              </a:rPr>
              <a:t>P</a:t>
            </a:r>
            <a:r>
              <a:rPr kumimoji="1" lang="zh-TW" altLang="zh-TW" baseline="-25000" dirty="0">
                <a:solidFill>
                  <a:schemeClr val="accent3"/>
                </a:solidFill>
              </a:rPr>
              <a:t>2</a:t>
            </a:r>
            <a:endParaRPr kumimoji="1" lang="zh-TW" altLang="en-US" baseline="-25000" dirty="0">
              <a:solidFill>
                <a:schemeClr val="accent3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030287" y="58775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</a:rPr>
              <a:t>Y</a:t>
            </a:r>
            <a:r>
              <a:rPr kumimoji="1" lang="zh-TW" altLang="zh-TW" baseline="-25000" dirty="0">
                <a:solidFill>
                  <a:schemeClr val="accent6"/>
                </a:solidFill>
              </a:rPr>
              <a:t>2</a:t>
            </a:r>
            <a:endParaRPr kumimoji="1" lang="zh-TW" altLang="en-US" baseline="-25000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302722" y="52421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4"/>
                </a:solidFill>
              </a:rPr>
              <a:t>W</a:t>
            </a:r>
            <a:r>
              <a:rPr kumimoji="1" lang="zh-TW" altLang="zh-TW" baseline="-25000" dirty="0">
                <a:solidFill>
                  <a:schemeClr val="accent4"/>
                </a:solidFill>
              </a:rPr>
              <a:t>2</a:t>
            </a:r>
            <a:endParaRPr kumimoji="1" lang="zh-TW" altLang="en-US" baseline="-25000" dirty="0">
              <a:solidFill>
                <a:schemeClr val="accent4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37891" y="246856"/>
            <a:ext cx="507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</a:t>
            </a:r>
            <a:r>
              <a:rPr kumimoji="1" lang="en-US" altLang="zh-TW" dirty="0" smtClean="0"/>
              <a:t>ayout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Connectivity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Intrinsic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Channel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Shape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9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Screen Shot 2016-05-31 at 12.4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580"/>
            <a:ext cx="9144000" cy="36739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37891" y="246856"/>
            <a:ext cx="56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</a:t>
            </a:r>
            <a:r>
              <a:rPr kumimoji="1" lang="en-US" altLang="zh-TW" dirty="0" smtClean="0"/>
              <a:t>ayout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Connectivity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Coordinate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Channel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Shape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35120" y="957580"/>
            <a:ext cx="314960" cy="36739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46320" y="957580"/>
            <a:ext cx="426720" cy="36739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93360" y="957580"/>
            <a:ext cx="314960" cy="367392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08320" y="957580"/>
            <a:ext cx="426720" cy="36739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45200" y="957580"/>
            <a:ext cx="314960" cy="367392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60160" y="957580"/>
            <a:ext cx="426720" cy="36739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07200" y="957580"/>
            <a:ext cx="314960" cy="367392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50080" y="957580"/>
            <a:ext cx="396240" cy="367392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22160" y="957580"/>
            <a:ext cx="426720" cy="36739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直線箭頭接點 16"/>
          <p:cNvCxnSpPr>
            <a:endCxn id="7" idx="2"/>
          </p:cNvCxnSpPr>
          <p:nvPr/>
        </p:nvCxnSpPr>
        <p:spPr>
          <a:xfrm flipH="1" flipV="1">
            <a:off x="4292600" y="4631509"/>
            <a:ext cx="5080" cy="87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 flipV="1">
            <a:off x="4668520" y="4651829"/>
            <a:ext cx="5080" cy="57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 flipH="1" flipV="1">
            <a:off x="5085080" y="4651829"/>
            <a:ext cx="5080" cy="87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線箭頭接點 20"/>
          <p:cNvCxnSpPr/>
          <p:nvPr/>
        </p:nvCxnSpPr>
        <p:spPr>
          <a:xfrm flipH="1" flipV="1">
            <a:off x="5816600" y="4651829"/>
            <a:ext cx="5080" cy="87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H="1" flipV="1">
            <a:off x="6573520" y="4651829"/>
            <a:ext cx="5080" cy="87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 flipH="1" flipV="1">
            <a:off x="7360920" y="4651829"/>
            <a:ext cx="5080" cy="87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 flipH="1" flipV="1">
            <a:off x="5461000" y="4631509"/>
            <a:ext cx="5080" cy="57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6202680" y="4631509"/>
            <a:ext cx="5080" cy="57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箭頭接點 26"/>
          <p:cNvCxnSpPr/>
          <p:nvPr/>
        </p:nvCxnSpPr>
        <p:spPr>
          <a:xfrm flipH="1" flipV="1">
            <a:off x="6974840" y="4651829"/>
            <a:ext cx="5080" cy="57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878334" y="553720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err="1" smtClean="0">
                <a:solidFill>
                  <a:schemeClr val="accent1"/>
                </a:solidFill>
              </a:rPr>
              <a:t>S</a:t>
            </a:r>
            <a:r>
              <a:rPr kumimoji="1" lang="en-US" altLang="zh-TW" sz="1200" b="1" dirty="0" err="1" smtClean="0">
                <a:solidFill>
                  <a:schemeClr val="accent1"/>
                </a:solidFill>
              </a:rPr>
              <a:t>hapeFlag</a:t>
            </a:r>
            <a:endParaRPr kumimoji="1"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510735" y="522972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6"/>
                </a:solidFill>
              </a:rPr>
              <a:t>X</a:t>
            </a:r>
            <a:r>
              <a:rPr kumimoji="1" lang="en-US" altLang="zh-TW" sz="1200" b="1" baseline="-25000" dirty="0" smtClean="0">
                <a:solidFill>
                  <a:schemeClr val="accent6"/>
                </a:solidFill>
              </a:rPr>
              <a:t>1</a:t>
            </a:r>
            <a:endParaRPr kumimoji="1" lang="zh-TW" altLang="en-US" sz="1200" b="1" baseline="-2500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03215" y="522972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6"/>
                </a:solidFill>
              </a:rPr>
              <a:t>X</a:t>
            </a:r>
            <a:r>
              <a:rPr kumimoji="1" lang="en-US" altLang="zh-TW" sz="1200" b="1" baseline="-25000" dirty="0" smtClean="0">
                <a:solidFill>
                  <a:schemeClr val="accent6"/>
                </a:solidFill>
              </a:rPr>
              <a:t>2</a:t>
            </a:r>
            <a:endParaRPr kumimoji="1" lang="zh-TW" altLang="en-US" sz="1200" b="1" baseline="-25000" dirty="0">
              <a:solidFill>
                <a:schemeClr val="accent6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034430" y="524362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6"/>
                </a:solidFill>
              </a:rPr>
              <a:t>X</a:t>
            </a:r>
            <a:r>
              <a:rPr kumimoji="1" lang="en-US" altLang="zh-TW" sz="1200" b="1" baseline="-25000" dirty="0" smtClean="0">
                <a:solidFill>
                  <a:schemeClr val="accent6"/>
                </a:solidFill>
              </a:rPr>
              <a:t>3</a:t>
            </a:r>
            <a:endParaRPr kumimoji="1" lang="zh-TW" altLang="en-US" sz="1200" b="1" baseline="-2500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817055" y="526020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6"/>
                </a:solidFill>
              </a:rPr>
              <a:t>X</a:t>
            </a:r>
            <a:r>
              <a:rPr kumimoji="1" lang="en-US" altLang="zh-TW" sz="1200" b="1" baseline="-25000" dirty="0" smtClean="0">
                <a:solidFill>
                  <a:schemeClr val="accent6"/>
                </a:solidFill>
              </a:rPr>
              <a:t>4</a:t>
            </a:r>
            <a:endParaRPr kumimoji="1" lang="zh-TW" altLang="en-US" sz="1200" b="1" baseline="-25000" dirty="0">
              <a:solidFill>
                <a:schemeClr val="accent6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25441" y="5508658"/>
            <a:ext cx="32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3"/>
                </a:solidFill>
              </a:rPr>
              <a:t>Y</a:t>
            </a:r>
            <a:r>
              <a:rPr kumimoji="1" lang="en-US" altLang="zh-TW" sz="1200" b="1" baseline="-25000" dirty="0" smtClean="0">
                <a:solidFill>
                  <a:schemeClr val="accent3"/>
                </a:solidFill>
              </a:rPr>
              <a:t>1</a:t>
            </a:r>
            <a:endParaRPr kumimoji="1" lang="zh-TW" altLang="en-US" sz="1200" b="1" baseline="-250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51881" y="5516139"/>
            <a:ext cx="32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3"/>
                </a:solidFill>
              </a:rPr>
              <a:t>Y</a:t>
            </a:r>
            <a:r>
              <a:rPr kumimoji="1" lang="en-US" altLang="zh-TW" sz="1200" b="1" baseline="-25000" dirty="0" smtClean="0">
                <a:solidFill>
                  <a:schemeClr val="accent3"/>
                </a:solidFill>
              </a:rPr>
              <a:t>2</a:t>
            </a:r>
            <a:endParaRPr kumimoji="1" lang="zh-TW" altLang="en-US" sz="1200" b="1" baseline="-25000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57443" y="5504441"/>
            <a:ext cx="32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3"/>
                </a:solidFill>
              </a:rPr>
              <a:t>Y</a:t>
            </a:r>
            <a:r>
              <a:rPr kumimoji="1" lang="en-US" altLang="zh-TW" sz="1200" b="1" baseline="-25000" dirty="0" smtClean="0">
                <a:solidFill>
                  <a:schemeClr val="accent3"/>
                </a:solidFill>
              </a:rPr>
              <a:t>3</a:t>
            </a:r>
            <a:endParaRPr kumimoji="1" lang="zh-TW" altLang="en-US" sz="1200" b="1" baseline="-25000" dirty="0">
              <a:solidFill>
                <a:schemeClr val="accent3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9443" y="5504175"/>
            <a:ext cx="32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 smtClean="0">
                <a:solidFill>
                  <a:schemeClr val="accent3"/>
                </a:solidFill>
              </a:rPr>
              <a:t>Y</a:t>
            </a:r>
            <a:r>
              <a:rPr kumimoji="1" lang="en-US" altLang="zh-TW" sz="1200" b="1" baseline="-25000" dirty="0" smtClean="0">
                <a:solidFill>
                  <a:schemeClr val="accent3"/>
                </a:solidFill>
              </a:rPr>
              <a:t>4</a:t>
            </a:r>
            <a:endParaRPr kumimoji="1" lang="zh-TW" altLang="en-US" sz="1200" b="1" baseline="-25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71</Words>
  <Application>Microsoft Macintosh PowerPoint</Application>
  <PresentationFormat>如螢幕大小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 Wei Yu</dc:creator>
  <cp:lastModifiedBy>Cheng Wei Yu</cp:lastModifiedBy>
  <cp:revision>8</cp:revision>
  <dcterms:created xsi:type="dcterms:W3CDTF">2016-04-27T02:26:59Z</dcterms:created>
  <dcterms:modified xsi:type="dcterms:W3CDTF">2016-05-31T20:23:34Z</dcterms:modified>
</cp:coreProperties>
</file>