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0" r:id="rId1"/>
  </p:sldMasterIdLst>
  <p:notesMasterIdLst>
    <p:notesMasterId r:id="rId39"/>
  </p:notesMasterIdLst>
  <p:sldIdLst>
    <p:sldId id="256" r:id="rId2"/>
    <p:sldId id="257" r:id="rId3"/>
    <p:sldId id="265" r:id="rId4"/>
    <p:sldId id="297" r:id="rId5"/>
    <p:sldId id="286" r:id="rId6"/>
    <p:sldId id="267" r:id="rId7"/>
    <p:sldId id="288" r:id="rId8"/>
    <p:sldId id="261" r:id="rId9"/>
    <p:sldId id="290" r:id="rId10"/>
    <p:sldId id="319" r:id="rId11"/>
    <p:sldId id="293" r:id="rId12"/>
    <p:sldId id="296" r:id="rId13"/>
    <p:sldId id="299" r:id="rId14"/>
    <p:sldId id="301" r:id="rId15"/>
    <p:sldId id="302" r:id="rId16"/>
    <p:sldId id="304" r:id="rId17"/>
    <p:sldId id="309" r:id="rId18"/>
    <p:sldId id="303" r:id="rId19"/>
    <p:sldId id="305" r:id="rId20"/>
    <p:sldId id="266" r:id="rId21"/>
    <p:sldId id="306" r:id="rId22"/>
    <p:sldId id="298" r:id="rId23"/>
    <p:sldId id="320" r:id="rId24"/>
    <p:sldId id="310" r:id="rId25"/>
    <p:sldId id="307" r:id="rId26"/>
    <p:sldId id="312" r:id="rId27"/>
    <p:sldId id="313" r:id="rId28"/>
    <p:sldId id="314" r:id="rId29"/>
    <p:sldId id="316" r:id="rId30"/>
    <p:sldId id="317" r:id="rId31"/>
    <p:sldId id="276" r:id="rId32"/>
    <p:sldId id="318" r:id="rId33"/>
    <p:sldId id="315" r:id="rId34"/>
    <p:sldId id="289" r:id="rId35"/>
    <p:sldId id="269" r:id="rId36"/>
    <p:sldId id="270" r:id="rId37"/>
    <p:sldId id="28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p:restoredTop sz="77551"/>
  </p:normalViewPr>
  <p:slideViewPr>
    <p:cSldViewPr snapToGrid="0">
      <p:cViewPr varScale="1">
        <p:scale>
          <a:sx n="84" d="100"/>
          <a:sy n="84" d="100"/>
        </p:scale>
        <p:origin x="228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D0CAA7-C15C-EA45-B776-0C3D39B8DCA2}"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D7C7A7ED-9C1A-9548-897A-CE64F4CF7246}">
      <dgm:prSet phldrT="[Text]"/>
      <dgm:spPr/>
      <dgm:t>
        <a:bodyPr/>
        <a:lstStyle/>
        <a:p>
          <a:r>
            <a:rPr lang="en-US" dirty="0"/>
            <a:t>Tools</a:t>
          </a:r>
        </a:p>
      </dgm:t>
    </dgm:pt>
    <dgm:pt modelId="{FE13A44F-23EE-7D4F-81FF-0217BF8F3713}" type="parTrans" cxnId="{BEE5562F-BE84-ED48-869C-1C2AB3413CCB}">
      <dgm:prSet/>
      <dgm:spPr/>
      <dgm:t>
        <a:bodyPr/>
        <a:lstStyle/>
        <a:p>
          <a:endParaRPr lang="en-US"/>
        </a:p>
      </dgm:t>
    </dgm:pt>
    <dgm:pt modelId="{B2D6E641-1669-D843-9A03-C738375E57A0}" type="sibTrans" cxnId="{BEE5562F-BE84-ED48-869C-1C2AB3413CCB}">
      <dgm:prSet/>
      <dgm:spPr/>
      <dgm:t>
        <a:bodyPr/>
        <a:lstStyle/>
        <a:p>
          <a:endParaRPr lang="en-US"/>
        </a:p>
      </dgm:t>
    </dgm:pt>
    <dgm:pt modelId="{992874C6-9A18-9B49-B257-06C26544E3D2}">
      <dgm:prSet phldrT="[Text]"/>
      <dgm:spPr/>
      <dgm:t>
        <a:bodyPr/>
        <a:lstStyle/>
        <a:p>
          <a:r>
            <a:rPr lang="en-US" dirty="0"/>
            <a:t>List</a:t>
          </a:r>
        </a:p>
      </dgm:t>
    </dgm:pt>
    <dgm:pt modelId="{24C6576B-E4A4-A64B-90E9-0B93D0576635}" type="parTrans" cxnId="{80BF007A-FD86-6A44-B93A-2E6D4B281961}">
      <dgm:prSet/>
      <dgm:spPr/>
      <dgm:t>
        <a:bodyPr/>
        <a:lstStyle/>
        <a:p>
          <a:endParaRPr lang="en-US"/>
        </a:p>
      </dgm:t>
    </dgm:pt>
    <dgm:pt modelId="{3A42BBDF-D8FE-104A-BA99-456B06111F8A}" type="sibTrans" cxnId="{80BF007A-FD86-6A44-B93A-2E6D4B281961}">
      <dgm:prSet/>
      <dgm:spPr/>
      <dgm:t>
        <a:bodyPr/>
        <a:lstStyle/>
        <a:p>
          <a:endParaRPr lang="en-US"/>
        </a:p>
      </dgm:t>
    </dgm:pt>
    <dgm:pt modelId="{BA1364F0-D640-BF46-850D-C9D4661AA4CF}">
      <dgm:prSet phldrT="[Text]"/>
      <dgm:spPr/>
      <dgm:t>
        <a:bodyPr/>
        <a:lstStyle/>
        <a:p>
          <a:r>
            <a:rPr lang="en-US" dirty="0"/>
            <a:t>List</a:t>
          </a:r>
        </a:p>
      </dgm:t>
    </dgm:pt>
    <dgm:pt modelId="{53521306-6DC4-6B44-B395-D37213629118}" type="parTrans" cxnId="{9A5BED3E-E721-F14F-AA7D-1C9E7A0B269D}">
      <dgm:prSet/>
      <dgm:spPr/>
      <dgm:t>
        <a:bodyPr/>
        <a:lstStyle/>
        <a:p>
          <a:endParaRPr lang="en-US"/>
        </a:p>
      </dgm:t>
    </dgm:pt>
    <dgm:pt modelId="{B168CFDF-D940-914D-A9FE-6271C76B4C46}" type="sibTrans" cxnId="{9A5BED3E-E721-F14F-AA7D-1C9E7A0B269D}">
      <dgm:prSet/>
      <dgm:spPr/>
      <dgm:t>
        <a:bodyPr/>
        <a:lstStyle/>
        <a:p>
          <a:endParaRPr lang="en-US"/>
        </a:p>
      </dgm:t>
    </dgm:pt>
    <dgm:pt modelId="{3D412AFF-BB17-2642-BFC4-D9650CAEBAB4}">
      <dgm:prSet phldrT="[Text]"/>
      <dgm:spPr/>
      <dgm:t>
        <a:bodyPr/>
        <a:lstStyle/>
        <a:p>
          <a:r>
            <a:rPr lang="en-US" dirty="0"/>
            <a:t>Prompts</a:t>
          </a:r>
        </a:p>
      </dgm:t>
    </dgm:pt>
    <dgm:pt modelId="{9034123C-CF8D-7B4D-8AB9-8FCC627C40E6}" type="parTrans" cxnId="{6EAB7015-2B59-2246-A929-3A7AD6A9E992}">
      <dgm:prSet/>
      <dgm:spPr/>
      <dgm:t>
        <a:bodyPr/>
        <a:lstStyle/>
        <a:p>
          <a:endParaRPr lang="en-US"/>
        </a:p>
      </dgm:t>
    </dgm:pt>
    <dgm:pt modelId="{306B3D56-B931-7849-B0E6-7A61FEDB426E}" type="sibTrans" cxnId="{6EAB7015-2B59-2246-A929-3A7AD6A9E992}">
      <dgm:prSet/>
      <dgm:spPr/>
      <dgm:t>
        <a:bodyPr/>
        <a:lstStyle/>
        <a:p>
          <a:endParaRPr lang="en-US"/>
        </a:p>
      </dgm:t>
    </dgm:pt>
    <dgm:pt modelId="{05D5DE4E-A4AE-7B41-B6A6-50125EA8A9BC}">
      <dgm:prSet phldrT="[Text]"/>
      <dgm:spPr/>
      <dgm:t>
        <a:bodyPr/>
        <a:lstStyle/>
        <a:p>
          <a:r>
            <a:rPr lang="en-US" dirty="0"/>
            <a:t>Call</a:t>
          </a:r>
        </a:p>
      </dgm:t>
    </dgm:pt>
    <dgm:pt modelId="{B08E5D35-F20B-0E49-B97D-CE12C4D16484}" type="parTrans" cxnId="{BC615998-80E5-3742-90AF-705F23A0180C}">
      <dgm:prSet/>
      <dgm:spPr/>
      <dgm:t>
        <a:bodyPr/>
        <a:lstStyle/>
        <a:p>
          <a:endParaRPr lang="en-US"/>
        </a:p>
      </dgm:t>
    </dgm:pt>
    <dgm:pt modelId="{54BA9404-2B96-5B4D-99BC-AA96A96E88D4}" type="sibTrans" cxnId="{BC615998-80E5-3742-90AF-705F23A0180C}">
      <dgm:prSet/>
      <dgm:spPr/>
      <dgm:t>
        <a:bodyPr/>
        <a:lstStyle/>
        <a:p>
          <a:endParaRPr lang="en-US"/>
        </a:p>
      </dgm:t>
    </dgm:pt>
    <dgm:pt modelId="{E43F9469-1EEA-954D-B0A4-059783EA8C55}">
      <dgm:prSet phldrT="[Text]"/>
      <dgm:spPr/>
      <dgm:t>
        <a:bodyPr/>
        <a:lstStyle/>
        <a:p>
          <a:r>
            <a:rPr lang="en-US" dirty="0"/>
            <a:t>Resources</a:t>
          </a:r>
        </a:p>
      </dgm:t>
    </dgm:pt>
    <dgm:pt modelId="{9BE54CD9-FB65-524F-8C9D-11ADE653FEA4}" type="parTrans" cxnId="{771B21FD-31C0-4949-8BA2-CCAFDF20A197}">
      <dgm:prSet/>
      <dgm:spPr/>
      <dgm:t>
        <a:bodyPr/>
        <a:lstStyle/>
        <a:p>
          <a:endParaRPr lang="en-US"/>
        </a:p>
      </dgm:t>
    </dgm:pt>
    <dgm:pt modelId="{BE40D9C4-DB7C-B946-96F8-0AC9B7275061}" type="sibTrans" cxnId="{771B21FD-31C0-4949-8BA2-CCAFDF20A197}">
      <dgm:prSet/>
      <dgm:spPr/>
      <dgm:t>
        <a:bodyPr/>
        <a:lstStyle/>
        <a:p>
          <a:endParaRPr lang="en-US"/>
        </a:p>
      </dgm:t>
    </dgm:pt>
    <dgm:pt modelId="{8C2896AB-B825-D842-AB6F-F2801661461C}">
      <dgm:prSet phldrT="[Text]"/>
      <dgm:spPr/>
      <dgm:t>
        <a:bodyPr/>
        <a:lstStyle/>
        <a:p>
          <a:r>
            <a:rPr lang="en-US" dirty="0"/>
            <a:t>Read</a:t>
          </a:r>
        </a:p>
      </dgm:t>
    </dgm:pt>
    <dgm:pt modelId="{E635F118-8CD7-9A4D-8C3D-D827199770FC}" type="parTrans" cxnId="{BAE43CFF-DACA-6D44-8AB3-B30694F15E55}">
      <dgm:prSet/>
      <dgm:spPr/>
      <dgm:t>
        <a:bodyPr/>
        <a:lstStyle/>
        <a:p>
          <a:endParaRPr lang="en-US"/>
        </a:p>
      </dgm:t>
    </dgm:pt>
    <dgm:pt modelId="{D94DED62-BF3F-DA4B-BBA6-4EC0BB7FA236}" type="sibTrans" cxnId="{BAE43CFF-DACA-6D44-8AB3-B30694F15E55}">
      <dgm:prSet/>
      <dgm:spPr/>
      <dgm:t>
        <a:bodyPr/>
        <a:lstStyle/>
        <a:p>
          <a:endParaRPr lang="en-US"/>
        </a:p>
      </dgm:t>
    </dgm:pt>
    <dgm:pt modelId="{22C1C733-2D0D-114C-AB63-EA97EF989F09}">
      <dgm:prSet phldrT="[Text]"/>
      <dgm:spPr/>
      <dgm:t>
        <a:bodyPr/>
        <a:lstStyle/>
        <a:p>
          <a:r>
            <a:rPr lang="en-US" dirty="0"/>
            <a:t>Subscribe</a:t>
          </a:r>
        </a:p>
      </dgm:t>
    </dgm:pt>
    <dgm:pt modelId="{214CBF88-B7E9-7646-BE80-13BDD9319BEF}" type="parTrans" cxnId="{D65C10B2-3947-424E-8E84-6412628FF0E1}">
      <dgm:prSet/>
      <dgm:spPr/>
      <dgm:t>
        <a:bodyPr/>
        <a:lstStyle/>
        <a:p>
          <a:endParaRPr lang="en-US"/>
        </a:p>
      </dgm:t>
    </dgm:pt>
    <dgm:pt modelId="{83A19629-6912-2741-92E8-FE62BC42CCD1}" type="sibTrans" cxnId="{D65C10B2-3947-424E-8E84-6412628FF0E1}">
      <dgm:prSet/>
      <dgm:spPr/>
      <dgm:t>
        <a:bodyPr/>
        <a:lstStyle/>
        <a:p>
          <a:endParaRPr lang="en-US"/>
        </a:p>
      </dgm:t>
    </dgm:pt>
    <dgm:pt modelId="{F30B7A99-4038-B047-B7CF-BB6EA6A61EC0}">
      <dgm:prSet phldrT="[Text]"/>
      <dgm:spPr/>
      <dgm:t>
        <a:bodyPr/>
        <a:lstStyle/>
        <a:p>
          <a:r>
            <a:rPr lang="en-US" dirty="0"/>
            <a:t>List</a:t>
          </a:r>
        </a:p>
      </dgm:t>
    </dgm:pt>
    <dgm:pt modelId="{3720FFC0-0278-944D-BAFB-F94125443712}" type="parTrans" cxnId="{A628BFFA-7124-BE48-9F9A-A71C58520B2D}">
      <dgm:prSet/>
      <dgm:spPr/>
      <dgm:t>
        <a:bodyPr/>
        <a:lstStyle/>
        <a:p>
          <a:endParaRPr lang="en-US"/>
        </a:p>
      </dgm:t>
    </dgm:pt>
    <dgm:pt modelId="{A1B1FAD3-A59D-FA46-AFF7-9C9518625024}" type="sibTrans" cxnId="{A628BFFA-7124-BE48-9F9A-A71C58520B2D}">
      <dgm:prSet/>
      <dgm:spPr/>
      <dgm:t>
        <a:bodyPr/>
        <a:lstStyle/>
        <a:p>
          <a:endParaRPr lang="en-US"/>
        </a:p>
      </dgm:t>
    </dgm:pt>
    <dgm:pt modelId="{A72D87C0-6CD0-504C-BCC3-1F1FAF0FA798}">
      <dgm:prSet phldrT="[Text]"/>
      <dgm:spPr/>
      <dgm:t>
        <a:bodyPr/>
        <a:lstStyle/>
        <a:p>
          <a:r>
            <a:rPr lang="en-US" dirty="0"/>
            <a:t>Get</a:t>
          </a:r>
        </a:p>
      </dgm:t>
    </dgm:pt>
    <dgm:pt modelId="{6AB18CF7-A19C-5945-842A-8927F6EC41D1}" type="parTrans" cxnId="{7ADE3141-03A7-E14F-B5D7-F797525F8DEF}">
      <dgm:prSet/>
      <dgm:spPr/>
      <dgm:t>
        <a:bodyPr/>
        <a:lstStyle/>
        <a:p>
          <a:endParaRPr lang="en-US"/>
        </a:p>
      </dgm:t>
    </dgm:pt>
    <dgm:pt modelId="{DDC527BE-5F7C-EA4C-B827-7D72E4FFDFE7}" type="sibTrans" cxnId="{7ADE3141-03A7-E14F-B5D7-F797525F8DEF}">
      <dgm:prSet/>
      <dgm:spPr/>
      <dgm:t>
        <a:bodyPr/>
        <a:lstStyle/>
        <a:p>
          <a:endParaRPr lang="en-US"/>
        </a:p>
      </dgm:t>
    </dgm:pt>
    <dgm:pt modelId="{1D5899C1-07F4-5E45-8931-95AA93D89090}">
      <dgm:prSet phldrT="[Text]"/>
      <dgm:spPr/>
      <dgm:t>
        <a:bodyPr/>
        <a:lstStyle/>
        <a:p>
          <a:r>
            <a:rPr lang="en-US" dirty="0"/>
            <a:t>List / Template</a:t>
          </a:r>
        </a:p>
      </dgm:t>
    </dgm:pt>
    <dgm:pt modelId="{5DCC84D9-4CC3-9B43-AF27-697E8CC02EE4}" type="parTrans" cxnId="{46824AE5-C05C-1F46-A486-5BBA80F2B768}">
      <dgm:prSet/>
      <dgm:spPr/>
    </dgm:pt>
    <dgm:pt modelId="{53431B95-DC86-1245-8496-887495CB6655}" type="sibTrans" cxnId="{46824AE5-C05C-1F46-A486-5BBA80F2B768}">
      <dgm:prSet/>
      <dgm:spPr/>
    </dgm:pt>
    <dgm:pt modelId="{659F717C-78B7-1440-A16A-C88183736E6C}" type="pres">
      <dgm:prSet presAssocID="{00D0CAA7-C15C-EA45-B776-0C3D39B8DCA2}" presName="diagram" presStyleCnt="0">
        <dgm:presLayoutVars>
          <dgm:chPref val="1"/>
          <dgm:dir/>
          <dgm:animOne val="branch"/>
          <dgm:animLvl val="lvl"/>
          <dgm:resizeHandles/>
        </dgm:presLayoutVars>
      </dgm:prSet>
      <dgm:spPr/>
    </dgm:pt>
    <dgm:pt modelId="{48B21DCE-8644-2A47-B93A-61FB69C743C1}" type="pres">
      <dgm:prSet presAssocID="{D7C7A7ED-9C1A-9548-897A-CE64F4CF7246}" presName="root" presStyleCnt="0"/>
      <dgm:spPr/>
    </dgm:pt>
    <dgm:pt modelId="{55481BC8-D6B2-7042-8C54-BA984796CF14}" type="pres">
      <dgm:prSet presAssocID="{D7C7A7ED-9C1A-9548-897A-CE64F4CF7246}" presName="rootComposite" presStyleCnt="0"/>
      <dgm:spPr/>
    </dgm:pt>
    <dgm:pt modelId="{1B96F9DA-97E0-F74D-A268-AEB159C69F34}" type="pres">
      <dgm:prSet presAssocID="{D7C7A7ED-9C1A-9548-897A-CE64F4CF7246}" presName="rootText" presStyleLbl="node1" presStyleIdx="0" presStyleCnt="3"/>
      <dgm:spPr/>
    </dgm:pt>
    <dgm:pt modelId="{58A72401-126B-7C46-B42F-686E3AACE84D}" type="pres">
      <dgm:prSet presAssocID="{D7C7A7ED-9C1A-9548-897A-CE64F4CF7246}" presName="rootConnector" presStyleLbl="node1" presStyleIdx="0" presStyleCnt="3"/>
      <dgm:spPr/>
    </dgm:pt>
    <dgm:pt modelId="{099C50C1-B14B-D548-8241-5850672D516C}" type="pres">
      <dgm:prSet presAssocID="{D7C7A7ED-9C1A-9548-897A-CE64F4CF7246}" presName="childShape" presStyleCnt="0"/>
      <dgm:spPr/>
    </dgm:pt>
    <dgm:pt modelId="{E5906600-1359-1749-91B9-E8254132FC7C}" type="pres">
      <dgm:prSet presAssocID="{24C6576B-E4A4-A64B-90E9-0B93D0576635}" presName="Name13" presStyleLbl="parChTrans1D2" presStyleIdx="0" presStyleCnt="8"/>
      <dgm:spPr/>
    </dgm:pt>
    <dgm:pt modelId="{9B85FF3B-4646-C64B-B7EC-690C67AF451A}" type="pres">
      <dgm:prSet presAssocID="{992874C6-9A18-9B49-B257-06C26544E3D2}" presName="childText" presStyleLbl="bgAcc1" presStyleIdx="0" presStyleCnt="8">
        <dgm:presLayoutVars>
          <dgm:bulletEnabled val="1"/>
        </dgm:presLayoutVars>
      </dgm:prSet>
      <dgm:spPr/>
    </dgm:pt>
    <dgm:pt modelId="{95D2BE01-6293-E542-A915-7B42FA361426}" type="pres">
      <dgm:prSet presAssocID="{B08E5D35-F20B-0E49-B97D-CE12C4D16484}" presName="Name13" presStyleLbl="parChTrans1D2" presStyleIdx="1" presStyleCnt="8"/>
      <dgm:spPr/>
    </dgm:pt>
    <dgm:pt modelId="{E317532D-00EF-D244-82FF-162B5ACBFB6A}" type="pres">
      <dgm:prSet presAssocID="{05D5DE4E-A4AE-7B41-B6A6-50125EA8A9BC}" presName="childText" presStyleLbl="bgAcc1" presStyleIdx="1" presStyleCnt="8">
        <dgm:presLayoutVars>
          <dgm:bulletEnabled val="1"/>
        </dgm:presLayoutVars>
      </dgm:prSet>
      <dgm:spPr/>
    </dgm:pt>
    <dgm:pt modelId="{D3F4F998-EEAE-C344-932A-A0DBB683CA37}" type="pres">
      <dgm:prSet presAssocID="{E43F9469-1EEA-954D-B0A4-059783EA8C55}" presName="root" presStyleCnt="0"/>
      <dgm:spPr/>
    </dgm:pt>
    <dgm:pt modelId="{4989212E-B1FB-A947-BDBD-93F42803DF80}" type="pres">
      <dgm:prSet presAssocID="{E43F9469-1EEA-954D-B0A4-059783EA8C55}" presName="rootComposite" presStyleCnt="0"/>
      <dgm:spPr/>
    </dgm:pt>
    <dgm:pt modelId="{59279ECF-9AAB-5A46-BA23-2E6A404C1BB4}" type="pres">
      <dgm:prSet presAssocID="{E43F9469-1EEA-954D-B0A4-059783EA8C55}" presName="rootText" presStyleLbl="node1" presStyleIdx="1" presStyleCnt="3"/>
      <dgm:spPr/>
    </dgm:pt>
    <dgm:pt modelId="{A76E0B0F-6E20-EC4F-9DE4-5A886B757D54}" type="pres">
      <dgm:prSet presAssocID="{E43F9469-1EEA-954D-B0A4-059783EA8C55}" presName="rootConnector" presStyleLbl="node1" presStyleIdx="1" presStyleCnt="3"/>
      <dgm:spPr/>
    </dgm:pt>
    <dgm:pt modelId="{84ABB6D6-4E2A-2446-949F-C5BCB33BF779}" type="pres">
      <dgm:prSet presAssocID="{E43F9469-1EEA-954D-B0A4-059783EA8C55}" presName="childShape" presStyleCnt="0"/>
      <dgm:spPr/>
    </dgm:pt>
    <dgm:pt modelId="{2C9BABBF-1C0A-1B4D-9634-DB9A3E2F97CD}" type="pres">
      <dgm:prSet presAssocID="{53521306-6DC4-6B44-B395-D37213629118}" presName="Name13" presStyleLbl="parChTrans1D2" presStyleIdx="2" presStyleCnt="8"/>
      <dgm:spPr/>
    </dgm:pt>
    <dgm:pt modelId="{6F717123-AC99-4142-8F8E-DD3963DA63FC}" type="pres">
      <dgm:prSet presAssocID="{BA1364F0-D640-BF46-850D-C9D4661AA4CF}" presName="childText" presStyleLbl="bgAcc1" presStyleIdx="2" presStyleCnt="8">
        <dgm:presLayoutVars>
          <dgm:bulletEnabled val="1"/>
        </dgm:presLayoutVars>
      </dgm:prSet>
      <dgm:spPr/>
    </dgm:pt>
    <dgm:pt modelId="{7E10DA29-5BDD-1248-BE98-7678CE34AB2B}" type="pres">
      <dgm:prSet presAssocID="{5DCC84D9-4CC3-9B43-AF27-697E8CC02EE4}" presName="Name13" presStyleLbl="parChTrans1D2" presStyleIdx="3" presStyleCnt="8"/>
      <dgm:spPr/>
    </dgm:pt>
    <dgm:pt modelId="{60DE339E-6A1C-6E46-AA53-42D5A601260B}" type="pres">
      <dgm:prSet presAssocID="{1D5899C1-07F4-5E45-8931-95AA93D89090}" presName="childText" presStyleLbl="bgAcc1" presStyleIdx="3" presStyleCnt="8">
        <dgm:presLayoutVars>
          <dgm:bulletEnabled val="1"/>
        </dgm:presLayoutVars>
      </dgm:prSet>
      <dgm:spPr/>
    </dgm:pt>
    <dgm:pt modelId="{16328719-3511-D249-8C59-01BCFA7132F8}" type="pres">
      <dgm:prSet presAssocID="{E635F118-8CD7-9A4D-8C3D-D827199770FC}" presName="Name13" presStyleLbl="parChTrans1D2" presStyleIdx="4" presStyleCnt="8"/>
      <dgm:spPr/>
    </dgm:pt>
    <dgm:pt modelId="{464F0658-DC51-374C-AC90-A05795240912}" type="pres">
      <dgm:prSet presAssocID="{8C2896AB-B825-D842-AB6F-F2801661461C}" presName="childText" presStyleLbl="bgAcc1" presStyleIdx="4" presStyleCnt="8">
        <dgm:presLayoutVars>
          <dgm:bulletEnabled val="1"/>
        </dgm:presLayoutVars>
      </dgm:prSet>
      <dgm:spPr/>
    </dgm:pt>
    <dgm:pt modelId="{FA8BBE14-F188-D041-9FE0-EE8A6728071B}" type="pres">
      <dgm:prSet presAssocID="{214CBF88-B7E9-7646-BE80-13BDD9319BEF}" presName="Name13" presStyleLbl="parChTrans1D2" presStyleIdx="5" presStyleCnt="8"/>
      <dgm:spPr/>
    </dgm:pt>
    <dgm:pt modelId="{364008AA-1EBA-6440-90A0-BCA87C78D0B9}" type="pres">
      <dgm:prSet presAssocID="{22C1C733-2D0D-114C-AB63-EA97EF989F09}" presName="childText" presStyleLbl="bgAcc1" presStyleIdx="5" presStyleCnt="8">
        <dgm:presLayoutVars>
          <dgm:bulletEnabled val="1"/>
        </dgm:presLayoutVars>
      </dgm:prSet>
      <dgm:spPr/>
    </dgm:pt>
    <dgm:pt modelId="{82A90D7A-71E2-AB46-A987-EF497ED90665}" type="pres">
      <dgm:prSet presAssocID="{3D412AFF-BB17-2642-BFC4-D9650CAEBAB4}" presName="root" presStyleCnt="0"/>
      <dgm:spPr/>
    </dgm:pt>
    <dgm:pt modelId="{D1A06622-6B60-6F4A-922B-87100B5215AA}" type="pres">
      <dgm:prSet presAssocID="{3D412AFF-BB17-2642-BFC4-D9650CAEBAB4}" presName="rootComposite" presStyleCnt="0"/>
      <dgm:spPr/>
    </dgm:pt>
    <dgm:pt modelId="{4EF6F582-D492-F44F-840C-A5456B1D95B7}" type="pres">
      <dgm:prSet presAssocID="{3D412AFF-BB17-2642-BFC4-D9650CAEBAB4}" presName="rootText" presStyleLbl="node1" presStyleIdx="2" presStyleCnt="3"/>
      <dgm:spPr/>
    </dgm:pt>
    <dgm:pt modelId="{529D8749-FD13-AD4C-ADF0-C7BC44A1B448}" type="pres">
      <dgm:prSet presAssocID="{3D412AFF-BB17-2642-BFC4-D9650CAEBAB4}" presName="rootConnector" presStyleLbl="node1" presStyleIdx="2" presStyleCnt="3"/>
      <dgm:spPr/>
    </dgm:pt>
    <dgm:pt modelId="{165A78DF-15D8-6444-906B-02B32872F2DD}" type="pres">
      <dgm:prSet presAssocID="{3D412AFF-BB17-2642-BFC4-D9650CAEBAB4}" presName="childShape" presStyleCnt="0"/>
      <dgm:spPr/>
    </dgm:pt>
    <dgm:pt modelId="{F10B98C5-7B4B-DB4F-AD60-47653FC3CF92}" type="pres">
      <dgm:prSet presAssocID="{3720FFC0-0278-944D-BAFB-F94125443712}" presName="Name13" presStyleLbl="parChTrans1D2" presStyleIdx="6" presStyleCnt="8"/>
      <dgm:spPr/>
    </dgm:pt>
    <dgm:pt modelId="{CD32636D-2DA2-0848-839B-1FA5E2512BDF}" type="pres">
      <dgm:prSet presAssocID="{F30B7A99-4038-B047-B7CF-BB6EA6A61EC0}" presName="childText" presStyleLbl="bgAcc1" presStyleIdx="6" presStyleCnt="8">
        <dgm:presLayoutVars>
          <dgm:bulletEnabled val="1"/>
        </dgm:presLayoutVars>
      </dgm:prSet>
      <dgm:spPr/>
    </dgm:pt>
    <dgm:pt modelId="{B080529B-12E3-C842-BC9D-476C3FBC9647}" type="pres">
      <dgm:prSet presAssocID="{6AB18CF7-A19C-5945-842A-8927F6EC41D1}" presName="Name13" presStyleLbl="parChTrans1D2" presStyleIdx="7" presStyleCnt="8"/>
      <dgm:spPr/>
    </dgm:pt>
    <dgm:pt modelId="{EF615F7D-3C85-5449-B284-96269EE395C4}" type="pres">
      <dgm:prSet presAssocID="{A72D87C0-6CD0-504C-BCC3-1F1FAF0FA798}" presName="childText" presStyleLbl="bgAcc1" presStyleIdx="7" presStyleCnt="8">
        <dgm:presLayoutVars>
          <dgm:bulletEnabled val="1"/>
        </dgm:presLayoutVars>
      </dgm:prSet>
      <dgm:spPr/>
    </dgm:pt>
  </dgm:ptLst>
  <dgm:cxnLst>
    <dgm:cxn modelId="{6C2C4901-595F-0146-8FAA-B64371E15254}" type="presOf" srcId="{E43F9469-1EEA-954D-B0A4-059783EA8C55}" destId="{A76E0B0F-6E20-EC4F-9DE4-5A886B757D54}" srcOrd="1" destOrd="0" presId="urn:microsoft.com/office/officeart/2005/8/layout/hierarchy3"/>
    <dgm:cxn modelId="{E293E401-3D44-064F-8ACF-799252DD9642}" type="presOf" srcId="{3D412AFF-BB17-2642-BFC4-D9650CAEBAB4}" destId="{529D8749-FD13-AD4C-ADF0-C7BC44A1B448}" srcOrd="1" destOrd="0" presId="urn:microsoft.com/office/officeart/2005/8/layout/hierarchy3"/>
    <dgm:cxn modelId="{95D32305-809B-624B-B765-FE3241EC4E42}" type="presOf" srcId="{1D5899C1-07F4-5E45-8931-95AA93D89090}" destId="{60DE339E-6A1C-6E46-AA53-42D5A601260B}" srcOrd="0" destOrd="0" presId="urn:microsoft.com/office/officeart/2005/8/layout/hierarchy3"/>
    <dgm:cxn modelId="{6EAB7015-2B59-2246-A929-3A7AD6A9E992}" srcId="{00D0CAA7-C15C-EA45-B776-0C3D39B8DCA2}" destId="{3D412AFF-BB17-2642-BFC4-D9650CAEBAB4}" srcOrd="2" destOrd="0" parTransId="{9034123C-CF8D-7B4D-8AB9-8FCC627C40E6}" sibTransId="{306B3D56-B931-7849-B0E6-7A61FEDB426E}"/>
    <dgm:cxn modelId="{C6570C2A-41DB-CF47-A80A-D5ACCFAA8B5B}" type="presOf" srcId="{BA1364F0-D640-BF46-850D-C9D4661AA4CF}" destId="{6F717123-AC99-4142-8F8E-DD3963DA63FC}" srcOrd="0" destOrd="0" presId="urn:microsoft.com/office/officeart/2005/8/layout/hierarchy3"/>
    <dgm:cxn modelId="{7FE8CE2C-5ABB-5A43-ABA7-5910BA68B0EC}" type="presOf" srcId="{992874C6-9A18-9B49-B257-06C26544E3D2}" destId="{9B85FF3B-4646-C64B-B7EC-690C67AF451A}" srcOrd="0" destOrd="0" presId="urn:microsoft.com/office/officeart/2005/8/layout/hierarchy3"/>
    <dgm:cxn modelId="{BEE5562F-BE84-ED48-869C-1C2AB3413CCB}" srcId="{00D0CAA7-C15C-EA45-B776-0C3D39B8DCA2}" destId="{D7C7A7ED-9C1A-9548-897A-CE64F4CF7246}" srcOrd="0" destOrd="0" parTransId="{FE13A44F-23EE-7D4F-81FF-0217BF8F3713}" sibTransId="{B2D6E641-1669-D843-9A03-C738375E57A0}"/>
    <dgm:cxn modelId="{B7D5883C-E8BF-A146-B737-99A2BA8F37A8}" type="presOf" srcId="{8C2896AB-B825-D842-AB6F-F2801661461C}" destId="{464F0658-DC51-374C-AC90-A05795240912}" srcOrd="0" destOrd="0" presId="urn:microsoft.com/office/officeart/2005/8/layout/hierarchy3"/>
    <dgm:cxn modelId="{9A5BED3E-E721-F14F-AA7D-1C9E7A0B269D}" srcId="{E43F9469-1EEA-954D-B0A4-059783EA8C55}" destId="{BA1364F0-D640-BF46-850D-C9D4661AA4CF}" srcOrd="0" destOrd="0" parTransId="{53521306-6DC4-6B44-B395-D37213629118}" sibTransId="{B168CFDF-D940-914D-A9FE-6271C76B4C46}"/>
    <dgm:cxn modelId="{7ADE3141-03A7-E14F-B5D7-F797525F8DEF}" srcId="{3D412AFF-BB17-2642-BFC4-D9650CAEBAB4}" destId="{A72D87C0-6CD0-504C-BCC3-1F1FAF0FA798}" srcOrd="1" destOrd="0" parTransId="{6AB18CF7-A19C-5945-842A-8927F6EC41D1}" sibTransId="{DDC527BE-5F7C-EA4C-B827-7D72E4FFDFE7}"/>
    <dgm:cxn modelId="{A62AE84D-EB3A-D84E-B6E7-0B9DF0816BC2}" type="presOf" srcId="{D7C7A7ED-9C1A-9548-897A-CE64F4CF7246}" destId="{1B96F9DA-97E0-F74D-A268-AEB159C69F34}" srcOrd="0" destOrd="0" presId="urn:microsoft.com/office/officeart/2005/8/layout/hierarchy3"/>
    <dgm:cxn modelId="{BA8DB360-7F52-8A43-9959-5DFB11B6A245}" type="presOf" srcId="{6AB18CF7-A19C-5945-842A-8927F6EC41D1}" destId="{B080529B-12E3-C842-BC9D-476C3FBC9647}" srcOrd="0" destOrd="0" presId="urn:microsoft.com/office/officeart/2005/8/layout/hierarchy3"/>
    <dgm:cxn modelId="{C45DEA74-8889-654C-804E-356DC166D4C0}" type="presOf" srcId="{B08E5D35-F20B-0E49-B97D-CE12C4D16484}" destId="{95D2BE01-6293-E542-A915-7B42FA361426}" srcOrd="0" destOrd="0" presId="urn:microsoft.com/office/officeart/2005/8/layout/hierarchy3"/>
    <dgm:cxn modelId="{BEC80D79-D7CB-E448-B2FD-DAD4B7229031}" type="presOf" srcId="{24C6576B-E4A4-A64B-90E9-0B93D0576635}" destId="{E5906600-1359-1749-91B9-E8254132FC7C}" srcOrd="0" destOrd="0" presId="urn:microsoft.com/office/officeart/2005/8/layout/hierarchy3"/>
    <dgm:cxn modelId="{80BF007A-FD86-6A44-B93A-2E6D4B281961}" srcId="{D7C7A7ED-9C1A-9548-897A-CE64F4CF7246}" destId="{992874C6-9A18-9B49-B257-06C26544E3D2}" srcOrd="0" destOrd="0" parTransId="{24C6576B-E4A4-A64B-90E9-0B93D0576635}" sibTransId="{3A42BBDF-D8FE-104A-BA99-456B06111F8A}"/>
    <dgm:cxn modelId="{7EADD47C-472A-EE41-BF7C-43447ED8DF4F}" type="presOf" srcId="{E43F9469-1EEA-954D-B0A4-059783EA8C55}" destId="{59279ECF-9AAB-5A46-BA23-2E6A404C1BB4}" srcOrd="0" destOrd="0" presId="urn:microsoft.com/office/officeart/2005/8/layout/hierarchy3"/>
    <dgm:cxn modelId="{9D4AD287-0A2B-0A49-B690-1443AF4CAF48}" type="presOf" srcId="{22C1C733-2D0D-114C-AB63-EA97EF989F09}" destId="{364008AA-1EBA-6440-90A0-BCA87C78D0B9}" srcOrd="0" destOrd="0" presId="urn:microsoft.com/office/officeart/2005/8/layout/hierarchy3"/>
    <dgm:cxn modelId="{E3108C8C-386A-1B40-87BC-AC1573401B5C}" type="presOf" srcId="{00D0CAA7-C15C-EA45-B776-0C3D39B8DCA2}" destId="{659F717C-78B7-1440-A16A-C88183736E6C}" srcOrd="0" destOrd="0" presId="urn:microsoft.com/office/officeart/2005/8/layout/hierarchy3"/>
    <dgm:cxn modelId="{BC615998-80E5-3742-90AF-705F23A0180C}" srcId="{D7C7A7ED-9C1A-9548-897A-CE64F4CF7246}" destId="{05D5DE4E-A4AE-7B41-B6A6-50125EA8A9BC}" srcOrd="1" destOrd="0" parTransId="{B08E5D35-F20B-0E49-B97D-CE12C4D16484}" sibTransId="{54BA9404-2B96-5B4D-99BC-AA96A96E88D4}"/>
    <dgm:cxn modelId="{09FB2499-0E13-C349-9921-830DF8C3F1A1}" type="presOf" srcId="{E635F118-8CD7-9A4D-8C3D-D827199770FC}" destId="{16328719-3511-D249-8C59-01BCFA7132F8}" srcOrd="0" destOrd="0" presId="urn:microsoft.com/office/officeart/2005/8/layout/hierarchy3"/>
    <dgm:cxn modelId="{2F7F04AB-F9A7-6445-8E76-677FFBF1066E}" type="presOf" srcId="{D7C7A7ED-9C1A-9548-897A-CE64F4CF7246}" destId="{58A72401-126B-7C46-B42F-686E3AACE84D}" srcOrd="1" destOrd="0" presId="urn:microsoft.com/office/officeart/2005/8/layout/hierarchy3"/>
    <dgm:cxn modelId="{D65C10B2-3947-424E-8E84-6412628FF0E1}" srcId="{E43F9469-1EEA-954D-B0A4-059783EA8C55}" destId="{22C1C733-2D0D-114C-AB63-EA97EF989F09}" srcOrd="3" destOrd="0" parTransId="{214CBF88-B7E9-7646-BE80-13BDD9319BEF}" sibTransId="{83A19629-6912-2741-92E8-FE62BC42CCD1}"/>
    <dgm:cxn modelId="{76F9B2B2-CB2C-0549-B354-4CCC397B3D83}" type="presOf" srcId="{F30B7A99-4038-B047-B7CF-BB6EA6A61EC0}" destId="{CD32636D-2DA2-0848-839B-1FA5E2512BDF}" srcOrd="0" destOrd="0" presId="urn:microsoft.com/office/officeart/2005/8/layout/hierarchy3"/>
    <dgm:cxn modelId="{1E7127B4-13D4-AF49-BB07-9BDC4BFD5612}" type="presOf" srcId="{3720FFC0-0278-944D-BAFB-F94125443712}" destId="{F10B98C5-7B4B-DB4F-AD60-47653FC3CF92}" srcOrd="0" destOrd="0" presId="urn:microsoft.com/office/officeart/2005/8/layout/hierarchy3"/>
    <dgm:cxn modelId="{9C7214B5-CD6F-834A-8A91-178B8A2F90DD}" type="presOf" srcId="{3D412AFF-BB17-2642-BFC4-D9650CAEBAB4}" destId="{4EF6F582-D492-F44F-840C-A5456B1D95B7}" srcOrd="0" destOrd="0" presId="urn:microsoft.com/office/officeart/2005/8/layout/hierarchy3"/>
    <dgm:cxn modelId="{7FCFE3B5-86B1-D64C-BB78-E1C0337B310E}" type="presOf" srcId="{5DCC84D9-4CC3-9B43-AF27-697E8CC02EE4}" destId="{7E10DA29-5BDD-1248-BE98-7678CE34AB2B}" srcOrd="0" destOrd="0" presId="urn:microsoft.com/office/officeart/2005/8/layout/hierarchy3"/>
    <dgm:cxn modelId="{4AED7CC7-3C09-E541-BFAF-79E8AE16D53D}" type="presOf" srcId="{05D5DE4E-A4AE-7B41-B6A6-50125EA8A9BC}" destId="{E317532D-00EF-D244-82FF-162B5ACBFB6A}" srcOrd="0" destOrd="0" presId="urn:microsoft.com/office/officeart/2005/8/layout/hierarchy3"/>
    <dgm:cxn modelId="{175633CE-B566-5F4D-B9FE-6101340744C9}" type="presOf" srcId="{53521306-6DC4-6B44-B395-D37213629118}" destId="{2C9BABBF-1C0A-1B4D-9634-DB9A3E2F97CD}" srcOrd="0" destOrd="0" presId="urn:microsoft.com/office/officeart/2005/8/layout/hierarchy3"/>
    <dgm:cxn modelId="{46824AE5-C05C-1F46-A486-5BBA80F2B768}" srcId="{E43F9469-1EEA-954D-B0A4-059783EA8C55}" destId="{1D5899C1-07F4-5E45-8931-95AA93D89090}" srcOrd="1" destOrd="0" parTransId="{5DCC84D9-4CC3-9B43-AF27-697E8CC02EE4}" sibTransId="{53431B95-DC86-1245-8496-887495CB6655}"/>
    <dgm:cxn modelId="{9924ACE5-4EE9-E740-AC36-1A7730F69FE8}" type="presOf" srcId="{214CBF88-B7E9-7646-BE80-13BDD9319BEF}" destId="{FA8BBE14-F188-D041-9FE0-EE8A6728071B}" srcOrd="0" destOrd="0" presId="urn:microsoft.com/office/officeart/2005/8/layout/hierarchy3"/>
    <dgm:cxn modelId="{101607F5-861A-AC44-86A8-2EB174947752}" type="presOf" srcId="{A72D87C0-6CD0-504C-BCC3-1F1FAF0FA798}" destId="{EF615F7D-3C85-5449-B284-96269EE395C4}" srcOrd="0" destOrd="0" presId="urn:microsoft.com/office/officeart/2005/8/layout/hierarchy3"/>
    <dgm:cxn modelId="{A628BFFA-7124-BE48-9F9A-A71C58520B2D}" srcId="{3D412AFF-BB17-2642-BFC4-D9650CAEBAB4}" destId="{F30B7A99-4038-B047-B7CF-BB6EA6A61EC0}" srcOrd="0" destOrd="0" parTransId="{3720FFC0-0278-944D-BAFB-F94125443712}" sibTransId="{A1B1FAD3-A59D-FA46-AFF7-9C9518625024}"/>
    <dgm:cxn modelId="{771B21FD-31C0-4949-8BA2-CCAFDF20A197}" srcId="{00D0CAA7-C15C-EA45-B776-0C3D39B8DCA2}" destId="{E43F9469-1EEA-954D-B0A4-059783EA8C55}" srcOrd="1" destOrd="0" parTransId="{9BE54CD9-FB65-524F-8C9D-11ADE653FEA4}" sibTransId="{BE40D9C4-DB7C-B946-96F8-0AC9B7275061}"/>
    <dgm:cxn modelId="{BAE43CFF-DACA-6D44-8AB3-B30694F15E55}" srcId="{E43F9469-1EEA-954D-B0A4-059783EA8C55}" destId="{8C2896AB-B825-D842-AB6F-F2801661461C}" srcOrd="2" destOrd="0" parTransId="{E635F118-8CD7-9A4D-8C3D-D827199770FC}" sibTransId="{D94DED62-BF3F-DA4B-BBA6-4EC0BB7FA236}"/>
    <dgm:cxn modelId="{B2C63687-253F-D143-B5EF-465221C2DD8C}" type="presParOf" srcId="{659F717C-78B7-1440-A16A-C88183736E6C}" destId="{48B21DCE-8644-2A47-B93A-61FB69C743C1}" srcOrd="0" destOrd="0" presId="urn:microsoft.com/office/officeart/2005/8/layout/hierarchy3"/>
    <dgm:cxn modelId="{C46EA1CE-0F77-4E45-A2D0-E820FF90E9BE}" type="presParOf" srcId="{48B21DCE-8644-2A47-B93A-61FB69C743C1}" destId="{55481BC8-D6B2-7042-8C54-BA984796CF14}" srcOrd="0" destOrd="0" presId="urn:microsoft.com/office/officeart/2005/8/layout/hierarchy3"/>
    <dgm:cxn modelId="{AAAA4223-0449-F248-A52C-36AD5088BA59}" type="presParOf" srcId="{55481BC8-D6B2-7042-8C54-BA984796CF14}" destId="{1B96F9DA-97E0-F74D-A268-AEB159C69F34}" srcOrd="0" destOrd="0" presId="urn:microsoft.com/office/officeart/2005/8/layout/hierarchy3"/>
    <dgm:cxn modelId="{887E1266-9677-994B-9800-5703A8B0CB4A}" type="presParOf" srcId="{55481BC8-D6B2-7042-8C54-BA984796CF14}" destId="{58A72401-126B-7C46-B42F-686E3AACE84D}" srcOrd="1" destOrd="0" presId="urn:microsoft.com/office/officeart/2005/8/layout/hierarchy3"/>
    <dgm:cxn modelId="{503117BA-35F3-0444-AF5A-79C4D03A89C4}" type="presParOf" srcId="{48B21DCE-8644-2A47-B93A-61FB69C743C1}" destId="{099C50C1-B14B-D548-8241-5850672D516C}" srcOrd="1" destOrd="0" presId="urn:microsoft.com/office/officeart/2005/8/layout/hierarchy3"/>
    <dgm:cxn modelId="{34451534-C1E1-C747-8555-E5EBB8773260}" type="presParOf" srcId="{099C50C1-B14B-D548-8241-5850672D516C}" destId="{E5906600-1359-1749-91B9-E8254132FC7C}" srcOrd="0" destOrd="0" presId="urn:microsoft.com/office/officeart/2005/8/layout/hierarchy3"/>
    <dgm:cxn modelId="{D3600206-0091-5B47-8F56-82397AC618FA}" type="presParOf" srcId="{099C50C1-B14B-D548-8241-5850672D516C}" destId="{9B85FF3B-4646-C64B-B7EC-690C67AF451A}" srcOrd="1" destOrd="0" presId="urn:microsoft.com/office/officeart/2005/8/layout/hierarchy3"/>
    <dgm:cxn modelId="{9EB4F080-B352-FF40-870C-F2957E51ADB9}" type="presParOf" srcId="{099C50C1-B14B-D548-8241-5850672D516C}" destId="{95D2BE01-6293-E542-A915-7B42FA361426}" srcOrd="2" destOrd="0" presId="urn:microsoft.com/office/officeart/2005/8/layout/hierarchy3"/>
    <dgm:cxn modelId="{E734FA9A-270A-6140-9279-A49811D7BB3E}" type="presParOf" srcId="{099C50C1-B14B-D548-8241-5850672D516C}" destId="{E317532D-00EF-D244-82FF-162B5ACBFB6A}" srcOrd="3" destOrd="0" presId="urn:microsoft.com/office/officeart/2005/8/layout/hierarchy3"/>
    <dgm:cxn modelId="{0D4D893C-5BA8-EA42-8648-413E2F1B8967}" type="presParOf" srcId="{659F717C-78B7-1440-A16A-C88183736E6C}" destId="{D3F4F998-EEAE-C344-932A-A0DBB683CA37}" srcOrd="1" destOrd="0" presId="urn:microsoft.com/office/officeart/2005/8/layout/hierarchy3"/>
    <dgm:cxn modelId="{5AA4303E-CB0F-7A46-A49B-2A5FE4279F9B}" type="presParOf" srcId="{D3F4F998-EEAE-C344-932A-A0DBB683CA37}" destId="{4989212E-B1FB-A947-BDBD-93F42803DF80}" srcOrd="0" destOrd="0" presId="urn:microsoft.com/office/officeart/2005/8/layout/hierarchy3"/>
    <dgm:cxn modelId="{9774A163-9347-B949-90AC-D26D6F247E79}" type="presParOf" srcId="{4989212E-B1FB-A947-BDBD-93F42803DF80}" destId="{59279ECF-9AAB-5A46-BA23-2E6A404C1BB4}" srcOrd="0" destOrd="0" presId="urn:microsoft.com/office/officeart/2005/8/layout/hierarchy3"/>
    <dgm:cxn modelId="{B2417DEF-83D8-E14A-8064-2A49B690FCA5}" type="presParOf" srcId="{4989212E-B1FB-A947-BDBD-93F42803DF80}" destId="{A76E0B0F-6E20-EC4F-9DE4-5A886B757D54}" srcOrd="1" destOrd="0" presId="urn:microsoft.com/office/officeart/2005/8/layout/hierarchy3"/>
    <dgm:cxn modelId="{9F7DBE14-71D8-D241-9F0E-3C82E712A6E2}" type="presParOf" srcId="{D3F4F998-EEAE-C344-932A-A0DBB683CA37}" destId="{84ABB6D6-4E2A-2446-949F-C5BCB33BF779}" srcOrd="1" destOrd="0" presId="urn:microsoft.com/office/officeart/2005/8/layout/hierarchy3"/>
    <dgm:cxn modelId="{8E23CBDB-1C0A-3B49-9D5D-23251C0CE768}" type="presParOf" srcId="{84ABB6D6-4E2A-2446-949F-C5BCB33BF779}" destId="{2C9BABBF-1C0A-1B4D-9634-DB9A3E2F97CD}" srcOrd="0" destOrd="0" presId="urn:microsoft.com/office/officeart/2005/8/layout/hierarchy3"/>
    <dgm:cxn modelId="{E3050868-98EA-6349-9C96-A92279452F12}" type="presParOf" srcId="{84ABB6D6-4E2A-2446-949F-C5BCB33BF779}" destId="{6F717123-AC99-4142-8F8E-DD3963DA63FC}" srcOrd="1" destOrd="0" presId="urn:microsoft.com/office/officeart/2005/8/layout/hierarchy3"/>
    <dgm:cxn modelId="{7C2822C4-96DE-6F40-9F25-E8C4F47732FA}" type="presParOf" srcId="{84ABB6D6-4E2A-2446-949F-C5BCB33BF779}" destId="{7E10DA29-5BDD-1248-BE98-7678CE34AB2B}" srcOrd="2" destOrd="0" presId="urn:microsoft.com/office/officeart/2005/8/layout/hierarchy3"/>
    <dgm:cxn modelId="{197EE285-371E-5E4F-9FC1-3CBF2001CF11}" type="presParOf" srcId="{84ABB6D6-4E2A-2446-949F-C5BCB33BF779}" destId="{60DE339E-6A1C-6E46-AA53-42D5A601260B}" srcOrd="3" destOrd="0" presId="urn:microsoft.com/office/officeart/2005/8/layout/hierarchy3"/>
    <dgm:cxn modelId="{C15E3F1F-CFF8-6D4F-B0D1-5E6898017602}" type="presParOf" srcId="{84ABB6D6-4E2A-2446-949F-C5BCB33BF779}" destId="{16328719-3511-D249-8C59-01BCFA7132F8}" srcOrd="4" destOrd="0" presId="urn:microsoft.com/office/officeart/2005/8/layout/hierarchy3"/>
    <dgm:cxn modelId="{A3E8E165-3DEA-834C-B9DA-1EE330555A45}" type="presParOf" srcId="{84ABB6D6-4E2A-2446-949F-C5BCB33BF779}" destId="{464F0658-DC51-374C-AC90-A05795240912}" srcOrd="5" destOrd="0" presId="urn:microsoft.com/office/officeart/2005/8/layout/hierarchy3"/>
    <dgm:cxn modelId="{B0085B0F-3774-6C41-BBB6-2F7997119496}" type="presParOf" srcId="{84ABB6D6-4E2A-2446-949F-C5BCB33BF779}" destId="{FA8BBE14-F188-D041-9FE0-EE8A6728071B}" srcOrd="6" destOrd="0" presId="urn:microsoft.com/office/officeart/2005/8/layout/hierarchy3"/>
    <dgm:cxn modelId="{192D1505-B420-A641-B96D-BDEDB8AAFD45}" type="presParOf" srcId="{84ABB6D6-4E2A-2446-949F-C5BCB33BF779}" destId="{364008AA-1EBA-6440-90A0-BCA87C78D0B9}" srcOrd="7" destOrd="0" presId="urn:microsoft.com/office/officeart/2005/8/layout/hierarchy3"/>
    <dgm:cxn modelId="{BC695BC2-4F11-9043-A4BE-39560C92F00B}" type="presParOf" srcId="{659F717C-78B7-1440-A16A-C88183736E6C}" destId="{82A90D7A-71E2-AB46-A987-EF497ED90665}" srcOrd="2" destOrd="0" presId="urn:microsoft.com/office/officeart/2005/8/layout/hierarchy3"/>
    <dgm:cxn modelId="{03EEB0C8-CEF1-3742-9B09-FFF12B16DC4B}" type="presParOf" srcId="{82A90D7A-71E2-AB46-A987-EF497ED90665}" destId="{D1A06622-6B60-6F4A-922B-87100B5215AA}" srcOrd="0" destOrd="0" presId="urn:microsoft.com/office/officeart/2005/8/layout/hierarchy3"/>
    <dgm:cxn modelId="{80693B14-F2CA-A347-8C48-AB5491008ACA}" type="presParOf" srcId="{D1A06622-6B60-6F4A-922B-87100B5215AA}" destId="{4EF6F582-D492-F44F-840C-A5456B1D95B7}" srcOrd="0" destOrd="0" presId="urn:microsoft.com/office/officeart/2005/8/layout/hierarchy3"/>
    <dgm:cxn modelId="{5F9B1D8A-347F-4B46-9D44-472264B8479F}" type="presParOf" srcId="{D1A06622-6B60-6F4A-922B-87100B5215AA}" destId="{529D8749-FD13-AD4C-ADF0-C7BC44A1B448}" srcOrd="1" destOrd="0" presId="urn:microsoft.com/office/officeart/2005/8/layout/hierarchy3"/>
    <dgm:cxn modelId="{ACD370F6-C2C7-8A4A-8727-BC6BD2A7777F}" type="presParOf" srcId="{82A90D7A-71E2-AB46-A987-EF497ED90665}" destId="{165A78DF-15D8-6444-906B-02B32872F2DD}" srcOrd="1" destOrd="0" presId="urn:microsoft.com/office/officeart/2005/8/layout/hierarchy3"/>
    <dgm:cxn modelId="{D015EB99-4A98-624E-94D8-C9997BD12F19}" type="presParOf" srcId="{165A78DF-15D8-6444-906B-02B32872F2DD}" destId="{F10B98C5-7B4B-DB4F-AD60-47653FC3CF92}" srcOrd="0" destOrd="0" presId="urn:microsoft.com/office/officeart/2005/8/layout/hierarchy3"/>
    <dgm:cxn modelId="{112E3A2B-CFF0-DB42-B7C2-91681FD029AA}" type="presParOf" srcId="{165A78DF-15D8-6444-906B-02B32872F2DD}" destId="{CD32636D-2DA2-0848-839B-1FA5E2512BDF}" srcOrd="1" destOrd="0" presId="urn:microsoft.com/office/officeart/2005/8/layout/hierarchy3"/>
    <dgm:cxn modelId="{CD37BFD8-C669-B64D-8A78-12B96FEC8F2D}" type="presParOf" srcId="{165A78DF-15D8-6444-906B-02B32872F2DD}" destId="{B080529B-12E3-C842-BC9D-476C3FBC9647}" srcOrd="2" destOrd="0" presId="urn:microsoft.com/office/officeart/2005/8/layout/hierarchy3"/>
    <dgm:cxn modelId="{17C63941-020D-7544-9424-5803779D0BFD}" type="presParOf" srcId="{165A78DF-15D8-6444-906B-02B32872F2DD}" destId="{EF615F7D-3C85-5449-B284-96269EE395C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79124-CF05-5547-B2AE-41B83A3A4CB0}"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en-US"/>
        </a:p>
      </dgm:t>
    </dgm:pt>
    <dgm:pt modelId="{9ED42BBB-399C-F346-AEC0-8E1047A767C6}">
      <dgm:prSet phldrT="[Text]"/>
      <dgm:spPr/>
      <dgm:t>
        <a:bodyPr/>
        <a:lstStyle/>
        <a:p>
          <a:r>
            <a:rPr lang="en-US" dirty="0"/>
            <a:t>1. User request to application host</a:t>
          </a:r>
        </a:p>
      </dgm:t>
    </dgm:pt>
    <dgm:pt modelId="{10F046EE-F75C-CA48-A259-CC0A0D3727E9}" type="parTrans" cxnId="{5776F9D1-7659-BD40-AC1E-67C3F6EFBB58}">
      <dgm:prSet/>
      <dgm:spPr/>
      <dgm:t>
        <a:bodyPr/>
        <a:lstStyle/>
        <a:p>
          <a:endParaRPr lang="en-US"/>
        </a:p>
      </dgm:t>
    </dgm:pt>
    <dgm:pt modelId="{E9814DB3-3C1F-2343-8763-486E773876A0}" type="sibTrans" cxnId="{5776F9D1-7659-BD40-AC1E-67C3F6EFBB58}">
      <dgm:prSet/>
      <dgm:spPr/>
      <dgm:t>
        <a:bodyPr/>
        <a:lstStyle/>
        <a:p>
          <a:endParaRPr lang="en-US"/>
        </a:p>
      </dgm:t>
    </dgm:pt>
    <dgm:pt modelId="{9E512C8A-B255-D74E-AB0D-65E80CD0B1F7}">
      <dgm:prSet phldrT="[Text]"/>
      <dgm:spPr/>
      <dgm:t>
        <a:bodyPr/>
        <a:lstStyle/>
        <a:p>
          <a:r>
            <a:rPr lang="en-US" dirty="0"/>
            <a:t>2. Client initiates server connection </a:t>
          </a:r>
        </a:p>
      </dgm:t>
    </dgm:pt>
    <dgm:pt modelId="{4F0B029A-42FB-9748-B54A-3597CC9AEB3B}" type="parTrans" cxnId="{2F3E179D-E8E0-6E41-8851-3AAC470E3766}">
      <dgm:prSet/>
      <dgm:spPr/>
      <dgm:t>
        <a:bodyPr/>
        <a:lstStyle/>
        <a:p>
          <a:endParaRPr lang="en-US"/>
        </a:p>
      </dgm:t>
    </dgm:pt>
    <dgm:pt modelId="{C242F5BA-0CD3-4245-B93C-7D5695520213}" type="sibTrans" cxnId="{2F3E179D-E8E0-6E41-8851-3AAC470E3766}">
      <dgm:prSet/>
      <dgm:spPr/>
      <dgm:t>
        <a:bodyPr/>
        <a:lstStyle/>
        <a:p>
          <a:endParaRPr lang="en-US"/>
        </a:p>
      </dgm:t>
    </dgm:pt>
    <dgm:pt modelId="{73CD7770-B807-BA40-AF1D-B5AE85343B7D}">
      <dgm:prSet phldrT="[Text]"/>
      <dgm:spPr/>
      <dgm:t>
        <a:bodyPr/>
        <a:lstStyle/>
        <a:p>
          <a:r>
            <a:rPr lang="en-US" dirty="0"/>
            <a:t>3A. Model receives tool list</a:t>
          </a:r>
        </a:p>
      </dgm:t>
    </dgm:pt>
    <dgm:pt modelId="{6789D0DD-BCA6-C244-AF1A-2B99978A8FD1}" type="parTrans" cxnId="{0F8FE735-331C-AD44-BA30-5955AC986640}">
      <dgm:prSet/>
      <dgm:spPr/>
      <dgm:t>
        <a:bodyPr/>
        <a:lstStyle/>
        <a:p>
          <a:endParaRPr lang="en-US"/>
        </a:p>
      </dgm:t>
    </dgm:pt>
    <dgm:pt modelId="{C5A78E5D-366B-744F-8B83-77AB92E419D4}" type="sibTrans" cxnId="{0F8FE735-331C-AD44-BA30-5955AC986640}">
      <dgm:prSet/>
      <dgm:spPr/>
      <dgm:t>
        <a:bodyPr/>
        <a:lstStyle/>
        <a:p>
          <a:endParaRPr lang="en-US"/>
        </a:p>
      </dgm:t>
    </dgm:pt>
    <dgm:pt modelId="{18D12B86-8BD7-BB40-A2A6-891C401348D6}">
      <dgm:prSet phldrT="[Text]"/>
      <dgm:spPr/>
      <dgm:t>
        <a:bodyPr/>
        <a:lstStyle/>
        <a:p>
          <a:r>
            <a:rPr lang="en-US" dirty="0"/>
            <a:t>Model uses tool</a:t>
          </a:r>
        </a:p>
      </dgm:t>
    </dgm:pt>
    <dgm:pt modelId="{3A56928F-CF3A-AF49-B4C8-8660529526FB}" type="parTrans" cxnId="{8AE3D589-B8C7-8C49-A923-0EBD41864FCF}">
      <dgm:prSet/>
      <dgm:spPr/>
      <dgm:t>
        <a:bodyPr/>
        <a:lstStyle/>
        <a:p>
          <a:endParaRPr lang="en-US"/>
        </a:p>
      </dgm:t>
    </dgm:pt>
    <dgm:pt modelId="{9383D7E6-ADE5-6149-A69F-6BFB614708A3}" type="sibTrans" cxnId="{8AE3D589-B8C7-8C49-A923-0EBD41864FCF}">
      <dgm:prSet/>
      <dgm:spPr/>
      <dgm:t>
        <a:bodyPr/>
        <a:lstStyle/>
        <a:p>
          <a:endParaRPr lang="en-US"/>
        </a:p>
      </dgm:t>
    </dgm:pt>
    <dgm:pt modelId="{07B6618B-5DC3-4F4A-BEFB-284339165DC8}">
      <dgm:prSet/>
      <dgm:spPr/>
      <dgm:t>
        <a:bodyPr/>
        <a:lstStyle/>
        <a:p>
          <a:r>
            <a:rPr lang="en-US" dirty="0"/>
            <a:t>Model does not use tools</a:t>
          </a:r>
        </a:p>
      </dgm:t>
    </dgm:pt>
    <dgm:pt modelId="{FEC2096F-651D-954A-AB10-1A110D3FF6CC}" type="parTrans" cxnId="{B890E93C-D019-AD4B-99DF-890C65F81EA4}">
      <dgm:prSet/>
      <dgm:spPr/>
      <dgm:t>
        <a:bodyPr/>
        <a:lstStyle/>
        <a:p>
          <a:endParaRPr lang="en-US"/>
        </a:p>
      </dgm:t>
    </dgm:pt>
    <dgm:pt modelId="{D49DC945-3827-854B-A768-D266D8379156}" type="sibTrans" cxnId="{B890E93C-D019-AD4B-99DF-890C65F81EA4}">
      <dgm:prSet/>
      <dgm:spPr/>
      <dgm:t>
        <a:bodyPr/>
        <a:lstStyle/>
        <a:p>
          <a:endParaRPr lang="en-US"/>
        </a:p>
      </dgm:t>
    </dgm:pt>
    <dgm:pt modelId="{C31D274D-0729-8F43-B224-3C5FD0BC9E6E}">
      <dgm:prSet/>
      <dgm:spPr/>
      <dgm:t>
        <a:bodyPr/>
        <a:lstStyle/>
        <a:p>
          <a:r>
            <a:rPr lang="en-US" dirty="0"/>
            <a:t>4. Returns answer</a:t>
          </a:r>
        </a:p>
      </dgm:t>
    </dgm:pt>
    <dgm:pt modelId="{0B0249AA-F7C7-A94F-89B7-602970FB6A6C}" type="parTrans" cxnId="{E7D99A58-FF67-A148-B6BF-B234FA2FE118}">
      <dgm:prSet/>
      <dgm:spPr/>
      <dgm:t>
        <a:bodyPr/>
        <a:lstStyle/>
        <a:p>
          <a:endParaRPr lang="en-US"/>
        </a:p>
      </dgm:t>
    </dgm:pt>
    <dgm:pt modelId="{B4910E17-ADDB-9643-856F-2F7F317A3E77}" type="sibTrans" cxnId="{E7D99A58-FF67-A148-B6BF-B234FA2FE118}">
      <dgm:prSet/>
      <dgm:spPr/>
      <dgm:t>
        <a:bodyPr/>
        <a:lstStyle/>
        <a:p>
          <a:endParaRPr lang="en-US"/>
        </a:p>
      </dgm:t>
    </dgm:pt>
    <dgm:pt modelId="{77FE6CE3-EED8-0743-9D35-6355F8A369E5}">
      <dgm:prSet/>
      <dgm:spPr/>
      <dgm:t>
        <a:bodyPr/>
        <a:lstStyle/>
        <a:p>
          <a:r>
            <a:rPr lang="en-US" dirty="0"/>
            <a:t>4. Model returns structured call</a:t>
          </a:r>
        </a:p>
      </dgm:t>
    </dgm:pt>
    <dgm:pt modelId="{29D9CEF8-2F9A-8F48-AB3B-3E66D3F51827}" type="parTrans" cxnId="{3A76B380-1782-C744-96C8-40EBB9D5A9D8}">
      <dgm:prSet/>
      <dgm:spPr/>
      <dgm:t>
        <a:bodyPr/>
        <a:lstStyle/>
        <a:p>
          <a:endParaRPr lang="en-US"/>
        </a:p>
      </dgm:t>
    </dgm:pt>
    <dgm:pt modelId="{8E239FF9-3838-8B47-92B1-3C8CEA8CA325}" type="sibTrans" cxnId="{3A76B380-1782-C744-96C8-40EBB9D5A9D8}">
      <dgm:prSet/>
      <dgm:spPr/>
      <dgm:t>
        <a:bodyPr/>
        <a:lstStyle/>
        <a:p>
          <a:endParaRPr lang="en-US"/>
        </a:p>
      </dgm:t>
    </dgm:pt>
    <dgm:pt modelId="{F2071765-D188-D847-9920-4DE3339F9D31}">
      <dgm:prSet/>
      <dgm:spPr/>
      <dgm:t>
        <a:bodyPr/>
        <a:lstStyle/>
        <a:p>
          <a:r>
            <a:rPr lang="en-US" dirty="0"/>
            <a:t>3B. Model receives resource list</a:t>
          </a:r>
        </a:p>
      </dgm:t>
    </dgm:pt>
    <dgm:pt modelId="{446183B7-9E1F-BD4E-AE0F-41DCDCBBF4E3}" type="parTrans" cxnId="{77954787-0F15-AF41-A25A-F4E6F67EE429}">
      <dgm:prSet/>
      <dgm:spPr/>
      <dgm:t>
        <a:bodyPr/>
        <a:lstStyle/>
        <a:p>
          <a:endParaRPr lang="en-US"/>
        </a:p>
      </dgm:t>
    </dgm:pt>
    <dgm:pt modelId="{CF1BB82D-2EC9-1E40-B201-C5C08E5B4055}" type="sibTrans" cxnId="{77954787-0F15-AF41-A25A-F4E6F67EE429}">
      <dgm:prSet/>
      <dgm:spPr/>
    </dgm:pt>
    <dgm:pt modelId="{D58003B9-9D03-224D-93D3-4021B813F767}">
      <dgm:prSet/>
      <dgm:spPr/>
      <dgm:t>
        <a:bodyPr/>
        <a:lstStyle/>
        <a:p>
          <a:r>
            <a:rPr lang="en-US" dirty="0"/>
            <a:t>Model does not use resources</a:t>
          </a:r>
        </a:p>
      </dgm:t>
    </dgm:pt>
    <dgm:pt modelId="{0A8773DF-872E-6A42-91A7-45530C9FAB05}" type="parTrans" cxnId="{D0F0C946-718C-E84E-AC05-179C3E43F167}">
      <dgm:prSet/>
      <dgm:spPr/>
      <dgm:t>
        <a:bodyPr/>
        <a:lstStyle/>
        <a:p>
          <a:endParaRPr lang="en-US"/>
        </a:p>
      </dgm:t>
    </dgm:pt>
    <dgm:pt modelId="{7E37322F-8F20-DF46-9F94-0340659853C2}" type="sibTrans" cxnId="{D0F0C946-718C-E84E-AC05-179C3E43F167}">
      <dgm:prSet/>
      <dgm:spPr/>
    </dgm:pt>
    <dgm:pt modelId="{339CAB41-5F51-0241-B941-93D409869354}">
      <dgm:prSet/>
      <dgm:spPr/>
      <dgm:t>
        <a:bodyPr/>
        <a:lstStyle/>
        <a:p>
          <a:r>
            <a:rPr lang="en-US" dirty="0"/>
            <a:t>Model returns answer</a:t>
          </a:r>
        </a:p>
      </dgm:t>
    </dgm:pt>
    <dgm:pt modelId="{F83626EC-C0C2-2F4D-A8BA-B2F6314D21AB}" type="parTrans" cxnId="{2AF050EE-8C9F-E645-ACD3-FBC9FEA09FB4}">
      <dgm:prSet/>
      <dgm:spPr/>
      <dgm:t>
        <a:bodyPr/>
        <a:lstStyle/>
        <a:p>
          <a:endParaRPr lang="en-US"/>
        </a:p>
      </dgm:t>
    </dgm:pt>
    <dgm:pt modelId="{447DAAA0-B639-BD43-AECD-3ED15E2EE671}" type="sibTrans" cxnId="{2AF050EE-8C9F-E645-ACD3-FBC9FEA09FB4}">
      <dgm:prSet/>
      <dgm:spPr/>
    </dgm:pt>
    <dgm:pt modelId="{6BEDBABE-CCB9-9F4C-9D9F-054A58CAF95C}">
      <dgm:prSet/>
      <dgm:spPr/>
      <dgm:t>
        <a:bodyPr/>
        <a:lstStyle/>
        <a:p>
          <a:r>
            <a:rPr lang="en-US" dirty="0"/>
            <a:t>Model does use resources</a:t>
          </a:r>
        </a:p>
      </dgm:t>
    </dgm:pt>
    <dgm:pt modelId="{4DF8CDB4-552D-BE42-9B2B-466E3D0254A7}" type="parTrans" cxnId="{440509D8-1096-C341-8C8B-93EC61A4E233}">
      <dgm:prSet/>
      <dgm:spPr/>
      <dgm:t>
        <a:bodyPr/>
        <a:lstStyle/>
        <a:p>
          <a:endParaRPr lang="en-US"/>
        </a:p>
      </dgm:t>
    </dgm:pt>
    <dgm:pt modelId="{806C888A-902A-E545-AE20-98CA33037BB1}" type="sibTrans" cxnId="{440509D8-1096-C341-8C8B-93EC61A4E233}">
      <dgm:prSet/>
      <dgm:spPr/>
    </dgm:pt>
    <dgm:pt modelId="{1F438291-A8CE-4745-BF7B-3CEFB3AFCB37}">
      <dgm:prSet/>
      <dgm:spPr/>
      <dgm:t>
        <a:bodyPr/>
        <a:lstStyle/>
        <a:p>
          <a:r>
            <a:rPr lang="en-US" dirty="0"/>
            <a:t>4. Request to client</a:t>
          </a:r>
        </a:p>
      </dgm:t>
    </dgm:pt>
    <dgm:pt modelId="{05302B99-AC09-1E48-B637-B1041F91CB76}" type="parTrans" cxnId="{3C5EFE63-4FB9-8646-9B9D-075794D8ADA6}">
      <dgm:prSet/>
      <dgm:spPr/>
      <dgm:t>
        <a:bodyPr/>
        <a:lstStyle/>
        <a:p>
          <a:endParaRPr lang="en-US"/>
        </a:p>
      </dgm:t>
    </dgm:pt>
    <dgm:pt modelId="{C6FD9D51-20F8-154A-AB6D-77D56978B39F}" type="sibTrans" cxnId="{3C5EFE63-4FB9-8646-9B9D-075794D8ADA6}">
      <dgm:prSet/>
      <dgm:spPr/>
    </dgm:pt>
    <dgm:pt modelId="{300D671C-D428-E647-A0A3-449D81CBEB23}" type="pres">
      <dgm:prSet presAssocID="{72B79124-CF05-5547-B2AE-41B83A3A4CB0}" presName="diagram" presStyleCnt="0">
        <dgm:presLayoutVars>
          <dgm:chPref val="1"/>
          <dgm:dir/>
          <dgm:animOne val="branch"/>
          <dgm:animLvl val="lvl"/>
          <dgm:resizeHandles val="exact"/>
        </dgm:presLayoutVars>
      </dgm:prSet>
      <dgm:spPr/>
    </dgm:pt>
    <dgm:pt modelId="{6DCE657E-B26C-B846-AD5B-5D4B70DA2447}" type="pres">
      <dgm:prSet presAssocID="{9ED42BBB-399C-F346-AEC0-8E1047A767C6}" presName="root1" presStyleCnt="0"/>
      <dgm:spPr/>
    </dgm:pt>
    <dgm:pt modelId="{22EB02C8-630F-0A40-94A4-9DEF2CDF8F55}" type="pres">
      <dgm:prSet presAssocID="{9ED42BBB-399C-F346-AEC0-8E1047A767C6}" presName="LevelOneTextNode" presStyleLbl="node0" presStyleIdx="0" presStyleCnt="1">
        <dgm:presLayoutVars>
          <dgm:chPref val="3"/>
        </dgm:presLayoutVars>
      </dgm:prSet>
      <dgm:spPr/>
    </dgm:pt>
    <dgm:pt modelId="{D91ACAA7-E63D-3645-88C9-F617984DA17D}" type="pres">
      <dgm:prSet presAssocID="{9ED42BBB-399C-F346-AEC0-8E1047A767C6}" presName="level2hierChild" presStyleCnt="0"/>
      <dgm:spPr/>
    </dgm:pt>
    <dgm:pt modelId="{9DB9BED8-C671-2F44-86F9-AA06EFD70EDB}" type="pres">
      <dgm:prSet presAssocID="{4F0B029A-42FB-9748-B54A-3597CC9AEB3B}" presName="conn2-1" presStyleLbl="parChTrans1D2" presStyleIdx="0" presStyleCnt="1"/>
      <dgm:spPr/>
    </dgm:pt>
    <dgm:pt modelId="{1B59E2CB-CA77-2C45-BE01-6BFF1E9A7D4E}" type="pres">
      <dgm:prSet presAssocID="{4F0B029A-42FB-9748-B54A-3597CC9AEB3B}" presName="connTx" presStyleLbl="parChTrans1D2" presStyleIdx="0" presStyleCnt="1"/>
      <dgm:spPr/>
    </dgm:pt>
    <dgm:pt modelId="{776E99E7-4339-A843-B7F3-F247CC0C84DF}" type="pres">
      <dgm:prSet presAssocID="{9E512C8A-B255-D74E-AB0D-65E80CD0B1F7}" presName="root2" presStyleCnt="0"/>
      <dgm:spPr/>
    </dgm:pt>
    <dgm:pt modelId="{194F80AC-C26D-ED49-8490-298109F1AE36}" type="pres">
      <dgm:prSet presAssocID="{9E512C8A-B255-D74E-AB0D-65E80CD0B1F7}" presName="LevelTwoTextNode" presStyleLbl="node2" presStyleIdx="0" presStyleCnt="1">
        <dgm:presLayoutVars>
          <dgm:chPref val="3"/>
        </dgm:presLayoutVars>
      </dgm:prSet>
      <dgm:spPr/>
    </dgm:pt>
    <dgm:pt modelId="{AFE2C203-B2F8-2B4C-A361-338CE97B4052}" type="pres">
      <dgm:prSet presAssocID="{9E512C8A-B255-D74E-AB0D-65E80CD0B1F7}" presName="level3hierChild" presStyleCnt="0"/>
      <dgm:spPr/>
    </dgm:pt>
    <dgm:pt modelId="{DF9CAA57-B9D1-7542-B368-12C48BEF742E}" type="pres">
      <dgm:prSet presAssocID="{6789D0DD-BCA6-C244-AF1A-2B99978A8FD1}" presName="conn2-1" presStyleLbl="parChTrans1D3" presStyleIdx="0" presStyleCnt="2"/>
      <dgm:spPr/>
    </dgm:pt>
    <dgm:pt modelId="{C15B5384-7025-7140-8D0C-3D4D02E86C95}" type="pres">
      <dgm:prSet presAssocID="{6789D0DD-BCA6-C244-AF1A-2B99978A8FD1}" presName="connTx" presStyleLbl="parChTrans1D3" presStyleIdx="0" presStyleCnt="2"/>
      <dgm:spPr/>
    </dgm:pt>
    <dgm:pt modelId="{359ED9D8-55C5-5249-88E7-EB9FBD936999}" type="pres">
      <dgm:prSet presAssocID="{73CD7770-B807-BA40-AF1D-B5AE85343B7D}" presName="root2" presStyleCnt="0"/>
      <dgm:spPr/>
    </dgm:pt>
    <dgm:pt modelId="{73A3EB75-198E-7A43-9D36-C3F8AE5992F5}" type="pres">
      <dgm:prSet presAssocID="{73CD7770-B807-BA40-AF1D-B5AE85343B7D}" presName="LevelTwoTextNode" presStyleLbl="node3" presStyleIdx="0" presStyleCnt="2">
        <dgm:presLayoutVars>
          <dgm:chPref val="3"/>
        </dgm:presLayoutVars>
      </dgm:prSet>
      <dgm:spPr/>
    </dgm:pt>
    <dgm:pt modelId="{02080060-FB2C-FF48-8F19-B0CA654EA24C}" type="pres">
      <dgm:prSet presAssocID="{73CD7770-B807-BA40-AF1D-B5AE85343B7D}" presName="level3hierChild" presStyleCnt="0"/>
      <dgm:spPr/>
    </dgm:pt>
    <dgm:pt modelId="{3563CBD6-B7C1-0143-ABAB-D56A970BD590}" type="pres">
      <dgm:prSet presAssocID="{3A56928F-CF3A-AF49-B4C8-8660529526FB}" presName="conn2-1" presStyleLbl="parChTrans1D4" presStyleIdx="0" presStyleCnt="8"/>
      <dgm:spPr/>
    </dgm:pt>
    <dgm:pt modelId="{ADC111EA-3C97-9F48-9E80-822E00165259}" type="pres">
      <dgm:prSet presAssocID="{3A56928F-CF3A-AF49-B4C8-8660529526FB}" presName="connTx" presStyleLbl="parChTrans1D4" presStyleIdx="0" presStyleCnt="8"/>
      <dgm:spPr/>
    </dgm:pt>
    <dgm:pt modelId="{17AA065C-30D2-7444-85F7-9B3AB6CC135C}" type="pres">
      <dgm:prSet presAssocID="{18D12B86-8BD7-BB40-A2A6-891C401348D6}" presName="root2" presStyleCnt="0"/>
      <dgm:spPr/>
    </dgm:pt>
    <dgm:pt modelId="{4EE1E166-DC23-7843-BEDF-22F47B12C13B}" type="pres">
      <dgm:prSet presAssocID="{18D12B86-8BD7-BB40-A2A6-891C401348D6}" presName="LevelTwoTextNode" presStyleLbl="node4" presStyleIdx="0" presStyleCnt="8">
        <dgm:presLayoutVars>
          <dgm:chPref val="3"/>
        </dgm:presLayoutVars>
      </dgm:prSet>
      <dgm:spPr/>
    </dgm:pt>
    <dgm:pt modelId="{8C72352D-30EE-A440-A685-DF992247E5F3}" type="pres">
      <dgm:prSet presAssocID="{18D12B86-8BD7-BB40-A2A6-891C401348D6}" presName="level3hierChild" presStyleCnt="0"/>
      <dgm:spPr/>
    </dgm:pt>
    <dgm:pt modelId="{1E23A167-574C-434C-9638-D633CCF73C70}" type="pres">
      <dgm:prSet presAssocID="{29D9CEF8-2F9A-8F48-AB3B-3E66D3F51827}" presName="conn2-1" presStyleLbl="parChTrans1D4" presStyleIdx="1" presStyleCnt="8"/>
      <dgm:spPr/>
    </dgm:pt>
    <dgm:pt modelId="{D5781B4E-08C3-B44B-817C-26B0A8E43D7B}" type="pres">
      <dgm:prSet presAssocID="{29D9CEF8-2F9A-8F48-AB3B-3E66D3F51827}" presName="connTx" presStyleLbl="parChTrans1D4" presStyleIdx="1" presStyleCnt="8"/>
      <dgm:spPr/>
    </dgm:pt>
    <dgm:pt modelId="{240C75B6-D33E-154B-BF7F-371039B4FB6F}" type="pres">
      <dgm:prSet presAssocID="{77FE6CE3-EED8-0743-9D35-6355F8A369E5}" presName="root2" presStyleCnt="0"/>
      <dgm:spPr/>
    </dgm:pt>
    <dgm:pt modelId="{A48EADE5-CD50-B645-83AD-825EFB1D9838}" type="pres">
      <dgm:prSet presAssocID="{77FE6CE3-EED8-0743-9D35-6355F8A369E5}" presName="LevelTwoTextNode" presStyleLbl="node4" presStyleIdx="1" presStyleCnt="8">
        <dgm:presLayoutVars>
          <dgm:chPref val="3"/>
        </dgm:presLayoutVars>
      </dgm:prSet>
      <dgm:spPr/>
    </dgm:pt>
    <dgm:pt modelId="{4BE8AC98-27FB-BA45-8FC7-D644AF89AE3A}" type="pres">
      <dgm:prSet presAssocID="{77FE6CE3-EED8-0743-9D35-6355F8A369E5}" presName="level3hierChild" presStyleCnt="0"/>
      <dgm:spPr/>
    </dgm:pt>
    <dgm:pt modelId="{2217954F-CFBE-0B46-B5B6-7C0A6E11A3FC}" type="pres">
      <dgm:prSet presAssocID="{FEC2096F-651D-954A-AB10-1A110D3FF6CC}" presName="conn2-1" presStyleLbl="parChTrans1D4" presStyleIdx="2" presStyleCnt="8"/>
      <dgm:spPr/>
    </dgm:pt>
    <dgm:pt modelId="{BB6CFDF9-0665-8E46-8839-842EEB8009B1}" type="pres">
      <dgm:prSet presAssocID="{FEC2096F-651D-954A-AB10-1A110D3FF6CC}" presName="connTx" presStyleLbl="parChTrans1D4" presStyleIdx="2" presStyleCnt="8"/>
      <dgm:spPr/>
    </dgm:pt>
    <dgm:pt modelId="{4711E9FB-13D5-0E49-A450-63A04DCFA69E}" type="pres">
      <dgm:prSet presAssocID="{07B6618B-5DC3-4F4A-BEFB-284339165DC8}" presName="root2" presStyleCnt="0"/>
      <dgm:spPr/>
    </dgm:pt>
    <dgm:pt modelId="{6E649A90-9937-F640-B59F-F5AF0A8A8BEA}" type="pres">
      <dgm:prSet presAssocID="{07B6618B-5DC3-4F4A-BEFB-284339165DC8}" presName="LevelTwoTextNode" presStyleLbl="node4" presStyleIdx="2" presStyleCnt="8">
        <dgm:presLayoutVars>
          <dgm:chPref val="3"/>
        </dgm:presLayoutVars>
      </dgm:prSet>
      <dgm:spPr/>
    </dgm:pt>
    <dgm:pt modelId="{B3A81D94-43FF-4C49-B19B-DBEFB41813C1}" type="pres">
      <dgm:prSet presAssocID="{07B6618B-5DC3-4F4A-BEFB-284339165DC8}" presName="level3hierChild" presStyleCnt="0"/>
      <dgm:spPr/>
    </dgm:pt>
    <dgm:pt modelId="{607DDCF6-6954-1245-9699-D4841E764BE2}" type="pres">
      <dgm:prSet presAssocID="{0B0249AA-F7C7-A94F-89B7-602970FB6A6C}" presName="conn2-1" presStyleLbl="parChTrans1D4" presStyleIdx="3" presStyleCnt="8"/>
      <dgm:spPr/>
    </dgm:pt>
    <dgm:pt modelId="{ED8D9C72-ED48-C24D-AA1A-76F8FF427F0F}" type="pres">
      <dgm:prSet presAssocID="{0B0249AA-F7C7-A94F-89B7-602970FB6A6C}" presName="connTx" presStyleLbl="parChTrans1D4" presStyleIdx="3" presStyleCnt="8"/>
      <dgm:spPr/>
    </dgm:pt>
    <dgm:pt modelId="{30670433-3B14-7B4F-AAF3-02E8A9D17A53}" type="pres">
      <dgm:prSet presAssocID="{C31D274D-0729-8F43-B224-3C5FD0BC9E6E}" presName="root2" presStyleCnt="0"/>
      <dgm:spPr/>
    </dgm:pt>
    <dgm:pt modelId="{0C615850-D3BF-5F48-B19D-28489F302BB2}" type="pres">
      <dgm:prSet presAssocID="{C31D274D-0729-8F43-B224-3C5FD0BC9E6E}" presName="LevelTwoTextNode" presStyleLbl="node4" presStyleIdx="3" presStyleCnt="8">
        <dgm:presLayoutVars>
          <dgm:chPref val="3"/>
        </dgm:presLayoutVars>
      </dgm:prSet>
      <dgm:spPr/>
    </dgm:pt>
    <dgm:pt modelId="{F23D1E5A-239E-C049-B3EE-208C9841ABAA}" type="pres">
      <dgm:prSet presAssocID="{C31D274D-0729-8F43-B224-3C5FD0BC9E6E}" presName="level3hierChild" presStyleCnt="0"/>
      <dgm:spPr/>
    </dgm:pt>
    <dgm:pt modelId="{C83A8997-3F86-5D40-8727-69937AC0621D}" type="pres">
      <dgm:prSet presAssocID="{446183B7-9E1F-BD4E-AE0F-41DCDCBBF4E3}" presName="conn2-1" presStyleLbl="parChTrans1D3" presStyleIdx="1" presStyleCnt="2"/>
      <dgm:spPr/>
    </dgm:pt>
    <dgm:pt modelId="{8C5030C4-D11C-DB47-9FA9-A4300639BD59}" type="pres">
      <dgm:prSet presAssocID="{446183B7-9E1F-BD4E-AE0F-41DCDCBBF4E3}" presName="connTx" presStyleLbl="parChTrans1D3" presStyleIdx="1" presStyleCnt="2"/>
      <dgm:spPr/>
    </dgm:pt>
    <dgm:pt modelId="{90209018-E067-1540-9702-AC67CC66995E}" type="pres">
      <dgm:prSet presAssocID="{F2071765-D188-D847-9920-4DE3339F9D31}" presName="root2" presStyleCnt="0"/>
      <dgm:spPr/>
    </dgm:pt>
    <dgm:pt modelId="{661C55B5-DAD9-7145-93A7-C9DD373BE028}" type="pres">
      <dgm:prSet presAssocID="{F2071765-D188-D847-9920-4DE3339F9D31}" presName="LevelTwoTextNode" presStyleLbl="node3" presStyleIdx="1" presStyleCnt="2">
        <dgm:presLayoutVars>
          <dgm:chPref val="3"/>
        </dgm:presLayoutVars>
      </dgm:prSet>
      <dgm:spPr/>
    </dgm:pt>
    <dgm:pt modelId="{F273E2ED-655F-F147-B411-40B20345E319}" type="pres">
      <dgm:prSet presAssocID="{F2071765-D188-D847-9920-4DE3339F9D31}" presName="level3hierChild" presStyleCnt="0"/>
      <dgm:spPr/>
    </dgm:pt>
    <dgm:pt modelId="{3D938C30-EE98-9C4E-B755-8B93B637A716}" type="pres">
      <dgm:prSet presAssocID="{0A8773DF-872E-6A42-91A7-45530C9FAB05}" presName="conn2-1" presStyleLbl="parChTrans1D4" presStyleIdx="4" presStyleCnt="8"/>
      <dgm:spPr/>
    </dgm:pt>
    <dgm:pt modelId="{423CD561-AAAB-AF4E-AB4D-02F9A57E7A32}" type="pres">
      <dgm:prSet presAssocID="{0A8773DF-872E-6A42-91A7-45530C9FAB05}" presName="connTx" presStyleLbl="parChTrans1D4" presStyleIdx="4" presStyleCnt="8"/>
      <dgm:spPr/>
    </dgm:pt>
    <dgm:pt modelId="{B6B4F480-4742-584A-AF08-96EDDAAA820E}" type="pres">
      <dgm:prSet presAssocID="{D58003B9-9D03-224D-93D3-4021B813F767}" presName="root2" presStyleCnt="0"/>
      <dgm:spPr/>
    </dgm:pt>
    <dgm:pt modelId="{1778AAE5-BB87-3C4A-B9C7-3305EF62F8AF}" type="pres">
      <dgm:prSet presAssocID="{D58003B9-9D03-224D-93D3-4021B813F767}" presName="LevelTwoTextNode" presStyleLbl="node4" presStyleIdx="4" presStyleCnt="8">
        <dgm:presLayoutVars>
          <dgm:chPref val="3"/>
        </dgm:presLayoutVars>
      </dgm:prSet>
      <dgm:spPr/>
    </dgm:pt>
    <dgm:pt modelId="{48BAF3AD-A93F-E34D-A61A-958167DCD048}" type="pres">
      <dgm:prSet presAssocID="{D58003B9-9D03-224D-93D3-4021B813F767}" presName="level3hierChild" presStyleCnt="0"/>
      <dgm:spPr/>
    </dgm:pt>
    <dgm:pt modelId="{7E7D1558-3140-664E-820E-B2C0E334C5F8}" type="pres">
      <dgm:prSet presAssocID="{F83626EC-C0C2-2F4D-A8BA-B2F6314D21AB}" presName="conn2-1" presStyleLbl="parChTrans1D4" presStyleIdx="5" presStyleCnt="8"/>
      <dgm:spPr/>
    </dgm:pt>
    <dgm:pt modelId="{2AB05509-3158-1243-B00E-429C70556A11}" type="pres">
      <dgm:prSet presAssocID="{F83626EC-C0C2-2F4D-A8BA-B2F6314D21AB}" presName="connTx" presStyleLbl="parChTrans1D4" presStyleIdx="5" presStyleCnt="8"/>
      <dgm:spPr/>
    </dgm:pt>
    <dgm:pt modelId="{2C7D485E-99FA-4C41-858A-B9352E3442F0}" type="pres">
      <dgm:prSet presAssocID="{339CAB41-5F51-0241-B941-93D409869354}" presName="root2" presStyleCnt="0"/>
      <dgm:spPr/>
    </dgm:pt>
    <dgm:pt modelId="{4000AD5E-A5B9-0542-A8E2-741FDC53BD38}" type="pres">
      <dgm:prSet presAssocID="{339CAB41-5F51-0241-B941-93D409869354}" presName="LevelTwoTextNode" presStyleLbl="node4" presStyleIdx="5" presStyleCnt="8">
        <dgm:presLayoutVars>
          <dgm:chPref val="3"/>
        </dgm:presLayoutVars>
      </dgm:prSet>
      <dgm:spPr/>
    </dgm:pt>
    <dgm:pt modelId="{B91727AA-6679-604C-A57D-010CB166E001}" type="pres">
      <dgm:prSet presAssocID="{339CAB41-5F51-0241-B941-93D409869354}" presName="level3hierChild" presStyleCnt="0"/>
      <dgm:spPr/>
    </dgm:pt>
    <dgm:pt modelId="{821717EE-85BB-554E-8BB3-9B1ABB5092DA}" type="pres">
      <dgm:prSet presAssocID="{4DF8CDB4-552D-BE42-9B2B-466E3D0254A7}" presName="conn2-1" presStyleLbl="parChTrans1D4" presStyleIdx="6" presStyleCnt="8"/>
      <dgm:spPr/>
    </dgm:pt>
    <dgm:pt modelId="{39CB5CA8-2B19-EB4C-97F7-C46C2730F762}" type="pres">
      <dgm:prSet presAssocID="{4DF8CDB4-552D-BE42-9B2B-466E3D0254A7}" presName="connTx" presStyleLbl="parChTrans1D4" presStyleIdx="6" presStyleCnt="8"/>
      <dgm:spPr/>
    </dgm:pt>
    <dgm:pt modelId="{1600F44F-2475-0144-A3FE-ABF2C8868375}" type="pres">
      <dgm:prSet presAssocID="{6BEDBABE-CCB9-9F4C-9D9F-054A58CAF95C}" presName="root2" presStyleCnt="0"/>
      <dgm:spPr/>
    </dgm:pt>
    <dgm:pt modelId="{711376D7-809D-E54F-860D-ADA93570567A}" type="pres">
      <dgm:prSet presAssocID="{6BEDBABE-CCB9-9F4C-9D9F-054A58CAF95C}" presName="LevelTwoTextNode" presStyleLbl="node4" presStyleIdx="6" presStyleCnt="8">
        <dgm:presLayoutVars>
          <dgm:chPref val="3"/>
        </dgm:presLayoutVars>
      </dgm:prSet>
      <dgm:spPr/>
    </dgm:pt>
    <dgm:pt modelId="{0E81FA45-4346-D244-ADC0-F4B30ACA3221}" type="pres">
      <dgm:prSet presAssocID="{6BEDBABE-CCB9-9F4C-9D9F-054A58CAF95C}" presName="level3hierChild" presStyleCnt="0"/>
      <dgm:spPr/>
    </dgm:pt>
    <dgm:pt modelId="{146BE6B4-6FCC-3243-AD74-A8FD99024A4D}" type="pres">
      <dgm:prSet presAssocID="{05302B99-AC09-1E48-B637-B1041F91CB76}" presName="conn2-1" presStyleLbl="parChTrans1D4" presStyleIdx="7" presStyleCnt="8"/>
      <dgm:spPr/>
    </dgm:pt>
    <dgm:pt modelId="{2F00E4BC-B144-6941-BEF4-53BE9B5736BE}" type="pres">
      <dgm:prSet presAssocID="{05302B99-AC09-1E48-B637-B1041F91CB76}" presName="connTx" presStyleLbl="parChTrans1D4" presStyleIdx="7" presStyleCnt="8"/>
      <dgm:spPr/>
    </dgm:pt>
    <dgm:pt modelId="{035958F5-025B-8840-997E-395E2D7A71FE}" type="pres">
      <dgm:prSet presAssocID="{1F438291-A8CE-4745-BF7B-3CEFB3AFCB37}" presName="root2" presStyleCnt="0"/>
      <dgm:spPr/>
    </dgm:pt>
    <dgm:pt modelId="{26DAA12F-6E22-C142-BF9A-134874EE7516}" type="pres">
      <dgm:prSet presAssocID="{1F438291-A8CE-4745-BF7B-3CEFB3AFCB37}" presName="LevelTwoTextNode" presStyleLbl="node4" presStyleIdx="7" presStyleCnt="8">
        <dgm:presLayoutVars>
          <dgm:chPref val="3"/>
        </dgm:presLayoutVars>
      </dgm:prSet>
      <dgm:spPr/>
    </dgm:pt>
    <dgm:pt modelId="{0664FE5B-6D3E-4C4F-A7FD-66B84C8913AF}" type="pres">
      <dgm:prSet presAssocID="{1F438291-A8CE-4745-BF7B-3CEFB3AFCB37}" presName="level3hierChild" presStyleCnt="0"/>
      <dgm:spPr/>
    </dgm:pt>
  </dgm:ptLst>
  <dgm:cxnLst>
    <dgm:cxn modelId="{82329802-C918-5347-B6C9-04AA9FDC531A}" type="presOf" srcId="{73CD7770-B807-BA40-AF1D-B5AE85343B7D}" destId="{73A3EB75-198E-7A43-9D36-C3F8AE5992F5}" srcOrd="0" destOrd="0" presId="urn:microsoft.com/office/officeart/2005/8/layout/hierarchy2"/>
    <dgm:cxn modelId="{3E4A5012-1DF7-794E-BA8C-869E117E750C}" type="presOf" srcId="{9E512C8A-B255-D74E-AB0D-65E80CD0B1F7}" destId="{194F80AC-C26D-ED49-8490-298109F1AE36}" srcOrd="0" destOrd="0" presId="urn:microsoft.com/office/officeart/2005/8/layout/hierarchy2"/>
    <dgm:cxn modelId="{D297EB14-1F6E-9D4E-9957-C33A22BE1200}" type="presOf" srcId="{07B6618B-5DC3-4F4A-BEFB-284339165DC8}" destId="{6E649A90-9937-F640-B59F-F5AF0A8A8BEA}" srcOrd="0" destOrd="0" presId="urn:microsoft.com/office/officeart/2005/8/layout/hierarchy2"/>
    <dgm:cxn modelId="{F606E91C-3495-AB4A-BAA1-2DE6C7D4F928}" type="presOf" srcId="{77FE6CE3-EED8-0743-9D35-6355F8A369E5}" destId="{A48EADE5-CD50-B645-83AD-825EFB1D9838}" srcOrd="0" destOrd="0" presId="urn:microsoft.com/office/officeart/2005/8/layout/hierarchy2"/>
    <dgm:cxn modelId="{F50F0D2A-847F-F24E-AD44-6854B186AEA6}" type="presOf" srcId="{4DF8CDB4-552D-BE42-9B2B-466E3D0254A7}" destId="{821717EE-85BB-554E-8BB3-9B1ABB5092DA}" srcOrd="0" destOrd="0" presId="urn:microsoft.com/office/officeart/2005/8/layout/hierarchy2"/>
    <dgm:cxn modelId="{A67FA82E-364B-6E42-9B1D-1E68845EC6AA}" type="presOf" srcId="{05302B99-AC09-1E48-B637-B1041F91CB76}" destId="{2F00E4BC-B144-6941-BEF4-53BE9B5736BE}" srcOrd="1" destOrd="0" presId="urn:microsoft.com/office/officeart/2005/8/layout/hierarchy2"/>
    <dgm:cxn modelId="{0FE62431-D18E-0B42-AF2D-AEC7A7913665}" type="presOf" srcId="{4F0B029A-42FB-9748-B54A-3597CC9AEB3B}" destId="{1B59E2CB-CA77-2C45-BE01-6BFF1E9A7D4E}" srcOrd="1" destOrd="0" presId="urn:microsoft.com/office/officeart/2005/8/layout/hierarchy2"/>
    <dgm:cxn modelId="{0F8FE735-331C-AD44-BA30-5955AC986640}" srcId="{9E512C8A-B255-D74E-AB0D-65E80CD0B1F7}" destId="{73CD7770-B807-BA40-AF1D-B5AE85343B7D}" srcOrd="0" destOrd="0" parTransId="{6789D0DD-BCA6-C244-AF1A-2B99978A8FD1}" sibTransId="{C5A78E5D-366B-744F-8B83-77AB92E419D4}"/>
    <dgm:cxn modelId="{83D1E83A-AC51-FC4E-A531-C641B0B50EAB}" type="presOf" srcId="{3A56928F-CF3A-AF49-B4C8-8660529526FB}" destId="{ADC111EA-3C97-9F48-9E80-822E00165259}" srcOrd="1" destOrd="0" presId="urn:microsoft.com/office/officeart/2005/8/layout/hierarchy2"/>
    <dgm:cxn modelId="{B890E93C-D019-AD4B-99DF-890C65F81EA4}" srcId="{73CD7770-B807-BA40-AF1D-B5AE85343B7D}" destId="{07B6618B-5DC3-4F4A-BEFB-284339165DC8}" srcOrd="1" destOrd="0" parTransId="{FEC2096F-651D-954A-AB10-1A110D3FF6CC}" sibTransId="{D49DC945-3827-854B-A768-D266D8379156}"/>
    <dgm:cxn modelId="{36EFA53D-641D-424A-8BDA-2B11A8EE3295}" type="presOf" srcId="{446183B7-9E1F-BD4E-AE0F-41DCDCBBF4E3}" destId="{8C5030C4-D11C-DB47-9FA9-A4300639BD59}" srcOrd="1" destOrd="0" presId="urn:microsoft.com/office/officeart/2005/8/layout/hierarchy2"/>
    <dgm:cxn modelId="{29A51844-9D59-D74E-AB05-B90B69D3493B}" type="presOf" srcId="{9ED42BBB-399C-F346-AEC0-8E1047A767C6}" destId="{22EB02C8-630F-0A40-94A4-9DEF2CDF8F55}" srcOrd="0" destOrd="0" presId="urn:microsoft.com/office/officeart/2005/8/layout/hierarchy2"/>
    <dgm:cxn modelId="{D0F0C946-718C-E84E-AC05-179C3E43F167}" srcId="{F2071765-D188-D847-9920-4DE3339F9D31}" destId="{D58003B9-9D03-224D-93D3-4021B813F767}" srcOrd="0" destOrd="0" parTransId="{0A8773DF-872E-6A42-91A7-45530C9FAB05}" sibTransId="{7E37322F-8F20-DF46-9F94-0340659853C2}"/>
    <dgm:cxn modelId="{81A94A4D-BB75-2E43-BF75-80CDBCFD98F9}" type="presOf" srcId="{05302B99-AC09-1E48-B637-B1041F91CB76}" destId="{146BE6B4-6FCC-3243-AD74-A8FD99024A4D}" srcOrd="0" destOrd="0" presId="urn:microsoft.com/office/officeart/2005/8/layout/hierarchy2"/>
    <dgm:cxn modelId="{B36AE750-F84A-D34F-BC7E-03271E5872BE}" type="presOf" srcId="{0A8773DF-872E-6A42-91A7-45530C9FAB05}" destId="{423CD561-AAAB-AF4E-AB4D-02F9A57E7A32}" srcOrd="1" destOrd="0" presId="urn:microsoft.com/office/officeart/2005/8/layout/hierarchy2"/>
    <dgm:cxn modelId="{1C01FD56-496A-6942-8784-1E94E4AAF7A2}" type="presOf" srcId="{F2071765-D188-D847-9920-4DE3339F9D31}" destId="{661C55B5-DAD9-7145-93A7-C9DD373BE028}" srcOrd="0" destOrd="0" presId="urn:microsoft.com/office/officeart/2005/8/layout/hierarchy2"/>
    <dgm:cxn modelId="{E7D99A58-FF67-A148-B6BF-B234FA2FE118}" srcId="{07B6618B-5DC3-4F4A-BEFB-284339165DC8}" destId="{C31D274D-0729-8F43-B224-3C5FD0BC9E6E}" srcOrd="0" destOrd="0" parTransId="{0B0249AA-F7C7-A94F-89B7-602970FB6A6C}" sibTransId="{B4910E17-ADDB-9643-856F-2F7F317A3E77}"/>
    <dgm:cxn modelId="{C9DE115B-3756-7948-830D-61688A1B0D7F}" type="presOf" srcId="{72B79124-CF05-5547-B2AE-41B83A3A4CB0}" destId="{300D671C-D428-E647-A0A3-449D81CBEB23}" srcOrd="0" destOrd="0" presId="urn:microsoft.com/office/officeart/2005/8/layout/hierarchy2"/>
    <dgm:cxn modelId="{2C6EE45C-67B8-2243-940D-DDFA8583903D}" type="presOf" srcId="{3A56928F-CF3A-AF49-B4C8-8660529526FB}" destId="{3563CBD6-B7C1-0143-ABAB-D56A970BD590}" srcOrd="0" destOrd="0" presId="urn:microsoft.com/office/officeart/2005/8/layout/hierarchy2"/>
    <dgm:cxn modelId="{268BFE5F-918C-8045-9383-9699E312F11D}" type="presOf" srcId="{F83626EC-C0C2-2F4D-A8BA-B2F6314D21AB}" destId="{2AB05509-3158-1243-B00E-429C70556A11}" srcOrd="1" destOrd="0" presId="urn:microsoft.com/office/officeart/2005/8/layout/hierarchy2"/>
    <dgm:cxn modelId="{3C5EFE63-4FB9-8646-9B9D-075794D8ADA6}" srcId="{6BEDBABE-CCB9-9F4C-9D9F-054A58CAF95C}" destId="{1F438291-A8CE-4745-BF7B-3CEFB3AFCB37}" srcOrd="0" destOrd="0" parTransId="{05302B99-AC09-1E48-B637-B1041F91CB76}" sibTransId="{C6FD9D51-20F8-154A-AB6D-77D56978B39F}"/>
    <dgm:cxn modelId="{C0ED8C78-A788-E845-8625-556840B820CD}" type="presOf" srcId="{0A8773DF-872E-6A42-91A7-45530C9FAB05}" destId="{3D938C30-EE98-9C4E-B755-8B93B637A716}" srcOrd="0" destOrd="0" presId="urn:microsoft.com/office/officeart/2005/8/layout/hierarchy2"/>
    <dgm:cxn modelId="{457C847B-EFED-374E-A52A-C0E48014161D}" type="presOf" srcId="{4F0B029A-42FB-9748-B54A-3597CC9AEB3B}" destId="{9DB9BED8-C671-2F44-86F9-AA06EFD70EDB}" srcOrd="0" destOrd="0" presId="urn:microsoft.com/office/officeart/2005/8/layout/hierarchy2"/>
    <dgm:cxn modelId="{8306BE7F-D96D-084D-9521-DC5E4B2ADDEA}" type="presOf" srcId="{1F438291-A8CE-4745-BF7B-3CEFB3AFCB37}" destId="{26DAA12F-6E22-C142-BF9A-134874EE7516}" srcOrd="0" destOrd="0" presId="urn:microsoft.com/office/officeart/2005/8/layout/hierarchy2"/>
    <dgm:cxn modelId="{3A76B380-1782-C744-96C8-40EBB9D5A9D8}" srcId="{18D12B86-8BD7-BB40-A2A6-891C401348D6}" destId="{77FE6CE3-EED8-0743-9D35-6355F8A369E5}" srcOrd="0" destOrd="0" parTransId="{29D9CEF8-2F9A-8F48-AB3B-3E66D3F51827}" sibTransId="{8E239FF9-3838-8B47-92B1-3C8CEA8CA325}"/>
    <dgm:cxn modelId="{77954787-0F15-AF41-A25A-F4E6F67EE429}" srcId="{9E512C8A-B255-D74E-AB0D-65E80CD0B1F7}" destId="{F2071765-D188-D847-9920-4DE3339F9D31}" srcOrd="1" destOrd="0" parTransId="{446183B7-9E1F-BD4E-AE0F-41DCDCBBF4E3}" sibTransId="{CF1BB82D-2EC9-1E40-B201-C5C08E5B4055}"/>
    <dgm:cxn modelId="{4DDC3189-5E2A-1C41-A7A6-737833758EEC}" type="presOf" srcId="{339CAB41-5F51-0241-B941-93D409869354}" destId="{4000AD5E-A5B9-0542-A8E2-741FDC53BD38}" srcOrd="0" destOrd="0" presId="urn:microsoft.com/office/officeart/2005/8/layout/hierarchy2"/>
    <dgm:cxn modelId="{CBEB5989-3FB3-E644-BB1D-DD534D2CEFDD}" type="presOf" srcId="{446183B7-9E1F-BD4E-AE0F-41DCDCBBF4E3}" destId="{C83A8997-3F86-5D40-8727-69937AC0621D}" srcOrd="0" destOrd="0" presId="urn:microsoft.com/office/officeart/2005/8/layout/hierarchy2"/>
    <dgm:cxn modelId="{8AE3D589-B8C7-8C49-A923-0EBD41864FCF}" srcId="{73CD7770-B807-BA40-AF1D-B5AE85343B7D}" destId="{18D12B86-8BD7-BB40-A2A6-891C401348D6}" srcOrd="0" destOrd="0" parTransId="{3A56928F-CF3A-AF49-B4C8-8660529526FB}" sibTransId="{9383D7E6-ADE5-6149-A69F-6BFB614708A3}"/>
    <dgm:cxn modelId="{49C7FB8D-F24C-C84B-92D1-C713F1D118AF}" type="presOf" srcId="{18D12B86-8BD7-BB40-A2A6-891C401348D6}" destId="{4EE1E166-DC23-7843-BEDF-22F47B12C13B}" srcOrd="0" destOrd="0" presId="urn:microsoft.com/office/officeart/2005/8/layout/hierarchy2"/>
    <dgm:cxn modelId="{8092A18F-ED14-3D45-81B9-C560AE5222D7}" type="presOf" srcId="{FEC2096F-651D-954A-AB10-1A110D3FF6CC}" destId="{BB6CFDF9-0665-8E46-8839-842EEB8009B1}" srcOrd="1" destOrd="0" presId="urn:microsoft.com/office/officeart/2005/8/layout/hierarchy2"/>
    <dgm:cxn modelId="{2F037E92-C713-F942-AF00-777A2B7FB531}" type="presOf" srcId="{6BEDBABE-CCB9-9F4C-9D9F-054A58CAF95C}" destId="{711376D7-809D-E54F-860D-ADA93570567A}" srcOrd="0" destOrd="0" presId="urn:microsoft.com/office/officeart/2005/8/layout/hierarchy2"/>
    <dgm:cxn modelId="{B2012C93-5BF2-E74C-A55B-BB414359185B}" type="presOf" srcId="{0B0249AA-F7C7-A94F-89B7-602970FB6A6C}" destId="{607DDCF6-6954-1245-9699-D4841E764BE2}" srcOrd="0" destOrd="0" presId="urn:microsoft.com/office/officeart/2005/8/layout/hierarchy2"/>
    <dgm:cxn modelId="{7D849597-2A9E-5247-9611-BB43FC4B4C93}" type="presOf" srcId="{6789D0DD-BCA6-C244-AF1A-2B99978A8FD1}" destId="{DF9CAA57-B9D1-7542-B368-12C48BEF742E}" srcOrd="0" destOrd="0" presId="urn:microsoft.com/office/officeart/2005/8/layout/hierarchy2"/>
    <dgm:cxn modelId="{2F3E179D-E8E0-6E41-8851-3AAC470E3766}" srcId="{9ED42BBB-399C-F346-AEC0-8E1047A767C6}" destId="{9E512C8A-B255-D74E-AB0D-65E80CD0B1F7}" srcOrd="0" destOrd="0" parTransId="{4F0B029A-42FB-9748-B54A-3597CC9AEB3B}" sibTransId="{C242F5BA-0CD3-4245-B93C-7D5695520213}"/>
    <dgm:cxn modelId="{D831FAAD-E1F1-604A-A533-4B2AE182C227}" type="presOf" srcId="{29D9CEF8-2F9A-8F48-AB3B-3E66D3F51827}" destId="{1E23A167-574C-434C-9638-D633CCF73C70}" srcOrd="0" destOrd="0" presId="urn:microsoft.com/office/officeart/2005/8/layout/hierarchy2"/>
    <dgm:cxn modelId="{26389FB5-EDBF-B246-8DA6-9F0D1DE834BB}" type="presOf" srcId="{29D9CEF8-2F9A-8F48-AB3B-3E66D3F51827}" destId="{D5781B4E-08C3-B44B-817C-26B0A8E43D7B}" srcOrd="1" destOrd="0" presId="urn:microsoft.com/office/officeart/2005/8/layout/hierarchy2"/>
    <dgm:cxn modelId="{33FA86B9-1D32-8749-9E30-FF959DE93D98}" type="presOf" srcId="{0B0249AA-F7C7-A94F-89B7-602970FB6A6C}" destId="{ED8D9C72-ED48-C24D-AA1A-76F8FF427F0F}" srcOrd="1" destOrd="0" presId="urn:microsoft.com/office/officeart/2005/8/layout/hierarchy2"/>
    <dgm:cxn modelId="{405086C1-CF09-A640-BD96-CA72CE4C8FAE}" type="presOf" srcId="{FEC2096F-651D-954A-AB10-1A110D3FF6CC}" destId="{2217954F-CFBE-0B46-B5B6-7C0A6E11A3FC}" srcOrd="0" destOrd="0" presId="urn:microsoft.com/office/officeart/2005/8/layout/hierarchy2"/>
    <dgm:cxn modelId="{93985CCD-23B5-C441-89C7-8EA6EE24DDE1}" type="presOf" srcId="{D58003B9-9D03-224D-93D3-4021B813F767}" destId="{1778AAE5-BB87-3C4A-B9C7-3305EF62F8AF}" srcOrd="0" destOrd="0" presId="urn:microsoft.com/office/officeart/2005/8/layout/hierarchy2"/>
    <dgm:cxn modelId="{5776F9D1-7659-BD40-AC1E-67C3F6EFBB58}" srcId="{72B79124-CF05-5547-B2AE-41B83A3A4CB0}" destId="{9ED42BBB-399C-F346-AEC0-8E1047A767C6}" srcOrd="0" destOrd="0" parTransId="{10F046EE-F75C-CA48-A259-CC0A0D3727E9}" sibTransId="{E9814DB3-3C1F-2343-8763-486E773876A0}"/>
    <dgm:cxn modelId="{440509D8-1096-C341-8C8B-93EC61A4E233}" srcId="{F2071765-D188-D847-9920-4DE3339F9D31}" destId="{6BEDBABE-CCB9-9F4C-9D9F-054A58CAF95C}" srcOrd="1" destOrd="0" parTransId="{4DF8CDB4-552D-BE42-9B2B-466E3D0254A7}" sibTransId="{806C888A-902A-E545-AE20-98CA33037BB1}"/>
    <dgm:cxn modelId="{74B76ADF-4FCD-1D4D-9B93-2D8409529BEB}" type="presOf" srcId="{6789D0DD-BCA6-C244-AF1A-2B99978A8FD1}" destId="{C15B5384-7025-7140-8D0C-3D4D02E86C95}" srcOrd="1" destOrd="0" presId="urn:microsoft.com/office/officeart/2005/8/layout/hierarchy2"/>
    <dgm:cxn modelId="{B6C5EDE0-BE5B-934E-BDA2-4D54010AE9D5}" type="presOf" srcId="{C31D274D-0729-8F43-B224-3C5FD0BC9E6E}" destId="{0C615850-D3BF-5F48-B19D-28489F302BB2}" srcOrd="0" destOrd="0" presId="urn:microsoft.com/office/officeart/2005/8/layout/hierarchy2"/>
    <dgm:cxn modelId="{B68102E7-1C7D-064A-81DB-D499F15AFB53}" type="presOf" srcId="{4DF8CDB4-552D-BE42-9B2B-466E3D0254A7}" destId="{39CB5CA8-2B19-EB4C-97F7-C46C2730F762}" srcOrd="1" destOrd="0" presId="urn:microsoft.com/office/officeart/2005/8/layout/hierarchy2"/>
    <dgm:cxn modelId="{2AF050EE-8C9F-E645-ACD3-FBC9FEA09FB4}" srcId="{D58003B9-9D03-224D-93D3-4021B813F767}" destId="{339CAB41-5F51-0241-B941-93D409869354}" srcOrd="0" destOrd="0" parTransId="{F83626EC-C0C2-2F4D-A8BA-B2F6314D21AB}" sibTransId="{447DAAA0-B639-BD43-AECD-3ED15E2EE671}"/>
    <dgm:cxn modelId="{3BE286F8-CADB-7148-93CE-BF70EA3313BE}" type="presOf" srcId="{F83626EC-C0C2-2F4D-A8BA-B2F6314D21AB}" destId="{7E7D1558-3140-664E-820E-B2C0E334C5F8}" srcOrd="0" destOrd="0" presId="urn:microsoft.com/office/officeart/2005/8/layout/hierarchy2"/>
    <dgm:cxn modelId="{8CC44D4E-44A1-C140-A919-5F258BA7095F}" type="presParOf" srcId="{300D671C-D428-E647-A0A3-449D81CBEB23}" destId="{6DCE657E-B26C-B846-AD5B-5D4B70DA2447}" srcOrd="0" destOrd="0" presId="urn:microsoft.com/office/officeart/2005/8/layout/hierarchy2"/>
    <dgm:cxn modelId="{72794DA2-022E-134E-8AE6-D49482102487}" type="presParOf" srcId="{6DCE657E-B26C-B846-AD5B-5D4B70DA2447}" destId="{22EB02C8-630F-0A40-94A4-9DEF2CDF8F55}" srcOrd="0" destOrd="0" presId="urn:microsoft.com/office/officeart/2005/8/layout/hierarchy2"/>
    <dgm:cxn modelId="{9119CF4C-C596-394A-AE1B-FFA424955739}" type="presParOf" srcId="{6DCE657E-B26C-B846-AD5B-5D4B70DA2447}" destId="{D91ACAA7-E63D-3645-88C9-F617984DA17D}" srcOrd="1" destOrd="0" presId="urn:microsoft.com/office/officeart/2005/8/layout/hierarchy2"/>
    <dgm:cxn modelId="{07695153-4206-FF42-BA75-8AE67BEBA9CC}" type="presParOf" srcId="{D91ACAA7-E63D-3645-88C9-F617984DA17D}" destId="{9DB9BED8-C671-2F44-86F9-AA06EFD70EDB}" srcOrd="0" destOrd="0" presId="urn:microsoft.com/office/officeart/2005/8/layout/hierarchy2"/>
    <dgm:cxn modelId="{A819AEEF-7968-AC4C-99E4-CC737B33A262}" type="presParOf" srcId="{9DB9BED8-C671-2F44-86F9-AA06EFD70EDB}" destId="{1B59E2CB-CA77-2C45-BE01-6BFF1E9A7D4E}" srcOrd="0" destOrd="0" presId="urn:microsoft.com/office/officeart/2005/8/layout/hierarchy2"/>
    <dgm:cxn modelId="{66C054CD-9B00-674F-8B78-60F9E55886A0}" type="presParOf" srcId="{D91ACAA7-E63D-3645-88C9-F617984DA17D}" destId="{776E99E7-4339-A843-B7F3-F247CC0C84DF}" srcOrd="1" destOrd="0" presId="urn:microsoft.com/office/officeart/2005/8/layout/hierarchy2"/>
    <dgm:cxn modelId="{AC430CE2-F223-434F-9E6E-C0B1C7CFE45C}" type="presParOf" srcId="{776E99E7-4339-A843-B7F3-F247CC0C84DF}" destId="{194F80AC-C26D-ED49-8490-298109F1AE36}" srcOrd="0" destOrd="0" presId="urn:microsoft.com/office/officeart/2005/8/layout/hierarchy2"/>
    <dgm:cxn modelId="{6EA30061-9591-6941-A8CD-10CAD7A6AEA0}" type="presParOf" srcId="{776E99E7-4339-A843-B7F3-F247CC0C84DF}" destId="{AFE2C203-B2F8-2B4C-A361-338CE97B4052}" srcOrd="1" destOrd="0" presId="urn:microsoft.com/office/officeart/2005/8/layout/hierarchy2"/>
    <dgm:cxn modelId="{BEA21B35-A259-BB46-A683-566830DA7913}" type="presParOf" srcId="{AFE2C203-B2F8-2B4C-A361-338CE97B4052}" destId="{DF9CAA57-B9D1-7542-B368-12C48BEF742E}" srcOrd="0" destOrd="0" presId="urn:microsoft.com/office/officeart/2005/8/layout/hierarchy2"/>
    <dgm:cxn modelId="{36489FC7-AD08-C64F-94B7-BAD1527307B7}" type="presParOf" srcId="{DF9CAA57-B9D1-7542-B368-12C48BEF742E}" destId="{C15B5384-7025-7140-8D0C-3D4D02E86C95}" srcOrd="0" destOrd="0" presId="urn:microsoft.com/office/officeart/2005/8/layout/hierarchy2"/>
    <dgm:cxn modelId="{BD832540-C177-D549-8FE6-2FFC71E44791}" type="presParOf" srcId="{AFE2C203-B2F8-2B4C-A361-338CE97B4052}" destId="{359ED9D8-55C5-5249-88E7-EB9FBD936999}" srcOrd="1" destOrd="0" presId="urn:microsoft.com/office/officeart/2005/8/layout/hierarchy2"/>
    <dgm:cxn modelId="{478A3BA4-D6EB-7A46-B9D1-C3F0E39F6423}" type="presParOf" srcId="{359ED9D8-55C5-5249-88E7-EB9FBD936999}" destId="{73A3EB75-198E-7A43-9D36-C3F8AE5992F5}" srcOrd="0" destOrd="0" presId="urn:microsoft.com/office/officeart/2005/8/layout/hierarchy2"/>
    <dgm:cxn modelId="{01330907-AA14-C643-96D6-B943547A73DF}" type="presParOf" srcId="{359ED9D8-55C5-5249-88E7-EB9FBD936999}" destId="{02080060-FB2C-FF48-8F19-B0CA654EA24C}" srcOrd="1" destOrd="0" presId="urn:microsoft.com/office/officeart/2005/8/layout/hierarchy2"/>
    <dgm:cxn modelId="{3DB036A3-EC05-5941-811B-F4966EEBCB10}" type="presParOf" srcId="{02080060-FB2C-FF48-8F19-B0CA654EA24C}" destId="{3563CBD6-B7C1-0143-ABAB-D56A970BD590}" srcOrd="0" destOrd="0" presId="urn:microsoft.com/office/officeart/2005/8/layout/hierarchy2"/>
    <dgm:cxn modelId="{BED9DD1E-5679-E645-B60A-6FA4F73ACB05}" type="presParOf" srcId="{3563CBD6-B7C1-0143-ABAB-D56A970BD590}" destId="{ADC111EA-3C97-9F48-9E80-822E00165259}" srcOrd="0" destOrd="0" presId="urn:microsoft.com/office/officeart/2005/8/layout/hierarchy2"/>
    <dgm:cxn modelId="{A138F0FE-5309-CF4D-8E34-6532F62CFA62}" type="presParOf" srcId="{02080060-FB2C-FF48-8F19-B0CA654EA24C}" destId="{17AA065C-30D2-7444-85F7-9B3AB6CC135C}" srcOrd="1" destOrd="0" presId="urn:microsoft.com/office/officeart/2005/8/layout/hierarchy2"/>
    <dgm:cxn modelId="{F961EAD1-D147-4E4A-A13A-1CCEDD718541}" type="presParOf" srcId="{17AA065C-30D2-7444-85F7-9B3AB6CC135C}" destId="{4EE1E166-DC23-7843-BEDF-22F47B12C13B}" srcOrd="0" destOrd="0" presId="urn:microsoft.com/office/officeart/2005/8/layout/hierarchy2"/>
    <dgm:cxn modelId="{D9219B4C-9E00-8642-A112-AE0C0B3E80EC}" type="presParOf" srcId="{17AA065C-30D2-7444-85F7-9B3AB6CC135C}" destId="{8C72352D-30EE-A440-A685-DF992247E5F3}" srcOrd="1" destOrd="0" presId="urn:microsoft.com/office/officeart/2005/8/layout/hierarchy2"/>
    <dgm:cxn modelId="{B88910C6-7510-3E46-862C-35DA03A33326}" type="presParOf" srcId="{8C72352D-30EE-A440-A685-DF992247E5F3}" destId="{1E23A167-574C-434C-9638-D633CCF73C70}" srcOrd="0" destOrd="0" presId="urn:microsoft.com/office/officeart/2005/8/layout/hierarchy2"/>
    <dgm:cxn modelId="{02A7D2CD-1199-7247-986D-22EA6136F069}" type="presParOf" srcId="{1E23A167-574C-434C-9638-D633CCF73C70}" destId="{D5781B4E-08C3-B44B-817C-26B0A8E43D7B}" srcOrd="0" destOrd="0" presId="urn:microsoft.com/office/officeart/2005/8/layout/hierarchy2"/>
    <dgm:cxn modelId="{B369B2ED-D39F-D643-9699-38950EB04EC8}" type="presParOf" srcId="{8C72352D-30EE-A440-A685-DF992247E5F3}" destId="{240C75B6-D33E-154B-BF7F-371039B4FB6F}" srcOrd="1" destOrd="0" presId="urn:microsoft.com/office/officeart/2005/8/layout/hierarchy2"/>
    <dgm:cxn modelId="{126861CE-CE7B-3B45-AA21-189B12CE9A95}" type="presParOf" srcId="{240C75B6-D33E-154B-BF7F-371039B4FB6F}" destId="{A48EADE5-CD50-B645-83AD-825EFB1D9838}" srcOrd="0" destOrd="0" presId="urn:microsoft.com/office/officeart/2005/8/layout/hierarchy2"/>
    <dgm:cxn modelId="{18433551-549F-7E40-ACAC-9B270ADAF791}" type="presParOf" srcId="{240C75B6-D33E-154B-BF7F-371039B4FB6F}" destId="{4BE8AC98-27FB-BA45-8FC7-D644AF89AE3A}" srcOrd="1" destOrd="0" presId="urn:microsoft.com/office/officeart/2005/8/layout/hierarchy2"/>
    <dgm:cxn modelId="{6ADF5A12-BCC7-B849-B77D-088E7D06ABC5}" type="presParOf" srcId="{02080060-FB2C-FF48-8F19-B0CA654EA24C}" destId="{2217954F-CFBE-0B46-B5B6-7C0A6E11A3FC}" srcOrd="2" destOrd="0" presId="urn:microsoft.com/office/officeart/2005/8/layout/hierarchy2"/>
    <dgm:cxn modelId="{30F44DDF-7434-8E44-8D9A-734C4F1A315B}" type="presParOf" srcId="{2217954F-CFBE-0B46-B5B6-7C0A6E11A3FC}" destId="{BB6CFDF9-0665-8E46-8839-842EEB8009B1}" srcOrd="0" destOrd="0" presId="urn:microsoft.com/office/officeart/2005/8/layout/hierarchy2"/>
    <dgm:cxn modelId="{67627508-7A6F-524C-A4F1-D59D159B95FE}" type="presParOf" srcId="{02080060-FB2C-FF48-8F19-B0CA654EA24C}" destId="{4711E9FB-13D5-0E49-A450-63A04DCFA69E}" srcOrd="3" destOrd="0" presId="urn:microsoft.com/office/officeart/2005/8/layout/hierarchy2"/>
    <dgm:cxn modelId="{590EC2F7-5316-E74C-BA1A-0260FAE533FA}" type="presParOf" srcId="{4711E9FB-13D5-0E49-A450-63A04DCFA69E}" destId="{6E649A90-9937-F640-B59F-F5AF0A8A8BEA}" srcOrd="0" destOrd="0" presId="urn:microsoft.com/office/officeart/2005/8/layout/hierarchy2"/>
    <dgm:cxn modelId="{36FDF58D-DCA8-D241-A014-2939B717CB03}" type="presParOf" srcId="{4711E9FB-13D5-0E49-A450-63A04DCFA69E}" destId="{B3A81D94-43FF-4C49-B19B-DBEFB41813C1}" srcOrd="1" destOrd="0" presId="urn:microsoft.com/office/officeart/2005/8/layout/hierarchy2"/>
    <dgm:cxn modelId="{87C381DC-50D0-0441-8690-DA0FC6D69F23}" type="presParOf" srcId="{B3A81D94-43FF-4C49-B19B-DBEFB41813C1}" destId="{607DDCF6-6954-1245-9699-D4841E764BE2}" srcOrd="0" destOrd="0" presId="urn:microsoft.com/office/officeart/2005/8/layout/hierarchy2"/>
    <dgm:cxn modelId="{8AD22E21-C8D2-9A42-93DD-536E1767CCCC}" type="presParOf" srcId="{607DDCF6-6954-1245-9699-D4841E764BE2}" destId="{ED8D9C72-ED48-C24D-AA1A-76F8FF427F0F}" srcOrd="0" destOrd="0" presId="urn:microsoft.com/office/officeart/2005/8/layout/hierarchy2"/>
    <dgm:cxn modelId="{AD3B4C64-3644-8343-A9B8-999DE63967E5}" type="presParOf" srcId="{B3A81D94-43FF-4C49-B19B-DBEFB41813C1}" destId="{30670433-3B14-7B4F-AAF3-02E8A9D17A53}" srcOrd="1" destOrd="0" presId="urn:microsoft.com/office/officeart/2005/8/layout/hierarchy2"/>
    <dgm:cxn modelId="{FCB015AE-A703-C243-B13D-F39C23E08AC5}" type="presParOf" srcId="{30670433-3B14-7B4F-AAF3-02E8A9D17A53}" destId="{0C615850-D3BF-5F48-B19D-28489F302BB2}" srcOrd="0" destOrd="0" presId="urn:microsoft.com/office/officeart/2005/8/layout/hierarchy2"/>
    <dgm:cxn modelId="{018AB5AA-FDCF-884B-9324-42B1581B1EF8}" type="presParOf" srcId="{30670433-3B14-7B4F-AAF3-02E8A9D17A53}" destId="{F23D1E5A-239E-C049-B3EE-208C9841ABAA}" srcOrd="1" destOrd="0" presId="urn:microsoft.com/office/officeart/2005/8/layout/hierarchy2"/>
    <dgm:cxn modelId="{E721B19F-C44D-9F4D-845A-F143EBAB3932}" type="presParOf" srcId="{AFE2C203-B2F8-2B4C-A361-338CE97B4052}" destId="{C83A8997-3F86-5D40-8727-69937AC0621D}" srcOrd="2" destOrd="0" presId="urn:microsoft.com/office/officeart/2005/8/layout/hierarchy2"/>
    <dgm:cxn modelId="{7452A01F-00A5-554F-A30D-BCD556AA1C06}" type="presParOf" srcId="{C83A8997-3F86-5D40-8727-69937AC0621D}" destId="{8C5030C4-D11C-DB47-9FA9-A4300639BD59}" srcOrd="0" destOrd="0" presId="urn:microsoft.com/office/officeart/2005/8/layout/hierarchy2"/>
    <dgm:cxn modelId="{8D26C081-7AD2-584C-9C51-D7B30CEC1A73}" type="presParOf" srcId="{AFE2C203-B2F8-2B4C-A361-338CE97B4052}" destId="{90209018-E067-1540-9702-AC67CC66995E}" srcOrd="3" destOrd="0" presId="urn:microsoft.com/office/officeart/2005/8/layout/hierarchy2"/>
    <dgm:cxn modelId="{6B266720-D9B6-6049-900C-1930CA5FF7A6}" type="presParOf" srcId="{90209018-E067-1540-9702-AC67CC66995E}" destId="{661C55B5-DAD9-7145-93A7-C9DD373BE028}" srcOrd="0" destOrd="0" presId="urn:microsoft.com/office/officeart/2005/8/layout/hierarchy2"/>
    <dgm:cxn modelId="{7BDE0FF7-9F67-2E4D-9CF2-B4921CA2CDE2}" type="presParOf" srcId="{90209018-E067-1540-9702-AC67CC66995E}" destId="{F273E2ED-655F-F147-B411-40B20345E319}" srcOrd="1" destOrd="0" presId="urn:microsoft.com/office/officeart/2005/8/layout/hierarchy2"/>
    <dgm:cxn modelId="{FE5469CD-A85C-414E-A97B-8333B71759A5}" type="presParOf" srcId="{F273E2ED-655F-F147-B411-40B20345E319}" destId="{3D938C30-EE98-9C4E-B755-8B93B637A716}" srcOrd="0" destOrd="0" presId="urn:microsoft.com/office/officeart/2005/8/layout/hierarchy2"/>
    <dgm:cxn modelId="{628F06EC-79F7-E641-975D-C0A8AB71E275}" type="presParOf" srcId="{3D938C30-EE98-9C4E-B755-8B93B637A716}" destId="{423CD561-AAAB-AF4E-AB4D-02F9A57E7A32}" srcOrd="0" destOrd="0" presId="urn:microsoft.com/office/officeart/2005/8/layout/hierarchy2"/>
    <dgm:cxn modelId="{AC150175-D7D8-B14A-AAF4-C6C105BFB6DF}" type="presParOf" srcId="{F273E2ED-655F-F147-B411-40B20345E319}" destId="{B6B4F480-4742-584A-AF08-96EDDAAA820E}" srcOrd="1" destOrd="0" presId="urn:microsoft.com/office/officeart/2005/8/layout/hierarchy2"/>
    <dgm:cxn modelId="{D7DD940D-D1D6-DB40-9AD5-9E704B71C6B8}" type="presParOf" srcId="{B6B4F480-4742-584A-AF08-96EDDAAA820E}" destId="{1778AAE5-BB87-3C4A-B9C7-3305EF62F8AF}" srcOrd="0" destOrd="0" presId="urn:microsoft.com/office/officeart/2005/8/layout/hierarchy2"/>
    <dgm:cxn modelId="{C03DCBC1-BEBB-1141-8821-BF3F642B3080}" type="presParOf" srcId="{B6B4F480-4742-584A-AF08-96EDDAAA820E}" destId="{48BAF3AD-A93F-E34D-A61A-958167DCD048}" srcOrd="1" destOrd="0" presId="urn:microsoft.com/office/officeart/2005/8/layout/hierarchy2"/>
    <dgm:cxn modelId="{59943B5C-1FFC-4844-AD83-0A1A1FABB079}" type="presParOf" srcId="{48BAF3AD-A93F-E34D-A61A-958167DCD048}" destId="{7E7D1558-3140-664E-820E-B2C0E334C5F8}" srcOrd="0" destOrd="0" presId="urn:microsoft.com/office/officeart/2005/8/layout/hierarchy2"/>
    <dgm:cxn modelId="{8D12096F-89A0-1B44-8F4A-C9DD18A0EC46}" type="presParOf" srcId="{7E7D1558-3140-664E-820E-B2C0E334C5F8}" destId="{2AB05509-3158-1243-B00E-429C70556A11}" srcOrd="0" destOrd="0" presId="urn:microsoft.com/office/officeart/2005/8/layout/hierarchy2"/>
    <dgm:cxn modelId="{833C01B2-F94E-5442-9EDD-3F315C9515E0}" type="presParOf" srcId="{48BAF3AD-A93F-E34D-A61A-958167DCD048}" destId="{2C7D485E-99FA-4C41-858A-B9352E3442F0}" srcOrd="1" destOrd="0" presId="urn:microsoft.com/office/officeart/2005/8/layout/hierarchy2"/>
    <dgm:cxn modelId="{76C2D8AC-50F6-CD4A-B1C1-561505A663C8}" type="presParOf" srcId="{2C7D485E-99FA-4C41-858A-B9352E3442F0}" destId="{4000AD5E-A5B9-0542-A8E2-741FDC53BD38}" srcOrd="0" destOrd="0" presId="urn:microsoft.com/office/officeart/2005/8/layout/hierarchy2"/>
    <dgm:cxn modelId="{748B0930-C5E2-F94A-82EA-D700CAD793D0}" type="presParOf" srcId="{2C7D485E-99FA-4C41-858A-B9352E3442F0}" destId="{B91727AA-6679-604C-A57D-010CB166E001}" srcOrd="1" destOrd="0" presId="urn:microsoft.com/office/officeart/2005/8/layout/hierarchy2"/>
    <dgm:cxn modelId="{49207103-C845-7843-9386-DE1FB4DAEDBA}" type="presParOf" srcId="{F273E2ED-655F-F147-B411-40B20345E319}" destId="{821717EE-85BB-554E-8BB3-9B1ABB5092DA}" srcOrd="2" destOrd="0" presId="urn:microsoft.com/office/officeart/2005/8/layout/hierarchy2"/>
    <dgm:cxn modelId="{84170EC4-1BD0-164D-A01E-3143365490CD}" type="presParOf" srcId="{821717EE-85BB-554E-8BB3-9B1ABB5092DA}" destId="{39CB5CA8-2B19-EB4C-97F7-C46C2730F762}" srcOrd="0" destOrd="0" presId="urn:microsoft.com/office/officeart/2005/8/layout/hierarchy2"/>
    <dgm:cxn modelId="{B4FE3535-9BD7-A042-8F70-77D14AC472B8}" type="presParOf" srcId="{F273E2ED-655F-F147-B411-40B20345E319}" destId="{1600F44F-2475-0144-A3FE-ABF2C8868375}" srcOrd="3" destOrd="0" presId="urn:microsoft.com/office/officeart/2005/8/layout/hierarchy2"/>
    <dgm:cxn modelId="{6C03E411-E0A2-C74E-91F5-E6DD6AB76DCB}" type="presParOf" srcId="{1600F44F-2475-0144-A3FE-ABF2C8868375}" destId="{711376D7-809D-E54F-860D-ADA93570567A}" srcOrd="0" destOrd="0" presId="urn:microsoft.com/office/officeart/2005/8/layout/hierarchy2"/>
    <dgm:cxn modelId="{4D4CB669-5B54-D249-AB3A-EF868953D47D}" type="presParOf" srcId="{1600F44F-2475-0144-A3FE-ABF2C8868375}" destId="{0E81FA45-4346-D244-ADC0-F4B30ACA3221}" srcOrd="1" destOrd="0" presId="urn:microsoft.com/office/officeart/2005/8/layout/hierarchy2"/>
    <dgm:cxn modelId="{6BA39AC0-F557-974B-A408-465F991B97D7}" type="presParOf" srcId="{0E81FA45-4346-D244-ADC0-F4B30ACA3221}" destId="{146BE6B4-6FCC-3243-AD74-A8FD99024A4D}" srcOrd="0" destOrd="0" presId="urn:microsoft.com/office/officeart/2005/8/layout/hierarchy2"/>
    <dgm:cxn modelId="{7504CDCC-F28A-AA41-8E52-13F98530AA36}" type="presParOf" srcId="{146BE6B4-6FCC-3243-AD74-A8FD99024A4D}" destId="{2F00E4BC-B144-6941-BEF4-53BE9B5736BE}" srcOrd="0" destOrd="0" presId="urn:microsoft.com/office/officeart/2005/8/layout/hierarchy2"/>
    <dgm:cxn modelId="{894F4878-0B0A-7D44-BDC6-309BE432FDFB}" type="presParOf" srcId="{0E81FA45-4346-D244-ADC0-F4B30ACA3221}" destId="{035958F5-025B-8840-997E-395E2D7A71FE}" srcOrd="1" destOrd="0" presId="urn:microsoft.com/office/officeart/2005/8/layout/hierarchy2"/>
    <dgm:cxn modelId="{A5103FFD-B83F-5F4F-94B3-165C4D2DD216}" type="presParOf" srcId="{035958F5-025B-8840-997E-395E2D7A71FE}" destId="{26DAA12F-6E22-C142-BF9A-134874EE7516}" srcOrd="0" destOrd="0" presId="urn:microsoft.com/office/officeart/2005/8/layout/hierarchy2"/>
    <dgm:cxn modelId="{3E38676D-0B76-A841-B09B-73CC968FDBF1}" type="presParOf" srcId="{035958F5-025B-8840-997E-395E2D7A71FE}" destId="{0664FE5B-6D3E-4C4F-A7FD-66B84C8913A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6F9DA-97E0-F74D-A268-AEB159C69F34}">
      <dsp:nvSpPr>
        <dsp:cNvPr id="0" name=""/>
        <dsp:cNvSpPr/>
      </dsp:nvSpPr>
      <dsp:spPr>
        <a:xfrm>
          <a:off x="2027088" y="892"/>
          <a:ext cx="1397992" cy="698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Tools</a:t>
          </a:r>
        </a:p>
      </dsp:txBody>
      <dsp:txXfrm>
        <a:off x="2047561" y="21365"/>
        <a:ext cx="1357046" cy="658050"/>
      </dsp:txXfrm>
    </dsp:sp>
    <dsp:sp modelId="{E5906600-1359-1749-91B9-E8254132FC7C}">
      <dsp:nvSpPr>
        <dsp:cNvPr id="0" name=""/>
        <dsp:cNvSpPr/>
      </dsp:nvSpPr>
      <dsp:spPr>
        <a:xfrm>
          <a:off x="2166887" y="699888"/>
          <a:ext cx="139799" cy="524247"/>
        </a:xfrm>
        <a:custGeom>
          <a:avLst/>
          <a:gdLst/>
          <a:ahLst/>
          <a:cxnLst/>
          <a:rect l="0" t="0" r="0" b="0"/>
          <a:pathLst>
            <a:path>
              <a:moveTo>
                <a:pt x="0" y="0"/>
              </a:moveTo>
              <a:lnTo>
                <a:pt x="0" y="524247"/>
              </a:lnTo>
              <a:lnTo>
                <a:pt x="139799" y="5242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85FF3B-4646-C64B-B7EC-690C67AF451A}">
      <dsp:nvSpPr>
        <dsp:cNvPr id="0" name=""/>
        <dsp:cNvSpPr/>
      </dsp:nvSpPr>
      <dsp:spPr>
        <a:xfrm>
          <a:off x="2306687" y="874637"/>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a:t>
          </a:r>
        </a:p>
      </dsp:txBody>
      <dsp:txXfrm>
        <a:off x="2327160" y="895110"/>
        <a:ext cx="1077447" cy="658050"/>
      </dsp:txXfrm>
    </dsp:sp>
    <dsp:sp modelId="{95D2BE01-6293-E542-A915-7B42FA361426}">
      <dsp:nvSpPr>
        <dsp:cNvPr id="0" name=""/>
        <dsp:cNvSpPr/>
      </dsp:nvSpPr>
      <dsp:spPr>
        <a:xfrm>
          <a:off x="2166887" y="699888"/>
          <a:ext cx="139799" cy="1397992"/>
        </a:xfrm>
        <a:custGeom>
          <a:avLst/>
          <a:gdLst/>
          <a:ahLst/>
          <a:cxnLst/>
          <a:rect l="0" t="0" r="0" b="0"/>
          <a:pathLst>
            <a:path>
              <a:moveTo>
                <a:pt x="0" y="0"/>
              </a:moveTo>
              <a:lnTo>
                <a:pt x="0" y="1397992"/>
              </a:lnTo>
              <a:lnTo>
                <a:pt x="139799" y="139799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17532D-00EF-D244-82FF-162B5ACBFB6A}">
      <dsp:nvSpPr>
        <dsp:cNvPr id="0" name=""/>
        <dsp:cNvSpPr/>
      </dsp:nvSpPr>
      <dsp:spPr>
        <a:xfrm>
          <a:off x="2306687" y="1748382"/>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Call</a:t>
          </a:r>
        </a:p>
      </dsp:txBody>
      <dsp:txXfrm>
        <a:off x="2327160" y="1768855"/>
        <a:ext cx="1077447" cy="658050"/>
      </dsp:txXfrm>
    </dsp:sp>
    <dsp:sp modelId="{59279ECF-9AAB-5A46-BA23-2E6A404C1BB4}">
      <dsp:nvSpPr>
        <dsp:cNvPr id="0" name=""/>
        <dsp:cNvSpPr/>
      </dsp:nvSpPr>
      <dsp:spPr>
        <a:xfrm>
          <a:off x="3774578" y="892"/>
          <a:ext cx="1397992" cy="698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Resources</a:t>
          </a:r>
        </a:p>
      </dsp:txBody>
      <dsp:txXfrm>
        <a:off x="3795051" y="21365"/>
        <a:ext cx="1357046" cy="658050"/>
      </dsp:txXfrm>
    </dsp:sp>
    <dsp:sp modelId="{2C9BABBF-1C0A-1B4D-9634-DB9A3E2F97CD}">
      <dsp:nvSpPr>
        <dsp:cNvPr id="0" name=""/>
        <dsp:cNvSpPr/>
      </dsp:nvSpPr>
      <dsp:spPr>
        <a:xfrm>
          <a:off x="3914378" y="699888"/>
          <a:ext cx="139799" cy="524247"/>
        </a:xfrm>
        <a:custGeom>
          <a:avLst/>
          <a:gdLst/>
          <a:ahLst/>
          <a:cxnLst/>
          <a:rect l="0" t="0" r="0" b="0"/>
          <a:pathLst>
            <a:path>
              <a:moveTo>
                <a:pt x="0" y="0"/>
              </a:moveTo>
              <a:lnTo>
                <a:pt x="0" y="524247"/>
              </a:lnTo>
              <a:lnTo>
                <a:pt x="139799" y="5242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717123-AC99-4142-8F8E-DD3963DA63FC}">
      <dsp:nvSpPr>
        <dsp:cNvPr id="0" name=""/>
        <dsp:cNvSpPr/>
      </dsp:nvSpPr>
      <dsp:spPr>
        <a:xfrm>
          <a:off x="4054177" y="874637"/>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a:t>
          </a:r>
        </a:p>
      </dsp:txBody>
      <dsp:txXfrm>
        <a:off x="4074650" y="895110"/>
        <a:ext cx="1077447" cy="658050"/>
      </dsp:txXfrm>
    </dsp:sp>
    <dsp:sp modelId="{7E10DA29-5BDD-1248-BE98-7678CE34AB2B}">
      <dsp:nvSpPr>
        <dsp:cNvPr id="0" name=""/>
        <dsp:cNvSpPr/>
      </dsp:nvSpPr>
      <dsp:spPr>
        <a:xfrm>
          <a:off x="3914378" y="699888"/>
          <a:ext cx="139799" cy="1397992"/>
        </a:xfrm>
        <a:custGeom>
          <a:avLst/>
          <a:gdLst/>
          <a:ahLst/>
          <a:cxnLst/>
          <a:rect l="0" t="0" r="0" b="0"/>
          <a:pathLst>
            <a:path>
              <a:moveTo>
                <a:pt x="0" y="0"/>
              </a:moveTo>
              <a:lnTo>
                <a:pt x="0" y="1397992"/>
              </a:lnTo>
              <a:lnTo>
                <a:pt x="139799" y="139799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DE339E-6A1C-6E46-AA53-42D5A601260B}">
      <dsp:nvSpPr>
        <dsp:cNvPr id="0" name=""/>
        <dsp:cNvSpPr/>
      </dsp:nvSpPr>
      <dsp:spPr>
        <a:xfrm>
          <a:off x="4054177" y="1748382"/>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 / Template</a:t>
          </a:r>
        </a:p>
      </dsp:txBody>
      <dsp:txXfrm>
        <a:off x="4074650" y="1768855"/>
        <a:ext cx="1077447" cy="658050"/>
      </dsp:txXfrm>
    </dsp:sp>
    <dsp:sp modelId="{16328719-3511-D249-8C59-01BCFA7132F8}">
      <dsp:nvSpPr>
        <dsp:cNvPr id="0" name=""/>
        <dsp:cNvSpPr/>
      </dsp:nvSpPr>
      <dsp:spPr>
        <a:xfrm>
          <a:off x="3914378" y="699888"/>
          <a:ext cx="139799" cy="2271737"/>
        </a:xfrm>
        <a:custGeom>
          <a:avLst/>
          <a:gdLst/>
          <a:ahLst/>
          <a:cxnLst/>
          <a:rect l="0" t="0" r="0" b="0"/>
          <a:pathLst>
            <a:path>
              <a:moveTo>
                <a:pt x="0" y="0"/>
              </a:moveTo>
              <a:lnTo>
                <a:pt x="0" y="2271737"/>
              </a:lnTo>
              <a:lnTo>
                <a:pt x="139799" y="227173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4F0658-DC51-374C-AC90-A05795240912}">
      <dsp:nvSpPr>
        <dsp:cNvPr id="0" name=""/>
        <dsp:cNvSpPr/>
      </dsp:nvSpPr>
      <dsp:spPr>
        <a:xfrm>
          <a:off x="4054177" y="2622128"/>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Read</a:t>
          </a:r>
        </a:p>
      </dsp:txBody>
      <dsp:txXfrm>
        <a:off x="4074650" y="2642601"/>
        <a:ext cx="1077447" cy="658050"/>
      </dsp:txXfrm>
    </dsp:sp>
    <dsp:sp modelId="{FA8BBE14-F188-D041-9FE0-EE8A6728071B}">
      <dsp:nvSpPr>
        <dsp:cNvPr id="0" name=""/>
        <dsp:cNvSpPr/>
      </dsp:nvSpPr>
      <dsp:spPr>
        <a:xfrm>
          <a:off x="3914378" y="699888"/>
          <a:ext cx="139799" cy="3145482"/>
        </a:xfrm>
        <a:custGeom>
          <a:avLst/>
          <a:gdLst/>
          <a:ahLst/>
          <a:cxnLst/>
          <a:rect l="0" t="0" r="0" b="0"/>
          <a:pathLst>
            <a:path>
              <a:moveTo>
                <a:pt x="0" y="0"/>
              </a:moveTo>
              <a:lnTo>
                <a:pt x="0" y="3145482"/>
              </a:lnTo>
              <a:lnTo>
                <a:pt x="139799" y="314548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4008AA-1EBA-6440-90A0-BCA87C78D0B9}">
      <dsp:nvSpPr>
        <dsp:cNvPr id="0" name=""/>
        <dsp:cNvSpPr/>
      </dsp:nvSpPr>
      <dsp:spPr>
        <a:xfrm>
          <a:off x="4054177" y="3495873"/>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Subscribe</a:t>
          </a:r>
        </a:p>
      </dsp:txBody>
      <dsp:txXfrm>
        <a:off x="4074650" y="3516346"/>
        <a:ext cx="1077447" cy="658050"/>
      </dsp:txXfrm>
    </dsp:sp>
    <dsp:sp modelId="{4EF6F582-D492-F44F-840C-A5456B1D95B7}">
      <dsp:nvSpPr>
        <dsp:cNvPr id="0" name=""/>
        <dsp:cNvSpPr/>
      </dsp:nvSpPr>
      <dsp:spPr>
        <a:xfrm>
          <a:off x="5522069" y="892"/>
          <a:ext cx="1397992" cy="698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Prompts</a:t>
          </a:r>
        </a:p>
      </dsp:txBody>
      <dsp:txXfrm>
        <a:off x="5542542" y="21365"/>
        <a:ext cx="1357046" cy="658050"/>
      </dsp:txXfrm>
    </dsp:sp>
    <dsp:sp modelId="{F10B98C5-7B4B-DB4F-AD60-47653FC3CF92}">
      <dsp:nvSpPr>
        <dsp:cNvPr id="0" name=""/>
        <dsp:cNvSpPr/>
      </dsp:nvSpPr>
      <dsp:spPr>
        <a:xfrm>
          <a:off x="5661868" y="699888"/>
          <a:ext cx="139799" cy="524247"/>
        </a:xfrm>
        <a:custGeom>
          <a:avLst/>
          <a:gdLst/>
          <a:ahLst/>
          <a:cxnLst/>
          <a:rect l="0" t="0" r="0" b="0"/>
          <a:pathLst>
            <a:path>
              <a:moveTo>
                <a:pt x="0" y="0"/>
              </a:moveTo>
              <a:lnTo>
                <a:pt x="0" y="524247"/>
              </a:lnTo>
              <a:lnTo>
                <a:pt x="139799" y="5242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2636D-2DA2-0848-839B-1FA5E2512BDF}">
      <dsp:nvSpPr>
        <dsp:cNvPr id="0" name=""/>
        <dsp:cNvSpPr/>
      </dsp:nvSpPr>
      <dsp:spPr>
        <a:xfrm>
          <a:off x="5801667" y="874637"/>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a:t>
          </a:r>
        </a:p>
      </dsp:txBody>
      <dsp:txXfrm>
        <a:off x="5822140" y="895110"/>
        <a:ext cx="1077447" cy="658050"/>
      </dsp:txXfrm>
    </dsp:sp>
    <dsp:sp modelId="{B080529B-12E3-C842-BC9D-476C3FBC9647}">
      <dsp:nvSpPr>
        <dsp:cNvPr id="0" name=""/>
        <dsp:cNvSpPr/>
      </dsp:nvSpPr>
      <dsp:spPr>
        <a:xfrm>
          <a:off x="5661868" y="699888"/>
          <a:ext cx="139799" cy="1397992"/>
        </a:xfrm>
        <a:custGeom>
          <a:avLst/>
          <a:gdLst/>
          <a:ahLst/>
          <a:cxnLst/>
          <a:rect l="0" t="0" r="0" b="0"/>
          <a:pathLst>
            <a:path>
              <a:moveTo>
                <a:pt x="0" y="0"/>
              </a:moveTo>
              <a:lnTo>
                <a:pt x="0" y="1397992"/>
              </a:lnTo>
              <a:lnTo>
                <a:pt x="139799" y="139799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615F7D-3C85-5449-B284-96269EE395C4}">
      <dsp:nvSpPr>
        <dsp:cNvPr id="0" name=""/>
        <dsp:cNvSpPr/>
      </dsp:nvSpPr>
      <dsp:spPr>
        <a:xfrm>
          <a:off x="5801667" y="1748382"/>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Get</a:t>
          </a:r>
        </a:p>
      </dsp:txBody>
      <dsp:txXfrm>
        <a:off x="5822140" y="1768855"/>
        <a:ext cx="1077447" cy="658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B02C8-630F-0A40-94A4-9DEF2CDF8F55}">
      <dsp:nvSpPr>
        <dsp:cNvPr id="0" name=""/>
        <dsp:cNvSpPr/>
      </dsp:nvSpPr>
      <dsp:spPr>
        <a:xfrm>
          <a:off x="4719" y="1759331"/>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1. User request to application host</a:t>
          </a:r>
        </a:p>
      </dsp:txBody>
      <dsp:txXfrm>
        <a:off x="24551" y="1779163"/>
        <a:ext cx="1314534" cy="637435"/>
      </dsp:txXfrm>
    </dsp:sp>
    <dsp:sp modelId="{9DB9BED8-C671-2F44-86F9-AA06EFD70EDB}">
      <dsp:nvSpPr>
        <dsp:cNvPr id="0" name=""/>
        <dsp:cNvSpPr/>
      </dsp:nvSpPr>
      <dsp:spPr>
        <a:xfrm>
          <a:off x="1358918" y="2083357"/>
          <a:ext cx="541679" cy="29047"/>
        </a:xfrm>
        <a:custGeom>
          <a:avLst/>
          <a:gdLst/>
          <a:ahLst/>
          <a:cxnLst/>
          <a:rect l="0" t="0" r="0" b="0"/>
          <a:pathLst>
            <a:path>
              <a:moveTo>
                <a:pt x="0" y="14523"/>
              </a:moveTo>
              <a:lnTo>
                <a:pt x="541679" y="1452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16216" y="2084339"/>
        <a:ext cx="27083" cy="27083"/>
      </dsp:txXfrm>
    </dsp:sp>
    <dsp:sp modelId="{194F80AC-C26D-ED49-8490-298109F1AE36}">
      <dsp:nvSpPr>
        <dsp:cNvPr id="0" name=""/>
        <dsp:cNvSpPr/>
      </dsp:nvSpPr>
      <dsp:spPr>
        <a:xfrm>
          <a:off x="1900597" y="1759331"/>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2. Client initiates server connection </a:t>
          </a:r>
        </a:p>
      </dsp:txBody>
      <dsp:txXfrm>
        <a:off x="1920429" y="1779163"/>
        <a:ext cx="1314534" cy="637435"/>
      </dsp:txXfrm>
    </dsp:sp>
    <dsp:sp modelId="{DF9CAA57-B9D1-7542-B368-12C48BEF742E}">
      <dsp:nvSpPr>
        <dsp:cNvPr id="0" name=""/>
        <dsp:cNvSpPr/>
      </dsp:nvSpPr>
      <dsp:spPr>
        <a:xfrm rot="18289469">
          <a:off x="3051364" y="1694024"/>
          <a:ext cx="948543" cy="29047"/>
        </a:xfrm>
        <a:custGeom>
          <a:avLst/>
          <a:gdLst/>
          <a:ahLst/>
          <a:cxnLst/>
          <a:rect l="0" t="0" r="0" b="0"/>
          <a:pathLst>
            <a:path>
              <a:moveTo>
                <a:pt x="0" y="14523"/>
              </a:moveTo>
              <a:lnTo>
                <a:pt x="948543"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1922" y="1684835"/>
        <a:ext cx="47427" cy="47427"/>
      </dsp:txXfrm>
    </dsp:sp>
    <dsp:sp modelId="{73A3EB75-198E-7A43-9D36-C3F8AE5992F5}">
      <dsp:nvSpPr>
        <dsp:cNvPr id="0" name=""/>
        <dsp:cNvSpPr/>
      </dsp:nvSpPr>
      <dsp:spPr>
        <a:xfrm>
          <a:off x="3796475" y="980667"/>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3A. Model receives tool list</a:t>
          </a:r>
        </a:p>
      </dsp:txBody>
      <dsp:txXfrm>
        <a:off x="3816307" y="1000499"/>
        <a:ext cx="1314534" cy="637435"/>
      </dsp:txXfrm>
    </dsp:sp>
    <dsp:sp modelId="{3563CBD6-B7C1-0143-ABAB-D56A970BD590}">
      <dsp:nvSpPr>
        <dsp:cNvPr id="0" name=""/>
        <dsp:cNvSpPr/>
      </dsp:nvSpPr>
      <dsp:spPr>
        <a:xfrm rot="19457599">
          <a:off x="5087973" y="1110026"/>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04836" y="1107873"/>
        <a:ext cx="33354" cy="33354"/>
      </dsp:txXfrm>
    </dsp:sp>
    <dsp:sp modelId="{4EE1E166-DC23-7843-BEDF-22F47B12C13B}">
      <dsp:nvSpPr>
        <dsp:cNvPr id="0" name=""/>
        <dsp:cNvSpPr/>
      </dsp:nvSpPr>
      <dsp:spPr>
        <a:xfrm>
          <a:off x="5692353" y="591335"/>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uses tool</a:t>
          </a:r>
        </a:p>
      </dsp:txBody>
      <dsp:txXfrm>
        <a:off x="5712185" y="611167"/>
        <a:ext cx="1314534" cy="637435"/>
      </dsp:txXfrm>
    </dsp:sp>
    <dsp:sp modelId="{1E23A167-574C-434C-9638-D633CCF73C70}">
      <dsp:nvSpPr>
        <dsp:cNvPr id="0" name=""/>
        <dsp:cNvSpPr/>
      </dsp:nvSpPr>
      <dsp:spPr>
        <a:xfrm>
          <a:off x="7046552" y="915360"/>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3850" y="916342"/>
        <a:ext cx="27083" cy="27083"/>
      </dsp:txXfrm>
    </dsp:sp>
    <dsp:sp modelId="{A48EADE5-CD50-B645-83AD-825EFB1D9838}">
      <dsp:nvSpPr>
        <dsp:cNvPr id="0" name=""/>
        <dsp:cNvSpPr/>
      </dsp:nvSpPr>
      <dsp:spPr>
        <a:xfrm>
          <a:off x="7588231" y="591335"/>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 Model returns structured call</a:t>
          </a:r>
        </a:p>
      </dsp:txBody>
      <dsp:txXfrm>
        <a:off x="7608063" y="611167"/>
        <a:ext cx="1314534" cy="637435"/>
      </dsp:txXfrm>
    </dsp:sp>
    <dsp:sp modelId="{2217954F-CFBE-0B46-B5B6-7C0A6E11A3FC}">
      <dsp:nvSpPr>
        <dsp:cNvPr id="0" name=""/>
        <dsp:cNvSpPr/>
      </dsp:nvSpPr>
      <dsp:spPr>
        <a:xfrm rot="2142401">
          <a:off x="5087973" y="1499358"/>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04836" y="1497205"/>
        <a:ext cx="33354" cy="33354"/>
      </dsp:txXfrm>
    </dsp:sp>
    <dsp:sp modelId="{6E649A90-9937-F640-B59F-F5AF0A8A8BEA}">
      <dsp:nvSpPr>
        <dsp:cNvPr id="0" name=""/>
        <dsp:cNvSpPr/>
      </dsp:nvSpPr>
      <dsp:spPr>
        <a:xfrm>
          <a:off x="5692353" y="1369999"/>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does not use tools</a:t>
          </a:r>
        </a:p>
      </dsp:txBody>
      <dsp:txXfrm>
        <a:off x="5712185" y="1389831"/>
        <a:ext cx="1314534" cy="637435"/>
      </dsp:txXfrm>
    </dsp:sp>
    <dsp:sp modelId="{607DDCF6-6954-1245-9699-D4841E764BE2}">
      <dsp:nvSpPr>
        <dsp:cNvPr id="0" name=""/>
        <dsp:cNvSpPr/>
      </dsp:nvSpPr>
      <dsp:spPr>
        <a:xfrm>
          <a:off x="7046552" y="1694024"/>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3850" y="1695006"/>
        <a:ext cx="27083" cy="27083"/>
      </dsp:txXfrm>
    </dsp:sp>
    <dsp:sp modelId="{0C615850-D3BF-5F48-B19D-28489F302BB2}">
      <dsp:nvSpPr>
        <dsp:cNvPr id="0" name=""/>
        <dsp:cNvSpPr/>
      </dsp:nvSpPr>
      <dsp:spPr>
        <a:xfrm>
          <a:off x="7588231" y="1369999"/>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 Returns answer</a:t>
          </a:r>
        </a:p>
      </dsp:txBody>
      <dsp:txXfrm>
        <a:off x="7608063" y="1389831"/>
        <a:ext cx="1314534" cy="637435"/>
      </dsp:txXfrm>
    </dsp:sp>
    <dsp:sp modelId="{C83A8997-3F86-5D40-8727-69937AC0621D}">
      <dsp:nvSpPr>
        <dsp:cNvPr id="0" name=""/>
        <dsp:cNvSpPr/>
      </dsp:nvSpPr>
      <dsp:spPr>
        <a:xfrm rot="3310531">
          <a:off x="3051364" y="2472689"/>
          <a:ext cx="948543" cy="29047"/>
        </a:xfrm>
        <a:custGeom>
          <a:avLst/>
          <a:gdLst/>
          <a:ahLst/>
          <a:cxnLst/>
          <a:rect l="0" t="0" r="0" b="0"/>
          <a:pathLst>
            <a:path>
              <a:moveTo>
                <a:pt x="0" y="14523"/>
              </a:moveTo>
              <a:lnTo>
                <a:pt x="948543"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1922" y="2463499"/>
        <a:ext cx="47427" cy="47427"/>
      </dsp:txXfrm>
    </dsp:sp>
    <dsp:sp modelId="{661C55B5-DAD9-7145-93A7-C9DD373BE028}">
      <dsp:nvSpPr>
        <dsp:cNvPr id="0" name=""/>
        <dsp:cNvSpPr/>
      </dsp:nvSpPr>
      <dsp:spPr>
        <a:xfrm>
          <a:off x="3796475" y="2537995"/>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3B. Model receives resource list</a:t>
          </a:r>
        </a:p>
      </dsp:txBody>
      <dsp:txXfrm>
        <a:off x="3816307" y="2557827"/>
        <a:ext cx="1314534" cy="637435"/>
      </dsp:txXfrm>
    </dsp:sp>
    <dsp:sp modelId="{3D938C30-EE98-9C4E-B755-8B93B637A716}">
      <dsp:nvSpPr>
        <dsp:cNvPr id="0" name=""/>
        <dsp:cNvSpPr/>
      </dsp:nvSpPr>
      <dsp:spPr>
        <a:xfrm rot="19457599">
          <a:off x="5087973" y="2667355"/>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04836" y="2665202"/>
        <a:ext cx="33354" cy="33354"/>
      </dsp:txXfrm>
    </dsp:sp>
    <dsp:sp modelId="{1778AAE5-BB87-3C4A-B9C7-3305EF62F8AF}">
      <dsp:nvSpPr>
        <dsp:cNvPr id="0" name=""/>
        <dsp:cNvSpPr/>
      </dsp:nvSpPr>
      <dsp:spPr>
        <a:xfrm>
          <a:off x="5692353" y="2148663"/>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does not use resources</a:t>
          </a:r>
        </a:p>
      </dsp:txBody>
      <dsp:txXfrm>
        <a:off x="5712185" y="2168495"/>
        <a:ext cx="1314534" cy="637435"/>
      </dsp:txXfrm>
    </dsp:sp>
    <dsp:sp modelId="{7E7D1558-3140-664E-820E-B2C0E334C5F8}">
      <dsp:nvSpPr>
        <dsp:cNvPr id="0" name=""/>
        <dsp:cNvSpPr/>
      </dsp:nvSpPr>
      <dsp:spPr>
        <a:xfrm>
          <a:off x="7046552" y="2472689"/>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3850" y="2473671"/>
        <a:ext cx="27083" cy="27083"/>
      </dsp:txXfrm>
    </dsp:sp>
    <dsp:sp modelId="{4000AD5E-A5B9-0542-A8E2-741FDC53BD38}">
      <dsp:nvSpPr>
        <dsp:cNvPr id="0" name=""/>
        <dsp:cNvSpPr/>
      </dsp:nvSpPr>
      <dsp:spPr>
        <a:xfrm>
          <a:off x="7588231" y="2148663"/>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returns answer</a:t>
          </a:r>
        </a:p>
      </dsp:txBody>
      <dsp:txXfrm>
        <a:off x="7608063" y="2168495"/>
        <a:ext cx="1314534" cy="637435"/>
      </dsp:txXfrm>
    </dsp:sp>
    <dsp:sp modelId="{821717EE-85BB-554E-8BB3-9B1ABB5092DA}">
      <dsp:nvSpPr>
        <dsp:cNvPr id="0" name=""/>
        <dsp:cNvSpPr/>
      </dsp:nvSpPr>
      <dsp:spPr>
        <a:xfrm rot="2142401">
          <a:off x="5087973" y="3056687"/>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04836" y="3054534"/>
        <a:ext cx="33354" cy="33354"/>
      </dsp:txXfrm>
    </dsp:sp>
    <dsp:sp modelId="{711376D7-809D-E54F-860D-ADA93570567A}">
      <dsp:nvSpPr>
        <dsp:cNvPr id="0" name=""/>
        <dsp:cNvSpPr/>
      </dsp:nvSpPr>
      <dsp:spPr>
        <a:xfrm>
          <a:off x="5692353" y="2927327"/>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does use resources</a:t>
          </a:r>
        </a:p>
      </dsp:txBody>
      <dsp:txXfrm>
        <a:off x="5712185" y="2947159"/>
        <a:ext cx="1314534" cy="637435"/>
      </dsp:txXfrm>
    </dsp:sp>
    <dsp:sp modelId="{146BE6B4-6FCC-3243-AD74-A8FD99024A4D}">
      <dsp:nvSpPr>
        <dsp:cNvPr id="0" name=""/>
        <dsp:cNvSpPr/>
      </dsp:nvSpPr>
      <dsp:spPr>
        <a:xfrm>
          <a:off x="7046552" y="3251353"/>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3850" y="3252335"/>
        <a:ext cx="27083" cy="27083"/>
      </dsp:txXfrm>
    </dsp:sp>
    <dsp:sp modelId="{26DAA12F-6E22-C142-BF9A-134874EE7516}">
      <dsp:nvSpPr>
        <dsp:cNvPr id="0" name=""/>
        <dsp:cNvSpPr/>
      </dsp:nvSpPr>
      <dsp:spPr>
        <a:xfrm>
          <a:off x="7588231" y="2927327"/>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 Request to client</a:t>
          </a:r>
        </a:p>
      </dsp:txBody>
      <dsp:txXfrm>
        <a:off x="7608063" y="2947159"/>
        <a:ext cx="1314534" cy="6374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FFEFD-A4E8-3F45-9A02-3DC8E5E4E3BB}" type="datetimeFigureOut">
              <a:rPr lang="en-US" smtClean="0"/>
              <a:t>9/17/25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58792-16F5-7043-A9DC-706F41594F88}" type="slidenum">
              <a:rPr lang="en-US" smtClean="0"/>
              <a:t>‹#›</a:t>
            </a:fld>
            <a:endParaRPr lang="en-US"/>
          </a:p>
        </p:txBody>
      </p:sp>
    </p:spTree>
    <p:extLst>
      <p:ext uri="{BB962C8B-B14F-4D97-AF65-F5344CB8AC3E}">
        <p14:creationId xmlns:p14="http://schemas.microsoft.com/office/powerpoint/2010/main" val="177897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is a companion and a tool </a:t>
            </a:r>
          </a:p>
          <a:p>
            <a:endParaRPr lang="en-US" dirty="0"/>
          </a:p>
          <a:p>
            <a:r>
              <a:rPr lang="en-US" dirty="0"/>
              <a:t>RAND METR paper</a:t>
            </a:r>
          </a:p>
        </p:txBody>
      </p:sp>
      <p:sp>
        <p:nvSpPr>
          <p:cNvPr id="4" name="Slide Number Placeholder 3"/>
          <p:cNvSpPr>
            <a:spLocks noGrp="1"/>
          </p:cNvSpPr>
          <p:nvPr>
            <p:ph type="sldNum" sz="quarter" idx="5"/>
          </p:nvPr>
        </p:nvSpPr>
        <p:spPr/>
        <p:txBody>
          <a:bodyPr/>
          <a:lstStyle/>
          <a:p>
            <a:fld id="{59758792-16F5-7043-A9DC-706F41594F88}" type="slidenum">
              <a:rPr lang="en-US" smtClean="0"/>
              <a:t>5</a:t>
            </a:fld>
            <a:endParaRPr lang="en-US"/>
          </a:p>
        </p:txBody>
      </p:sp>
    </p:spTree>
    <p:extLst>
      <p:ext uri="{BB962C8B-B14F-4D97-AF65-F5344CB8AC3E}">
        <p14:creationId xmlns:p14="http://schemas.microsoft.com/office/powerpoint/2010/main" val="2181465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definitions</a:t>
            </a:r>
          </a:p>
          <a:p>
            <a:r>
              <a:rPr lang="en-US" dirty="0"/>
              <a:t>Client features</a:t>
            </a:r>
          </a:p>
          <a:p>
            <a:r>
              <a:rPr lang="en-US" dirty="0"/>
              <a:t>Server features</a:t>
            </a:r>
          </a:p>
          <a:p>
            <a:endParaRPr lang="en-US" dirty="0"/>
          </a:p>
          <a:p>
            <a:r>
              <a:rPr lang="en-US" dirty="0"/>
              <a:t>For server</a:t>
            </a:r>
          </a:p>
        </p:txBody>
      </p:sp>
      <p:sp>
        <p:nvSpPr>
          <p:cNvPr id="4" name="Slide Number Placeholder 3"/>
          <p:cNvSpPr>
            <a:spLocks noGrp="1"/>
          </p:cNvSpPr>
          <p:nvPr>
            <p:ph type="sldNum" sz="quarter" idx="5"/>
          </p:nvPr>
        </p:nvSpPr>
        <p:spPr/>
        <p:txBody>
          <a:bodyPr/>
          <a:lstStyle/>
          <a:p>
            <a:fld id="{59758792-16F5-7043-A9DC-706F41594F88}" type="slidenum">
              <a:rPr lang="en-US" smtClean="0"/>
              <a:t>22</a:t>
            </a:fld>
            <a:endParaRPr lang="en-US"/>
          </a:p>
        </p:txBody>
      </p:sp>
    </p:spTree>
    <p:extLst>
      <p:ext uri="{BB962C8B-B14F-4D97-AF65-F5344CB8AC3E}">
        <p14:creationId xmlns:p14="http://schemas.microsoft.com/office/powerpoint/2010/main" val="2494876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Included this here for after the fact. All have list methods, others are specific</a:t>
            </a:r>
          </a:p>
          <a:p>
            <a:endParaRPr lang="en-US" dirty="0"/>
          </a:p>
          <a:p>
            <a:r>
              <a:rPr lang="en-US" dirty="0"/>
              <a:t>Resources</a:t>
            </a:r>
          </a:p>
          <a:p>
            <a:pPr lvl="1"/>
            <a:r>
              <a:rPr lang="en-US" dirty="0"/>
              <a:t>List</a:t>
            </a:r>
          </a:p>
          <a:p>
            <a:pPr lvl="1"/>
            <a:r>
              <a:rPr lang="en-US" dirty="0"/>
              <a:t>Templates / list</a:t>
            </a:r>
          </a:p>
          <a:p>
            <a:pPr lvl="1"/>
            <a:r>
              <a:rPr lang="en-US" dirty="0"/>
              <a:t>Read</a:t>
            </a:r>
          </a:p>
          <a:p>
            <a:pPr lvl="1"/>
            <a:r>
              <a:rPr lang="en-US" dirty="0"/>
              <a:t>Subscribe</a:t>
            </a:r>
          </a:p>
          <a:p>
            <a:r>
              <a:rPr lang="en-US" dirty="0"/>
              <a:t>Prompts</a:t>
            </a:r>
          </a:p>
          <a:p>
            <a:pPr lvl="1"/>
            <a:r>
              <a:rPr lang="en-US" dirty="0"/>
              <a:t>List</a:t>
            </a:r>
          </a:p>
          <a:p>
            <a:pPr lvl="1"/>
            <a:r>
              <a:rPr lang="en-US" dirty="0"/>
              <a:t>Get</a:t>
            </a:r>
          </a:p>
        </p:txBody>
      </p:sp>
      <p:sp>
        <p:nvSpPr>
          <p:cNvPr id="4" name="Slide Number Placeholder 3"/>
          <p:cNvSpPr>
            <a:spLocks noGrp="1"/>
          </p:cNvSpPr>
          <p:nvPr>
            <p:ph type="sldNum" sz="quarter" idx="5"/>
          </p:nvPr>
        </p:nvSpPr>
        <p:spPr/>
        <p:txBody>
          <a:bodyPr/>
          <a:lstStyle/>
          <a:p>
            <a:fld id="{59758792-16F5-7043-A9DC-706F41594F88}" type="slidenum">
              <a:rPr lang="en-US" smtClean="0"/>
              <a:t>23</a:t>
            </a:fld>
            <a:endParaRPr lang="en-US"/>
          </a:p>
        </p:txBody>
      </p:sp>
    </p:spTree>
    <p:extLst>
      <p:ext uri="{BB962C8B-B14F-4D97-AF65-F5344CB8AC3E}">
        <p14:creationId xmlns:p14="http://schemas.microsoft.com/office/powerpoint/2010/main" val="2435067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A3B6C-33FA-E4DD-7F81-3F8D1033EB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05E59-9E21-CADB-CD2F-61ABABD191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5545A-B263-84FF-FEBD-632F02C65326}"/>
              </a:ext>
            </a:extLst>
          </p:cNvPr>
          <p:cNvSpPr>
            <a:spLocks noGrp="1"/>
          </p:cNvSpPr>
          <p:nvPr>
            <p:ph type="body" idx="1"/>
          </p:nvPr>
        </p:nvSpPr>
        <p:spPr/>
        <p:txBody>
          <a:bodyPr/>
          <a:lstStyle/>
          <a:p>
            <a:r>
              <a:rPr lang="en-US" dirty="0"/>
              <a:t>Transport layer is the how</a:t>
            </a:r>
          </a:p>
          <a:p>
            <a:r>
              <a:rPr lang="en-US" dirty="0" err="1"/>
              <a:t>Stdio</a:t>
            </a:r>
            <a:r>
              <a:rPr lang="en-US" dirty="0"/>
              <a:t> is for local development. A number of these can run locally and do not need sophisticated authentication</a:t>
            </a:r>
          </a:p>
          <a:p>
            <a:r>
              <a:rPr lang="en-US" dirty="0" err="1"/>
              <a:t>Streamable</a:t>
            </a:r>
            <a:r>
              <a:rPr lang="en-US" dirty="0"/>
              <a:t> http is standard for remote servers</a:t>
            </a:r>
          </a:p>
          <a:p>
            <a:r>
              <a:rPr lang="en-US" dirty="0"/>
              <a:t>Authorization handled within host application within client implementation -</a:t>
            </a:r>
            <a:r>
              <a:rPr lang="en-US" dirty="0">
                <a:sym typeface="Wingdings" pitchFamily="2" charset="2"/>
              </a:rPr>
              <a:t> not handled by user or exposed</a:t>
            </a:r>
            <a:endParaRPr lang="en-US" dirty="0"/>
          </a:p>
        </p:txBody>
      </p:sp>
      <p:sp>
        <p:nvSpPr>
          <p:cNvPr id="4" name="Slide Number Placeholder 3">
            <a:extLst>
              <a:ext uri="{FF2B5EF4-FFF2-40B4-BE49-F238E27FC236}">
                <a16:creationId xmlns:a16="http://schemas.microsoft.com/office/drawing/2014/main" id="{39212895-7542-0126-9194-616ED057E373}"/>
              </a:ext>
            </a:extLst>
          </p:cNvPr>
          <p:cNvSpPr>
            <a:spLocks noGrp="1"/>
          </p:cNvSpPr>
          <p:nvPr>
            <p:ph type="sldNum" sz="quarter" idx="5"/>
          </p:nvPr>
        </p:nvSpPr>
        <p:spPr/>
        <p:txBody>
          <a:bodyPr/>
          <a:lstStyle/>
          <a:p>
            <a:fld id="{59758792-16F5-7043-A9DC-706F41594F88}" type="slidenum">
              <a:rPr lang="en-US" smtClean="0"/>
              <a:t>24</a:t>
            </a:fld>
            <a:endParaRPr lang="en-US"/>
          </a:p>
        </p:txBody>
      </p:sp>
    </p:spTree>
    <p:extLst>
      <p:ext uri="{BB962C8B-B14F-4D97-AF65-F5344CB8AC3E}">
        <p14:creationId xmlns:p14="http://schemas.microsoft.com/office/powerpoint/2010/main" val="2128976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example the ultimate decision to use tools falls on the LLM. </a:t>
            </a:r>
          </a:p>
        </p:txBody>
      </p:sp>
      <p:sp>
        <p:nvSpPr>
          <p:cNvPr id="4" name="Slide Number Placeholder 3"/>
          <p:cNvSpPr>
            <a:spLocks noGrp="1"/>
          </p:cNvSpPr>
          <p:nvPr>
            <p:ph type="sldNum" sz="quarter" idx="5"/>
          </p:nvPr>
        </p:nvSpPr>
        <p:spPr/>
        <p:txBody>
          <a:bodyPr/>
          <a:lstStyle/>
          <a:p>
            <a:fld id="{59758792-16F5-7043-A9DC-706F41594F88}" type="slidenum">
              <a:rPr lang="en-US" smtClean="0"/>
              <a:t>28</a:t>
            </a:fld>
            <a:endParaRPr lang="en-US"/>
          </a:p>
        </p:txBody>
      </p:sp>
    </p:spTree>
    <p:extLst>
      <p:ext uri="{BB962C8B-B14F-4D97-AF65-F5344CB8AC3E}">
        <p14:creationId xmlns:p14="http://schemas.microsoft.com/office/powerpoint/2010/main" val="257091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Repo</a:t>
            </a:r>
          </a:p>
        </p:txBody>
      </p:sp>
      <p:sp>
        <p:nvSpPr>
          <p:cNvPr id="4" name="Slide Number Placeholder 3"/>
          <p:cNvSpPr>
            <a:spLocks noGrp="1"/>
          </p:cNvSpPr>
          <p:nvPr>
            <p:ph type="sldNum" sz="quarter" idx="5"/>
          </p:nvPr>
        </p:nvSpPr>
        <p:spPr/>
        <p:txBody>
          <a:bodyPr/>
          <a:lstStyle/>
          <a:p>
            <a:fld id="{59758792-16F5-7043-A9DC-706F41594F88}" type="slidenum">
              <a:rPr lang="en-US" smtClean="0"/>
              <a:t>29</a:t>
            </a:fld>
            <a:endParaRPr lang="en-US"/>
          </a:p>
        </p:txBody>
      </p:sp>
    </p:spTree>
    <p:extLst>
      <p:ext uri="{BB962C8B-B14F-4D97-AF65-F5344CB8AC3E}">
        <p14:creationId xmlns:p14="http://schemas.microsoft.com/office/powerpoint/2010/main" val="1648972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Downside is that crafting the prompt to provide the CONTEXT takes a long time and requires a lot of work on the end user.</a:t>
            </a:r>
          </a:p>
          <a:p>
            <a:r>
              <a:rPr lang="en-US" dirty="0"/>
              <a:t>Takes a lot of time, lot of effort but gives us good results. </a:t>
            </a:r>
          </a:p>
          <a:p>
            <a:r>
              <a:rPr lang="en-US" dirty="0"/>
              <a:t>We can also give the LLM access to resources not included in the prompt. For example we can directly integrate it with access to sources such as google drive. That takes time and often has some lift on the LLM side. We need to manually register the LLM</a:t>
            </a:r>
          </a:p>
          <a:p>
            <a:endParaRPr lang="en-US" dirty="0"/>
          </a:p>
          <a:p>
            <a:r>
              <a:rPr lang="en-US" dirty="0"/>
              <a:t>Functions need to be registered with an LLM</a:t>
            </a:r>
          </a:p>
          <a:p>
            <a:endParaRPr lang="en-US" dirty="0"/>
          </a:p>
          <a:p>
            <a:r>
              <a:rPr lang="en-US" dirty="0"/>
              <a:t>What if we were to shift these to the other side of the diagram? What if we were able to standardize how we can give this context to the model automagically?</a:t>
            </a:r>
          </a:p>
          <a:p>
            <a:r>
              <a:rPr lang="en-US" dirty="0"/>
              <a:t>This is where model context protocol comes in</a:t>
            </a:r>
          </a:p>
          <a:p>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35</a:t>
            </a:fld>
            <a:endParaRPr lang="en-US"/>
          </a:p>
        </p:txBody>
      </p:sp>
    </p:spTree>
    <p:extLst>
      <p:ext uri="{BB962C8B-B14F-4D97-AF65-F5344CB8AC3E}">
        <p14:creationId xmlns:p14="http://schemas.microsoft.com/office/powerpoint/2010/main" val="1514641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aside, we will be using the terms client and server </a:t>
            </a:r>
          </a:p>
        </p:txBody>
      </p:sp>
      <p:sp>
        <p:nvSpPr>
          <p:cNvPr id="4" name="Slide Number Placeholder 3"/>
          <p:cNvSpPr>
            <a:spLocks noGrp="1"/>
          </p:cNvSpPr>
          <p:nvPr>
            <p:ph type="sldNum" sz="quarter" idx="5"/>
          </p:nvPr>
        </p:nvSpPr>
        <p:spPr/>
        <p:txBody>
          <a:bodyPr/>
          <a:lstStyle/>
          <a:p>
            <a:fld id="{59758792-16F5-7043-A9DC-706F41594F88}" type="slidenum">
              <a:rPr lang="en-US" smtClean="0"/>
              <a:t>36</a:t>
            </a:fld>
            <a:endParaRPr lang="en-US"/>
          </a:p>
        </p:txBody>
      </p:sp>
    </p:spTree>
    <p:extLst>
      <p:ext uri="{BB962C8B-B14F-4D97-AF65-F5344CB8AC3E}">
        <p14:creationId xmlns:p14="http://schemas.microsoft.com/office/powerpoint/2010/main" val="1354800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Aka agentic AI</a:t>
            </a:r>
          </a:p>
          <a:p>
            <a:r>
              <a:rPr lang="en-US" dirty="0"/>
              <a:t>Workflow automation is calling specific tools with little code</a:t>
            </a:r>
          </a:p>
          <a:p>
            <a:endParaRPr lang="en-US" dirty="0"/>
          </a:p>
          <a:p>
            <a:r>
              <a:rPr lang="en-US" dirty="0"/>
              <a:t>Difference is in pattern </a:t>
            </a:r>
          </a:p>
          <a:p>
            <a:r>
              <a:rPr lang="en-US" dirty="0"/>
              <a:t>MCP is how they interact, Automation is agentic</a:t>
            </a:r>
          </a:p>
          <a:p>
            <a:r>
              <a:rPr lang="en-US" dirty="0"/>
              <a:t>MCP emphasizes LLM integration</a:t>
            </a:r>
          </a:p>
        </p:txBody>
      </p:sp>
      <p:sp>
        <p:nvSpPr>
          <p:cNvPr id="4" name="Slide Number Placeholder 3"/>
          <p:cNvSpPr>
            <a:spLocks noGrp="1"/>
          </p:cNvSpPr>
          <p:nvPr>
            <p:ph type="sldNum" sz="quarter" idx="5"/>
          </p:nvPr>
        </p:nvSpPr>
        <p:spPr/>
        <p:txBody>
          <a:bodyPr/>
          <a:lstStyle/>
          <a:p>
            <a:fld id="{59758792-16F5-7043-A9DC-706F41594F88}" type="slidenum">
              <a:rPr lang="en-US" smtClean="0"/>
              <a:t>37</a:t>
            </a:fld>
            <a:endParaRPr lang="en-US"/>
          </a:p>
        </p:txBody>
      </p:sp>
    </p:spTree>
    <p:extLst>
      <p:ext uri="{BB962C8B-B14F-4D97-AF65-F5344CB8AC3E}">
        <p14:creationId xmlns:p14="http://schemas.microsoft.com/office/powerpoint/2010/main" val="3538170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 prompt, submit it via a GUI or API call to an LLM. This covers a lot of bases and can help us for static questions; “Find the line things go wrong”, “Write a poem”</a:t>
            </a:r>
          </a:p>
          <a:p>
            <a:r>
              <a:rPr lang="en-US" dirty="0"/>
              <a:t>This works. This is sufficient for some use cases.</a:t>
            </a:r>
          </a:p>
          <a:p>
            <a:r>
              <a:rPr lang="en-US" dirty="0"/>
              <a:t>Little to no control over what happens in step 2</a:t>
            </a:r>
          </a:p>
          <a:p>
            <a:endParaRPr lang="en-US" dirty="0"/>
          </a:p>
          <a:p>
            <a:r>
              <a:rPr lang="en-US" dirty="0"/>
              <a:t>Working with LLMs since their rise to prominence has taught us that we can make them better by engaging in some prompt engineering. </a:t>
            </a:r>
          </a:p>
        </p:txBody>
      </p:sp>
      <p:sp>
        <p:nvSpPr>
          <p:cNvPr id="4" name="Slide Number Placeholder 3"/>
          <p:cNvSpPr>
            <a:spLocks noGrp="1"/>
          </p:cNvSpPr>
          <p:nvPr>
            <p:ph type="sldNum" sz="quarter" idx="5"/>
          </p:nvPr>
        </p:nvSpPr>
        <p:spPr/>
        <p:txBody>
          <a:bodyPr/>
          <a:lstStyle/>
          <a:p>
            <a:fld id="{59758792-16F5-7043-A9DC-706F41594F88}" type="slidenum">
              <a:rPr lang="en-US" smtClean="0"/>
              <a:t>6</a:t>
            </a:fld>
            <a:endParaRPr lang="en-US"/>
          </a:p>
        </p:txBody>
      </p:sp>
    </p:spTree>
    <p:extLst>
      <p:ext uri="{BB962C8B-B14F-4D97-AF65-F5344CB8AC3E}">
        <p14:creationId xmlns:p14="http://schemas.microsoft.com/office/powerpoint/2010/main" val="225157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B51A5-69DE-5639-6834-D0FA544273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A378B6-8699-DCAE-2AE0-1E135CD0B0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F26FD-8CE1-CE63-E168-C5E6939C98DD}"/>
              </a:ext>
            </a:extLst>
          </p:cNvPr>
          <p:cNvSpPr>
            <a:spLocks noGrp="1"/>
          </p:cNvSpPr>
          <p:nvPr>
            <p:ph type="body" idx="1"/>
          </p:nvPr>
        </p:nvSpPr>
        <p:spPr/>
        <p:txBody>
          <a:bodyPr/>
          <a:lstStyle/>
          <a:p>
            <a:r>
              <a:rPr lang="en-US" dirty="0"/>
              <a:t>Make a prompt, submit it via a GUI or API call to an LLM. This covers a lot of bases and can help us for static questions; “Find the line things go wrong”, “Write a poem”</a:t>
            </a:r>
          </a:p>
          <a:p>
            <a:r>
              <a:rPr lang="en-US" dirty="0"/>
              <a:t>This works. This is sufficient for some use cases.</a:t>
            </a:r>
          </a:p>
          <a:p>
            <a:r>
              <a:rPr lang="en-US" dirty="0"/>
              <a:t>Little to no control over what happens in step 2</a:t>
            </a:r>
          </a:p>
          <a:p>
            <a:endParaRPr lang="en-US" dirty="0"/>
          </a:p>
          <a:p>
            <a:r>
              <a:rPr lang="en-US" dirty="0"/>
              <a:t>Two problems: Tool specification</a:t>
            </a:r>
          </a:p>
          <a:p>
            <a:r>
              <a:rPr lang="en-US" dirty="0"/>
              <a:t>Knowledge cutoff</a:t>
            </a:r>
          </a:p>
          <a:p>
            <a:endParaRPr lang="en-US" dirty="0"/>
          </a:p>
          <a:p>
            <a:r>
              <a:rPr lang="en-US" dirty="0"/>
              <a:t>These solutions are not ideal and partially defeat he </a:t>
            </a:r>
          </a:p>
        </p:txBody>
      </p:sp>
      <p:sp>
        <p:nvSpPr>
          <p:cNvPr id="4" name="Slide Number Placeholder 3">
            <a:extLst>
              <a:ext uri="{FF2B5EF4-FFF2-40B4-BE49-F238E27FC236}">
                <a16:creationId xmlns:a16="http://schemas.microsoft.com/office/drawing/2014/main" id="{1B9C6E46-01B1-3077-6DF2-3EF4B338C328}"/>
              </a:ext>
            </a:extLst>
          </p:cNvPr>
          <p:cNvSpPr>
            <a:spLocks noGrp="1"/>
          </p:cNvSpPr>
          <p:nvPr>
            <p:ph type="sldNum" sz="quarter" idx="5"/>
          </p:nvPr>
        </p:nvSpPr>
        <p:spPr/>
        <p:txBody>
          <a:bodyPr/>
          <a:lstStyle/>
          <a:p>
            <a:fld id="{59758792-16F5-7043-A9DC-706F41594F88}" type="slidenum">
              <a:rPr lang="en-US" smtClean="0"/>
              <a:t>7</a:t>
            </a:fld>
            <a:endParaRPr lang="en-US"/>
          </a:p>
        </p:txBody>
      </p:sp>
    </p:spTree>
    <p:extLst>
      <p:ext uri="{BB962C8B-B14F-4D97-AF65-F5344CB8AC3E}">
        <p14:creationId xmlns:p14="http://schemas.microsoft.com/office/powerpoint/2010/main" val="2357981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Reliable information: Use latitude / </a:t>
            </a:r>
            <a:r>
              <a:rPr lang="en-US" dirty="0" err="1"/>
              <a:t>longiture</a:t>
            </a:r>
            <a:r>
              <a:rPr lang="en-US" dirty="0"/>
              <a:t> geolocate example for small places. When I put my high school into </a:t>
            </a:r>
            <a:r>
              <a:rPr lang="en-US" dirty="0" err="1"/>
              <a:t>claude</a:t>
            </a:r>
            <a:r>
              <a:rPr lang="en-US" dirty="0"/>
              <a:t> it extracted the </a:t>
            </a:r>
            <a:r>
              <a:rPr lang="en-US" dirty="0" err="1"/>
              <a:t>lat</a:t>
            </a:r>
            <a:r>
              <a:rPr lang="en-US" dirty="0"/>
              <a:t> long from Wikipedia. </a:t>
            </a:r>
          </a:p>
        </p:txBody>
      </p:sp>
      <p:sp>
        <p:nvSpPr>
          <p:cNvPr id="4" name="Slide Number Placeholder 3"/>
          <p:cNvSpPr>
            <a:spLocks noGrp="1"/>
          </p:cNvSpPr>
          <p:nvPr>
            <p:ph type="sldNum" sz="quarter" idx="5"/>
          </p:nvPr>
        </p:nvSpPr>
        <p:spPr/>
        <p:txBody>
          <a:bodyPr/>
          <a:lstStyle/>
          <a:p>
            <a:fld id="{59758792-16F5-7043-A9DC-706F41594F88}" type="slidenum">
              <a:rPr lang="en-US" smtClean="0"/>
              <a:t>9</a:t>
            </a:fld>
            <a:endParaRPr lang="en-US"/>
          </a:p>
        </p:txBody>
      </p:sp>
    </p:spTree>
    <p:extLst>
      <p:ext uri="{BB962C8B-B14F-4D97-AF65-F5344CB8AC3E}">
        <p14:creationId xmlns:p14="http://schemas.microsoft.com/office/powerpoint/2010/main" val="3030200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Observations:</a:t>
            </a:r>
          </a:p>
          <a:p>
            <a:r>
              <a:rPr lang="en-US" dirty="0"/>
              <a:t>Organization of functionality within MCP server can be a bottleneck on that end. Organize by use case, etc.</a:t>
            </a:r>
          </a:p>
        </p:txBody>
      </p:sp>
      <p:sp>
        <p:nvSpPr>
          <p:cNvPr id="4" name="Slide Number Placeholder 3"/>
          <p:cNvSpPr>
            <a:spLocks noGrp="1"/>
          </p:cNvSpPr>
          <p:nvPr>
            <p:ph type="sldNum" sz="quarter" idx="5"/>
          </p:nvPr>
        </p:nvSpPr>
        <p:spPr/>
        <p:txBody>
          <a:bodyPr/>
          <a:lstStyle/>
          <a:p>
            <a:fld id="{59758792-16F5-7043-A9DC-706F41594F88}" type="slidenum">
              <a:rPr lang="en-US" smtClean="0"/>
              <a:t>11</a:t>
            </a:fld>
            <a:endParaRPr lang="en-US"/>
          </a:p>
        </p:txBody>
      </p:sp>
    </p:spTree>
    <p:extLst>
      <p:ext uri="{BB962C8B-B14F-4D97-AF65-F5344CB8AC3E}">
        <p14:creationId xmlns:p14="http://schemas.microsoft.com/office/powerpoint/2010/main" val="3452169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client is a software component/module that interacts with the </a:t>
            </a:r>
            <a:r>
              <a:rPr lang="en-US" sz="1200" b="0" i="0" u="none" strike="noStrike" kern="1200" dirty="0" err="1">
                <a:solidFill>
                  <a:schemeClr val="tx1"/>
                </a:solidFill>
                <a:effectLst/>
                <a:latin typeface="+mn-lt"/>
                <a:ea typeface="+mn-ea"/>
                <a:cs typeface="+mn-cs"/>
              </a:rPr>
              <a:t>mcp</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sdk</a:t>
            </a:r>
            <a:r>
              <a:rPr lang="en-US" sz="1200" b="0" i="0" u="none" strike="noStrike" kern="1200" dirty="0">
                <a:solidFill>
                  <a:schemeClr val="tx1"/>
                </a:solidFill>
                <a:effectLst/>
                <a:latin typeface="+mn-lt"/>
                <a:ea typeface="+mn-ea"/>
                <a:cs typeface="+mn-cs"/>
              </a:rPr>
              <a:t>. The host is all the other application code, e.g. a desktop app or browser extension. A host could have one to many </a:t>
            </a:r>
            <a:r>
              <a:rPr lang="en-US" sz="1200" b="0" i="0" u="none" strike="noStrike" kern="1200" dirty="0" err="1">
                <a:solidFill>
                  <a:schemeClr val="tx1"/>
                </a:solidFill>
                <a:effectLst/>
                <a:latin typeface="+mn-lt"/>
                <a:ea typeface="+mn-ea"/>
                <a:cs typeface="+mn-cs"/>
              </a:rPr>
              <a:t>mcp</a:t>
            </a:r>
            <a:r>
              <a:rPr lang="en-US" sz="1200" b="0" i="0" u="none" strike="noStrike" kern="1200" dirty="0">
                <a:solidFill>
                  <a:schemeClr val="tx1"/>
                </a:solidFill>
                <a:effectLst/>
                <a:latin typeface="+mn-lt"/>
                <a:ea typeface="+mn-ea"/>
                <a:cs typeface="+mn-cs"/>
              </a:rPr>
              <a:t> clients</a:t>
            </a:r>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13</a:t>
            </a:fld>
            <a:endParaRPr lang="en-US"/>
          </a:p>
        </p:txBody>
      </p:sp>
    </p:spTree>
    <p:extLst>
      <p:ext uri="{BB962C8B-B14F-4D97-AF65-F5344CB8AC3E}">
        <p14:creationId xmlns:p14="http://schemas.microsoft.com/office/powerpoint/2010/main" val="3254908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Anthropic code and highlight MCP client construction + all else</a:t>
            </a:r>
          </a:p>
          <a:p>
            <a:r>
              <a:rPr lang="en-US" dirty="0"/>
              <a:t>Class MCP client is the client, everything else is the host</a:t>
            </a:r>
          </a:p>
        </p:txBody>
      </p:sp>
      <p:sp>
        <p:nvSpPr>
          <p:cNvPr id="4" name="Slide Number Placeholder 3"/>
          <p:cNvSpPr>
            <a:spLocks noGrp="1"/>
          </p:cNvSpPr>
          <p:nvPr>
            <p:ph type="sldNum" sz="quarter" idx="5"/>
          </p:nvPr>
        </p:nvSpPr>
        <p:spPr/>
        <p:txBody>
          <a:bodyPr/>
          <a:lstStyle/>
          <a:p>
            <a:fld id="{59758792-16F5-7043-A9DC-706F41594F88}" type="slidenum">
              <a:rPr lang="en-US" smtClean="0"/>
              <a:t>18</a:t>
            </a:fld>
            <a:endParaRPr lang="en-US"/>
          </a:p>
        </p:txBody>
      </p:sp>
    </p:spTree>
    <p:extLst>
      <p:ext uri="{BB962C8B-B14F-4D97-AF65-F5344CB8AC3E}">
        <p14:creationId xmlns:p14="http://schemas.microsoft.com/office/powerpoint/2010/main" val="1345070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people think of when they say MCP, this is where the magic happens</a:t>
            </a:r>
          </a:p>
          <a:p>
            <a:endParaRPr lang="en-US" dirty="0"/>
          </a:p>
          <a:p>
            <a:r>
              <a:rPr lang="en-US" dirty="0"/>
              <a:t>Locally or remote</a:t>
            </a:r>
          </a:p>
          <a:p>
            <a:r>
              <a:rPr lang="en-US" dirty="0"/>
              <a:t>Authentication handled by server</a:t>
            </a:r>
          </a:p>
          <a:p>
            <a:endParaRPr lang="en-US" dirty="0"/>
          </a:p>
          <a:p>
            <a:r>
              <a:rPr lang="en-US" dirty="0"/>
              <a:t>This is where the magic happens. We can connect to many things are have it used by the ai application</a:t>
            </a:r>
          </a:p>
          <a:p>
            <a:r>
              <a:rPr lang="en-US" dirty="0"/>
              <a:t>1+ per application host</a:t>
            </a:r>
          </a:p>
          <a:p>
            <a:r>
              <a:rPr lang="en-US" dirty="0"/>
              <a:t>1 per client</a:t>
            </a:r>
          </a:p>
        </p:txBody>
      </p:sp>
      <p:sp>
        <p:nvSpPr>
          <p:cNvPr id="4" name="Slide Number Placeholder 3"/>
          <p:cNvSpPr>
            <a:spLocks noGrp="1"/>
          </p:cNvSpPr>
          <p:nvPr>
            <p:ph type="sldNum" sz="quarter" idx="5"/>
          </p:nvPr>
        </p:nvSpPr>
        <p:spPr/>
        <p:txBody>
          <a:bodyPr/>
          <a:lstStyle/>
          <a:p>
            <a:fld id="{59758792-16F5-7043-A9DC-706F41594F88}" type="slidenum">
              <a:rPr lang="en-US" smtClean="0"/>
              <a:t>19</a:t>
            </a:fld>
            <a:endParaRPr lang="en-US"/>
          </a:p>
        </p:txBody>
      </p:sp>
    </p:spTree>
    <p:extLst>
      <p:ext uri="{BB962C8B-B14F-4D97-AF65-F5344CB8AC3E}">
        <p14:creationId xmlns:p14="http://schemas.microsoft.com/office/powerpoint/2010/main" val="231230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that can be included in an MCP server</a:t>
            </a:r>
          </a:p>
          <a:p>
            <a:r>
              <a:rPr lang="en-US" dirty="0"/>
              <a:t>Tools: Interact with specific software </a:t>
            </a:r>
            <a:r>
              <a:rPr lang="en-US" dirty="0" err="1"/>
              <a:t>pacakges</a:t>
            </a:r>
            <a:r>
              <a:rPr lang="en-US" dirty="0"/>
              <a:t> and APIs. If it can be construed in a python function it is fair game</a:t>
            </a:r>
          </a:p>
          <a:p>
            <a:r>
              <a:rPr lang="en-US" dirty="0"/>
              <a:t>Well-defined function</a:t>
            </a:r>
          </a:p>
          <a:p>
            <a:endParaRPr lang="en-US" dirty="0"/>
          </a:p>
          <a:p>
            <a:r>
              <a:rPr lang="en-US" dirty="0"/>
              <a:t>Limitations? No sir</a:t>
            </a:r>
          </a:p>
          <a:p>
            <a:endParaRPr lang="en-US" dirty="0"/>
          </a:p>
          <a:p>
            <a:r>
              <a:rPr lang="en-US" dirty="0"/>
              <a:t>Prompts: Automatic prompts exposed for ease of use. Can be parameterized. Extension of traditional prompt engineering techniques</a:t>
            </a:r>
          </a:p>
          <a:p>
            <a:endParaRPr lang="en-US" dirty="0"/>
          </a:p>
          <a:p>
            <a:r>
              <a:rPr lang="en-US" dirty="0"/>
              <a:t>Resource: Can interact with RAG. Static or dynamic. Read directly. Can extract information via API with a tool or read from a passive data via resource</a:t>
            </a:r>
          </a:p>
        </p:txBody>
      </p:sp>
      <p:sp>
        <p:nvSpPr>
          <p:cNvPr id="4" name="Slide Number Placeholder 3"/>
          <p:cNvSpPr>
            <a:spLocks noGrp="1"/>
          </p:cNvSpPr>
          <p:nvPr>
            <p:ph type="sldNum" sz="quarter" idx="5"/>
          </p:nvPr>
        </p:nvSpPr>
        <p:spPr/>
        <p:txBody>
          <a:bodyPr/>
          <a:lstStyle/>
          <a:p>
            <a:fld id="{59758792-16F5-7043-A9DC-706F41594F88}" type="slidenum">
              <a:rPr lang="en-US" smtClean="0"/>
              <a:t>20</a:t>
            </a:fld>
            <a:endParaRPr lang="en-US"/>
          </a:p>
        </p:txBody>
      </p:sp>
    </p:spTree>
    <p:extLst>
      <p:ext uri="{BB962C8B-B14F-4D97-AF65-F5344CB8AC3E}">
        <p14:creationId xmlns:p14="http://schemas.microsoft.com/office/powerpoint/2010/main" val="1790413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66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normAutofit/>
          </a:bodyPr>
          <a:lstStyle>
            <a:lvl1pPr marL="0" indent="0" algn="l">
              <a:buNone/>
              <a:defRPr sz="28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167CC2-9B90-E443-8DCC-FB8096A52FB3}"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380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D8B9D-2959-0144-A81C-0337E5C9F52D}" type="datetime1">
              <a:rPr lang="en-US" smtClean="0"/>
              <a:t>9/17/25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25989167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52151741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929955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408860014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BD8B9D-2959-0144-A81C-0337E5C9F52D}" type="datetime1">
              <a:rPr lang="en-US" smtClean="0"/>
              <a:t>9/17/25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98298109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BD8B9D-2959-0144-A81C-0337E5C9F52D}" type="datetime1">
              <a:rPr lang="en-US" smtClean="0"/>
              <a:t>9/17/25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08262320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2532278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421574959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4BA36-34BD-C84C-9CD9-99E13F5C64DD}"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defRPr>
            </a:lvl1p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70016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19FD2-43AB-6749-A731-4E1721D15554}"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BE2F1-B51E-8B48-B9C1-957239623D4B}" type="slidenum">
              <a:rPr lang="en-US" smtClean="0"/>
              <a:t>‹#›</a:t>
            </a:fld>
            <a:endParaRPr lang="en-US"/>
          </a:p>
        </p:txBody>
      </p:sp>
    </p:spTree>
    <p:extLst>
      <p:ext uri="{BB962C8B-B14F-4D97-AF65-F5344CB8AC3E}">
        <p14:creationId xmlns:p14="http://schemas.microsoft.com/office/powerpoint/2010/main" val="421421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2000"/>
            </a:lvl1pPr>
            <a:lvl2pPr>
              <a:defRPr sz="1800"/>
            </a:lvl2pPr>
            <a:lvl3pPr>
              <a:defRPr sz="1600"/>
            </a:lvl3pPr>
            <a:lvl4pPr>
              <a:defRPr sz="1400"/>
            </a:lvl4pPr>
            <a:lvl5pPr>
              <a:defRPr sz="14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2000"/>
            </a:lvl1pPr>
            <a:lvl2pPr>
              <a:defRPr sz="1800"/>
            </a:lvl2pPr>
            <a:lvl3pPr>
              <a:defRPr sz="1600"/>
            </a:lvl3pPr>
            <a:lvl4pPr>
              <a:defRPr sz="1400"/>
            </a:lvl4pPr>
            <a:lvl5pPr>
              <a:defRPr sz="14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931C9F-2CF5-2A4F-8355-5B8178878227}" type="datetime1">
              <a:rPr lang="en-US" smtClean="0"/>
              <a:t>9/17/25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ABE2F1-B51E-8B48-B9C1-957239623D4B}" type="slidenum">
              <a:rPr lang="en-US" smtClean="0"/>
              <a:t>‹#›</a:t>
            </a:fld>
            <a:endParaRPr lang="en-US"/>
          </a:p>
        </p:txBody>
      </p:sp>
    </p:spTree>
    <p:extLst>
      <p:ext uri="{BB962C8B-B14F-4D97-AF65-F5344CB8AC3E}">
        <p14:creationId xmlns:p14="http://schemas.microsoft.com/office/powerpoint/2010/main" val="340041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D8B9D-2959-0144-A81C-0337E5C9F52D}" type="datetime1">
              <a:rPr lang="en-US" smtClean="0"/>
              <a:t>9/17/25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9898784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6BD8B9D-2959-0144-A81C-0337E5C9F52D}" type="datetime1">
              <a:rPr lang="en-US" smtClean="0"/>
              <a:t>9/17/25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19942753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BD8B9D-2959-0144-A81C-0337E5C9F52D}" type="datetime1">
              <a:rPr lang="en-US" smtClean="0"/>
              <a:t>9/17/25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60194634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6BD8B9D-2959-0144-A81C-0337E5C9F52D}" type="datetime1">
              <a:rPr lang="en-US" smtClean="0"/>
              <a:t>9/17/25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125952700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D8B9D-2959-0144-A81C-0337E5C9F52D}" type="datetime1">
              <a:rPr lang="en-US" smtClean="0"/>
              <a:t>9/17/25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07015017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BD8B9D-2959-0144-A81C-0337E5C9F52D}" type="datetime1">
              <a:rPr lang="en-US" smtClean="0"/>
              <a:t>9/17/25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lumMod val="75000"/>
                    <a:lumOff val="25000"/>
                  </a:schemeClr>
                </a:solidFill>
              </a:defRPr>
            </a:lvl1p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664923378"/>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hdr="0" ftr="0" dt="0"/>
  <p:txStyles>
    <p:titleStyle>
      <a:lvl1pPr algn="l" defTabSz="457200" rtl="0" eaLnBrk="1" latinLnBrk="0" hangingPunct="1">
        <a:spcBef>
          <a:spcPct val="0"/>
        </a:spcBef>
        <a:buNone/>
        <a:defRPr sz="4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200000"/>
        </a:lnSpc>
        <a:spcBef>
          <a:spcPts val="1000"/>
        </a:spcBef>
        <a:spcAft>
          <a:spcPts val="0"/>
        </a:spcAft>
        <a:buClr>
          <a:schemeClr val="accent1"/>
        </a:buClr>
        <a:buSzPct val="80000"/>
        <a:buFont typeface="Wingdings 3" charset="2"/>
        <a:buChar char=""/>
        <a:defRPr sz="2400" b="0" i="0" kern="1200">
          <a:solidFill>
            <a:schemeClr val="tx1"/>
          </a:solidFill>
          <a:latin typeface="+mj-lt"/>
          <a:ea typeface="+mj-ea"/>
          <a:cs typeface="+mj-cs"/>
        </a:defRPr>
      </a:lvl1pPr>
      <a:lvl2pPr marL="742950" indent="-285750" algn="l" defTabSz="457200" rtl="0" eaLnBrk="1" latinLnBrk="0" hangingPunct="1">
        <a:lnSpc>
          <a:spcPct val="200000"/>
        </a:lnSpc>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2pPr>
      <a:lvl3pPr marL="11430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3pPr>
      <a:lvl4pPr marL="16002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4pPr>
      <a:lvl5pPr marL="20574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aws.amazon.com/blogs/machine-learning/unlocking-the-power-of-model-context-protocol-mcp-on-aws/" TargetMode="External"/><Relationship Id="rId2" Type="http://schemas.openxmlformats.org/officeDocument/2006/relationships/hyperlink" Target="https://docs.anthropic.com/en/docs/mcp" TargetMode="External"/><Relationship Id="rId1" Type="http://schemas.openxmlformats.org/officeDocument/2006/relationships/slideLayout" Target="../slideLayouts/slideLayout2.xml"/><Relationship Id="rId4" Type="http://schemas.openxmlformats.org/officeDocument/2006/relationships/hyperlink" Target="https://cloud.google.com/discover/what-is-model-context-protoco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60CE-0FB5-FC90-B9A1-C6E488BE949B}"/>
              </a:ext>
            </a:extLst>
          </p:cNvPr>
          <p:cNvSpPr>
            <a:spLocks noGrp="1"/>
          </p:cNvSpPr>
          <p:nvPr>
            <p:ph type="ctrTitle"/>
          </p:nvPr>
        </p:nvSpPr>
        <p:spPr/>
        <p:txBody>
          <a:bodyPr>
            <a:normAutofit fontScale="90000"/>
          </a:bodyPr>
          <a:lstStyle/>
          <a:p>
            <a:r>
              <a:rPr lang="en-US" dirty="0"/>
              <a:t>Architecting Context: An Introduction to Model Context Protocol</a:t>
            </a:r>
          </a:p>
        </p:txBody>
      </p:sp>
      <p:sp>
        <p:nvSpPr>
          <p:cNvPr id="3" name="Subtitle 2">
            <a:extLst>
              <a:ext uri="{FF2B5EF4-FFF2-40B4-BE49-F238E27FC236}">
                <a16:creationId xmlns:a16="http://schemas.microsoft.com/office/drawing/2014/main" id="{45A90F27-584E-530B-4CF5-FA8574DE281D}"/>
              </a:ext>
            </a:extLst>
          </p:cNvPr>
          <p:cNvSpPr>
            <a:spLocks noGrp="1"/>
          </p:cNvSpPr>
          <p:nvPr>
            <p:ph type="subTitle" idx="1"/>
          </p:nvPr>
        </p:nvSpPr>
        <p:spPr/>
        <p:txBody>
          <a:bodyPr>
            <a:normAutofit fontScale="85000" lnSpcReduction="10000"/>
          </a:bodyPr>
          <a:lstStyle/>
          <a:p>
            <a:r>
              <a:rPr lang="en-US" dirty="0"/>
              <a:t>Frank Kovacs   @</a:t>
            </a:r>
            <a:r>
              <a:rPr lang="en-US" dirty="0" err="1"/>
              <a:t>statkovacs</a:t>
            </a:r>
            <a:r>
              <a:rPr lang="en-US" dirty="0"/>
              <a:t>   frank-</a:t>
            </a:r>
            <a:r>
              <a:rPr lang="en-US" dirty="0" err="1"/>
              <a:t>Kovacs.net</a:t>
            </a:r>
            <a:endParaRPr lang="en-US" dirty="0"/>
          </a:p>
        </p:txBody>
      </p:sp>
      <p:sp>
        <p:nvSpPr>
          <p:cNvPr id="4" name="Slide Number Placeholder 3">
            <a:extLst>
              <a:ext uri="{FF2B5EF4-FFF2-40B4-BE49-F238E27FC236}">
                <a16:creationId xmlns:a16="http://schemas.microsoft.com/office/drawing/2014/main" id="{7233C5BA-5807-26BE-5EB6-6200B5976D8F}"/>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6013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8EDB-2FF2-CDD6-E973-64855CF73404}"/>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2AE18243-D9F2-2827-07D2-F1A1DB98A3DD}"/>
              </a:ext>
            </a:extLst>
          </p:cNvPr>
          <p:cNvSpPr>
            <a:spLocks noGrp="1"/>
          </p:cNvSpPr>
          <p:nvPr>
            <p:ph idx="1"/>
          </p:nvPr>
        </p:nvSpPr>
        <p:spPr/>
        <p:txBody>
          <a:bodyPr/>
          <a:lstStyle/>
          <a:p>
            <a:r>
              <a:rPr lang="en-US" dirty="0"/>
              <a:t>Standardized communication</a:t>
            </a:r>
          </a:p>
          <a:p>
            <a:r>
              <a:rPr lang="en-US" dirty="0"/>
              <a:t>Client / Server benefits</a:t>
            </a:r>
          </a:p>
          <a:p>
            <a:r>
              <a:rPr lang="en-US" dirty="0"/>
              <a:t>Piecewise across servers</a:t>
            </a:r>
          </a:p>
          <a:p>
            <a:r>
              <a:rPr lang="en-US" dirty="0"/>
              <a:t>Bespoke: Additional context </a:t>
            </a:r>
          </a:p>
        </p:txBody>
      </p:sp>
      <p:sp>
        <p:nvSpPr>
          <p:cNvPr id="4" name="Slide Number Placeholder 3">
            <a:extLst>
              <a:ext uri="{FF2B5EF4-FFF2-40B4-BE49-F238E27FC236}">
                <a16:creationId xmlns:a16="http://schemas.microsoft.com/office/drawing/2014/main" id="{C30CC725-4065-F983-60B1-69BFD1FBDF19}"/>
              </a:ext>
            </a:extLst>
          </p:cNvPr>
          <p:cNvSpPr>
            <a:spLocks noGrp="1"/>
          </p:cNvSpPr>
          <p:nvPr>
            <p:ph type="sldNum" sz="quarter" idx="12"/>
          </p:nvPr>
        </p:nvSpPr>
        <p:spPr/>
        <p:txBody>
          <a:bodyPr/>
          <a:lstStyle/>
          <a:p>
            <a:fld id="{FCABE2F1-B51E-8B48-B9C1-957239623D4B}" type="slidenum">
              <a:rPr lang="en-US" smtClean="0"/>
              <a:pPr/>
              <a:t>10</a:t>
            </a:fld>
            <a:endParaRPr lang="en-US" dirty="0"/>
          </a:p>
        </p:txBody>
      </p:sp>
    </p:spTree>
    <p:extLst>
      <p:ext uri="{BB962C8B-B14F-4D97-AF65-F5344CB8AC3E}">
        <p14:creationId xmlns:p14="http://schemas.microsoft.com/office/powerpoint/2010/main" val="3873721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9BB1-38E0-101D-5CF3-44ADBB6E55EA}"/>
              </a:ext>
            </a:extLst>
          </p:cNvPr>
          <p:cNvSpPr>
            <a:spLocks noGrp="1"/>
          </p:cNvSpPr>
          <p:nvPr>
            <p:ph type="title"/>
          </p:nvPr>
        </p:nvSpPr>
        <p:spPr/>
        <p:txBody>
          <a:bodyPr/>
          <a:lstStyle/>
          <a:p>
            <a:r>
              <a:rPr lang="en-US" dirty="0"/>
              <a:t>MCP Diagram</a:t>
            </a:r>
          </a:p>
        </p:txBody>
      </p:sp>
      <p:pic>
        <p:nvPicPr>
          <p:cNvPr id="5" name="Content Placeholder 4">
            <a:extLst>
              <a:ext uri="{FF2B5EF4-FFF2-40B4-BE49-F238E27FC236}">
                <a16:creationId xmlns:a16="http://schemas.microsoft.com/office/drawing/2014/main" id="{03EE3933-8229-9CDB-F48B-E8B93F923B68}"/>
              </a:ext>
            </a:extLst>
          </p:cNvPr>
          <p:cNvPicPr>
            <a:picLocks noGrp="1" noChangeAspect="1"/>
          </p:cNvPicPr>
          <p:nvPr>
            <p:ph idx="1"/>
          </p:nvPr>
        </p:nvPicPr>
        <p:blipFill>
          <a:blip r:embed="rId3"/>
          <a:stretch>
            <a:fillRect/>
          </a:stretch>
        </p:blipFill>
        <p:spPr>
          <a:xfrm>
            <a:off x="1658134" y="1755419"/>
            <a:ext cx="8392699" cy="4492981"/>
          </a:xfrm>
        </p:spPr>
      </p:pic>
      <p:sp>
        <p:nvSpPr>
          <p:cNvPr id="6" name="Slide Number Placeholder 5">
            <a:extLst>
              <a:ext uri="{FF2B5EF4-FFF2-40B4-BE49-F238E27FC236}">
                <a16:creationId xmlns:a16="http://schemas.microsoft.com/office/drawing/2014/main" id="{39DCA603-6987-CF18-EDBE-ADE0070E80F4}"/>
              </a:ext>
            </a:extLst>
          </p:cNvPr>
          <p:cNvSpPr>
            <a:spLocks noGrp="1"/>
          </p:cNvSpPr>
          <p:nvPr>
            <p:ph type="sldNum" sz="quarter" idx="12"/>
          </p:nvPr>
        </p:nvSpPr>
        <p:spPr/>
        <p:txBody>
          <a:bodyPr/>
          <a:lstStyle/>
          <a:p>
            <a:fld id="{FCABE2F1-B51E-8B48-B9C1-957239623D4B}" type="slidenum">
              <a:rPr lang="en-US" smtClean="0"/>
              <a:t>11</a:t>
            </a:fld>
            <a:endParaRPr lang="en-US"/>
          </a:p>
        </p:txBody>
      </p:sp>
    </p:spTree>
    <p:extLst>
      <p:ext uri="{BB962C8B-B14F-4D97-AF65-F5344CB8AC3E}">
        <p14:creationId xmlns:p14="http://schemas.microsoft.com/office/powerpoint/2010/main" val="2121242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9317-1728-DD41-90B7-4F6B92EF33A9}"/>
              </a:ext>
            </a:extLst>
          </p:cNvPr>
          <p:cNvSpPr>
            <a:spLocks noGrp="1"/>
          </p:cNvSpPr>
          <p:nvPr>
            <p:ph type="title"/>
          </p:nvPr>
        </p:nvSpPr>
        <p:spPr/>
        <p:txBody>
          <a:bodyPr/>
          <a:lstStyle/>
          <a:p>
            <a:r>
              <a:rPr lang="en-US" dirty="0"/>
              <a:t>MCP Defined</a:t>
            </a:r>
          </a:p>
        </p:txBody>
      </p:sp>
      <p:sp>
        <p:nvSpPr>
          <p:cNvPr id="3" name="Content Placeholder 2">
            <a:extLst>
              <a:ext uri="{FF2B5EF4-FFF2-40B4-BE49-F238E27FC236}">
                <a16:creationId xmlns:a16="http://schemas.microsoft.com/office/drawing/2014/main" id="{1554C633-D711-656B-B9F2-3CBD0A05B2EA}"/>
              </a:ext>
            </a:extLst>
          </p:cNvPr>
          <p:cNvSpPr>
            <a:spLocks noGrp="1"/>
          </p:cNvSpPr>
          <p:nvPr>
            <p:ph sz="half" idx="1"/>
          </p:nvPr>
        </p:nvSpPr>
        <p:spPr/>
        <p:txBody>
          <a:bodyPr/>
          <a:lstStyle/>
          <a:p>
            <a:r>
              <a:rPr lang="en-US" sz="2400" dirty="0"/>
              <a:t>Components</a:t>
            </a:r>
          </a:p>
          <a:p>
            <a:pPr lvl="1"/>
            <a:r>
              <a:rPr lang="en-US" sz="2000" dirty="0"/>
              <a:t>Application Host</a:t>
            </a:r>
          </a:p>
          <a:p>
            <a:pPr lvl="2"/>
            <a:r>
              <a:rPr lang="en-US" sz="1800" dirty="0"/>
              <a:t>Client: Within Host</a:t>
            </a:r>
          </a:p>
          <a:p>
            <a:pPr lvl="1"/>
            <a:r>
              <a:rPr lang="en-US" sz="2000" dirty="0"/>
              <a:t>Server</a:t>
            </a:r>
            <a:endParaRPr lang="en-US" dirty="0"/>
          </a:p>
        </p:txBody>
      </p:sp>
      <p:sp>
        <p:nvSpPr>
          <p:cNvPr id="4" name="Content Placeholder 3">
            <a:extLst>
              <a:ext uri="{FF2B5EF4-FFF2-40B4-BE49-F238E27FC236}">
                <a16:creationId xmlns:a16="http://schemas.microsoft.com/office/drawing/2014/main" id="{3EDEDE88-B98C-2314-3D6F-764A91925942}"/>
              </a:ext>
            </a:extLst>
          </p:cNvPr>
          <p:cNvSpPr>
            <a:spLocks noGrp="1"/>
          </p:cNvSpPr>
          <p:nvPr>
            <p:ph sz="half" idx="2"/>
          </p:nvPr>
        </p:nvSpPr>
        <p:spPr/>
        <p:txBody>
          <a:bodyPr/>
          <a:lstStyle/>
          <a:p>
            <a:r>
              <a:rPr lang="en-US" sz="2400" dirty="0"/>
              <a:t>Layers</a:t>
            </a:r>
          </a:p>
          <a:p>
            <a:pPr lvl="1"/>
            <a:r>
              <a:rPr lang="en-US" sz="2000" dirty="0"/>
              <a:t>Data Layer</a:t>
            </a:r>
          </a:p>
          <a:p>
            <a:pPr lvl="1"/>
            <a:r>
              <a:rPr lang="en-US" sz="2000" dirty="0"/>
              <a:t>Transport Layer</a:t>
            </a:r>
          </a:p>
        </p:txBody>
      </p:sp>
      <p:sp>
        <p:nvSpPr>
          <p:cNvPr id="5" name="Slide Number Placeholder 4">
            <a:extLst>
              <a:ext uri="{FF2B5EF4-FFF2-40B4-BE49-F238E27FC236}">
                <a16:creationId xmlns:a16="http://schemas.microsoft.com/office/drawing/2014/main" id="{6D3C3824-5A69-BA0F-D6D4-340E883DA20A}"/>
              </a:ext>
            </a:extLst>
          </p:cNvPr>
          <p:cNvSpPr>
            <a:spLocks noGrp="1"/>
          </p:cNvSpPr>
          <p:nvPr>
            <p:ph type="sldNum" sz="quarter" idx="12"/>
          </p:nvPr>
        </p:nvSpPr>
        <p:spPr/>
        <p:txBody>
          <a:bodyPr/>
          <a:lstStyle/>
          <a:p>
            <a:fld id="{FCABE2F1-B51E-8B48-B9C1-957239623D4B}" type="slidenum">
              <a:rPr lang="en-US" smtClean="0"/>
              <a:t>12</a:t>
            </a:fld>
            <a:endParaRPr lang="en-US"/>
          </a:p>
        </p:txBody>
      </p:sp>
    </p:spTree>
    <p:extLst>
      <p:ext uri="{BB962C8B-B14F-4D97-AF65-F5344CB8AC3E}">
        <p14:creationId xmlns:p14="http://schemas.microsoft.com/office/powerpoint/2010/main" val="3375912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1E89EA-39DB-F639-8466-E2105C441B50}"/>
              </a:ext>
            </a:extLst>
          </p:cNvPr>
          <p:cNvSpPr>
            <a:spLocks noGrp="1"/>
          </p:cNvSpPr>
          <p:nvPr>
            <p:ph type="title"/>
          </p:nvPr>
        </p:nvSpPr>
        <p:spPr/>
        <p:txBody>
          <a:bodyPr/>
          <a:lstStyle/>
          <a:p>
            <a:r>
              <a:rPr lang="en-US" dirty="0"/>
              <a:t>Aside: Client / Server Architecture</a:t>
            </a:r>
          </a:p>
        </p:txBody>
      </p:sp>
      <p:sp>
        <p:nvSpPr>
          <p:cNvPr id="7" name="Content Placeholder 6">
            <a:extLst>
              <a:ext uri="{FF2B5EF4-FFF2-40B4-BE49-F238E27FC236}">
                <a16:creationId xmlns:a16="http://schemas.microsoft.com/office/drawing/2014/main" id="{1CF811E6-1466-87E7-F19B-144C5362173F}"/>
              </a:ext>
            </a:extLst>
          </p:cNvPr>
          <p:cNvSpPr>
            <a:spLocks noGrp="1"/>
          </p:cNvSpPr>
          <p:nvPr>
            <p:ph idx="1"/>
          </p:nvPr>
        </p:nvSpPr>
        <p:spPr/>
        <p:txBody>
          <a:bodyPr/>
          <a:lstStyle/>
          <a:p>
            <a:r>
              <a:rPr lang="en-US" u="sng" dirty="0"/>
              <a:t>Client / Server Architecture</a:t>
            </a:r>
            <a:r>
              <a:rPr lang="en-US" dirty="0"/>
              <a:t> – A distributed compute model in which the client(s) request data from a server: ask / answer</a:t>
            </a:r>
          </a:p>
        </p:txBody>
      </p:sp>
      <p:sp>
        <p:nvSpPr>
          <p:cNvPr id="5" name="Slide Number Placeholder 4">
            <a:extLst>
              <a:ext uri="{FF2B5EF4-FFF2-40B4-BE49-F238E27FC236}">
                <a16:creationId xmlns:a16="http://schemas.microsoft.com/office/drawing/2014/main" id="{5346CDBC-5314-6914-83D0-D749895BDFD1}"/>
              </a:ext>
            </a:extLst>
          </p:cNvPr>
          <p:cNvSpPr>
            <a:spLocks noGrp="1"/>
          </p:cNvSpPr>
          <p:nvPr>
            <p:ph type="sldNum" sz="quarter" idx="12"/>
          </p:nvPr>
        </p:nvSpPr>
        <p:spPr/>
        <p:txBody>
          <a:bodyPr/>
          <a:lstStyle/>
          <a:p>
            <a:fld id="{FCABE2F1-B51E-8B48-B9C1-957239623D4B}" type="slidenum">
              <a:rPr lang="en-US" smtClean="0"/>
              <a:t>13</a:t>
            </a:fld>
            <a:endParaRPr lang="en-US"/>
          </a:p>
        </p:txBody>
      </p:sp>
    </p:spTree>
    <p:extLst>
      <p:ext uri="{BB962C8B-B14F-4D97-AF65-F5344CB8AC3E}">
        <p14:creationId xmlns:p14="http://schemas.microsoft.com/office/powerpoint/2010/main" val="588370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EBEA-5B6E-0C3A-2B2A-2AF3BE8B070B}"/>
              </a:ext>
            </a:extLst>
          </p:cNvPr>
          <p:cNvSpPr>
            <a:spLocks noGrp="1"/>
          </p:cNvSpPr>
          <p:nvPr>
            <p:ph type="title"/>
          </p:nvPr>
        </p:nvSpPr>
        <p:spPr/>
        <p:txBody>
          <a:bodyPr/>
          <a:lstStyle/>
          <a:p>
            <a:r>
              <a:rPr lang="en-US" dirty="0"/>
              <a:t>MCP Components: Application Host</a:t>
            </a:r>
          </a:p>
        </p:txBody>
      </p:sp>
      <p:sp>
        <p:nvSpPr>
          <p:cNvPr id="3" name="Content Placeholder 2">
            <a:extLst>
              <a:ext uri="{FF2B5EF4-FFF2-40B4-BE49-F238E27FC236}">
                <a16:creationId xmlns:a16="http://schemas.microsoft.com/office/drawing/2014/main" id="{2C636F98-6CDE-CD59-F230-A0DF6E25E528}"/>
              </a:ext>
            </a:extLst>
          </p:cNvPr>
          <p:cNvSpPr>
            <a:spLocks noGrp="1"/>
          </p:cNvSpPr>
          <p:nvPr>
            <p:ph idx="1"/>
          </p:nvPr>
        </p:nvSpPr>
        <p:spPr/>
        <p:txBody>
          <a:bodyPr>
            <a:normAutofit/>
          </a:bodyPr>
          <a:lstStyle/>
          <a:p>
            <a:r>
              <a:rPr lang="en-US" u="sng" dirty="0"/>
              <a:t>Application Host</a:t>
            </a:r>
            <a:r>
              <a:rPr lang="en-US" dirty="0"/>
              <a:t> – The application that the user interacts with. </a:t>
            </a:r>
          </a:p>
          <a:p>
            <a:pPr lvl="1"/>
            <a:r>
              <a:rPr lang="en-US" dirty="0"/>
              <a:t>Controls user input</a:t>
            </a:r>
          </a:p>
          <a:p>
            <a:pPr lvl="1"/>
            <a:r>
              <a:rPr lang="en-US" dirty="0"/>
              <a:t>Examples: Claude desktop</a:t>
            </a:r>
          </a:p>
          <a:p>
            <a:pPr lvl="1"/>
            <a:r>
              <a:rPr lang="en-US" dirty="0"/>
              <a:t>Sometimes termed “client” interchangeably</a:t>
            </a:r>
          </a:p>
        </p:txBody>
      </p:sp>
      <p:sp>
        <p:nvSpPr>
          <p:cNvPr id="4" name="Slide Number Placeholder 3">
            <a:extLst>
              <a:ext uri="{FF2B5EF4-FFF2-40B4-BE49-F238E27FC236}">
                <a16:creationId xmlns:a16="http://schemas.microsoft.com/office/drawing/2014/main" id="{FF754053-4D2E-74E8-96E6-C298DCD0E8C7}"/>
              </a:ext>
            </a:extLst>
          </p:cNvPr>
          <p:cNvSpPr>
            <a:spLocks noGrp="1"/>
          </p:cNvSpPr>
          <p:nvPr>
            <p:ph type="sldNum" sz="quarter" idx="12"/>
          </p:nvPr>
        </p:nvSpPr>
        <p:spPr/>
        <p:txBody>
          <a:bodyPr/>
          <a:lstStyle/>
          <a:p>
            <a:fld id="{FCABE2F1-B51E-8B48-B9C1-957239623D4B}" type="slidenum">
              <a:rPr lang="en-US" smtClean="0"/>
              <a:pPr/>
              <a:t>14</a:t>
            </a:fld>
            <a:endParaRPr lang="en-US" dirty="0"/>
          </a:p>
        </p:txBody>
      </p:sp>
    </p:spTree>
    <p:extLst>
      <p:ext uri="{BB962C8B-B14F-4D97-AF65-F5344CB8AC3E}">
        <p14:creationId xmlns:p14="http://schemas.microsoft.com/office/powerpoint/2010/main" val="26426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EAA2-FB1D-EFC6-C926-E3FFC834AE05}"/>
              </a:ext>
            </a:extLst>
          </p:cNvPr>
          <p:cNvSpPr>
            <a:spLocks noGrp="1"/>
          </p:cNvSpPr>
          <p:nvPr>
            <p:ph type="title"/>
          </p:nvPr>
        </p:nvSpPr>
        <p:spPr/>
        <p:txBody>
          <a:bodyPr/>
          <a:lstStyle/>
          <a:p>
            <a:r>
              <a:rPr lang="en-US" dirty="0"/>
              <a:t>MCP Components: MCP Client</a:t>
            </a:r>
          </a:p>
        </p:txBody>
      </p:sp>
      <p:sp>
        <p:nvSpPr>
          <p:cNvPr id="3" name="Content Placeholder 2">
            <a:extLst>
              <a:ext uri="{FF2B5EF4-FFF2-40B4-BE49-F238E27FC236}">
                <a16:creationId xmlns:a16="http://schemas.microsoft.com/office/drawing/2014/main" id="{A27D9E4D-3B1D-51D1-1F8F-9C6B36623C44}"/>
              </a:ext>
            </a:extLst>
          </p:cNvPr>
          <p:cNvSpPr>
            <a:spLocks noGrp="1"/>
          </p:cNvSpPr>
          <p:nvPr>
            <p:ph idx="1"/>
          </p:nvPr>
        </p:nvSpPr>
        <p:spPr/>
        <p:txBody>
          <a:bodyPr>
            <a:normAutofit/>
          </a:bodyPr>
          <a:lstStyle/>
          <a:p>
            <a:r>
              <a:rPr lang="en-US" u="sng" dirty="0"/>
              <a:t>MCP Client</a:t>
            </a:r>
            <a:r>
              <a:rPr lang="en-US" dirty="0"/>
              <a:t> – Piece of code within application host that negotiates communication with a server</a:t>
            </a:r>
          </a:p>
          <a:p>
            <a:pPr lvl="1"/>
            <a:r>
              <a:rPr lang="en-US" dirty="0"/>
              <a:t>1:1 relationship with client</a:t>
            </a:r>
          </a:p>
          <a:p>
            <a:pPr lvl="1"/>
            <a:r>
              <a:rPr lang="en-US" dirty="0"/>
              <a:t>Spawned within application host</a:t>
            </a:r>
          </a:p>
          <a:p>
            <a:pPr lvl="1"/>
            <a:r>
              <a:rPr lang="en-US" dirty="0"/>
              <a:t>Stateful needed for context</a:t>
            </a:r>
          </a:p>
        </p:txBody>
      </p:sp>
      <p:sp>
        <p:nvSpPr>
          <p:cNvPr id="4" name="Slide Number Placeholder 3">
            <a:extLst>
              <a:ext uri="{FF2B5EF4-FFF2-40B4-BE49-F238E27FC236}">
                <a16:creationId xmlns:a16="http://schemas.microsoft.com/office/drawing/2014/main" id="{BEAF2B3F-5E8B-AF59-0A8A-34CF932284E0}"/>
              </a:ext>
            </a:extLst>
          </p:cNvPr>
          <p:cNvSpPr>
            <a:spLocks noGrp="1"/>
          </p:cNvSpPr>
          <p:nvPr>
            <p:ph type="sldNum" sz="quarter" idx="12"/>
          </p:nvPr>
        </p:nvSpPr>
        <p:spPr/>
        <p:txBody>
          <a:bodyPr/>
          <a:lstStyle/>
          <a:p>
            <a:fld id="{FCABE2F1-B51E-8B48-B9C1-957239623D4B}" type="slidenum">
              <a:rPr lang="en-US" smtClean="0"/>
              <a:pPr/>
              <a:t>15</a:t>
            </a:fld>
            <a:endParaRPr lang="en-US" dirty="0"/>
          </a:p>
        </p:txBody>
      </p:sp>
    </p:spTree>
    <p:extLst>
      <p:ext uri="{BB962C8B-B14F-4D97-AF65-F5344CB8AC3E}">
        <p14:creationId xmlns:p14="http://schemas.microsoft.com/office/powerpoint/2010/main" val="2250465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4F47-2E07-CB6E-4AC2-C8BE49D5CF70}"/>
              </a:ext>
            </a:extLst>
          </p:cNvPr>
          <p:cNvSpPr>
            <a:spLocks noGrp="1"/>
          </p:cNvSpPr>
          <p:nvPr>
            <p:ph type="title"/>
          </p:nvPr>
        </p:nvSpPr>
        <p:spPr/>
        <p:txBody>
          <a:bodyPr/>
          <a:lstStyle/>
          <a:p>
            <a:r>
              <a:rPr lang="en-US" dirty="0"/>
              <a:t>MCP Components: Client Lifecycle</a:t>
            </a:r>
          </a:p>
        </p:txBody>
      </p:sp>
      <p:sp>
        <p:nvSpPr>
          <p:cNvPr id="3" name="Content Placeholder 2">
            <a:extLst>
              <a:ext uri="{FF2B5EF4-FFF2-40B4-BE49-F238E27FC236}">
                <a16:creationId xmlns:a16="http://schemas.microsoft.com/office/drawing/2014/main" id="{F30A8D86-F4B1-A4A6-0A06-59CB31220413}"/>
              </a:ext>
            </a:extLst>
          </p:cNvPr>
          <p:cNvSpPr>
            <a:spLocks noGrp="1"/>
          </p:cNvSpPr>
          <p:nvPr>
            <p:ph sz="half" idx="1"/>
          </p:nvPr>
        </p:nvSpPr>
        <p:spPr/>
        <p:txBody>
          <a:bodyPr>
            <a:normAutofit fontScale="92500"/>
          </a:bodyPr>
          <a:lstStyle/>
          <a:p>
            <a:pPr marL="457200" indent="-457200">
              <a:buFont typeface="+mj-lt"/>
              <a:buAutoNum type="arabicPeriod"/>
            </a:pPr>
            <a:r>
              <a:rPr lang="en-US" dirty="0"/>
              <a:t>Initialization</a:t>
            </a:r>
          </a:p>
          <a:p>
            <a:pPr marL="857250" lvl="1" indent="-457200">
              <a:buFont typeface="+mj-lt"/>
              <a:buAutoNum type="arabicPeriod"/>
            </a:pPr>
            <a:r>
              <a:rPr lang="en-US" dirty="0"/>
              <a:t>Negotiate capabilities</a:t>
            </a:r>
          </a:p>
          <a:p>
            <a:pPr marL="857250" lvl="1" indent="-457200">
              <a:buFont typeface="+mj-lt"/>
              <a:buAutoNum type="arabicPeriod"/>
            </a:pPr>
            <a:r>
              <a:rPr lang="en-US" dirty="0"/>
              <a:t>Initiated by client as standalone</a:t>
            </a:r>
          </a:p>
          <a:p>
            <a:pPr marL="457200" indent="-457200">
              <a:buFont typeface="+mj-lt"/>
              <a:buAutoNum type="arabicPeriod"/>
            </a:pPr>
            <a:r>
              <a:rPr lang="en-US" dirty="0"/>
              <a:t>Operation</a:t>
            </a:r>
          </a:p>
          <a:p>
            <a:pPr marL="457200" indent="-457200">
              <a:buFont typeface="+mj-lt"/>
              <a:buAutoNum type="arabicPeriod"/>
            </a:pPr>
            <a:r>
              <a:rPr lang="en-US" dirty="0"/>
              <a:t>Shutdown</a:t>
            </a:r>
          </a:p>
          <a:p>
            <a:pPr marL="857250" lvl="1" indent="-457200">
              <a:buFont typeface="+mj-lt"/>
              <a:buAutoNum type="arabicPeriod"/>
            </a:pPr>
            <a:r>
              <a:rPr lang="en-US" dirty="0"/>
              <a:t>Initiated by client</a:t>
            </a:r>
          </a:p>
          <a:p>
            <a:pPr marL="457200" indent="-457200">
              <a:buFont typeface="+mj-lt"/>
              <a:buAutoNum type="arabicPeriod"/>
            </a:pPr>
            <a:endParaRPr lang="en-US" dirty="0"/>
          </a:p>
        </p:txBody>
      </p:sp>
      <p:pic>
        <p:nvPicPr>
          <p:cNvPr id="7" name="Content Placeholder 6">
            <a:extLst>
              <a:ext uri="{FF2B5EF4-FFF2-40B4-BE49-F238E27FC236}">
                <a16:creationId xmlns:a16="http://schemas.microsoft.com/office/drawing/2014/main" id="{081EC237-262B-BDF1-1258-876A8E6ABEEC}"/>
              </a:ext>
            </a:extLst>
          </p:cNvPr>
          <p:cNvPicPr>
            <a:picLocks noGrp="1" noChangeAspect="1"/>
          </p:cNvPicPr>
          <p:nvPr>
            <p:ph sz="half" idx="2"/>
          </p:nvPr>
        </p:nvPicPr>
        <p:blipFill>
          <a:blip r:embed="rId2"/>
          <a:stretch>
            <a:fillRect/>
          </a:stretch>
        </p:blipFill>
        <p:spPr>
          <a:xfrm>
            <a:off x="7191353" y="1606288"/>
            <a:ext cx="3161187" cy="4650050"/>
          </a:xfrm>
        </p:spPr>
      </p:pic>
      <p:sp>
        <p:nvSpPr>
          <p:cNvPr id="4" name="Slide Number Placeholder 3">
            <a:extLst>
              <a:ext uri="{FF2B5EF4-FFF2-40B4-BE49-F238E27FC236}">
                <a16:creationId xmlns:a16="http://schemas.microsoft.com/office/drawing/2014/main" id="{ABCE7C6C-C159-61CD-9740-E09B1C4760B0}"/>
              </a:ext>
            </a:extLst>
          </p:cNvPr>
          <p:cNvSpPr>
            <a:spLocks noGrp="1"/>
          </p:cNvSpPr>
          <p:nvPr>
            <p:ph type="sldNum" sz="quarter" idx="12"/>
          </p:nvPr>
        </p:nvSpPr>
        <p:spPr/>
        <p:txBody>
          <a:bodyPr/>
          <a:lstStyle/>
          <a:p>
            <a:fld id="{FCABE2F1-B51E-8B48-B9C1-957239623D4B}" type="slidenum">
              <a:rPr lang="en-US" smtClean="0"/>
              <a:pPr/>
              <a:t>16</a:t>
            </a:fld>
            <a:endParaRPr lang="en-US" dirty="0"/>
          </a:p>
        </p:txBody>
      </p:sp>
    </p:spTree>
    <p:extLst>
      <p:ext uri="{BB962C8B-B14F-4D97-AF65-F5344CB8AC3E}">
        <p14:creationId xmlns:p14="http://schemas.microsoft.com/office/powerpoint/2010/main" val="3599134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E0FB-246D-DFE3-02B4-7E61678144D6}"/>
              </a:ext>
            </a:extLst>
          </p:cNvPr>
          <p:cNvSpPr>
            <a:spLocks noGrp="1"/>
          </p:cNvSpPr>
          <p:nvPr>
            <p:ph type="title"/>
          </p:nvPr>
        </p:nvSpPr>
        <p:spPr/>
        <p:txBody>
          <a:bodyPr/>
          <a:lstStyle/>
          <a:p>
            <a:r>
              <a:rPr lang="en-US" dirty="0"/>
              <a:t>MCP Components: Client Functionality</a:t>
            </a:r>
          </a:p>
        </p:txBody>
      </p:sp>
      <p:sp>
        <p:nvSpPr>
          <p:cNvPr id="3" name="Content Placeholder 2">
            <a:extLst>
              <a:ext uri="{FF2B5EF4-FFF2-40B4-BE49-F238E27FC236}">
                <a16:creationId xmlns:a16="http://schemas.microsoft.com/office/drawing/2014/main" id="{CD2FE9C5-835D-9EA3-CA27-7CEC6A097EFC}"/>
              </a:ext>
            </a:extLst>
          </p:cNvPr>
          <p:cNvSpPr>
            <a:spLocks noGrp="1"/>
          </p:cNvSpPr>
          <p:nvPr>
            <p:ph idx="1"/>
          </p:nvPr>
        </p:nvSpPr>
        <p:spPr/>
        <p:txBody>
          <a:bodyPr>
            <a:normAutofit/>
          </a:bodyPr>
          <a:lstStyle/>
          <a:p>
            <a:r>
              <a:rPr lang="en-US" u="sng" dirty="0"/>
              <a:t>Sampling</a:t>
            </a:r>
            <a:r>
              <a:rPr lang="en-US" dirty="0"/>
              <a:t> – Servers requesting completions from clients</a:t>
            </a:r>
          </a:p>
          <a:p>
            <a:r>
              <a:rPr lang="en-US" u="sng" dirty="0"/>
              <a:t>Roots</a:t>
            </a:r>
            <a:r>
              <a:rPr lang="en-US" dirty="0"/>
              <a:t> – Specify files</a:t>
            </a:r>
          </a:p>
          <a:p>
            <a:r>
              <a:rPr lang="en-US" u="sng" dirty="0"/>
              <a:t>Elicitation</a:t>
            </a:r>
            <a:r>
              <a:rPr lang="en-US" dirty="0"/>
              <a:t> – Request specific information from end user during execution</a:t>
            </a:r>
            <a:endParaRPr lang="en-US" u="sng" dirty="0"/>
          </a:p>
        </p:txBody>
      </p:sp>
      <p:sp>
        <p:nvSpPr>
          <p:cNvPr id="4" name="Slide Number Placeholder 3">
            <a:extLst>
              <a:ext uri="{FF2B5EF4-FFF2-40B4-BE49-F238E27FC236}">
                <a16:creationId xmlns:a16="http://schemas.microsoft.com/office/drawing/2014/main" id="{00F3113D-9C97-1F82-19D6-30AF5EB684DE}"/>
              </a:ext>
            </a:extLst>
          </p:cNvPr>
          <p:cNvSpPr>
            <a:spLocks noGrp="1"/>
          </p:cNvSpPr>
          <p:nvPr>
            <p:ph type="sldNum" sz="quarter" idx="12"/>
          </p:nvPr>
        </p:nvSpPr>
        <p:spPr/>
        <p:txBody>
          <a:bodyPr/>
          <a:lstStyle/>
          <a:p>
            <a:fld id="{FCABE2F1-B51E-8B48-B9C1-957239623D4B}" type="slidenum">
              <a:rPr lang="en-US" smtClean="0"/>
              <a:pPr/>
              <a:t>17</a:t>
            </a:fld>
            <a:endParaRPr lang="en-US" dirty="0"/>
          </a:p>
        </p:txBody>
      </p:sp>
    </p:spTree>
    <p:extLst>
      <p:ext uri="{BB962C8B-B14F-4D97-AF65-F5344CB8AC3E}">
        <p14:creationId xmlns:p14="http://schemas.microsoft.com/office/powerpoint/2010/main" val="3444940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7E72-6732-150E-2FF0-3232B071F2EB}"/>
              </a:ext>
            </a:extLst>
          </p:cNvPr>
          <p:cNvSpPr>
            <a:spLocks noGrp="1"/>
          </p:cNvSpPr>
          <p:nvPr>
            <p:ph type="title"/>
          </p:nvPr>
        </p:nvSpPr>
        <p:spPr/>
        <p:txBody>
          <a:bodyPr/>
          <a:lstStyle/>
          <a:p>
            <a:r>
              <a:rPr lang="en-US" dirty="0"/>
              <a:t>Client code sample</a:t>
            </a:r>
          </a:p>
        </p:txBody>
      </p:sp>
      <p:sp>
        <p:nvSpPr>
          <p:cNvPr id="5" name="Text Placeholder 4">
            <a:extLst>
              <a:ext uri="{FF2B5EF4-FFF2-40B4-BE49-F238E27FC236}">
                <a16:creationId xmlns:a16="http://schemas.microsoft.com/office/drawing/2014/main" id="{B8301C19-C0E7-C8A4-1D0A-92529D80B96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665BCA6-D898-6143-8976-1C8217F8561C}"/>
              </a:ext>
            </a:extLst>
          </p:cNvPr>
          <p:cNvSpPr>
            <a:spLocks noGrp="1"/>
          </p:cNvSpPr>
          <p:nvPr>
            <p:ph type="sldNum" sz="quarter" idx="12"/>
          </p:nvPr>
        </p:nvSpPr>
        <p:spPr/>
        <p:txBody>
          <a:bodyPr/>
          <a:lstStyle/>
          <a:p>
            <a:fld id="{FCABE2F1-B51E-8B48-B9C1-957239623D4B}" type="slidenum">
              <a:rPr lang="en-US" smtClean="0"/>
              <a:pPr/>
              <a:t>18</a:t>
            </a:fld>
            <a:endParaRPr lang="en-US" dirty="0"/>
          </a:p>
        </p:txBody>
      </p:sp>
    </p:spTree>
    <p:extLst>
      <p:ext uri="{BB962C8B-B14F-4D97-AF65-F5344CB8AC3E}">
        <p14:creationId xmlns:p14="http://schemas.microsoft.com/office/powerpoint/2010/main" val="3925569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E99FE-C591-AA31-589D-DB03FBA95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9AC164-56C5-16FC-22C5-4B09E99D7417}"/>
              </a:ext>
            </a:extLst>
          </p:cNvPr>
          <p:cNvSpPr>
            <a:spLocks noGrp="1"/>
          </p:cNvSpPr>
          <p:nvPr>
            <p:ph type="title"/>
          </p:nvPr>
        </p:nvSpPr>
        <p:spPr/>
        <p:txBody>
          <a:bodyPr/>
          <a:lstStyle/>
          <a:p>
            <a:r>
              <a:rPr lang="en-US" dirty="0"/>
              <a:t>MCP Components: MCP Server</a:t>
            </a:r>
          </a:p>
        </p:txBody>
      </p:sp>
      <p:sp>
        <p:nvSpPr>
          <p:cNvPr id="3" name="Content Placeholder 2">
            <a:extLst>
              <a:ext uri="{FF2B5EF4-FFF2-40B4-BE49-F238E27FC236}">
                <a16:creationId xmlns:a16="http://schemas.microsoft.com/office/drawing/2014/main" id="{9BE3E8D7-BAFA-5D44-6AF7-3C09696DA8A8}"/>
              </a:ext>
            </a:extLst>
          </p:cNvPr>
          <p:cNvSpPr>
            <a:spLocks noGrp="1"/>
          </p:cNvSpPr>
          <p:nvPr>
            <p:ph idx="1"/>
          </p:nvPr>
        </p:nvSpPr>
        <p:spPr/>
        <p:txBody>
          <a:bodyPr/>
          <a:lstStyle/>
          <a:p>
            <a:r>
              <a:rPr lang="en-US" u="sng" dirty="0"/>
              <a:t>MCP Server</a:t>
            </a:r>
            <a:r>
              <a:rPr lang="en-US" dirty="0"/>
              <a:t> – Expose the AI model to outside functionality</a:t>
            </a:r>
          </a:p>
          <a:p>
            <a:pPr lvl="1"/>
            <a:r>
              <a:rPr lang="en-US" dirty="0"/>
              <a:t>Authentication sometimes needed</a:t>
            </a:r>
          </a:p>
        </p:txBody>
      </p:sp>
      <p:sp>
        <p:nvSpPr>
          <p:cNvPr id="4" name="Slide Number Placeholder 3">
            <a:extLst>
              <a:ext uri="{FF2B5EF4-FFF2-40B4-BE49-F238E27FC236}">
                <a16:creationId xmlns:a16="http://schemas.microsoft.com/office/drawing/2014/main" id="{9179D24F-6D70-5A63-91A7-059C3A25DF73}"/>
              </a:ext>
            </a:extLst>
          </p:cNvPr>
          <p:cNvSpPr>
            <a:spLocks noGrp="1"/>
          </p:cNvSpPr>
          <p:nvPr>
            <p:ph type="sldNum" sz="quarter" idx="12"/>
          </p:nvPr>
        </p:nvSpPr>
        <p:spPr/>
        <p:txBody>
          <a:bodyPr/>
          <a:lstStyle/>
          <a:p>
            <a:fld id="{FCABE2F1-B51E-8B48-B9C1-957239623D4B}" type="slidenum">
              <a:rPr lang="en-US" smtClean="0"/>
              <a:pPr/>
              <a:t>19</a:t>
            </a:fld>
            <a:endParaRPr lang="en-US" dirty="0"/>
          </a:p>
        </p:txBody>
      </p:sp>
    </p:spTree>
    <p:extLst>
      <p:ext uri="{BB962C8B-B14F-4D97-AF65-F5344CB8AC3E}">
        <p14:creationId xmlns:p14="http://schemas.microsoft.com/office/powerpoint/2010/main" val="237384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5E33-2980-FB78-D8BA-8A1DFC7F7287}"/>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989B9115-8F42-0F05-1A68-E1877B4DD2A7}"/>
              </a:ext>
            </a:extLst>
          </p:cNvPr>
          <p:cNvSpPr>
            <a:spLocks noGrp="1"/>
          </p:cNvSpPr>
          <p:nvPr>
            <p:ph idx="1"/>
          </p:nvPr>
        </p:nvSpPr>
        <p:spPr/>
        <p:txBody>
          <a:bodyPr>
            <a:normAutofit/>
          </a:bodyPr>
          <a:lstStyle/>
          <a:p>
            <a:pPr marL="514350" indent="-514350">
              <a:buFont typeface="+mj-lt"/>
              <a:buAutoNum type="arabicPeriod"/>
            </a:pPr>
            <a:r>
              <a:rPr lang="en-US" dirty="0"/>
              <a:t>Introduction / Definition</a:t>
            </a:r>
          </a:p>
          <a:p>
            <a:pPr marL="514350" indent="-514350">
              <a:buFont typeface="+mj-lt"/>
              <a:buAutoNum type="arabicPeriod"/>
            </a:pPr>
            <a:r>
              <a:rPr lang="en-US" dirty="0"/>
              <a:t>MCP Architecture Components</a:t>
            </a:r>
          </a:p>
          <a:p>
            <a:pPr marL="514350" indent="-514350">
              <a:buFont typeface="+mj-lt"/>
              <a:buAutoNum type="arabicPeriod"/>
            </a:pPr>
            <a:r>
              <a:rPr lang="en-US" dirty="0"/>
              <a:t>Code Samples</a:t>
            </a:r>
          </a:p>
          <a:p>
            <a:pPr marL="514350" indent="-514350">
              <a:buFont typeface="+mj-lt"/>
              <a:buAutoNum type="arabicPeriod"/>
            </a:pPr>
            <a:r>
              <a:rPr lang="en-US" dirty="0"/>
              <a:t>Questions</a:t>
            </a:r>
          </a:p>
        </p:txBody>
      </p:sp>
      <p:sp>
        <p:nvSpPr>
          <p:cNvPr id="4" name="Slide Number Placeholder 3">
            <a:extLst>
              <a:ext uri="{FF2B5EF4-FFF2-40B4-BE49-F238E27FC236}">
                <a16:creationId xmlns:a16="http://schemas.microsoft.com/office/drawing/2014/main" id="{343CF2E7-0506-C740-3E8D-335B0ABF7277}"/>
              </a:ext>
            </a:extLst>
          </p:cNvPr>
          <p:cNvSpPr>
            <a:spLocks noGrp="1"/>
          </p:cNvSpPr>
          <p:nvPr>
            <p:ph type="sldNum" sz="quarter" idx="12"/>
          </p:nvPr>
        </p:nvSpPr>
        <p:spPr/>
        <p:txBody>
          <a:bodyPr/>
          <a:lstStyle/>
          <a:p>
            <a:fld id="{FCABE2F1-B51E-8B48-B9C1-957239623D4B}" type="slidenum">
              <a:rPr lang="en-US" smtClean="0"/>
              <a:t>2</a:t>
            </a:fld>
            <a:endParaRPr lang="en-US"/>
          </a:p>
        </p:txBody>
      </p:sp>
    </p:spTree>
    <p:extLst>
      <p:ext uri="{BB962C8B-B14F-4D97-AF65-F5344CB8AC3E}">
        <p14:creationId xmlns:p14="http://schemas.microsoft.com/office/powerpoint/2010/main" val="3169658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17A0-9810-F2D6-A033-C373F197C7D3}"/>
              </a:ext>
            </a:extLst>
          </p:cNvPr>
          <p:cNvSpPr>
            <a:spLocks noGrp="1"/>
          </p:cNvSpPr>
          <p:nvPr>
            <p:ph type="title"/>
          </p:nvPr>
        </p:nvSpPr>
        <p:spPr/>
        <p:txBody>
          <a:bodyPr/>
          <a:lstStyle/>
          <a:p>
            <a:r>
              <a:rPr lang="en-US" dirty="0"/>
              <a:t>MCP Server Functionality</a:t>
            </a:r>
          </a:p>
        </p:txBody>
      </p:sp>
      <p:sp>
        <p:nvSpPr>
          <p:cNvPr id="3" name="Content Placeholder 2">
            <a:extLst>
              <a:ext uri="{FF2B5EF4-FFF2-40B4-BE49-F238E27FC236}">
                <a16:creationId xmlns:a16="http://schemas.microsoft.com/office/drawing/2014/main" id="{91FAE1CC-1ECF-E94B-5249-BB5090ADBBB4}"/>
              </a:ext>
            </a:extLst>
          </p:cNvPr>
          <p:cNvSpPr>
            <a:spLocks noGrp="1"/>
          </p:cNvSpPr>
          <p:nvPr>
            <p:ph idx="1"/>
          </p:nvPr>
        </p:nvSpPr>
        <p:spPr/>
        <p:txBody>
          <a:bodyPr>
            <a:normAutofit/>
          </a:bodyPr>
          <a:lstStyle/>
          <a:p>
            <a:r>
              <a:rPr lang="en-US" u="sng" dirty="0"/>
              <a:t>Tools</a:t>
            </a:r>
            <a:r>
              <a:rPr lang="en-US" dirty="0"/>
              <a:t> – Functions that can be called by the LLM</a:t>
            </a:r>
          </a:p>
          <a:p>
            <a:r>
              <a:rPr lang="en-US" u="sng" dirty="0"/>
              <a:t>Prompts</a:t>
            </a:r>
            <a:r>
              <a:rPr lang="en-US" dirty="0"/>
              <a:t> – Templates called by the user stored on server</a:t>
            </a:r>
          </a:p>
          <a:p>
            <a:r>
              <a:rPr lang="en-US" u="sng" dirty="0"/>
              <a:t>Resources</a:t>
            </a:r>
            <a:r>
              <a:rPr lang="en-US" dirty="0"/>
              <a:t> – Read-only data sources for additional context. Controlled by application</a:t>
            </a:r>
          </a:p>
        </p:txBody>
      </p:sp>
      <p:sp>
        <p:nvSpPr>
          <p:cNvPr id="4" name="Slide Number Placeholder 3">
            <a:extLst>
              <a:ext uri="{FF2B5EF4-FFF2-40B4-BE49-F238E27FC236}">
                <a16:creationId xmlns:a16="http://schemas.microsoft.com/office/drawing/2014/main" id="{44A0BA9E-C5D9-4E38-64B5-11A9C62612B5}"/>
              </a:ext>
            </a:extLst>
          </p:cNvPr>
          <p:cNvSpPr>
            <a:spLocks noGrp="1"/>
          </p:cNvSpPr>
          <p:nvPr>
            <p:ph type="sldNum" sz="quarter" idx="12"/>
          </p:nvPr>
        </p:nvSpPr>
        <p:spPr/>
        <p:txBody>
          <a:bodyPr/>
          <a:lstStyle/>
          <a:p>
            <a:fld id="{FCABE2F1-B51E-8B48-B9C1-957239623D4B}" type="slidenum">
              <a:rPr lang="en-US" smtClean="0"/>
              <a:t>20</a:t>
            </a:fld>
            <a:endParaRPr lang="en-US"/>
          </a:p>
        </p:txBody>
      </p:sp>
    </p:spTree>
    <p:extLst>
      <p:ext uri="{BB962C8B-B14F-4D97-AF65-F5344CB8AC3E}">
        <p14:creationId xmlns:p14="http://schemas.microsoft.com/office/powerpoint/2010/main" val="8885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E7B8-228A-9AD9-81DD-555C59118925}"/>
              </a:ext>
            </a:extLst>
          </p:cNvPr>
          <p:cNvSpPr>
            <a:spLocks noGrp="1"/>
          </p:cNvSpPr>
          <p:nvPr>
            <p:ph type="title"/>
          </p:nvPr>
        </p:nvSpPr>
        <p:spPr/>
        <p:txBody>
          <a:bodyPr/>
          <a:lstStyle/>
          <a:p>
            <a:r>
              <a:rPr lang="en-US" dirty="0"/>
              <a:t>Aside: RAG vs. MCP</a:t>
            </a:r>
          </a:p>
        </p:txBody>
      </p:sp>
      <p:sp>
        <p:nvSpPr>
          <p:cNvPr id="3" name="Content Placeholder 2">
            <a:extLst>
              <a:ext uri="{FF2B5EF4-FFF2-40B4-BE49-F238E27FC236}">
                <a16:creationId xmlns:a16="http://schemas.microsoft.com/office/drawing/2014/main" id="{9CA3A70B-4452-1056-D57B-08DB1247ECD5}"/>
              </a:ext>
            </a:extLst>
          </p:cNvPr>
          <p:cNvSpPr>
            <a:spLocks noGrp="1"/>
          </p:cNvSpPr>
          <p:nvPr>
            <p:ph idx="1"/>
          </p:nvPr>
        </p:nvSpPr>
        <p:spPr/>
        <p:txBody>
          <a:bodyPr/>
          <a:lstStyle/>
          <a:p>
            <a:r>
              <a:rPr lang="en-US" dirty="0"/>
              <a:t>Enhancement vs. Protocol</a:t>
            </a:r>
          </a:p>
          <a:p>
            <a:r>
              <a:rPr lang="en-US" dirty="0"/>
              <a:t>Neighbors in different industries</a:t>
            </a:r>
          </a:p>
        </p:txBody>
      </p:sp>
      <p:sp>
        <p:nvSpPr>
          <p:cNvPr id="4" name="Slide Number Placeholder 3">
            <a:extLst>
              <a:ext uri="{FF2B5EF4-FFF2-40B4-BE49-F238E27FC236}">
                <a16:creationId xmlns:a16="http://schemas.microsoft.com/office/drawing/2014/main" id="{1D7B7769-39E3-A07C-84F9-0867A8C5A4B1}"/>
              </a:ext>
            </a:extLst>
          </p:cNvPr>
          <p:cNvSpPr>
            <a:spLocks noGrp="1"/>
          </p:cNvSpPr>
          <p:nvPr>
            <p:ph type="sldNum" sz="quarter" idx="12"/>
          </p:nvPr>
        </p:nvSpPr>
        <p:spPr/>
        <p:txBody>
          <a:bodyPr/>
          <a:lstStyle/>
          <a:p>
            <a:fld id="{FCABE2F1-B51E-8B48-B9C1-957239623D4B}" type="slidenum">
              <a:rPr lang="en-US" smtClean="0"/>
              <a:pPr/>
              <a:t>21</a:t>
            </a:fld>
            <a:endParaRPr lang="en-US" dirty="0"/>
          </a:p>
        </p:txBody>
      </p:sp>
    </p:spTree>
    <p:extLst>
      <p:ext uri="{BB962C8B-B14F-4D97-AF65-F5344CB8AC3E}">
        <p14:creationId xmlns:p14="http://schemas.microsoft.com/office/powerpoint/2010/main" val="3697074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7956-8787-6A09-EE6D-F4CDE3CA6C18}"/>
              </a:ext>
            </a:extLst>
          </p:cNvPr>
          <p:cNvSpPr>
            <a:spLocks noGrp="1"/>
          </p:cNvSpPr>
          <p:nvPr>
            <p:ph type="title"/>
          </p:nvPr>
        </p:nvSpPr>
        <p:spPr/>
        <p:txBody>
          <a:bodyPr/>
          <a:lstStyle/>
          <a:p>
            <a:r>
              <a:rPr lang="en-US" dirty="0"/>
              <a:t>MCP Layers: Data Layer</a:t>
            </a:r>
          </a:p>
        </p:txBody>
      </p:sp>
      <p:sp>
        <p:nvSpPr>
          <p:cNvPr id="3" name="Content Placeholder 2">
            <a:extLst>
              <a:ext uri="{FF2B5EF4-FFF2-40B4-BE49-F238E27FC236}">
                <a16:creationId xmlns:a16="http://schemas.microsoft.com/office/drawing/2014/main" id="{375EAFC0-1877-04DA-5DB5-B81239D68897}"/>
              </a:ext>
            </a:extLst>
          </p:cNvPr>
          <p:cNvSpPr>
            <a:spLocks noGrp="1"/>
          </p:cNvSpPr>
          <p:nvPr>
            <p:ph idx="1"/>
          </p:nvPr>
        </p:nvSpPr>
        <p:spPr/>
        <p:txBody>
          <a:bodyPr/>
          <a:lstStyle/>
          <a:p>
            <a:r>
              <a:rPr lang="en-US" u="sng" dirty="0"/>
              <a:t>Data Layer Protocol</a:t>
            </a:r>
            <a:r>
              <a:rPr lang="en-US" dirty="0"/>
              <a:t> – Message structure and semantics between client and server</a:t>
            </a:r>
          </a:p>
          <a:p>
            <a:r>
              <a:rPr lang="en-US" dirty="0"/>
              <a:t>Server: list / call</a:t>
            </a:r>
          </a:p>
          <a:p>
            <a:r>
              <a:rPr lang="en-US" dirty="0"/>
              <a:t>Client: </a:t>
            </a:r>
          </a:p>
        </p:txBody>
      </p:sp>
      <p:sp>
        <p:nvSpPr>
          <p:cNvPr id="4" name="Slide Number Placeholder 3">
            <a:extLst>
              <a:ext uri="{FF2B5EF4-FFF2-40B4-BE49-F238E27FC236}">
                <a16:creationId xmlns:a16="http://schemas.microsoft.com/office/drawing/2014/main" id="{23D75CA0-80B0-B91F-D59E-C6B5E405876A}"/>
              </a:ext>
            </a:extLst>
          </p:cNvPr>
          <p:cNvSpPr>
            <a:spLocks noGrp="1"/>
          </p:cNvSpPr>
          <p:nvPr>
            <p:ph type="sldNum" sz="quarter" idx="12"/>
          </p:nvPr>
        </p:nvSpPr>
        <p:spPr/>
        <p:txBody>
          <a:bodyPr/>
          <a:lstStyle/>
          <a:p>
            <a:fld id="{FCABE2F1-B51E-8B48-B9C1-957239623D4B}" type="slidenum">
              <a:rPr lang="en-US" smtClean="0"/>
              <a:pPr/>
              <a:t>22</a:t>
            </a:fld>
            <a:endParaRPr lang="en-US" dirty="0"/>
          </a:p>
        </p:txBody>
      </p:sp>
    </p:spTree>
    <p:extLst>
      <p:ext uri="{BB962C8B-B14F-4D97-AF65-F5344CB8AC3E}">
        <p14:creationId xmlns:p14="http://schemas.microsoft.com/office/powerpoint/2010/main" val="340475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FD86-3D10-BB3B-A9FF-087AE0D5A0F2}"/>
              </a:ext>
            </a:extLst>
          </p:cNvPr>
          <p:cNvSpPr>
            <a:spLocks noGrp="1"/>
          </p:cNvSpPr>
          <p:nvPr>
            <p:ph type="title"/>
          </p:nvPr>
        </p:nvSpPr>
        <p:spPr/>
        <p:txBody>
          <a:bodyPr/>
          <a:lstStyle/>
          <a:p>
            <a:r>
              <a:rPr lang="en-US" dirty="0"/>
              <a:t>MCP Data Layer Reference</a:t>
            </a:r>
          </a:p>
        </p:txBody>
      </p:sp>
      <p:graphicFrame>
        <p:nvGraphicFramePr>
          <p:cNvPr id="5" name="Content Placeholder 4">
            <a:extLst>
              <a:ext uri="{FF2B5EF4-FFF2-40B4-BE49-F238E27FC236}">
                <a16:creationId xmlns:a16="http://schemas.microsoft.com/office/drawing/2014/main" id="{A4C4C509-A098-AC9F-E2D0-4BF5FF249A50}"/>
              </a:ext>
            </a:extLst>
          </p:cNvPr>
          <p:cNvGraphicFramePr>
            <a:graphicFrameLocks noGrp="1"/>
          </p:cNvGraphicFramePr>
          <p:nvPr>
            <p:ph idx="1"/>
            <p:extLst>
              <p:ext uri="{D42A27DB-BD31-4B8C-83A1-F6EECF244321}">
                <p14:modId xmlns:p14="http://schemas.microsoft.com/office/powerpoint/2010/main" val="3016534063"/>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B09F5355-91F5-BC13-0308-A888A5395FF1}"/>
              </a:ext>
            </a:extLst>
          </p:cNvPr>
          <p:cNvSpPr>
            <a:spLocks noGrp="1"/>
          </p:cNvSpPr>
          <p:nvPr>
            <p:ph type="sldNum" sz="quarter" idx="12"/>
          </p:nvPr>
        </p:nvSpPr>
        <p:spPr/>
        <p:txBody>
          <a:bodyPr/>
          <a:lstStyle/>
          <a:p>
            <a:fld id="{FCABE2F1-B51E-8B48-B9C1-957239623D4B}" type="slidenum">
              <a:rPr lang="en-US" smtClean="0"/>
              <a:pPr/>
              <a:t>23</a:t>
            </a:fld>
            <a:endParaRPr lang="en-US" dirty="0"/>
          </a:p>
        </p:txBody>
      </p:sp>
    </p:spTree>
    <p:extLst>
      <p:ext uri="{BB962C8B-B14F-4D97-AF65-F5344CB8AC3E}">
        <p14:creationId xmlns:p14="http://schemas.microsoft.com/office/powerpoint/2010/main" val="4271904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D13FF-D4D0-2A4C-A743-6B4FA2524A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30C1E2-EB87-A348-2461-ECA8B8E4BF2D}"/>
              </a:ext>
            </a:extLst>
          </p:cNvPr>
          <p:cNvSpPr>
            <a:spLocks noGrp="1"/>
          </p:cNvSpPr>
          <p:nvPr>
            <p:ph type="title"/>
          </p:nvPr>
        </p:nvSpPr>
        <p:spPr/>
        <p:txBody>
          <a:bodyPr/>
          <a:lstStyle/>
          <a:p>
            <a:r>
              <a:rPr lang="en-US" dirty="0"/>
              <a:t>MCP Layers: Transport Layer</a:t>
            </a:r>
          </a:p>
        </p:txBody>
      </p:sp>
      <p:sp>
        <p:nvSpPr>
          <p:cNvPr id="3" name="Content Placeholder 2">
            <a:extLst>
              <a:ext uri="{FF2B5EF4-FFF2-40B4-BE49-F238E27FC236}">
                <a16:creationId xmlns:a16="http://schemas.microsoft.com/office/drawing/2014/main" id="{D97A947C-A043-6279-CEB8-04A010CF7165}"/>
              </a:ext>
            </a:extLst>
          </p:cNvPr>
          <p:cNvSpPr>
            <a:spLocks noGrp="1"/>
          </p:cNvSpPr>
          <p:nvPr>
            <p:ph idx="1"/>
          </p:nvPr>
        </p:nvSpPr>
        <p:spPr/>
        <p:txBody>
          <a:bodyPr/>
          <a:lstStyle/>
          <a:p>
            <a:r>
              <a:rPr lang="en-US" u="sng" dirty="0"/>
              <a:t>Transport Layer </a:t>
            </a:r>
            <a:r>
              <a:rPr lang="en-US" dirty="0"/>
              <a:t>– Connection establishment and security, “the how”</a:t>
            </a:r>
          </a:p>
          <a:p>
            <a:pPr lvl="1"/>
            <a:r>
              <a:rPr lang="en-US" dirty="0" err="1"/>
              <a:t>Stdio</a:t>
            </a:r>
            <a:r>
              <a:rPr lang="en-US" dirty="0"/>
              <a:t> transport: Local</a:t>
            </a:r>
          </a:p>
          <a:p>
            <a:pPr lvl="1"/>
            <a:r>
              <a:rPr lang="en-US" dirty="0"/>
              <a:t>Http: POST with standard authorization</a:t>
            </a:r>
          </a:p>
        </p:txBody>
      </p:sp>
      <p:sp>
        <p:nvSpPr>
          <p:cNvPr id="4" name="Slide Number Placeholder 3">
            <a:extLst>
              <a:ext uri="{FF2B5EF4-FFF2-40B4-BE49-F238E27FC236}">
                <a16:creationId xmlns:a16="http://schemas.microsoft.com/office/drawing/2014/main" id="{70258B25-0862-4203-C525-32DFA48CB43A}"/>
              </a:ext>
            </a:extLst>
          </p:cNvPr>
          <p:cNvSpPr>
            <a:spLocks noGrp="1"/>
          </p:cNvSpPr>
          <p:nvPr>
            <p:ph type="sldNum" sz="quarter" idx="12"/>
          </p:nvPr>
        </p:nvSpPr>
        <p:spPr/>
        <p:txBody>
          <a:bodyPr/>
          <a:lstStyle/>
          <a:p>
            <a:fld id="{FCABE2F1-B51E-8B48-B9C1-957239623D4B}" type="slidenum">
              <a:rPr lang="en-US" smtClean="0"/>
              <a:pPr/>
              <a:t>24</a:t>
            </a:fld>
            <a:endParaRPr lang="en-US" dirty="0"/>
          </a:p>
        </p:txBody>
      </p:sp>
    </p:spTree>
    <p:extLst>
      <p:ext uri="{BB962C8B-B14F-4D97-AF65-F5344CB8AC3E}">
        <p14:creationId xmlns:p14="http://schemas.microsoft.com/office/powerpoint/2010/main" val="2519340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AF38-4CE9-C4F4-8F4C-E0E0901C331A}"/>
              </a:ext>
            </a:extLst>
          </p:cNvPr>
          <p:cNvSpPr>
            <a:spLocks noGrp="1"/>
          </p:cNvSpPr>
          <p:nvPr>
            <p:ph type="title"/>
          </p:nvPr>
        </p:nvSpPr>
        <p:spPr/>
        <p:txBody>
          <a:bodyPr/>
          <a:lstStyle/>
          <a:p>
            <a:r>
              <a:rPr lang="en-US" dirty="0"/>
              <a:t>Code Demo</a:t>
            </a:r>
          </a:p>
        </p:txBody>
      </p:sp>
      <p:sp>
        <p:nvSpPr>
          <p:cNvPr id="3" name="Text Placeholder 2">
            <a:extLst>
              <a:ext uri="{FF2B5EF4-FFF2-40B4-BE49-F238E27FC236}">
                <a16:creationId xmlns:a16="http://schemas.microsoft.com/office/drawing/2014/main" id="{D39F6C3E-ABB4-FD0E-8997-22D939DAFA1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CCE1753-0A8F-0566-C43D-D84E7D819DBA}"/>
              </a:ext>
            </a:extLst>
          </p:cNvPr>
          <p:cNvSpPr>
            <a:spLocks noGrp="1"/>
          </p:cNvSpPr>
          <p:nvPr>
            <p:ph type="sldNum" sz="quarter" idx="12"/>
          </p:nvPr>
        </p:nvSpPr>
        <p:spPr/>
        <p:txBody>
          <a:bodyPr/>
          <a:lstStyle/>
          <a:p>
            <a:fld id="{FCABE2F1-B51E-8B48-B9C1-957239623D4B}" type="slidenum">
              <a:rPr lang="en-US" smtClean="0"/>
              <a:t>25</a:t>
            </a:fld>
            <a:endParaRPr lang="en-US"/>
          </a:p>
        </p:txBody>
      </p:sp>
    </p:spTree>
    <p:extLst>
      <p:ext uri="{BB962C8B-B14F-4D97-AF65-F5344CB8AC3E}">
        <p14:creationId xmlns:p14="http://schemas.microsoft.com/office/powerpoint/2010/main" val="2319900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31B3C-57FE-55B2-7CB5-609733C514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DB673-301B-EE38-1CBA-B90F1EA69FC4}"/>
              </a:ext>
            </a:extLst>
          </p:cNvPr>
          <p:cNvSpPr>
            <a:spLocks noGrp="1"/>
          </p:cNvSpPr>
          <p:nvPr>
            <p:ph type="title"/>
          </p:nvPr>
        </p:nvSpPr>
        <p:spPr/>
        <p:txBody>
          <a:bodyPr/>
          <a:lstStyle/>
          <a:p>
            <a:r>
              <a:rPr lang="en-US" dirty="0"/>
              <a:t>MCP Execution Steps</a:t>
            </a:r>
          </a:p>
        </p:txBody>
      </p:sp>
      <p:graphicFrame>
        <p:nvGraphicFramePr>
          <p:cNvPr id="5" name="Content Placeholder 4">
            <a:extLst>
              <a:ext uri="{FF2B5EF4-FFF2-40B4-BE49-F238E27FC236}">
                <a16:creationId xmlns:a16="http://schemas.microsoft.com/office/drawing/2014/main" id="{971A5B47-DC98-7BBB-ACA8-B2E32658ACF8}"/>
              </a:ext>
            </a:extLst>
          </p:cNvPr>
          <p:cNvGraphicFramePr>
            <a:graphicFrameLocks noGrp="1"/>
          </p:cNvGraphicFramePr>
          <p:nvPr>
            <p:ph idx="1"/>
            <p:extLst>
              <p:ext uri="{D42A27DB-BD31-4B8C-83A1-F6EECF244321}">
                <p14:modId xmlns:p14="http://schemas.microsoft.com/office/powerpoint/2010/main" val="1415944764"/>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BBC97C3-3392-9778-B473-27B5DC796CCA}"/>
              </a:ext>
            </a:extLst>
          </p:cNvPr>
          <p:cNvSpPr>
            <a:spLocks noGrp="1"/>
          </p:cNvSpPr>
          <p:nvPr>
            <p:ph type="sldNum" sz="quarter" idx="12"/>
          </p:nvPr>
        </p:nvSpPr>
        <p:spPr/>
        <p:txBody>
          <a:bodyPr/>
          <a:lstStyle/>
          <a:p>
            <a:fld id="{FCABE2F1-B51E-8B48-B9C1-957239623D4B}" type="slidenum">
              <a:rPr lang="en-US" smtClean="0"/>
              <a:pPr/>
              <a:t>26</a:t>
            </a:fld>
            <a:endParaRPr lang="en-US" dirty="0"/>
          </a:p>
        </p:txBody>
      </p:sp>
    </p:spTree>
    <p:extLst>
      <p:ext uri="{BB962C8B-B14F-4D97-AF65-F5344CB8AC3E}">
        <p14:creationId xmlns:p14="http://schemas.microsoft.com/office/powerpoint/2010/main" val="2346981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9F59-3222-4597-98F2-D55FEB984361}"/>
              </a:ext>
            </a:extLst>
          </p:cNvPr>
          <p:cNvSpPr>
            <a:spLocks noGrp="1"/>
          </p:cNvSpPr>
          <p:nvPr>
            <p:ph type="title"/>
          </p:nvPr>
        </p:nvSpPr>
        <p:spPr/>
        <p:txBody>
          <a:bodyPr/>
          <a:lstStyle/>
          <a:p>
            <a:r>
              <a:rPr lang="en-US" dirty="0"/>
              <a:t>Step 4 Zoom-In: Tools &amp; Resources</a:t>
            </a:r>
          </a:p>
        </p:txBody>
      </p:sp>
      <p:sp>
        <p:nvSpPr>
          <p:cNvPr id="3" name="Content Placeholder 2">
            <a:extLst>
              <a:ext uri="{FF2B5EF4-FFF2-40B4-BE49-F238E27FC236}">
                <a16:creationId xmlns:a16="http://schemas.microsoft.com/office/drawing/2014/main" id="{9177B0F1-BE16-0837-336B-4B899B8DE189}"/>
              </a:ext>
            </a:extLst>
          </p:cNvPr>
          <p:cNvSpPr>
            <a:spLocks noGrp="1"/>
          </p:cNvSpPr>
          <p:nvPr>
            <p:ph idx="1"/>
          </p:nvPr>
        </p:nvSpPr>
        <p:spPr/>
        <p:txBody>
          <a:bodyPr>
            <a:normAutofit/>
          </a:bodyPr>
          <a:lstStyle/>
          <a:p>
            <a:r>
              <a:rPr lang="en-US" dirty="0"/>
              <a:t>Tools / Resources defined as follows:</a:t>
            </a:r>
          </a:p>
          <a:p>
            <a:pPr lvl="1"/>
            <a:r>
              <a:rPr lang="en-US" dirty="0"/>
              <a:t>Name: Primary key for execution</a:t>
            </a:r>
          </a:p>
          <a:p>
            <a:pPr lvl="1"/>
            <a:r>
              <a:rPr lang="en-US" dirty="0"/>
              <a:t>Title: Human-readable</a:t>
            </a:r>
          </a:p>
          <a:p>
            <a:pPr lvl="1"/>
            <a:r>
              <a:rPr lang="en-US" dirty="0"/>
              <a:t>Description: Primarily used to determine usefulness</a:t>
            </a:r>
          </a:p>
          <a:p>
            <a:pPr lvl="1"/>
            <a:r>
              <a:rPr lang="en-US" dirty="0"/>
              <a:t>(Tools only): Input and output </a:t>
            </a:r>
            <a:r>
              <a:rPr lang="en-US" dirty="0" err="1"/>
              <a:t>specificaiton</a:t>
            </a:r>
            <a:endParaRPr lang="en-US" dirty="0"/>
          </a:p>
        </p:txBody>
      </p:sp>
      <p:sp>
        <p:nvSpPr>
          <p:cNvPr id="4" name="Slide Number Placeholder 3">
            <a:extLst>
              <a:ext uri="{FF2B5EF4-FFF2-40B4-BE49-F238E27FC236}">
                <a16:creationId xmlns:a16="http://schemas.microsoft.com/office/drawing/2014/main" id="{F046160D-392B-5E12-ECD7-B00760D1B70B}"/>
              </a:ext>
            </a:extLst>
          </p:cNvPr>
          <p:cNvSpPr>
            <a:spLocks noGrp="1"/>
          </p:cNvSpPr>
          <p:nvPr>
            <p:ph type="sldNum" sz="quarter" idx="12"/>
          </p:nvPr>
        </p:nvSpPr>
        <p:spPr/>
        <p:txBody>
          <a:bodyPr/>
          <a:lstStyle/>
          <a:p>
            <a:fld id="{FCABE2F1-B51E-8B48-B9C1-957239623D4B}" type="slidenum">
              <a:rPr lang="en-US" smtClean="0"/>
              <a:pPr/>
              <a:t>27</a:t>
            </a:fld>
            <a:endParaRPr lang="en-US" dirty="0"/>
          </a:p>
        </p:txBody>
      </p:sp>
    </p:spTree>
    <p:extLst>
      <p:ext uri="{BB962C8B-B14F-4D97-AF65-F5344CB8AC3E}">
        <p14:creationId xmlns:p14="http://schemas.microsoft.com/office/powerpoint/2010/main" val="4062775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771A-F86A-75D3-1F7F-A239BDD97716}"/>
              </a:ext>
            </a:extLst>
          </p:cNvPr>
          <p:cNvSpPr>
            <a:spLocks noGrp="1"/>
          </p:cNvSpPr>
          <p:nvPr>
            <p:ph type="title"/>
          </p:nvPr>
        </p:nvSpPr>
        <p:spPr/>
        <p:txBody>
          <a:bodyPr/>
          <a:lstStyle/>
          <a:p>
            <a:r>
              <a:rPr lang="en-US" dirty="0"/>
              <a:t>Aside: Agent vs. Workflow</a:t>
            </a:r>
          </a:p>
        </p:txBody>
      </p:sp>
      <p:sp>
        <p:nvSpPr>
          <p:cNvPr id="3" name="Content Placeholder 2">
            <a:extLst>
              <a:ext uri="{FF2B5EF4-FFF2-40B4-BE49-F238E27FC236}">
                <a16:creationId xmlns:a16="http://schemas.microsoft.com/office/drawing/2014/main" id="{BCC711CD-E212-8AF9-DB4D-8423BC0939EC}"/>
              </a:ext>
            </a:extLst>
          </p:cNvPr>
          <p:cNvSpPr>
            <a:spLocks noGrp="1"/>
          </p:cNvSpPr>
          <p:nvPr>
            <p:ph idx="1"/>
          </p:nvPr>
        </p:nvSpPr>
        <p:spPr/>
        <p:txBody>
          <a:bodyPr/>
          <a:lstStyle/>
          <a:p>
            <a:r>
              <a:rPr lang="en-US" dirty="0"/>
              <a:t>Workflow - Deterministic, pre-defined</a:t>
            </a:r>
          </a:p>
          <a:p>
            <a:r>
              <a:rPr lang="en-US" dirty="0"/>
              <a:t>Agent – Non-deterministic, LLM as a black box</a:t>
            </a:r>
          </a:p>
        </p:txBody>
      </p:sp>
      <p:sp>
        <p:nvSpPr>
          <p:cNvPr id="4" name="Slide Number Placeholder 3">
            <a:extLst>
              <a:ext uri="{FF2B5EF4-FFF2-40B4-BE49-F238E27FC236}">
                <a16:creationId xmlns:a16="http://schemas.microsoft.com/office/drawing/2014/main" id="{ED77521F-BA88-C2CB-09C8-DA6A5327CFA0}"/>
              </a:ext>
            </a:extLst>
          </p:cNvPr>
          <p:cNvSpPr>
            <a:spLocks noGrp="1"/>
          </p:cNvSpPr>
          <p:nvPr>
            <p:ph type="sldNum" sz="quarter" idx="12"/>
          </p:nvPr>
        </p:nvSpPr>
        <p:spPr/>
        <p:txBody>
          <a:bodyPr/>
          <a:lstStyle/>
          <a:p>
            <a:fld id="{FCABE2F1-B51E-8B48-B9C1-957239623D4B}" type="slidenum">
              <a:rPr lang="en-US" smtClean="0"/>
              <a:pPr/>
              <a:t>28</a:t>
            </a:fld>
            <a:endParaRPr lang="en-US" dirty="0"/>
          </a:p>
        </p:txBody>
      </p:sp>
    </p:spTree>
    <p:extLst>
      <p:ext uri="{BB962C8B-B14F-4D97-AF65-F5344CB8AC3E}">
        <p14:creationId xmlns:p14="http://schemas.microsoft.com/office/powerpoint/2010/main" val="3749349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19CA-3DE8-9011-80F6-BCEE8FEE1503}"/>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2AEF60D4-2519-42F5-8A2A-D6A114476EB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F21F863-1BBC-7061-FF32-25FDF35F84BB}"/>
              </a:ext>
            </a:extLst>
          </p:cNvPr>
          <p:cNvSpPr>
            <a:spLocks noGrp="1"/>
          </p:cNvSpPr>
          <p:nvPr>
            <p:ph type="sldNum" sz="quarter" idx="12"/>
          </p:nvPr>
        </p:nvSpPr>
        <p:spPr/>
        <p:txBody>
          <a:bodyPr/>
          <a:lstStyle/>
          <a:p>
            <a:fld id="{FCABE2F1-B51E-8B48-B9C1-957239623D4B}" type="slidenum">
              <a:rPr lang="en-US" smtClean="0"/>
              <a:t>29</a:t>
            </a:fld>
            <a:endParaRPr lang="en-US"/>
          </a:p>
        </p:txBody>
      </p:sp>
    </p:spTree>
    <p:extLst>
      <p:ext uri="{BB962C8B-B14F-4D97-AF65-F5344CB8AC3E}">
        <p14:creationId xmlns:p14="http://schemas.microsoft.com/office/powerpoint/2010/main" val="10068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318B-667D-756A-470B-E2A35341A30F}"/>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4011D9E3-4CD5-D77F-2403-BE88B4F923DB}"/>
              </a:ext>
            </a:extLst>
          </p:cNvPr>
          <p:cNvSpPr>
            <a:spLocks noGrp="1"/>
          </p:cNvSpPr>
          <p:nvPr>
            <p:ph idx="1"/>
          </p:nvPr>
        </p:nvSpPr>
        <p:spPr/>
        <p:txBody>
          <a:bodyPr>
            <a:normAutofit/>
          </a:bodyPr>
          <a:lstStyle/>
          <a:p>
            <a:r>
              <a:rPr lang="en-US" dirty="0"/>
              <a:t>LLM Specific</a:t>
            </a:r>
          </a:p>
          <a:p>
            <a:r>
              <a:rPr lang="en-US" dirty="0"/>
              <a:t>Released in November 2024</a:t>
            </a:r>
          </a:p>
          <a:p>
            <a:pPr marL="0" indent="0">
              <a:buNone/>
            </a:pPr>
            <a:endParaRPr lang="en-US" dirty="0"/>
          </a:p>
        </p:txBody>
      </p:sp>
      <p:sp>
        <p:nvSpPr>
          <p:cNvPr id="4" name="Slide Number Placeholder 3">
            <a:extLst>
              <a:ext uri="{FF2B5EF4-FFF2-40B4-BE49-F238E27FC236}">
                <a16:creationId xmlns:a16="http://schemas.microsoft.com/office/drawing/2014/main" id="{75E14FD8-0B95-29E4-91A0-F160A1154FAB}"/>
              </a:ext>
            </a:extLst>
          </p:cNvPr>
          <p:cNvSpPr>
            <a:spLocks noGrp="1"/>
          </p:cNvSpPr>
          <p:nvPr>
            <p:ph type="sldNum" sz="quarter" idx="12"/>
          </p:nvPr>
        </p:nvSpPr>
        <p:spPr/>
        <p:txBody>
          <a:bodyPr/>
          <a:lstStyle/>
          <a:p>
            <a:fld id="{FCABE2F1-B51E-8B48-B9C1-957239623D4B}" type="slidenum">
              <a:rPr lang="en-US" smtClean="0"/>
              <a:t>3</a:t>
            </a:fld>
            <a:endParaRPr lang="en-US"/>
          </a:p>
        </p:txBody>
      </p:sp>
    </p:spTree>
    <p:extLst>
      <p:ext uri="{BB962C8B-B14F-4D97-AF65-F5344CB8AC3E}">
        <p14:creationId xmlns:p14="http://schemas.microsoft.com/office/powerpoint/2010/main" val="2893213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37E2-6613-A1ED-630E-011B91E963DC}"/>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4DCC1CBA-4B30-EB1F-EDF8-6C9680744391}"/>
              </a:ext>
            </a:extLst>
          </p:cNvPr>
          <p:cNvSpPr>
            <a:spLocks noGrp="1"/>
          </p:cNvSpPr>
          <p:nvPr>
            <p:ph idx="1"/>
          </p:nvPr>
        </p:nvSpPr>
        <p:spPr/>
        <p:txBody>
          <a:bodyPr>
            <a:normAutofit fontScale="85000" lnSpcReduction="10000"/>
          </a:bodyPr>
          <a:lstStyle/>
          <a:p>
            <a:r>
              <a:rPr lang="en-US" dirty="0"/>
              <a:t>MCP is a protocol that enables LLMs to access tools, resources and prompts</a:t>
            </a:r>
          </a:p>
          <a:p>
            <a:r>
              <a:rPr lang="en-US" dirty="0"/>
              <a:t>Agentic vs. workflow constructions</a:t>
            </a:r>
          </a:p>
          <a:p>
            <a:r>
              <a:rPr lang="en-US" dirty="0"/>
              <a:t>Standardization</a:t>
            </a:r>
          </a:p>
          <a:p>
            <a:r>
              <a:rPr lang="en-US" dirty="0"/>
              <a:t>Implementation: Server first</a:t>
            </a:r>
          </a:p>
          <a:p>
            <a:r>
              <a:rPr lang="en-US" dirty="0"/>
              <a:t>Client within application host</a:t>
            </a:r>
          </a:p>
          <a:p>
            <a:endParaRPr lang="en-US" dirty="0"/>
          </a:p>
        </p:txBody>
      </p:sp>
      <p:sp>
        <p:nvSpPr>
          <p:cNvPr id="4" name="Slide Number Placeholder 3">
            <a:extLst>
              <a:ext uri="{FF2B5EF4-FFF2-40B4-BE49-F238E27FC236}">
                <a16:creationId xmlns:a16="http://schemas.microsoft.com/office/drawing/2014/main" id="{63E4AB7C-97C5-B903-A278-7A3EFDFA7473}"/>
              </a:ext>
            </a:extLst>
          </p:cNvPr>
          <p:cNvSpPr>
            <a:spLocks noGrp="1"/>
          </p:cNvSpPr>
          <p:nvPr>
            <p:ph type="sldNum" sz="quarter" idx="12"/>
          </p:nvPr>
        </p:nvSpPr>
        <p:spPr/>
        <p:txBody>
          <a:bodyPr/>
          <a:lstStyle/>
          <a:p>
            <a:fld id="{FCABE2F1-B51E-8B48-B9C1-957239623D4B}" type="slidenum">
              <a:rPr lang="en-US" smtClean="0"/>
              <a:pPr/>
              <a:t>30</a:t>
            </a:fld>
            <a:endParaRPr lang="en-US" dirty="0"/>
          </a:p>
        </p:txBody>
      </p:sp>
    </p:spTree>
    <p:extLst>
      <p:ext uri="{BB962C8B-B14F-4D97-AF65-F5344CB8AC3E}">
        <p14:creationId xmlns:p14="http://schemas.microsoft.com/office/powerpoint/2010/main" val="1636703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7EE1-D29E-E0EE-6EA1-E22BE16E9B35}"/>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668B7C4B-99DC-3BED-27EC-5A3A7CBF0D3E}"/>
              </a:ext>
            </a:extLst>
          </p:cNvPr>
          <p:cNvSpPr>
            <a:spLocks noGrp="1"/>
          </p:cNvSpPr>
          <p:nvPr>
            <p:ph idx="1"/>
          </p:nvPr>
        </p:nvSpPr>
        <p:spPr/>
        <p:txBody>
          <a:bodyPr>
            <a:normAutofit/>
          </a:bodyPr>
          <a:lstStyle/>
          <a:p>
            <a:r>
              <a:rPr lang="en-US" dirty="0"/>
              <a:t>RAG vs. MCP: Location of “injection”</a:t>
            </a:r>
          </a:p>
          <a:p>
            <a:r>
              <a:rPr lang="en-US" dirty="0"/>
              <a:t>Necessary? No. Helpful? Yes</a:t>
            </a:r>
          </a:p>
          <a:p>
            <a:r>
              <a:rPr lang="en-US" dirty="0"/>
              <a:t>First move advantage</a:t>
            </a:r>
          </a:p>
          <a:p>
            <a:r>
              <a:rPr lang="en-US" dirty="0" err="1"/>
              <a:t>LangChain</a:t>
            </a:r>
            <a:r>
              <a:rPr lang="en-US" dirty="0"/>
              <a:t> vs. MCP: Application-side vs. Server-side</a:t>
            </a:r>
          </a:p>
        </p:txBody>
      </p:sp>
      <p:sp>
        <p:nvSpPr>
          <p:cNvPr id="4" name="Slide Number Placeholder 3">
            <a:extLst>
              <a:ext uri="{FF2B5EF4-FFF2-40B4-BE49-F238E27FC236}">
                <a16:creationId xmlns:a16="http://schemas.microsoft.com/office/drawing/2014/main" id="{A31D1771-83F6-18BB-01D3-26C0C09A8F3A}"/>
              </a:ext>
            </a:extLst>
          </p:cNvPr>
          <p:cNvSpPr>
            <a:spLocks noGrp="1"/>
          </p:cNvSpPr>
          <p:nvPr>
            <p:ph type="sldNum" sz="quarter" idx="12"/>
          </p:nvPr>
        </p:nvSpPr>
        <p:spPr/>
        <p:txBody>
          <a:bodyPr/>
          <a:lstStyle/>
          <a:p>
            <a:fld id="{FCABE2F1-B51E-8B48-B9C1-957239623D4B}" type="slidenum">
              <a:rPr lang="en-US" smtClean="0"/>
              <a:t>31</a:t>
            </a:fld>
            <a:endParaRPr lang="en-US"/>
          </a:p>
        </p:txBody>
      </p:sp>
    </p:spTree>
    <p:extLst>
      <p:ext uri="{BB962C8B-B14F-4D97-AF65-F5344CB8AC3E}">
        <p14:creationId xmlns:p14="http://schemas.microsoft.com/office/powerpoint/2010/main" val="1125975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5395-ACC7-ACFC-B2DD-6BE8F8718573}"/>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75A24F4A-D254-FB41-2238-910EBE2C294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ACFD90D-D3C4-5322-1C6F-9A371E7F12AE}"/>
              </a:ext>
            </a:extLst>
          </p:cNvPr>
          <p:cNvSpPr>
            <a:spLocks noGrp="1"/>
          </p:cNvSpPr>
          <p:nvPr>
            <p:ph type="sldNum" sz="quarter" idx="12"/>
          </p:nvPr>
        </p:nvSpPr>
        <p:spPr/>
        <p:txBody>
          <a:bodyPr/>
          <a:lstStyle/>
          <a:p>
            <a:fld id="{FCABE2F1-B51E-8B48-B9C1-957239623D4B}" type="slidenum">
              <a:rPr lang="en-US" smtClean="0"/>
              <a:t>32</a:t>
            </a:fld>
            <a:endParaRPr lang="en-US"/>
          </a:p>
        </p:txBody>
      </p:sp>
    </p:spTree>
    <p:extLst>
      <p:ext uri="{BB962C8B-B14F-4D97-AF65-F5344CB8AC3E}">
        <p14:creationId xmlns:p14="http://schemas.microsoft.com/office/powerpoint/2010/main" val="1607085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BD0B-AD47-A0B7-1884-9B9806FBED90}"/>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CAFCBEE3-BC81-B90F-EF66-3B248E4610D4}"/>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2571B58-ACF9-75DD-8C02-90EB00B35EF1}"/>
              </a:ext>
            </a:extLst>
          </p:cNvPr>
          <p:cNvSpPr>
            <a:spLocks noGrp="1"/>
          </p:cNvSpPr>
          <p:nvPr>
            <p:ph type="sldNum" sz="quarter" idx="12"/>
          </p:nvPr>
        </p:nvSpPr>
        <p:spPr/>
        <p:txBody>
          <a:bodyPr/>
          <a:lstStyle/>
          <a:p>
            <a:fld id="{6D22F896-40B5-4ADD-8801-0D06FADFA095}" type="slidenum">
              <a:rPr lang="en-US" smtClean="0"/>
              <a:pPr/>
              <a:t>33</a:t>
            </a:fld>
            <a:endParaRPr lang="en-US" dirty="0"/>
          </a:p>
        </p:txBody>
      </p:sp>
    </p:spTree>
    <p:extLst>
      <p:ext uri="{BB962C8B-B14F-4D97-AF65-F5344CB8AC3E}">
        <p14:creationId xmlns:p14="http://schemas.microsoft.com/office/powerpoint/2010/main" val="2079992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43BBB-1701-EE90-7E53-65E3875DD2F1}"/>
              </a:ext>
            </a:extLst>
          </p:cNvPr>
          <p:cNvSpPr>
            <a:spLocks noGrp="1"/>
          </p:cNvSpPr>
          <p:nvPr>
            <p:ph type="title"/>
          </p:nvPr>
        </p:nvSpPr>
        <p:spPr/>
        <p:txBody>
          <a:bodyPr/>
          <a:lstStyle/>
          <a:p>
            <a:r>
              <a:rPr lang="en-US" dirty="0"/>
              <a:t>Other Definitions</a:t>
            </a:r>
          </a:p>
        </p:txBody>
      </p:sp>
      <p:sp>
        <p:nvSpPr>
          <p:cNvPr id="3" name="Content Placeholder 2">
            <a:extLst>
              <a:ext uri="{FF2B5EF4-FFF2-40B4-BE49-F238E27FC236}">
                <a16:creationId xmlns:a16="http://schemas.microsoft.com/office/drawing/2014/main" id="{C479F34E-42CF-59EC-29A8-F36D1B9777E9}"/>
              </a:ext>
            </a:extLst>
          </p:cNvPr>
          <p:cNvSpPr>
            <a:spLocks noGrp="1"/>
          </p:cNvSpPr>
          <p:nvPr>
            <p:ph idx="1"/>
          </p:nvPr>
        </p:nvSpPr>
        <p:spPr/>
        <p:txBody>
          <a:bodyPr>
            <a:normAutofit/>
          </a:bodyPr>
          <a:lstStyle/>
          <a:p>
            <a:r>
              <a:rPr lang="en-US" dirty="0">
                <a:hlinkClick r:id="rId2"/>
              </a:rPr>
              <a:t>Anthropic</a:t>
            </a:r>
            <a:r>
              <a:rPr lang="en-US" dirty="0"/>
              <a:t>: “USB-C for AI”</a:t>
            </a:r>
          </a:p>
          <a:p>
            <a:r>
              <a:rPr lang="en-US" dirty="0">
                <a:hlinkClick r:id="rId3"/>
              </a:rPr>
              <a:t>AWS</a:t>
            </a:r>
            <a:r>
              <a:rPr lang="en-US" dirty="0"/>
              <a:t>: “Universal language for AI systems to communicate with external data sources”</a:t>
            </a:r>
          </a:p>
          <a:p>
            <a:r>
              <a:rPr lang="en-US" dirty="0">
                <a:hlinkClick r:id="rId4"/>
              </a:rPr>
              <a:t>Google</a:t>
            </a:r>
            <a:r>
              <a:rPr lang="en-US" dirty="0"/>
              <a:t>: “Language for LLMs to communicate with external data…”</a:t>
            </a:r>
          </a:p>
          <a:p>
            <a:endParaRPr lang="en-US" dirty="0"/>
          </a:p>
        </p:txBody>
      </p:sp>
      <p:sp>
        <p:nvSpPr>
          <p:cNvPr id="4" name="Slide Number Placeholder 3">
            <a:extLst>
              <a:ext uri="{FF2B5EF4-FFF2-40B4-BE49-F238E27FC236}">
                <a16:creationId xmlns:a16="http://schemas.microsoft.com/office/drawing/2014/main" id="{86362D84-411F-FF1E-72DA-8D5EABA09BAB}"/>
              </a:ext>
            </a:extLst>
          </p:cNvPr>
          <p:cNvSpPr>
            <a:spLocks noGrp="1"/>
          </p:cNvSpPr>
          <p:nvPr>
            <p:ph type="sldNum" sz="quarter" idx="12"/>
          </p:nvPr>
        </p:nvSpPr>
        <p:spPr/>
        <p:txBody>
          <a:bodyPr/>
          <a:lstStyle/>
          <a:p>
            <a:fld id="{FCABE2F1-B51E-8B48-B9C1-957239623D4B}" type="slidenum">
              <a:rPr lang="en-US" smtClean="0"/>
              <a:t>34</a:t>
            </a:fld>
            <a:endParaRPr lang="en-US"/>
          </a:p>
        </p:txBody>
      </p:sp>
    </p:spTree>
    <p:extLst>
      <p:ext uri="{BB962C8B-B14F-4D97-AF65-F5344CB8AC3E}">
        <p14:creationId xmlns:p14="http://schemas.microsoft.com/office/powerpoint/2010/main" val="450324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16801-9FF4-ED10-6D10-8C95E5917711}"/>
              </a:ext>
            </a:extLst>
          </p:cNvPr>
          <p:cNvSpPr>
            <a:spLocks noGrp="1"/>
          </p:cNvSpPr>
          <p:nvPr>
            <p:ph type="title"/>
          </p:nvPr>
        </p:nvSpPr>
        <p:spPr/>
        <p:txBody>
          <a:bodyPr/>
          <a:lstStyle/>
          <a:p>
            <a:r>
              <a:rPr lang="en-US" dirty="0"/>
              <a:t>Zoom in</a:t>
            </a:r>
          </a:p>
        </p:txBody>
      </p:sp>
      <p:sp>
        <p:nvSpPr>
          <p:cNvPr id="3" name="Content Placeholder 2">
            <a:extLst>
              <a:ext uri="{FF2B5EF4-FFF2-40B4-BE49-F238E27FC236}">
                <a16:creationId xmlns:a16="http://schemas.microsoft.com/office/drawing/2014/main" id="{19307220-B5F5-0BED-71D1-06F4C9F39F9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FF18B94-DDFD-D43D-BA7D-964040BFE213}"/>
              </a:ext>
            </a:extLst>
          </p:cNvPr>
          <p:cNvSpPr>
            <a:spLocks noGrp="1"/>
          </p:cNvSpPr>
          <p:nvPr>
            <p:ph type="sldNum" sz="quarter" idx="12"/>
          </p:nvPr>
        </p:nvSpPr>
        <p:spPr/>
        <p:txBody>
          <a:bodyPr/>
          <a:lstStyle/>
          <a:p>
            <a:fld id="{FCABE2F1-B51E-8B48-B9C1-957239623D4B}" type="slidenum">
              <a:rPr lang="en-US" smtClean="0"/>
              <a:t>35</a:t>
            </a:fld>
            <a:endParaRPr lang="en-US"/>
          </a:p>
        </p:txBody>
      </p:sp>
    </p:spTree>
    <p:extLst>
      <p:ext uri="{BB962C8B-B14F-4D97-AF65-F5344CB8AC3E}">
        <p14:creationId xmlns:p14="http://schemas.microsoft.com/office/powerpoint/2010/main" val="2090776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31A4-03DE-4746-1EF6-C462812543A0}"/>
              </a:ext>
            </a:extLst>
          </p:cNvPr>
          <p:cNvSpPr>
            <a:spLocks noGrp="1"/>
          </p:cNvSpPr>
          <p:nvPr>
            <p:ph type="title"/>
          </p:nvPr>
        </p:nvSpPr>
        <p:spPr/>
        <p:txBody>
          <a:bodyPr/>
          <a:lstStyle/>
          <a:p>
            <a:r>
              <a:rPr lang="en-US" dirty="0"/>
              <a:t>Aside: Client / Server</a:t>
            </a:r>
          </a:p>
        </p:txBody>
      </p:sp>
      <p:sp>
        <p:nvSpPr>
          <p:cNvPr id="3" name="Content Placeholder 2">
            <a:extLst>
              <a:ext uri="{FF2B5EF4-FFF2-40B4-BE49-F238E27FC236}">
                <a16:creationId xmlns:a16="http://schemas.microsoft.com/office/drawing/2014/main" id="{5DB7CECA-5D8B-DDD0-EF24-B2EF1BB84971}"/>
              </a:ext>
            </a:extLst>
          </p:cNvPr>
          <p:cNvSpPr>
            <a:spLocks noGrp="1"/>
          </p:cNvSpPr>
          <p:nvPr>
            <p:ph sz="half" idx="1"/>
          </p:nvPr>
        </p:nvSpPr>
        <p:spPr/>
        <p:txBody>
          <a:bodyPr>
            <a:normAutofit fontScale="85000" lnSpcReduction="10000"/>
          </a:bodyPr>
          <a:lstStyle/>
          <a:p>
            <a:r>
              <a:rPr lang="en-US" dirty="0"/>
              <a:t>Client – Sends requests, “Ask”</a:t>
            </a:r>
          </a:p>
          <a:p>
            <a:r>
              <a:rPr lang="en-US" dirty="0"/>
              <a:t>Server – Sends answers, “Answer”</a:t>
            </a:r>
          </a:p>
          <a:p>
            <a:r>
              <a:rPr lang="en-US" dirty="0"/>
              <a:t>Benefits:</a:t>
            </a:r>
          </a:p>
          <a:p>
            <a:pPr lvl="1"/>
            <a:r>
              <a:rPr lang="en-US" dirty="0"/>
              <a:t>Centralization</a:t>
            </a:r>
          </a:p>
          <a:p>
            <a:pPr lvl="1"/>
            <a:r>
              <a:rPr lang="en-US" dirty="0"/>
              <a:t>Scalability</a:t>
            </a:r>
          </a:p>
          <a:p>
            <a:pPr lvl="1"/>
            <a:r>
              <a:rPr lang="en-US" dirty="0"/>
              <a:t>Protection: One thing</a:t>
            </a:r>
          </a:p>
          <a:p>
            <a:pPr lvl="1"/>
            <a:r>
              <a:rPr lang="en-US" dirty="0"/>
              <a:t>De-coupled</a:t>
            </a:r>
          </a:p>
        </p:txBody>
      </p:sp>
      <p:sp>
        <p:nvSpPr>
          <p:cNvPr id="4" name="Content Placeholder 3">
            <a:extLst>
              <a:ext uri="{FF2B5EF4-FFF2-40B4-BE49-F238E27FC236}">
                <a16:creationId xmlns:a16="http://schemas.microsoft.com/office/drawing/2014/main" id="{33B94AE0-E6A6-80C8-9204-490317374F57}"/>
              </a:ext>
            </a:extLst>
          </p:cNvPr>
          <p:cNvSpPr>
            <a:spLocks noGrp="1"/>
          </p:cNvSpPr>
          <p:nvPr>
            <p:ph sz="half" idx="2"/>
          </p:nvPr>
        </p:nvSpPr>
        <p:spPr/>
        <p:txBody>
          <a:bodyPr>
            <a:normAutofit fontScale="85000" lnSpcReduction="10000"/>
          </a:bodyPr>
          <a:lstStyle/>
          <a:p>
            <a:endParaRPr lang="en-US"/>
          </a:p>
        </p:txBody>
      </p:sp>
      <p:sp>
        <p:nvSpPr>
          <p:cNvPr id="5" name="Slide Number Placeholder 4">
            <a:extLst>
              <a:ext uri="{FF2B5EF4-FFF2-40B4-BE49-F238E27FC236}">
                <a16:creationId xmlns:a16="http://schemas.microsoft.com/office/drawing/2014/main" id="{182D3D53-8FF0-1C32-DE4D-D574705EC0E1}"/>
              </a:ext>
            </a:extLst>
          </p:cNvPr>
          <p:cNvSpPr>
            <a:spLocks noGrp="1"/>
          </p:cNvSpPr>
          <p:nvPr>
            <p:ph type="sldNum" sz="quarter" idx="12"/>
          </p:nvPr>
        </p:nvSpPr>
        <p:spPr/>
        <p:txBody>
          <a:bodyPr/>
          <a:lstStyle/>
          <a:p>
            <a:fld id="{FCABE2F1-B51E-8B48-B9C1-957239623D4B}" type="slidenum">
              <a:rPr lang="en-US" smtClean="0"/>
              <a:t>36</a:t>
            </a:fld>
            <a:endParaRPr lang="en-US"/>
          </a:p>
        </p:txBody>
      </p:sp>
    </p:spTree>
    <p:extLst>
      <p:ext uri="{BB962C8B-B14F-4D97-AF65-F5344CB8AC3E}">
        <p14:creationId xmlns:p14="http://schemas.microsoft.com/office/powerpoint/2010/main" val="953311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6717-05D7-A8F6-496C-92ED595ABA19}"/>
              </a:ext>
            </a:extLst>
          </p:cNvPr>
          <p:cNvSpPr>
            <a:spLocks noGrp="1"/>
          </p:cNvSpPr>
          <p:nvPr>
            <p:ph type="title"/>
          </p:nvPr>
        </p:nvSpPr>
        <p:spPr/>
        <p:txBody>
          <a:bodyPr/>
          <a:lstStyle/>
          <a:p>
            <a:r>
              <a:rPr lang="en-US" dirty="0"/>
              <a:t>Workflow automation</a:t>
            </a:r>
          </a:p>
        </p:txBody>
      </p:sp>
      <p:sp>
        <p:nvSpPr>
          <p:cNvPr id="3" name="Content Placeholder 2">
            <a:extLst>
              <a:ext uri="{FF2B5EF4-FFF2-40B4-BE49-F238E27FC236}">
                <a16:creationId xmlns:a16="http://schemas.microsoft.com/office/drawing/2014/main" id="{3128CDA3-7164-E363-82B6-33E1C71F2A6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6946F2A-D9DE-76E2-637D-3C1CD4E5CFA9}"/>
              </a:ext>
            </a:extLst>
          </p:cNvPr>
          <p:cNvSpPr>
            <a:spLocks noGrp="1"/>
          </p:cNvSpPr>
          <p:nvPr>
            <p:ph type="sldNum" sz="quarter" idx="12"/>
          </p:nvPr>
        </p:nvSpPr>
        <p:spPr/>
        <p:txBody>
          <a:bodyPr/>
          <a:lstStyle/>
          <a:p>
            <a:fld id="{FCABE2F1-B51E-8B48-B9C1-957239623D4B}" type="slidenum">
              <a:rPr lang="en-US" smtClean="0"/>
              <a:t>37</a:t>
            </a:fld>
            <a:endParaRPr lang="en-US"/>
          </a:p>
        </p:txBody>
      </p:sp>
    </p:spTree>
    <p:extLst>
      <p:ext uri="{BB962C8B-B14F-4D97-AF65-F5344CB8AC3E}">
        <p14:creationId xmlns:p14="http://schemas.microsoft.com/office/powerpoint/2010/main" val="165879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48D6-4880-5CD9-4EB1-8AF58C9BAD3E}"/>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4250C8EE-A133-A773-E97A-98DA06BEFC84}"/>
              </a:ext>
            </a:extLst>
          </p:cNvPr>
          <p:cNvSpPr>
            <a:spLocks noGrp="1"/>
          </p:cNvSpPr>
          <p:nvPr>
            <p:ph sz="half" idx="1"/>
          </p:nvPr>
        </p:nvSpPr>
        <p:spPr/>
        <p:txBody>
          <a:bodyPr>
            <a:normAutofit fontScale="77500" lnSpcReduction="20000"/>
          </a:bodyPr>
          <a:lstStyle/>
          <a:p>
            <a:pPr marL="285750" indent="-285750">
              <a:buFont typeface="Arial" panose="020B0604020202020204" pitchFamily="34" charset="0"/>
              <a:buChar char="•"/>
            </a:pPr>
            <a:r>
              <a:rPr lang="en-US" dirty="0"/>
              <a:t>ETL </a:t>
            </a:r>
            <a:r>
              <a:rPr lang="en-US" dirty="0">
                <a:sym typeface="Wingdings" pitchFamily="2" charset="2"/>
              </a:rPr>
              <a:t> Data Science  AI / Architecture</a:t>
            </a:r>
            <a:endParaRPr lang="en-US" dirty="0"/>
          </a:p>
          <a:p>
            <a:pPr marL="285750" indent="-285750">
              <a:buFont typeface="Arial" panose="020B0604020202020204" pitchFamily="34" charset="0"/>
              <a:buChar char="•"/>
            </a:pPr>
            <a:r>
              <a:rPr lang="en-US" dirty="0"/>
              <a:t>Former Senior data engineer at consulting firm</a:t>
            </a:r>
          </a:p>
          <a:p>
            <a:pPr marL="285750" indent="-285750">
              <a:buFont typeface="Arial" panose="020B0604020202020204" pitchFamily="34" charset="0"/>
              <a:buChar char="•"/>
            </a:pPr>
            <a:r>
              <a:rPr lang="en-US" dirty="0"/>
              <a:t>$60M+ in value-add projects</a:t>
            </a:r>
          </a:p>
          <a:p>
            <a:pPr marL="285750" indent="-285750">
              <a:buFont typeface="Arial" panose="020B0604020202020204" pitchFamily="34" charset="0"/>
              <a:buChar char="•"/>
            </a:pPr>
            <a:r>
              <a:rPr lang="en-US" dirty="0"/>
              <a:t>Previous: MS and BS at Carnegie Mellon University</a:t>
            </a:r>
          </a:p>
          <a:p>
            <a:pPr marL="285750" indent="-285750">
              <a:buFont typeface="Arial" panose="020B0604020202020204" pitchFamily="34" charset="0"/>
              <a:buChar char="•"/>
            </a:pPr>
            <a:r>
              <a:rPr lang="en-US" dirty="0"/>
              <a:t>Local: Hoboken, NJ</a:t>
            </a:r>
          </a:p>
          <a:p>
            <a:endParaRPr lang="en-US" dirty="0"/>
          </a:p>
        </p:txBody>
      </p:sp>
      <p:pic>
        <p:nvPicPr>
          <p:cNvPr id="7" name="Content Placeholder 6">
            <a:extLst>
              <a:ext uri="{FF2B5EF4-FFF2-40B4-BE49-F238E27FC236}">
                <a16:creationId xmlns:a16="http://schemas.microsoft.com/office/drawing/2014/main" id="{1835AA99-DC3E-0648-9C40-AC68DA03A041}"/>
              </a:ext>
            </a:extLst>
          </p:cNvPr>
          <p:cNvPicPr>
            <a:picLocks noGrp="1" noChangeAspect="1"/>
          </p:cNvPicPr>
          <p:nvPr>
            <p:ph sz="half" idx="2"/>
          </p:nvPr>
        </p:nvPicPr>
        <p:blipFill>
          <a:blip r:embed="rId2"/>
          <a:stretch>
            <a:fillRect/>
          </a:stretch>
        </p:blipFill>
        <p:spPr>
          <a:xfrm>
            <a:off x="7609046" y="1724977"/>
            <a:ext cx="2955925" cy="4200525"/>
          </a:xfrm>
        </p:spPr>
      </p:pic>
      <p:sp>
        <p:nvSpPr>
          <p:cNvPr id="5" name="Slide Number Placeholder 4">
            <a:extLst>
              <a:ext uri="{FF2B5EF4-FFF2-40B4-BE49-F238E27FC236}">
                <a16:creationId xmlns:a16="http://schemas.microsoft.com/office/drawing/2014/main" id="{D0F86E54-A614-56A8-9508-D9C430E789AE}"/>
              </a:ext>
            </a:extLst>
          </p:cNvPr>
          <p:cNvSpPr>
            <a:spLocks noGrp="1"/>
          </p:cNvSpPr>
          <p:nvPr>
            <p:ph type="sldNum" sz="quarter" idx="12"/>
          </p:nvPr>
        </p:nvSpPr>
        <p:spPr/>
        <p:txBody>
          <a:bodyPr/>
          <a:lstStyle/>
          <a:p>
            <a:fld id="{FCABE2F1-B51E-8B48-B9C1-957239623D4B}" type="slidenum">
              <a:rPr lang="en-US" smtClean="0"/>
              <a:t>4</a:t>
            </a:fld>
            <a:endParaRPr lang="en-US"/>
          </a:p>
        </p:txBody>
      </p:sp>
    </p:spTree>
    <p:extLst>
      <p:ext uri="{BB962C8B-B14F-4D97-AF65-F5344CB8AC3E}">
        <p14:creationId xmlns:p14="http://schemas.microsoft.com/office/powerpoint/2010/main" val="279699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A1F7-4EA7-CCFE-9D28-3687C67866A6}"/>
              </a:ext>
            </a:extLst>
          </p:cNvPr>
          <p:cNvSpPr>
            <a:spLocks noGrp="1"/>
          </p:cNvSpPr>
          <p:nvPr>
            <p:ph type="title"/>
          </p:nvPr>
        </p:nvSpPr>
        <p:spPr/>
        <p:txBody>
          <a:bodyPr/>
          <a:lstStyle/>
          <a:p>
            <a:r>
              <a:rPr lang="en-US" dirty="0"/>
              <a:t>Framing</a:t>
            </a:r>
          </a:p>
        </p:txBody>
      </p:sp>
      <p:sp>
        <p:nvSpPr>
          <p:cNvPr id="3" name="Content Placeholder 2">
            <a:extLst>
              <a:ext uri="{FF2B5EF4-FFF2-40B4-BE49-F238E27FC236}">
                <a16:creationId xmlns:a16="http://schemas.microsoft.com/office/drawing/2014/main" id="{0789D652-9AC4-E7BA-0128-35C3BF7FF107}"/>
              </a:ext>
            </a:extLst>
          </p:cNvPr>
          <p:cNvSpPr>
            <a:spLocks noGrp="1"/>
          </p:cNvSpPr>
          <p:nvPr>
            <p:ph idx="1"/>
          </p:nvPr>
        </p:nvSpPr>
        <p:spPr/>
        <p:txBody>
          <a:bodyPr>
            <a:normAutofit fontScale="92500"/>
          </a:bodyPr>
          <a:lstStyle/>
          <a:p>
            <a:r>
              <a:rPr lang="en-US" dirty="0"/>
              <a:t>“The true power of AI lies not in replacing humans, but in working alongside us to achieve what neither can do alone. ” -Sebastian Thurn</a:t>
            </a:r>
          </a:p>
          <a:p>
            <a:r>
              <a:rPr lang="en-US" dirty="0"/>
              <a:t>“Surprisingly, we find that when developers use AI tools, they take 19% longer than without—AI makes them slower.” (Becker, Rush, Barnes and Rein, 2025)</a:t>
            </a:r>
          </a:p>
        </p:txBody>
      </p:sp>
      <p:sp>
        <p:nvSpPr>
          <p:cNvPr id="4" name="Slide Number Placeholder 3">
            <a:extLst>
              <a:ext uri="{FF2B5EF4-FFF2-40B4-BE49-F238E27FC236}">
                <a16:creationId xmlns:a16="http://schemas.microsoft.com/office/drawing/2014/main" id="{762BF91D-BD3A-6F78-63EB-E18257FDD76E}"/>
              </a:ext>
            </a:extLst>
          </p:cNvPr>
          <p:cNvSpPr>
            <a:spLocks noGrp="1"/>
          </p:cNvSpPr>
          <p:nvPr>
            <p:ph type="sldNum" sz="quarter" idx="12"/>
          </p:nvPr>
        </p:nvSpPr>
        <p:spPr/>
        <p:txBody>
          <a:bodyPr/>
          <a:lstStyle/>
          <a:p>
            <a:fld id="{FCABE2F1-B51E-8B48-B9C1-957239623D4B}" type="slidenum">
              <a:rPr lang="en-US" smtClean="0"/>
              <a:t>5</a:t>
            </a:fld>
            <a:endParaRPr lang="en-US"/>
          </a:p>
        </p:txBody>
      </p:sp>
    </p:spTree>
    <p:extLst>
      <p:ext uri="{BB962C8B-B14F-4D97-AF65-F5344CB8AC3E}">
        <p14:creationId xmlns:p14="http://schemas.microsoft.com/office/powerpoint/2010/main" val="2139893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D372-0062-6563-61EA-922CB5B511F4}"/>
              </a:ext>
            </a:extLst>
          </p:cNvPr>
          <p:cNvSpPr>
            <a:spLocks noGrp="1"/>
          </p:cNvSpPr>
          <p:nvPr>
            <p:ph type="title"/>
          </p:nvPr>
        </p:nvSpPr>
        <p:spPr/>
        <p:txBody>
          <a:bodyPr/>
          <a:lstStyle/>
          <a:p>
            <a:r>
              <a:rPr lang="en-US" dirty="0"/>
              <a:t>Example LLM Workflow: Basic</a:t>
            </a:r>
          </a:p>
        </p:txBody>
      </p:sp>
      <p:sp>
        <p:nvSpPr>
          <p:cNvPr id="4" name="Content Placeholder 3">
            <a:extLst>
              <a:ext uri="{FF2B5EF4-FFF2-40B4-BE49-F238E27FC236}">
                <a16:creationId xmlns:a16="http://schemas.microsoft.com/office/drawing/2014/main" id="{B37CB734-998A-0C7F-C917-34B842A32B6A}"/>
              </a:ext>
            </a:extLst>
          </p:cNvPr>
          <p:cNvSpPr>
            <a:spLocks noGrp="1"/>
          </p:cNvSpPr>
          <p:nvPr>
            <p:ph sz="half" idx="1"/>
          </p:nvPr>
        </p:nvSpPr>
        <p:spPr/>
        <p:txBody>
          <a:bodyPr/>
          <a:lstStyle/>
          <a:p>
            <a:pPr marL="514350" indent="-514350">
              <a:buFont typeface="+mj-lt"/>
              <a:buAutoNum type="arabicPeriod"/>
            </a:pPr>
            <a:r>
              <a:rPr lang="en-US" dirty="0"/>
              <a:t>Construct prompt</a:t>
            </a:r>
          </a:p>
          <a:p>
            <a:pPr marL="514350" indent="-514350">
              <a:buFont typeface="+mj-lt"/>
              <a:buAutoNum type="arabicPeriod"/>
            </a:pPr>
            <a:r>
              <a:rPr lang="en-US" dirty="0"/>
              <a:t>LLM “Black Box”</a:t>
            </a:r>
          </a:p>
        </p:txBody>
      </p:sp>
      <p:sp>
        <p:nvSpPr>
          <p:cNvPr id="5" name="Content Placeholder 4">
            <a:extLst>
              <a:ext uri="{FF2B5EF4-FFF2-40B4-BE49-F238E27FC236}">
                <a16:creationId xmlns:a16="http://schemas.microsoft.com/office/drawing/2014/main" id="{EA1BDCFE-F3CA-29D3-EA60-39959134CCAD}"/>
              </a:ext>
            </a:extLst>
          </p:cNvPr>
          <p:cNvSpPr>
            <a:spLocks noGrp="1"/>
          </p:cNvSpPr>
          <p:nvPr>
            <p:ph sz="half" idx="2"/>
          </p:nvPr>
        </p:nvSpPr>
        <p:spPr/>
        <p:txBody>
          <a:bodyPr/>
          <a:lstStyle/>
          <a:p>
            <a:endParaRPr lang="en-US"/>
          </a:p>
        </p:txBody>
      </p:sp>
      <p:sp>
        <p:nvSpPr>
          <p:cNvPr id="6" name="Slide Number Placeholder 5">
            <a:extLst>
              <a:ext uri="{FF2B5EF4-FFF2-40B4-BE49-F238E27FC236}">
                <a16:creationId xmlns:a16="http://schemas.microsoft.com/office/drawing/2014/main" id="{31090C3C-3E89-9798-96C7-09B699E0B070}"/>
              </a:ext>
            </a:extLst>
          </p:cNvPr>
          <p:cNvSpPr>
            <a:spLocks noGrp="1"/>
          </p:cNvSpPr>
          <p:nvPr>
            <p:ph type="sldNum" sz="quarter" idx="12"/>
          </p:nvPr>
        </p:nvSpPr>
        <p:spPr/>
        <p:txBody>
          <a:bodyPr/>
          <a:lstStyle/>
          <a:p>
            <a:fld id="{FCABE2F1-B51E-8B48-B9C1-957239623D4B}" type="slidenum">
              <a:rPr lang="en-US" smtClean="0"/>
              <a:t>6</a:t>
            </a:fld>
            <a:endParaRPr lang="en-US"/>
          </a:p>
        </p:txBody>
      </p:sp>
    </p:spTree>
    <p:extLst>
      <p:ext uri="{BB962C8B-B14F-4D97-AF65-F5344CB8AC3E}">
        <p14:creationId xmlns:p14="http://schemas.microsoft.com/office/powerpoint/2010/main" val="103197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5DB9C-C200-737C-BAD3-9DF387DE4C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BC9270-CEB1-1C45-394D-10C81E158156}"/>
              </a:ext>
            </a:extLst>
          </p:cNvPr>
          <p:cNvSpPr>
            <a:spLocks noGrp="1"/>
          </p:cNvSpPr>
          <p:nvPr>
            <p:ph type="title"/>
          </p:nvPr>
        </p:nvSpPr>
        <p:spPr/>
        <p:txBody>
          <a:bodyPr/>
          <a:lstStyle/>
          <a:p>
            <a:r>
              <a:rPr lang="en-US" dirty="0"/>
              <a:t>Example LLM Workflow: Basic Drawbacks</a:t>
            </a:r>
          </a:p>
        </p:txBody>
      </p:sp>
      <p:sp>
        <p:nvSpPr>
          <p:cNvPr id="4" name="Content Placeholder 3">
            <a:extLst>
              <a:ext uri="{FF2B5EF4-FFF2-40B4-BE49-F238E27FC236}">
                <a16:creationId xmlns:a16="http://schemas.microsoft.com/office/drawing/2014/main" id="{56EF6270-7635-C25C-EC63-9127AE2353F0}"/>
              </a:ext>
            </a:extLst>
          </p:cNvPr>
          <p:cNvSpPr>
            <a:spLocks noGrp="1"/>
          </p:cNvSpPr>
          <p:nvPr>
            <p:ph sz="half" idx="1"/>
          </p:nvPr>
        </p:nvSpPr>
        <p:spPr/>
        <p:txBody>
          <a:bodyPr/>
          <a:lstStyle/>
          <a:p>
            <a:pPr>
              <a:lnSpc>
                <a:spcPct val="200000"/>
              </a:lnSpc>
            </a:pPr>
            <a:r>
              <a:rPr lang="en-US" dirty="0"/>
              <a:t>Tool Specification</a:t>
            </a:r>
          </a:p>
          <a:p>
            <a:pPr>
              <a:lnSpc>
                <a:spcPct val="200000"/>
              </a:lnSpc>
            </a:pPr>
            <a:r>
              <a:rPr lang="en-US" dirty="0"/>
              <a:t>Knowledge cutoff</a:t>
            </a:r>
            <a:endParaRPr lang="en-US" dirty="0">
              <a:sym typeface="Wingdings" pitchFamily="2" charset="2"/>
            </a:endParaRPr>
          </a:p>
        </p:txBody>
      </p:sp>
      <p:sp>
        <p:nvSpPr>
          <p:cNvPr id="3" name="Content Placeholder 2">
            <a:extLst>
              <a:ext uri="{FF2B5EF4-FFF2-40B4-BE49-F238E27FC236}">
                <a16:creationId xmlns:a16="http://schemas.microsoft.com/office/drawing/2014/main" id="{4F0A8794-139E-5BCC-14B2-7893C46975E8}"/>
              </a:ext>
            </a:extLst>
          </p:cNvPr>
          <p:cNvSpPr>
            <a:spLocks noGrp="1"/>
          </p:cNvSpPr>
          <p:nvPr>
            <p:ph sz="half" idx="2"/>
          </p:nvPr>
        </p:nvSpPr>
        <p:spPr/>
        <p:txBody>
          <a:bodyPr/>
          <a:lstStyle/>
          <a:p>
            <a:pPr>
              <a:lnSpc>
                <a:spcPct val="200000"/>
              </a:lnSpc>
            </a:pPr>
            <a:r>
              <a:rPr lang="en-US" dirty="0"/>
              <a:t>Time-consuming</a:t>
            </a:r>
          </a:p>
          <a:p>
            <a:pPr>
              <a:lnSpc>
                <a:spcPct val="200000"/>
              </a:lnSpc>
            </a:pPr>
            <a:r>
              <a:rPr lang="en-US" dirty="0"/>
              <a:t>Dubious security</a:t>
            </a:r>
          </a:p>
          <a:p>
            <a:pPr>
              <a:lnSpc>
                <a:spcPct val="200000"/>
              </a:lnSpc>
            </a:pPr>
            <a:r>
              <a:rPr lang="en-US" dirty="0"/>
              <a:t>Labor-intensive: N by M Integration Problem</a:t>
            </a:r>
          </a:p>
        </p:txBody>
      </p:sp>
      <p:sp>
        <p:nvSpPr>
          <p:cNvPr id="5" name="Slide Number Placeholder 4">
            <a:extLst>
              <a:ext uri="{FF2B5EF4-FFF2-40B4-BE49-F238E27FC236}">
                <a16:creationId xmlns:a16="http://schemas.microsoft.com/office/drawing/2014/main" id="{A54FDD49-6C91-AF94-BC1A-2FDF0EC37CF6}"/>
              </a:ext>
            </a:extLst>
          </p:cNvPr>
          <p:cNvSpPr>
            <a:spLocks noGrp="1"/>
          </p:cNvSpPr>
          <p:nvPr>
            <p:ph type="sldNum" sz="quarter" idx="12"/>
          </p:nvPr>
        </p:nvSpPr>
        <p:spPr/>
        <p:txBody>
          <a:bodyPr/>
          <a:lstStyle/>
          <a:p>
            <a:fld id="{FCABE2F1-B51E-8B48-B9C1-957239623D4B}" type="slidenum">
              <a:rPr lang="en-US" smtClean="0"/>
              <a:t>7</a:t>
            </a:fld>
            <a:endParaRPr lang="en-US"/>
          </a:p>
        </p:txBody>
      </p:sp>
    </p:spTree>
    <p:extLst>
      <p:ext uri="{BB962C8B-B14F-4D97-AF65-F5344CB8AC3E}">
        <p14:creationId xmlns:p14="http://schemas.microsoft.com/office/powerpoint/2010/main" val="3595035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8541-D033-F2B5-B25C-9A99C393ADE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E8E6DF8C-E326-167A-272A-EEA4A1CAAE32}"/>
              </a:ext>
            </a:extLst>
          </p:cNvPr>
          <p:cNvSpPr>
            <a:spLocks noGrp="1"/>
          </p:cNvSpPr>
          <p:nvPr>
            <p:ph idx="1"/>
          </p:nvPr>
        </p:nvSpPr>
        <p:spPr/>
        <p:txBody>
          <a:bodyPr>
            <a:normAutofit fontScale="92500"/>
          </a:bodyPr>
          <a:lstStyle/>
          <a:p>
            <a:pPr>
              <a:lnSpc>
                <a:spcPct val="200000"/>
              </a:lnSpc>
            </a:pPr>
            <a:r>
              <a:rPr lang="en-US" u="sng" dirty="0"/>
              <a:t>Model Context Protocol</a:t>
            </a:r>
            <a:r>
              <a:rPr lang="en-US" dirty="0"/>
              <a:t> – An extension of the client / server architecture pattern that provides a standardized way for models to interact with functions and static resources.</a:t>
            </a:r>
          </a:p>
          <a:p>
            <a:pPr lvl="1">
              <a:lnSpc>
                <a:spcPct val="200000"/>
              </a:lnSpc>
            </a:pPr>
            <a:r>
              <a:rPr lang="en-US" dirty="0"/>
              <a:t>Protocol – Implements a standard for communication</a:t>
            </a:r>
          </a:p>
          <a:p>
            <a:pPr lvl="1">
              <a:lnSpc>
                <a:spcPct val="200000"/>
              </a:lnSpc>
            </a:pPr>
            <a:r>
              <a:rPr lang="en-US" dirty="0"/>
              <a:t>Inspired by Language Server Protocol</a:t>
            </a:r>
          </a:p>
          <a:p>
            <a:pPr lvl="1">
              <a:lnSpc>
                <a:spcPct val="200000"/>
              </a:lnSpc>
            </a:pPr>
            <a:r>
              <a:rPr lang="en-US" dirty="0"/>
              <a:t>Stateful</a:t>
            </a:r>
          </a:p>
        </p:txBody>
      </p:sp>
      <p:sp>
        <p:nvSpPr>
          <p:cNvPr id="4" name="Slide Number Placeholder 3">
            <a:extLst>
              <a:ext uri="{FF2B5EF4-FFF2-40B4-BE49-F238E27FC236}">
                <a16:creationId xmlns:a16="http://schemas.microsoft.com/office/drawing/2014/main" id="{3F675AD7-F6FC-E38C-06A0-A84A949B520D}"/>
              </a:ext>
            </a:extLst>
          </p:cNvPr>
          <p:cNvSpPr>
            <a:spLocks noGrp="1"/>
          </p:cNvSpPr>
          <p:nvPr>
            <p:ph type="sldNum" sz="quarter" idx="12"/>
          </p:nvPr>
        </p:nvSpPr>
        <p:spPr/>
        <p:txBody>
          <a:bodyPr/>
          <a:lstStyle/>
          <a:p>
            <a:fld id="{FCABE2F1-B51E-8B48-B9C1-957239623D4B}" type="slidenum">
              <a:rPr lang="en-US" smtClean="0"/>
              <a:t>8</a:t>
            </a:fld>
            <a:endParaRPr lang="en-US"/>
          </a:p>
        </p:txBody>
      </p:sp>
    </p:spTree>
    <p:extLst>
      <p:ext uri="{BB962C8B-B14F-4D97-AF65-F5344CB8AC3E}">
        <p14:creationId xmlns:p14="http://schemas.microsoft.com/office/powerpoint/2010/main" val="2451246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4E99-EA91-33F8-32E6-7C38E6621453}"/>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0838CFE-C818-E11D-68B3-484B7A297B9F}"/>
              </a:ext>
            </a:extLst>
          </p:cNvPr>
          <p:cNvSpPr>
            <a:spLocks noGrp="1"/>
          </p:cNvSpPr>
          <p:nvPr>
            <p:ph idx="1"/>
          </p:nvPr>
        </p:nvSpPr>
        <p:spPr/>
        <p:txBody>
          <a:bodyPr/>
          <a:lstStyle/>
          <a:p>
            <a:pPr>
              <a:lnSpc>
                <a:spcPct val="200000"/>
              </a:lnSpc>
            </a:pPr>
            <a:r>
              <a:rPr lang="en-US" dirty="0"/>
              <a:t>Non-public APIs</a:t>
            </a:r>
          </a:p>
          <a:p>
            <a:pPr>
              <a:lnSpc>
                <a:spcPct val="200000"/>
              </a:lnSpc>
            </a:pPr>
            <a:r>
              <a:rPr lang="en-US" dirty="0"/>
              <a:t>Proprietary data sources</a:t>
            </a:r>
          </a:p>
          <a:p>
            <a:pPr>
              <a:lnSpc>
                <a:spcPct val="200000"/>
              </a:lnSpc>
            </a:pPr>
            <a:r>
              <a:rPr lang="en-US" dirty="0"/>
              <a:t>More reliable information</a:t>
            </a:r>
          </a:p>
          <a:p>
            <a:pPr>
              <a:lnSpc>
                <a:spcPct val="200000"/>
              </a:lnSpc>
            </a:pPr>
            <a:r>
              <a:rPr lang="en-US" dirty="0"/>
              <a:t>Faster development</a:t>
            </a:r>
          </a:p>
        </p:txBody>
      </p:sp>
      <p:sp>
        <p:nvSpPr>
          <p:cNvPr id="4" name="Slide Number Placeholder 3">
            <a:extLst>
              <a:ext uri="{FF2B5EF4-FFF2-40B4-BE49-F238E27FC236}">
                <a16:creationId xmlns:a16="http://schemas.microsoft.com/office/drawing/2014/main" id="{314CBE41-E7BE-8291-B8D6-48DC7563F946}"/>
              </a:ext>
            </a:extLst>
          </p:cNvPr>
          <p:cNvSpPr>
            <a:spLocks noGrp="1"/>
          </p:cNvSpPr>
          <p:nvPr>
            <p:ph type="sldNum" sz="quarter" idx="12"/>
          </p:nvPr>
        </p:nvSpPr>
        <p:spPr/>
        <p:txBody>
          <a:bodyPr/>
          <a:lstStyle/>
          <a:p>
            <a:fld id="{FCABE2F1-B51E-8B48-B9C1-957239623D4B}" type="slidenum">
              <a:rPr lang="en-US" smtClean="0"/>
              <a:t>9</a:t>
            </a:fld>
            <a:endParaRPr lang="en-US"/>
          </a:p>
        </p:txBody>
      </p:sp>
    </p:spTree>
    <p:extLst>
      <p:ext uri="{BB962C8B-B14F-4D97-AF65-F5344CB8AC3E}">
        <p14:creationId xmlns:p14="http://schemas.microsoft.com/office/powerpoint/2010/main" val="3269213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ue_theme">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blue_theme" id="{EEE71C63-6A28-D942-88D4-A606A8422E77}" vid="{BFE3DF4C-AA97-7B45-A30C-113346431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blue_theme</Template>
  <TotalTime>11735</TotalTime>
  <Words>1555</Words>
  <Application>Microsoft Macintosh PowerPoint</Application>
  <PresentationFormat>Widescreen</PresentationFormat>
  <Paragraphs>286</Paragraphs>
  <Slides>37</Slides>
  <Notes>17</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Aptos</vt:lpstr>
      <vt:lpstr>Arial</vt:lpstr>
      <vt:lpstr>Century Gothic</vt:lpstr>
      <vt:lpstr>Wingdings</vt:lpstr>
      <vt:lpstr>Wingdings 3</vt:lpstr>
      <vt:lpstr>blue_theme</vt:lpstr>
      <vt:lpstr>Architecting Context: An Introduction to Model Context Protocol</vt:lpstr>
      <vt:lpstr>Roadmap</vt:lpstr>
      <vt:lpstr>Caveats</vt:lpstr>
      <vt:lpstr>About Me</vt:lpstr>
      <vt:lpstr>Framing</vt:lpstr>
      <vt:lpstr>Example LLM Workflow: Basic</vt:lpstr>
      <vt:lpstr>Example LLM Workflow: Basic Drawbacks</vt:lpstr>
      <vt:lpstr>Definitions</vt:lpstr>
      <vt:lpstr>Use cases</vt:lpstr>
      <vt:lpstr>Benefits</vt:lpstr>
      <vt:lpstr>MCP Diagram</vt:lpstr>
      <vt:lpstr>MCP Defined</vt:lpstr>
      <vt:lpstr>Aside: Client / Server Architecture</vt:lpstr>
      <vt:lpstr>MCP Components: Application Host</vt:lpstr>
      <vt:lpstr>MCP Components: MCP Client</vt:lpstr>
      <vt:lpstr>MCP Components: Client Lifecycle</vt:lpstr>
      <vt:lpstr>MCP Components: Client Functionality</vt:lpstr>
      <vt:lpstr>Client code sample</vt:lpstr>
      <vt:lpstr>MCP Components: MCP Server</vt:lpstr>
      <vt:lpstr>MCP Server Functionality</vt:lpstr>
      <vt:lpstr>Aside: RAG vs. MCP</vt:lpstr>
      <vt:lpstr>MCP Layers: Data Layer</vt:lpstr>
      <vt:lpstr>MCP Data Layer Reference</vt:lpstr>
      <vt:lpstr>MCP Layers: Transport Layer</vt:lpstr>
      <vt:lpstr>Code Demo</vt:lpstr>
      <vt:lpstr>MCP Execution Steps</vt:lpstr>
      <vt:lpstr>Step 4 Zoom-In: Tools &amp; Resources</vt:lpstr>
      <vt:lpstr>Aside: Agent vs. Workflow</vt:lpstr>
      <vt:lpstr>Demo</vt:lpstr>
      <vt:lpstr>Recap</vt:lpstr>
      <vt:lpstr>FAQ</vt:lpstr>
      <vt:lpstr>Questions</vt:lpstr>
      <vt:lpstr>Thank you!</vt:lpstr>
      <vt:lpstr>Other Definitions</vt:lpstr>
      <vt:lpstr>Zoom in</vt:lpstr>
      <vt:lpstr>Aside: Client / Server</vt:lpstr>
      <vt:lpstr>Workflow automation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Frank Kovacs</dc:creator>
  <cp:lastModifiedBy>Frank Kovacs</cp:lastModifiedBy>
  <cp:revision>111</cp:revision>
  <dcterms:created xsi:type="dcterms:W3CDTF">2025-09-08T17:17:23Z</dcterms:created>
  <dcterms:modified xsi:type="dcterms:W3CDTF">2025-09-17T17:03:16Z</dcterms:modified>
</cp:coreProperties>
</file>