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0" r:id="rId1"/>
  </p:sldMasterIdLst>
  <p:notesMasterIdLst>
    <p:notesMasterId r:id="rId45"/>
  </p:notesMasterIdLst>
  <p:sldIdLst>
    <p:sldId id="256" r:id="rId2"/>
    <p:sldId id="257" r:id="rId3"/>
    <p:sldId id="321" r:id="rId4"/>
    <p:sldId id="265" r:id="rId5"/>
    <p:sldId id="297" r:id="rId6"/>
    <p:sldId id="286" r:id="rId7"/>
    <p:sldId id="267" r:id="rId8"/>
    <p:sldId id="288" r:id="rId9"/>
    <p:sldId id="322" r:id="rId10"/>
    <p:sldId id="261" r:id="rId11"/>
    <p:sldId id="290" r:id="rId12"/>
    <p:sldId id="319" r:id="rId13"/>
    <p:sldId id="293" r:id="rId14"/>
    <p:sldId id="296" r:id="rId15"/>
    <p:sldId id="299" r:id="rId16"/>
    <p:sldId id="301" r:id="rId17"/>
    <p:sldId id="323" r:id="rId18"/>
    <p:sldId id="302" r:id="rId19"/>
    <p:sldId id="324" r:id="rId20"/>
    <p:sldId id="304" r:id="rId21"/>
    <p:sldId id="309" r:id="rId22"/>
    <p:sldId id="303" r:id="rId23"/>
    <p:sldId id="305" r:id="rId24"/>
    <p:sldId id="266" r:id="rId25"/>
    <p:sldId id="326" r:id="rId26"/>
    <p:sldId id="306" r:id="rId27"/>
    <p:sldId id="298" r:id="rId28"/>
    <p:sldId id="320" r:id="rId29"/>
    <p:sldId id="310" r:id="rId30"/>
    <p:sldId id="307" r:id="rId31"/>
    <p:sldId id="312" r:id="rId32"/>
    <p:sldId id="313" r:id="rId33"/>
    <p:sldId id="327" r:id="rId34"/>
    <p:sldId id="314" r:id="rId35"/>
    <p:sldId id="316" r:id="rId36"/>
    <p:sldId id="317" r:id="rId37"/>
    <p:sldId id="276" r:id="rId38"/>
    <p:sldId id="318" r:id="rId39"/>
    <p:sldId id="315" r:id="rId40"/>
    <p:sldId id="289" r:id="rId41"/>
    <p:sldId id="269" r:id="rId42"/>
    <p:sldId id="270" r:id="rId43"/>
    <p:sldId id="284"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0"/>
    <p:restoredTop sz="77539"/>
  </p:normalViewPr>
  <p:slideViewPr>
    <p:cSldViewPr snapToGrid="0">
      <p:cViewPr varScale="1">
        <p:scale>
          <a:sx n="115" d="100"/>
          <a:sy n="115" d="100"/>
        </p:scale>
        <p:origin x="70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D0CAA7-C15C-EA45-B776-0C3D39B8DCA2}"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D7C7A7ED-9C1A-9548-897A-CE64F4CF7246}">
      <dgm:prSet phldrT="[Text]"/>
      <dgm:spPr/>
      <dgm:t>
        <a:bodyPr/>
        <a:lstStyle/>
        <a:p>
          <a:r>
            <a:rPr lang="en-US" dirty="0"/>
            <a:t>Tools</a:t>
          </a:r>
        </a:p>
      </dgm:t>
    </dgm:pt>
    <dgm:pt modelId="{FE13A44F-23EE-7D4F-81FF-0217BF8F3713}" type="parTrans" cxnId="{BEE5562F-BE84-ED48-869C-1C2AB3413CCB}">
      <dgm:prSet/>
      <dgm:spPr/>
      <dgm:t>
        <a:bodyPr/>
        <a:lstStyle/>
        <a:p>
          <a:endParaRPr lang="en-US"/>
        </a:p>
      </dgm:t>
    </dgm:pt>
    <dgm:pt modelId="{B2D6E641-1669-D843-9A03-C738375E57A0}" type="sibTrans" cxnId="{BEE5562F-BE84-ED48-869C-1C2AB3413CCB}">
      <dgm:prSet/>
      <dgm:spPr/>
      <dgm:t>
        <a:bodyPr/>
        <a:lstStyle/>
        <a:p>
          <a:endParaRPr lang="en-US"/>
        </a:p>
      </dgm:t>
    </dgm:pt>
    <dgm:pt modelId="{992874C6-9A18-9B49-B257-06C26544E3D2}">
      <dgm:prSet phldrT="[Text]"/>
      <dgm:spPr/>
      <dgm:t>
        <a:bodyPr/>
        <a:lstStyle/>
        <a:p>
          <a:r>
            <a:rPr lang="en-US" dirty="0"/>
            <a:t>List</a:t>
          </a:r>
        </a:p>
      </dgm:t>
    </dgm:pt>
    <dgm:pt modelId="{24C6576B-E4A4-A64B-90E9-0B93D0576635}" type="parTrans" cxnId="{80BF007A-FD86-6A44-B93A-2E6D4B281961}">
      <dgm:prSet/>
      <dgm:spPr/>
      <dgm:t>
        <a:bodyPr/>
        <a:lstStyle/>
        <a:p>
          <a:endParaRPr lang="en-US"/>
        </a:p>
      </dgm:t>
    </dgm:pt>
    <dgm:pt modelId="{3A42BBDF-D8FE-104A-BA99-456B06111F8A}" type="sibTrans" cxnId="{80BF007A-FD86-6A44-B93A-2E6D4B281961}">
      <dgm:prSet/>
      <dgm:spPr/>
      <dgm:t>
        <a:bodyPr/>
        <a:lstStyle/>
        <a:p>
          <a:endParaRPr lang="en-US"/>
        </a:p>
      </dgm:t>
    </dgm:pt>
    <dgm:pt modelId="{BA1364F0-D640-BF46-850D-C9D4661AA4CF}">
      <dgm:prSet phldrT="[Text]"/>
      <dgm:spPr/>
      <dgm:t>
        <a:bodyPr/>
        <a:lstStyle/>
        <a:p>
          <a:r>
            <a:rPr lang="en-US" dirty="0"/>
            <a:t>List</a:t>
          </a:r>
        </a:p>
      </dgm:t>
    </dgm:pt>
    <dgm:pt modelId="{53521306-6DC4-6B44-B395-D37213629118}" type="parTrans" cxnId="{9A5BED3E-E721-F14F-AA7D-1C9E7A0B269D}">
      <dgm:prSet/>
      <dgm:spPr/>
      <dgm:t>
        <a:bodyPr/>
        <a:lstStyle/>
        <a:p>
          <a:endParaRPr lang="en-US"/>
        </a:p>
      </dgm:t>
    </dgm:pt>
    <dgm:pt modelId="{B168CFDF-D940-914D-A9FE-6271C76B4C46}" type="sibTrans" cxnId="{9A5BED3E-E721-F14F-AA7D-1C9E7A0B269D}">
      <dgm:prSet/>
      <dgm:spPr/>
      <dgm:t>
        <a:bodyPr/>
        <a:lstStyle/>
        <a:p>
          <a:endParaRPr lang="en-US"/>
        </a:p>
      </dgm:t>
    </dgm:pt>
    <dgm:pt modelId="{3D412AFF-BB17-2642-BFC4-D9650CAEBAB4}">
      <dgm:prSet phldrT="[Text]"/>
      <dgm:spPr/>
      <dgm:t>
        <a:bodyPr/>
        <a:lstStyle/>
        <a:p>
          <a:r>
            <a:rPr lang="en-US" dirty="0"/>
            <a:t>Prompts</a:t>
          </a:r>
        </a:p>
      </dgm:t>
    </dgm:pt>
    <dgm:pt modelId="{9034123C-CF8D-7B4D-8AB9-8FCC627C40E6}" type="parTrans" cxnId="{6EAB7015-2B59-2246-A929-3A7AD6A9E992}">
      <dgm:prSet/>
      <dgm:spPr/>
      <dgm:t>
        <a:bodyPr/>
        <a:lstStyle/>
        <a:p>
          <a:endParaRPr lang="en-US"/>
        </a:p>
      </dgm:t>
    </dgm:pt>
    <dgm:pt modelId="{306B3D56-B931-7849-B0E6-7A61FEDB426E}" type="sibTrans" cxnId="{6EAB7015-2B59-2246-A929-3A7AD6A9E992}">
      <dgm:prSet/>
      <dgm:spPr/>
      <dgm:t>
        <a:bodyPr/>
        <a:lstStyle/>
        <a:p>
          <a:endParaRPr lang="en-US"/>
        </a:p>
      </dgm:t>
    </dgm:pt>
    <dgm:pt modelId="{05D5DE4E-A4AE-7B41-B6A6-50125EA8A9BC}">
      <dgm:prSet phldrT="[Text]"/>
      <dgm:spPr/>
      <dgm:t>
        <a:bodyPr/>
        <a:lstStyle/>
        <a:p>
          <a:r>
            <a:rPr lang="en-US" dirty="0"/>
            <a:t>Call</a:t>
          </a:r>
        </a:p>
      </dgm:t>
    </dgm:pt>
    <dgm:pt modelId="{B08E5D35-F20B-0E49-B97D-CE12C4D16484}" type="parTrans" cxnId="{BC615998-80E5-3742-90AF-705F23A0180C}">
      <dgm:prSet/>
      <dgm:spPr/>
      <dgm:t>
        <a:bodyPr/>
        <a:lstStyle/>
        <a:p>
          <a:endParaRPr lang="en-US"/>
        </a:p>
      </dgm:t>
    </dgm:pt>
    <dgm:pt modelId="{54BA9404-2B96-5B4D-99BC-AA96A96E88D4}" type="sibTrans" cxnId="{BC615998-80E5-3742-90AF-705F23A0180C}">
      <dgm:prSet/>
      <dgm:spPr/>
      <dgm:t>
        <a:bodyPr/>
        <a:lstStyle/>
        <a:p>
          <a:endParaRPr lang="en-US"/>
        </a:p>
      </dgm:t>
    </dgm:pt>
    <dgm:pt modelId="{E43F9469-1EEA-954D-B0A4-059783EA8C55}">
      <dgm:prSet phldrT="[Text]"/>
      <dgm:spPr/>
      <dgm:t>
        <a:bodyPr/>
        <a:lstStyle/>
        <a:p>
          <a:r>
            <a:rPr lang="en-US" dirty="0"/>
            <a:t>Resources</a:t>
          </a:r>
        </a:p>
      </dgm:t>
    </dgm:pt>
    <dgm:pt modelId="{9BE54CD9-FB65-524F-8C9D-11ADE653FEA4}" type="parTrans" cxnId="{771B21FD-31C0-4949-8BA2-CCAFDF20A197}">
      <dgm:prSet/>
      <dgm:spPr/>
      <dgm:t>
        <a:bodyPr/>
        <a:lstStyle/>
        <a:p>
          <a:endParaRPr lang="en-US"/>
        </a:p>
      </dgm:t>
    </dgm:pt>
    <dgm:pt modelId="{BE40D9C4-DB7C-B946-96F8-0AC9B7275061}" type="sibTrans" cxnId="{771B21FD-31C0-4949-8BA2-CCAFDF20A197}">
      <dgm:prSet/>
      <dgm:spPr/>
      <dgm:t>
        <a:bodyPr/>
        <a:lstStyle/>
        <a:p>
          <a:endParaRPr lang="en-US"/>
        </a:p>
      </dgm:t>
    </dgm:pt>
    <dgm:pt modelId="{8C2896AB-B825-D842-AB6F-F2801661461C}">
      <dgm:prSet phldrT="[Text]"/>
      <dgm:spPr/>
      <dgm:t>
        <a:bodyPr/>
        <a:lstStyle/>
        <a:p>
          <a:r>
            <a:rPr lang="en-US" dirty="0"/>
            <a:t>Read</a:t>
          </a:r>
        </a:p>
      </dgm:t>
    </dgm:pt>
    <dgm:pt modelId="{E635F118-8CD7-9A4D-8C3D-D827199770FC}" type="parTrans" cxnId="{BAE43CFF-DACA-6D44-8AB3-B30694F15E55}">
      <dgm:prSet/>
      <dgm:spPr/>
      <dgm:t>
        <a:bodyPr/>
        <a:lstStyle/>
        <a:p>
          <a:endParaRPr lang="en-US"/>
        </a:p>
      </dgm:t>
    </dgm:pt>
    <dgm:pt modelId="{D94DED62-BF3F-DA4B-BBA6-4EC0BB7FA236}" type="sibTrans" cxnId="{BAE43CFF-DACA-6D44-8AB3-B30694F15E55}">
      <dgm:prSet/>
      <dgm:spPr/>
      <dgm:t>
        <a:bodyPr/>
        <a:lstStyle/>
        <a:p>
          <a:endParaRPr lang="en-US"/>
        </a:p>
      </dgm:t>
    </dgm:pt>
    <dgm:pt modelId="{22C1C733-2D0D-114C-AB63-EA97EF989F09}">
      <dgm:prSet phldrT="[Text]"/>
      <dgm:spPr/>
      <dgm:t>
        <a:bodyPr/>
        <a:lstStyle/>
        <a:p>
          <a:r>
            <a:rPr lang="en-US" dirty="0"/>
            <a:t>Subscribe</a:t>
          </a:r>
        </a:p>
      </dgm:t>
    </dgm:pt>
    <dgm:pt modelId="{214CBF88-B7E9-7646-BE80-13BDD9319BEF}" type="parTrans" cxnId="{D65C10B2-3947-424E-8E84-6412628FF0E1}">
      <dgm:prSet/>
      <dgm:spPr/>
      <dgm:t>
        <a:bodyPr/>
        <a:lstStyle/>
        <a:p>
          <a:endParaRPr lang="en-US"/>
        </a:p>
      </dgm:t>
    </dgm:pt>
    <dgm:pt modelId="{83A19629-6912-2741-92E8-FE62BC42CCD1}" type="sibTrans" cxnId="{D65C10B2-3947-424E-8E84-6412628FF0E1}">
      <dgm:prSet/>
      <dgm:spPr/>
      <dgm:t>
        <a:bodyPr/>
        <a:lstStyle/>
        <a:p>
          <a:endParaRPr lang="en-US"/>
        </a:p>
      </dgm:t>
    </dgm:pt>
    <dgm:pt modelId="{F30B7A99-4038-B047-B7CF-BB6EA6A61EC0}">
      <dgm:prSet phldrT="[Text]"/>
      <dgm:spPr/>
      <dgm:t>
        <a:bodyPr/>
        <a:lstStyle/>
        <a:p>
          <a:r>
            <a:rPr lang="en-US" dirty="0"/>
            <a:t>List</a:t>
          </a:r>
        </a:p>
      </dgm:t>
    </dgm:pt>
    <dgm:pt modelId="{3720FFC0-0278-944D-BAFB-F94125443712}" type="parTrans" cxnId="{A628BFFA-7124-BE48-9F9A-A71C58520B2D}">
      <dgm:prSet/>
      <dgm:spPr/>
      <dgm:t>
        <a:bodyPr/>
        <a:lstStyle/>
        <a:p>
          <a:endParaRPr lang="en-US"/>
        </a:p>
      </dgm:t>
    </dgm:pt>
    <dgm:pt modelId="{A1B1FAD3-A59D-FA46-AFF7-9C9518625024}" type="sibTrans" cxnId="{A628BFFA-7124-BE48-9F9A-A71C58520B2D}">
      <dgm:prSet/>
      <dgm:spPr/>
      <dgm:t>
        <a:bodyPr/>
        <a:lstStyle/>
        <a:p>
          <a:endParaRPr lang="en-US"/>
        </a:p>
      </dgm:t>
    </dgm:pt>
    <dgm:pt modelId="{A72D87C0-6CD0-504C-BCC3-1F1FAF0FA798}">
      <dgm:prSet phldrT="[Text]"/>
      <dgm:spPr/>
      <dgm:t>
        <a:bodyPr/>
        <a:lstStyle/>
        <a:p>
          <a:r>
            <a:rPr lang="en-US" dirty="0"/>
            <a:t>Get</a:t>
          </a:r>
        </a:p>
      </dgm:t>
    </dgm:pt>
    <dgm:pt modelId="{6AB18CF7-A19C-5945-842A-8927F6EC41D1}" type="parTrans" cxnId="{7ADE3141-03A7-E14F-B5D7-F797525F8DEF}">
      <dgm:prSet/>
      <dgm:spPr/>
      <dgm:t>
        <a:bodyPr/>
        <a:lstStyle/>
        <a:p>
          <a:endParaRPr lang="en-US"/>
        </a:p>
      </dgm:t>
    </dgm:pt>
    <dgm:pt modelId="{DDC527BE-5F7C-EA4C-B827-7D72E4FFDFE7}" type="sibTrans" cxnId="{7ADE3141-03A7-E14F-B5D7-F797525F8DEF}">
      <dgm:prSet/>
      <dgm:spPr/>
      <dgm:t>
        <a:bodyPr/>
        <a:lstStyle/>
        <a:p>
          <a:endParaRPr lang="en-US"/>
        </a:p>
      </dgm:t>
    </dgm:pt>
    <dgm:pt modelId="{1D5899C1-07F4-5E45-8931-95AA93D89090}">
      <dgm:prSet phldrT="[Text]"/>
      <dgm:spPr/>
      <dgm:t>
        <a:bodyPr/>
        <a:lstStyle/>
        <a:p>
          <a:r>
            <a:rPr lang="en-US" dirty="0"/>
            <a:t>List / Template</a:t>
          </a:r>
        </a:p>
      </dgm:t>
    </dgm:pt>
    <dgm:pt modelId="{5DCC84D9-4CC3-9B43-AF27-697E8CC02EE4}" type="parTrans" cxnId="{46824AE5-C05C-1F46-A486-5BBA80F2B768}">
      <dgm:prSet/>
      <dgm:spPr/>
    </dgm:pt>
    <dgm:pt modelId="{53431B95-DC86-1245-8496-887495CB6655}" type="sibTrans" cxnId="{46824AE5-C05C-1F46-A486-5BBA80F2B768}">
      <dgm:prSet/>
      <dgm:spPr/>
    </dgm:pt>
    <dgm:pt modelId="{659F717C-78B7-1440-A16A-C88183736E6C}" type="pres">
      <dgm:prSet presAssocID="{00D0CAA7-C15C-EA45-B776-0C3D39B8DCA2}" presName="diagram" presStyleCnt="0">
        <dgm:presLayoutVars>
          <dgm:chPref val="1"/>
          <dgm:dir/>
          <dgm:animOne val="branch"/>
          <dgm:animLvl val="lvl"/>
          <dgm:resizeHandles/>
        </dgm:presLayoutVars>
      </dgm:prSet>
      <dgm:spPr/>
    </dgm:pt>
    <dgm:pt modelId="{48B21DCE-8644-2A47-B93A-61FB69C743C1}" type="pres">
      <dgm:prSet presAssocID="{D7C7A7ED-9C1A-9548-897A-CE64F4CF7246}" presName="root" presStyleCnt="0"/>
      <dgm:spPr/>
    </dgm:pt>
    <dgm:pt modelId="{55481BC8-D6B2-7042-8C54-BA984796CF14}" type="pres">
      <dgm:prSet presAssocID="{D7C7A7ED-9C1A-9548-897A-CE64F4CF7246}" presName="rootComposite" presStyleCnt="0"/>
      <dgm:spPr/>
    </dgm:pt>
    <dgm:pt modelId="{1B96F9DA-97E0-F74D-A268-AEB159C69F34}" type="pres">
      <dgm:prSet presAssocID="{D7C7A7ED-9C1A-9548-897A-CE64F4CF7246}" presName="rootText" presStyleLbl="node1" presStyleIdx="0" presStyleCnt="3"/>
      <dgm:spPr/>
    </dgm:pt>
    <dgm:pt modelId="{58A72401-126B-7C46-B42F-686E3AACE84D}" type="pres">
      <dgm:prSet presAssocID="{D7C7A7ED-9C1A-9548-897A-CE64F4CF7246}" presName="rootConnector" presStyleLbl="node1" presStyleIdx="0" presStyleCnt="3"/>
      <dgm:spPr/>
    </dgm:pt>
    <dgm:pt modelId="{099C50C1-B14B-D548-8241-5850672D516C}" type="pres">
      <dgm:prSet presAssocID="{D7C7A7ED-9C1A-9548-897A-CE64F4CF7246}" presName="childShape" presStyleCnt="0"/>
      <dgm:spPr/>
    </dgm:pt>
    <dgm:pt modelId="{E5906600-1359-1749-91B9-E8254132FC7C}" type="pres">
      <dgm:prSet presAssocID="{24C6576B-E4A4-A64B-90E9-0B93D0576635}" presName="Name13" presStyleLbl="parChTrans1D2" presStyleIdx="0" presStyleCnt="8"/>
      <dgm:spPr/>
    </dgm:pt>
    <dgm:pt modelId="{9B85FF3B-4646-C64B-B7EC-690C67AF451A}" type="pres">
      <dgm:prSet presAssocID="{992874C6-9A18-9B49-B257-06C26544E3D2}" presName="childText" presStyleLbl="bgAcc1" presStyleIdx="0" presStyleCnt="8">
        <dgm:presLayoutVars>
          <dgm:bulletEnabled val="1"/>
        </dgm:presLayoutVars>
      </dgm:prSet>
      <dgm:spPr/>
    </dgm:pt>
    <dgm:pt modelId="{95D2BE01-6293-E542-A915-7B42FA361426}" type="pres">
      <dgm:prSet presAssocID="{B08E5D35-F20B-0E49-B97D-CE12C4D16484}" presName="Name13" presStyleLbl="parChTrans1D2" presStyleIdx="1" presStyleCnt="8"/>
      <dgm:spPr/>
    </dgm:pt>
    <dgm:pt modelId="{E317532D-00EF-D244-82FF-162B5ACBFB6A}" type="pres">
      <dgm:prSet presAssocID="{05D5DE4E-A4AE-7B41-B6A6-50125EA8A9BC}" presName="childText" presStyleLbl="bgAcc1" presStyleIdx="1" presStyleCnt="8">
        <dgm:presLayoutVars>
          <dgm:bulletEnabled val="1"/>
        </dgm:presLayoutVars>
      </dgm:prSet>
      <dgm:spPr/>
    </dgm:pt>
    <dgm:pt modelId="{D3F4F998-EEAE-C344-932A-A0DBB683CA37}" type="pres">
      <dgm:prSet presAssocID="{E43F9469-1EEA-954D-B0A4-059783EA8C55}" presName="root" presStyleCnt="0"/>
      <dgm:spPr/>
    </dgm:pt>
    <dgm:pt modelId="{4989212E-B1FB-A947-BDBD-93F42803DF80}" type="pres">
      <dgm:prSet presAssocID="{E43F9469-1EEA-954D-B0A4-059783EA8C55}" presName="rootComposite" presStyleCnt="0"/>
      <dgm:spPr/>
    </dgm:pt>
    <dgm:pt modelId="{59279ECF-9AAB-5A46-BA23-2E6A404C1BB4}" type="pres">
      <dgm:prSet presAssocID="{E43F9469-1EEA-954D-B0A4-059783EA8C55}" presName="rootText" presStyleLbl="node1" presStyleIdx="1" presStyleCnt="3"/>
      <dgm:spPr/>
    </dgm:pt>
    <dgm:pt modelId="{A76E0B0F-6E20-EC4F-9DE4-5A886B757D54}" type="pres">
      <dgm:prSet presAssocID="{E43F9469-1EEA-954D-B0A4-059783EA8C55}" presName="rootConnector" presStyleLbl="node1" presStyleIdx="1" presStyleCnt="3"/>
      <dgm:spPr/>
    </dgm:pt>
    <dgm:pt modelId="{84ABB6D6-4E2A-2446-949F-C5BCB33BF779}" type="pres">
      <dgm:prSet presAssocID="{E43F9469-1EEA-954D-B0A4-059783EA8C55}" presName="childShape" presStyleCnt="0"/>
      <dgm:spPr/>
    </dgm:pt>
    <dgm:pt modelId="{2C9BABBF-1C0A-1B4D-9634-DB9A3E2F97CD}" type="pres">
      <dgm:prSet presAssocID="{53521306-6DC4-6B44-B395-D37213629118}" presName="Name13" presStyleLbl="parChTrans1D2" presStyleIdx="2" presStyleCnt="8"/>
      <dgm:spPr/>
    </dgm:pt>
    <dgm:pt modelId="{6F717123-AC99-4142-8F8E-DD3963DA63FC}" type="pres">
      <dgm:prSet presAssocID="{BA1364F0-D640-BF46-850D-C9D4661AA4CF}" presName="childText" presStyleLbl="bgAcc1" presStyleIdx="2" presStyleCnt="8">
        <dgm:presLayoutVars>
          <dgm:bulletEnabled val="1"/>
        </dgm:presLayoutVars>
      </dgm:prSet>
      <dgm:spPr/>
    </dgm:pt>
    <dgm:pt modelId="{7E10DA29-5BDD-1248-BE98-7678CE34AB2B}" type="pres">
      <dgm:prSet presAssocID="{5DCC84D9-4CC3-9B43-AF27-697E8CC02EE4}" presName="Name13" presStyleLbl="parChTrans1D2" presStyleIdx="3" presStyleCnt="8"/>
      <dgm:spPr/>
    </dgm:pt>
    <dgm:pt modelId="{60DE339E-6A1C-6E46-AA53-42D5A601260B}" type="pres">
      <dgm:prSet presAssocID="{1D5899C1-07F4-5E45-8931-95AA93D89090}" presName="childText" presStyleLbl="bgAcc1" presStyleIdx="3" presStyleCnt="8">
        <dgm:presLayoutVars>
          <dgm:bulletEnabled val="1"/>
        </dgm:presLayoutVars>
      </dgm:prSet>
      <dgm:spPr/>
    </dgm:pt>
    <dgm:pt modelId="{16328719-3511-D249-8C59-01BCFA7132F8}" type="pres">
      <dgm:prSet presAssocID="{E635F118-8CD7-9A4D-8C3D-D827199770FC}" presName="Name13" presStyleLbl="parChTrans1D2" presStyleIdx="4" presStyleCnt="8"/>
      <dgm:spPr/>
    </dgm:pt>
    <dgm:pt modelId="{464F0658-DC51-374C-AC90-A05795240912}" type="pres">
      <dgm:prSet presAssocID="{8C2896AB-B825-D842-AB6F-F2801661461C}" presName="childText" presStyleLbl="bgAcc1" presStyleIdx="4" presStyleCnt="8">
        <dgm:presLayoutVars>
          <dgm:bulletEnabled val="1"/>
        </dgm:presLayoutVars>
      </dgm:prSet>
      <dgm:spPr/>
    </dgm:pt>
    <dgm:pt modelId="{FA8BBE14-F188-D041-9FE0-EE8A6728071B}" type="pres">
      <dgm:prSet presAssocID="{214CBF88-B7E9-7646-BE80-13BDD9319BEF}" presName="Name13" presStyleLbl="parChTrans1D2" presStyleIdx="5" presStyleCnt="8"/>
      <dgm:spPr/>
    </dgm:pt>
    <dgm:pt modelId="{364008AA-1EBA-6440-90A0-BCA87C78D0B9}" type="pres">
      <dgm:prSet presAssocID="{22C1C733-2D0D-114C-AB63-EA97EF989F09}" presName="childText" presStyleLbl="bgAcc1" presStyleIdx="5" presStyleCnt="8">
        <dgm:presLayoutVars>
          <dgm:bulletEnabled val="1"/>
        </dgm:presLayoutVars>
      </dgm:prSet>
      <dgm:spPr/>
    </dgm:pt>
    <dgm:pt modelId="{82A90D7A-71E2-AB46-A987-EF497ED90665}" type="pres">
      <dgm:prSet presAssocID="{3D412AFF-BB17-2642-BFC4-D9650CAEBAB4}" presName="root" presStyleCnt="0"/>
      <dgm:spPr/>
    </dgm:pt>
    <dgm:pt modelId="{D1A06622-6B60-6F4A-922B-87100B5215AA}" type="pres">
      <dgm:prSet presAssocID="{3D412AFF-BB17-2642-BFC4-D9650CAEBAB4}" presName="rootComposite" presStyleCnt="0"/>
      <dgm:spPr/>
    </dgm:pt>
    <dgm:pt modelId="{4EF6F582-D492-F44F-840C-A5456B1D95B7}" type="pres">
      <dgm:prSet presAssocID="{3D412AFF-BB17-2642-BFC4-D9650CAEBAB4}" presName="rootText" presStyleLbl="node1" presStyleIdx="2" presStyleCnt="3"/>
      <dgm:spPr/>
    </dgm:pt>
    <dgm:pt modelId="{529D8749-FD13-AD4C-ADF0-C7BC44A1B448}" type="pres">
      <dgm:prSet presAssocID="{3D412AFF-BB17-2642-BFC4-D9650CAEBAB4}" presName="rootConnector" presStyleLbl="node1" presStyleIdx="2" presStyleCnt="3"/>
      <dgm:spPr/>
    </dgm:pt>
    <dgm:pt modelId="{165A78DF-15D8-6444-906B-02B32872F2DD}" type="pres">
      <dgm:prSet presAssocID="{3D412AFF-BB17-2642-BFC4-D9650CAEBAB4}" presName="childShape" presStyleCnt="0"/>
      <dgm:spPr/>
    </dgm:pt>
    <dgm:pt modelId="{F10B98C5-7B4B-DB4F-AD60-47653FC3CF92}" type="pres">
      <dgm:prSet presAssocID="{3720FFC0-0278-944D-BAFB-F94125443712}" presName="Name13" presStyleLbl="parChTrans1D2" presStyleIdx="6" presStyleCnt="8"/>
      <dgm:spPr/>
    </dgm:pt>
    <dgm:pt modelId="{CD32636D-2DA2-0848-839B-1FA5E2512BDF}" type="pres">
      <dgm:prSet presAssocID="{F30B7A99-4038-B047-B7CF-BB6EA6A61EC0}" presName="childText" presStyleLbl="bgAcc1" presStyleIdx="6" presStyleCnt="8">
        <dgm:presLayoutVars>
          <dgm:bulletEnabled val="1"/>
        </dgm:presLayoutVars>
      </dgm:prSet>
      <dgm:spPr/>
    </dgm:pt>
    <dgm:pt modelId="{B080529B-12E3-C842-BC9D-476C3FBC9647}" type="pres">
      <dgm:prSet presAssocID="{6AB18CF7-A19C-5945-842A-8927F6EC41D1}" presName="Name13" presStyleLbl="parChTrans1D2" presStyleIdx="7" presStyleCnt="8"/>
      <dgm:spPr/>
    </dgm:pt>
    <dgm:pt modelId="{EF615F7D-3C85-5449-B284-96269EE395C4}" type="pres">
      <dgm:prSet presAssocID="{A72D87C0-6CD0-504C-BCC3-1F1FAF0FA798}" presName="childText" presStyleLbl="bgAcc1" presStyleIdx="7" presStyleCnt="8">
        <dgm:presLayoutVars>
          <dgm:bulletEnabled val="1"/>
        </dgm:presLayoutVars>
      </dgm:prSet>
      <dgm:spPr/>
    </dgm:pt>
  </dgm:ptLst>
  <dgm:cxnLst>
    <dgm:cxn modelId="{6C2C4901-595F-0146-8FAA-B64371E15254}" type="presOf" srcId="{E43F9469-1EEA-954D-B0A4-059783EA8C55}" destId="{A76E0B0F-6E20-EC4F-9DE4-5A886B757D54}" srcOrd="1" destOrd="0" presId="urn:microsoft.com/office/officeart/2005/8/layout/hierarchy3"/>
    <dgm:cxn modelId="{E293E401-3D44-064F-8ACF-799252DD9642}" type="presOf" srcId="{3D412AFF-BB17-2642-BFC4-D9650CAEBAB4}" destId="{529D8749-FD13-AD4C-ADF0-C7BC44A1B448}" srcOrd="1" destOrd="0" presId="urn:microsoft.com/office/officeart/2005/8/layout/hierarchy3"/>
    <dgm:cxn modelId="{95D32305-809B-624B-B765-FE3241EC4E42}" type="presOf" srcId="{1D5899C1-07F4-5E45-8931-95AA93D89090}" destId="{60DE339E-6A1C-6E46-AA53-42D5A601260B}" srcOrd="0" destOrd="0" presId="urn:microsoft.com/office/officeart/2005/8/layout/hierarchy3"/>
    <dgm:cxn modelId="{6EAB7015-2B59-2246-A929-3A7AD6A9E992}" srcId="{00D0CAA7-C15C-EA45-B776-0C3D39B8DCA2}" destId="{3D412AFF-BB17-2642-BFC4-D9650CAEBAB4}" srcOrd="2" destOrd="0" parTransId="{9034123C-CF8D-7B4D-8AB9-8FCC627C40E6}" sibTransId="{306B3D56-B931-7849-B0E6-7A61FEDB426E}"/>
    <dgm:cxn modelId="{C6570C2A-41DB-CF47-A80A-D5ACCFAA8B5B}" type="presOf" srcId="{BA1364F0-D640-BF46-850D-C9D4661AA4CF}" destId="{6F717123-AC99-4142-8F8E-DD3963DA63FC}" srcOrd="0" destOrd="0" presId="urn:microsoft.com/office/officeart/2005/8/layout/hierarchy3"/>
    <dgm:cxn modelId="{7FE8CE2C-5ABB-5A43-ABA7-5910BA68B0EC}" type="presOf" srcId="{992874C6-9A18-9B49-B257-06C26544E3D2}" destId="{9B85FF3B-4646-C64B-B7EC-690C67AF451A}" srcOrd="0" destOrd="0" presId="urn:microsoft.com/office/officeart/2005/8/layout/hierarchy3"/>
    <dgm:cxn modelId="{BEE5562F-BE84-ED48-869C-1C2AB3413CCB}" srcId="{00D0CAA7-C15C-EA45-B776-0C3D39B8DCA2}" destId="{D7C7A7ED-9C1A-9548-897A-CE64F4CF7246}" srcOrd="0" destOrd="0" parTransId="{FE13A44F-23EE-7D4F-81FF-0217BF8F3713}" sibTransId="{B2D6E641-1669-D843-9A03-C738375E57A0}"/>
    <dgm:cxn modelId="{B7D5883C-E8BF-A146-B737-99A2BA8F37A8}" type="presOf" srcId="{8C2896AB-B825-D842-AB6F-F2801661461C}" destId="{464F0658-DC51-374C-AC90-A05795240912}" srcOrd="0" destOrd="0" presId="urn:microsoft.com/office/officeart/2005/8/layout/hierarchy3"/>
    <dgm:cxn modelId="{9A5BED3E-E721-F14F-AA7D-1C9E7A0B269D}" srcId="{E43F9469-1EEA-954D-B0A4-059783EA8C55}" destId="{BA1364F0-D640-BF46-850D-C9D4661AA4CF}" srcOrd="0" destOrd="0" parTransId="{53521306-6DC4-6B44-B395-D37213629118}" sibTransId="{B168CFDF-D940-914D-A9FE-6271C76B4C46}"/>
    <dgm:cxn modelId="{7ADE3141-03A7-E14F-B5D7-F797525F8DEF}" srcId="{3D412AFF-BB17-2642-BFC4-D9650CAEBAB4}" destId="{A72D87C0-6CD0-504C-BCC3-1F1FAF0FA798}" srcOrd="1" destOrd="0" parTransId="{6AB18CF7-A19C-5945-842A-8927F6EC41D1}" sibTransId="{DDC527BE-5F7C-EA4C-B827-7D72E4FFDFE7}"/>
    <dgm:cxn modelId="{A62AE84D-EB3A-D84E-B6E7-0B9DF0816BC2}" type="presOf" srcId="{D7C7A7ED-9C1A-9548-897A-CE64F4CF7246}" destId="{1B96F9DA-97E0-F74D-A268-AEB159C69F34}" srcOrd="0" destOrd="0" presId="urn:microsoft.com/office/officeart/2005/8/layout/hierarchy3"/>
    <dgm:cxn modelId="{BA8DB360-7F52-8A43-9959-5DFB11B6A245}" type="presOf" srcId="{6AB18CF7-A19C-5945-842A-8927F6EC41D1}" destId="{B080529B-12E3-C842-BC9D-476C3FBC9647}" srcOrd="0" destOrd="0" presId="urn:microsoft.com/office/officeart/2005/8/layout/hierarchy3"/>
    <dgm:cxn modelId="{C45DEA74-8889-654C-804E-356DC166D4C0}" type="presOf" srcId="{B08E5D35-F20B-0E49-B97D-CE12C4D16484}" destId="{95D2BE01-6293-E542-A915-7B42FA361426}" srcOrd="0" destOrd="0" presId="urn:microsoft.com/office/officeart/2005/8/layout/hierarchy3"/>
    <dgm:cxn modelId="{BEC80D79-D7CB-E448-B2FD-DAD4B7229031}" type="presOf" srcId="{24C6576B-E4A4-A64B-90E9-0B93D0576635}" destId="{E5906600-1359-1749-91B9-E8254132FC7C}" srcOrd="0" destOrd="0" presId="urn:microsoft.com/office/officeart/2005/8/layout/hierarchy3"/>
    <dgm:cxn modelId="{80BF007A-FD86-6A44-B93A-2E6D4B281961}" srcId="{D7C7A7ED-9C1A-9548-897A-CE64F4CF7246}" destId="{992874C6-9A18-9B49-B257-06C26544E3D2}" srcOrd="0" destOrd="0" parTransId="{24C6576B-E4A4-A64B-90E9-0B93D0576635}" sibTransId="{3A42BBDF-D8FE-104A-BA99-456B06111F8A}"/>
    <dgm:cxn modelId="{7EADD47C-472A-EE41-BF7C-43447ED8DF4F}" type="presOf" srcId="{E43F9469-1EEA-954D-B0A4-059783EA8C55}" destId="{59279ECF-9AAB-5A46-BA23-2E6A404C1BB4}" srcOrd="0" destOrd="0" presId="urn:microsoft.com/office/officeart/2005/8/layout/hierarchy3"/>
    <dgm:cxn modelId="{9D4AD287-0A2B-0A49-B690-1443AF4CAF48}" type="presOf" srcId="{22C1C733-2D0D-114C-AB63-EA97EF989F09}" destId="{364008AA-1EBA-6440-90A0-BCA87C78D0B9}" srcOrd="0" destOrd="0" presId="urn:microsoft.com/office/officeart/2005/8/layout/hierarchy3"/>
    <dgm:cxn modelId="{E3108C8C-386A-1B40-87BC-AC1573401B5C}" type="presOf" srcId="{00D0CAA7-C15C-EA45-B776-0C3D39B8DCA2}" destId="{659F717C-78B7-1440-A16A-C88183736E6C}" srcOrd="0" destOrd="0" presId="urn:microsoft.com/office/officeart/2005/8/layout/hierarchy3"/>
    <dgm:cxn modelId="{BC615998-80E5-3742-90AF-705F23A0180C}" srcId="{D7C7A7ED-9C1A-9548-897A-CE64F4CF7246}" destId="{05D5DE4E-A4AE-7B41-B6A6-50125EA8A9BC}" srcOrd="1" destOrd="0" parTransId="{B08E5D35-F20B-0E49-B97D-CE12C4D16484}" sibTransId="{54BA9404-2B96-5B4D-99BC-AA96A96E88D4}"/>
    <dgm:cxn modelId="{09FB2499-0E13-C349-9921-830DF8C3F1A1}" type="presOf" srcId="{E635F118-8CD7-9A4D-8C3D-D827199770FC}" destId="{16328719-3511-D249-8C59-01BCFA7132F8}" srcOrd="0" destOrd="0" presId="urn:microsoft.com/office/officeart/2005/8/layout/hierarchy3"/>
    <dgm:cxn modelId="{2F7F04AB-F9A7-6445-8E76-677FFBF1066E}" type="presOf" srcId="{D7C7A7ED-9C1A-9548-897A-CE64F4CF7246}" destId="{58A72401-126B-7C46-B42F-686E3AACE84D}" srcOrd="1" destOrd="0" presId="urn:microsoft.com/office/officeart/2005/8/layout/hierarchy3"/>
    <dgm:cxn modelId="{D65C10B2-3947-424E-8E84-6412628FF0E1}" srcId="{E43F9469-1EEA-954D-B0A4-059783EA8C55}" destId="{22C1C733-2D0D-114C-AB63-EA97EF989F09}" srcOrd="3" destOrd="0" parTransId="{214CBF88-B7E9-7646-BE80-13BDD9319BEF}" sibTransId="{83A19629-6912-2741-92E8-FE62BC42CCD1}"/>
    <dgm:cxn modelId="{76F9B2B2-CB2C-0549-B354-4CCC397B3D83}" type="presOf" srcId="{F30B7A99-4038-B047-B7CF-BB6EA6A61EC0}" destId="{CD32636D-2DA2-0848-839B-1FA5E2512BDF}" srcOrd="0" destOrd="0" presId="urn:microsoft.com/office/officeart/2005/8/layout/hierarchy3"/>
    <dgm:cxn modelId="{1E7127B4-13D4-AF49-BB07-9BDC4BFD5612}" type="presOf" srcId="{3720FFC0-0278-944D-BAFB-F94125443712}" destId="{F10B98C5-7B4B-DB4F-AD60-47653FC3CF92}" srcOrd="0" destOrd="0" presId="urn:microsoft.com/office/officeart/2005/8/layout/hierarchy3"/>
    <dgm:cxn modelId="{9C7214B5-CD6F-834A-8A91-178B8A2F90DD}" type="presOf" srcId="{3D412AFF-BB17-2642-BFC4-D9650CAEBAB4}" destId="{4EF6F582-D492-F44F-840C-A5456B1D95B7}" srcOrd="0" destOrd="0" presId="urn:microsoft.com/office/officeart/2005/8/layout/hierarchy3"/>
    <dgm:cxn modelId="{7FCFE3B5-86B1-D64C-BB78-E1C0337B310E}" type="presOf" srcId="{5DCC84D9-4CC3-9B43-AF27-697E8CC02EE4}" destId="{7E10DA29-5BDD-1248-BE98-7678CE34AB2B}" srcOrd="0" destOrd="0" presId="urn:microsoft.com/office/officeart/2005/8/layout/hierarchy3"/>
    <dgm:cxn modelId="{4AED7CC7-3C09-E541-BFAF-79E8AE16D53D}" type="presOf" srcId="{05D5DE4E-A4AE-7B41-B6A6-50125EA8A9BC}" destId="{E317532D-00EF-D244-82FF-162B5ACBFB6A}" srcOrd="0" destOrd="0" presId="urn:microsoft.com/office/officeart/2005/8/layout/hierarchy3"/>
    <dgm:cxn modelId="{175633CE-B566-5F4D-B9FE-6101340744C9}" type="presOf" srcId="{53521306-6DC4-6B44-B395-D37213629118}" destId="{2C9BABBF-1C0A-1B4D-9634-DB9A3E2F97CD}" srcOrd="0" destOrd="0" presId="urn:microsoft.com/office/officeart/2005/8/layout/hierarchy3"/>
    <dgm:cxn modelId="{46824AE5-C05C-1F46-A486-5BBA80F2B768}" srcId="{E43F9469-1EEA-954D-B0A4-059783EA8C55}" destId="{1D5899C1-07F4-5E45-8931-95AA93D89090}" srcOrd="1" destOrd="0" parTransId="{5DCC84D9-4CC3-9B43-AF27-697E8CC02EE4}" sibTransId="{53431B95-DC86-1245-8496-887495CB6655}"/>
    <dgm:cxn modelId="{9924ACE5-4EE9-E740-AC36-1A7730F69FE8}" type="presOf" srcId="{214CBF88-B7E9-7646-BE80-13BDD9319BEF}" destId="{FA8BBE14-F188-D041-9FE0-EE8A6728071B}" srcOrd="0" destOrd="0" presId="urn:microsoft.com/office/officeart/2005/8/layout/hierarchy3"/>
    <dgm:cxn modelId="{101607F5-861A-AC44-86A8-2EB174947752}" type="presOf" srcId="{A72D87C0-6CD0-504C-BCC3-1F1FAF0FA798}" destId="{EF615F7D-3C85-5449-B284-96269EE395C4}" srcOrd="0" destOrd="0" presId="urn:microsoft.com/office/officeart/2005/8/layout/hierarchy3"/>
    <dgm:cxn modelId="{A628BFFA-7124-BE48-9F9A-A71C58520B2D}" srcId="{3D412AFF-BB17-2642-BFC4-D9650CAEBAB4}" destId="{F30B7A99-4038-B047-B7CF-BB6EA6A61EC0}" srcOrd="0" destOrd="0" parTransId="{3720FFC0-0278-944D-BAFB-F94125443712}" sibTransId="{A1B1FAD3-A59D-FA46-AFF7-9C9518625024}"/>
    <dgm:cxn modelId="{771B21FD-31C0-4949-8BA2-CCAFDF20A197}" srcId="{00D0CAA7-C15C-EA45-B776-0C3D39B8DCA2}" destId="{E43F9469-1EEA-954D-B0A4-059783EA8C55}" srcOrd="1" destOrd="0" parTransId="{9BE54CD9-FB65-524F-8C9D-11ADE653FEA4}" sibTransId="{BE40D9C4-DB7C-B946-96F8-0AC9B7275061}"/>
    <dgm:cxn modelId="{BAE43CFF-DACA-6D44-8AB3-B30694F15E55}" srcId="{E43F9469-1EEA-954D-B0A4-059783EA8C55}" destId="{8C2896AB-B825-D842-AB6F-F2801661461C}" srcOrd="2" destOrd="0" parTransId="{E635F118-8CD7-9A4D-8C3D-D827199770FC}" sibTransId="{D94DED62-BF3F-DA4B-BBA6-4EC0BB7FA236}"/>
    <dgm:cxn modelId="{B2C63687-253F-D143-B5EF-465221C2DD8C}" type="presParOf" srcId="{659F717C-78B7-1440-A16A-C88183736E6C}" destId="{48B21DCE-8644-2A47-B93A-61FB69C743C1}" srcOrd="0" destOrd="0" presId="urn:microsoft.com/office/officeart/2005/8/layout/hierarchy3"/>
    <dgm:cxn modelId="{C46EA1CE-0F77-4E45-A2D0-E820FF90E9BE}" type="presParOf" srcId="{48B21DCE-8644-2A47-B93A-61FB69C743C1}" destId="{55481BC8-D6B2-7042-8C54-BA984796CF14}" srcOrd="0" destOrd="0" presId="urn:microsoft.com/office/officeart/2005/8/layout/hierarchy3"/>
    <dgm:cxn modelId="{AAAA4223-0449-F248-A52C-36AD5088BA59}" type="presParOf" srcId="{55481BC8-D6B2-7042-8C54-BA984796CF14}" destId="{1B96F9DA-97E0-F74D-A268-AEB159C69F34}" srcOrd="0" destOrd="0" presId="urn:microsoft.com/office/officeart/2005/8/layout/hierarchy3"/>
    <dgm:cxn modelId="{887E1266-9677-994B-9800-5703A8B0CB4A}" type="presParOf" srcId="{55481BC8-D6B2-7042-8C54-BA984796CF14}" destId="{58A72401-126B-7C46-B42F-686E3AACE84D}" srcOrd="1" destOrd="0" presId="urn:microsoft.com/office/officeart/2005/8/layout/hierarchy3"/>
    <dgm:cxn modelId="{503117BA-35F3-0444-AF5A-79C4D03A89C4}" type="presParOf" srcId="{48B21DCE-8644-2A47-B93A-61FB69C743C1}" destId="{099C50C1-B14B-D548-8241-5850672D516C}" srcOrd="1" destOrd="0" presId="urn:microsoft.com/office/officeart/2005/8/layout/hierarchy3"/>
    <dgm:cxn modelId="{34451534-C1E1-C747-8555-E5EBB8773260}" type="presParOf" srcId="{099C50C1-B14B-D548-8241-5850672D516C}" destId="{E5906600-1359-1749-91B9-E8254132FC7C}" srcOrd="0" destOrd="0" presId="urn:microsoft.com/office/officeart/2005/8/layout/hierarchy3"/>
    <dgm:cxn modelId="{D3600206-0091-5B47-8F56-82397AC618FA}" type="presParOf" srcId="{099C50C1-B14B-D548-8241-5850672D516C}" destId="{9B85FF3B-4646-C64B-B7EC-690C67AF451A}" srcOrd="1" destOrd="0" presId="urn:microsoft.com/office/officeart/2005/8/layout/hierarchy3"/>
    <dgm:cxn modelId="{9EB4F080-B352-FF40-870C-F2957E51ADB9}" type="presParOf" srcId="{099C50C1-B14B-D548-8241-5850672D516C}" destId="{95D2BE01-6293-E542-A915-7B42FA361426}" srcOrd="2" destOrd="0" presId="urn:microsoft.com/office/officeart/2005/8/layout/hierarchy3"/>
    <dgm:cxn modelId="{E734FA9A-270A-6140-9279-A49811D7BB3E}" type="presParOf" srcId="{099C50C1-B14B-D548-8241-5850672D516C}" destId="{E317532D-00EF-D244-82FF-162B5ACBFB6A}" srcOrd="3" destOrd="0" presId="urn:microsoft.com/office/officeart/2005/8/layout/hierarchy3"/>
    <dgm:cxn modelId="{0D4D893C-5BA8-EA42-8648-413E2F1B8967}" type="presParOf" srcId="{659F717C-78B7-1440-A16A-C88183736E6C}" destId="{D3F4F998-EEAE-C344-932A-A0DBB683CA37}" srcOrd="1" destOrd="0" presId="urn:microsoft.com/office/officeart/2005/8/layout/hierarchy3"/>
    <dgm:cxn modelId="{5AA4303E-CB0F-7A46-A49B-2A5FE4279F9B}" type="presParOf" srcId="{D3F4F998-EEAE-C344-932A-A0DBB683CA37}" destId="{4989212E-B1FB-A947-BDBD-93F42803DF80}" srcOrd="0" destOrd="0" presId="urn:microsoft.com/office/officeart/2005/8/layout/hierarchy3"/>
    <dgm:cxn modelId="{9774A163-9347-B949-90AC-D26D6F247E79}" type="presParOf" srcId="{4989212E-B1FB-A947-BDBD-93F42803DF80}" destId="{59279ECF-9AAB-5A46-BA23-2E6A404C1BB4}" srcOrd="0" destOrd="0" presId="urn:microsoft.com/office/officeart/2005/8/layout/hierarchy3"/>
    <dgm:cxn modelId="{B2417DEF-83D8-E14A-8064-2A49B690FCA5}" type="presParOf" srcId="{4989212E-B1FB-A947-BDBD-93F42803DF80}" destId="{A76E0B0F-6E20-EC4F-9DE4-5A886B757D54}" srcOrd="1" destOrd="0" presId="urn:microsoft.com/office/officeart/2005/8/layout/hierarchy3"/>
    <dgm:cxn modelId="{9F7DBE14-71D8-D241-9F0E-3C82E712A6E2}" type="presParOf" srcId="{D3F4F998-EEAE-C344-932A-A0DBB683CA37}" destId="{84ABB6D6-4E2A-2446-949F-C5BCB33BF779}" srcOrd="1" destOrd="0" presId="urn:microsoft.com/office/officeart/2005/8/layout/hierarchy3"/>
    <dgm:cxn modelId="{8E23CBDB-1C0A-3B49-9D5D-23251C0CE768}" type="presParOf" srcId="{84ABB6D6-4E2A-2446-949F-C5BCB33BF779}" destId="{2C9BABBF-1C0A-1B4D-9634-DB9A3E2F97CD}" srcOrd="0" destOrd="0" presId="urn:microsoft.com/office/officeart/2005/8/layout/hierarchy3"/>
    <dgm:cxn modelId="{E3050868-98EA-6349-9C96-A92279452F12}" type="presParOf" srcId="{84ABB6D6-4E2A-2446-949F-C5BCB33BF779}" destId="{6F717123-AC99-4142-8F8E-DD3963DA63FC}" srcOrd="1" destOrd="0" presId="urn:microsoft.com/office/officeart/2005/8/layout/hierarchy3"/>
    <dgm:cxn modelId="{7C2822C4-96DE-6F40-9F25-E8C4F47732FA}" type="presParOf" srcId="{84ABB6D6-4E2A-2446-949F-C5BCB33BF779}" destId="{7E10DA29-5BDD-1248-BE98-7678CE34AB2B}" srcOrd="2" destOrd="0" presId="urn:microsoft.com/office/officeart/2005/8/layout/hierarchy3"/>
    <dgm:cxn modelId="{197EE285-371E-5E4F-9FC1-3CBF2001CF11}" type="presParOf" srcId="{84ABB6D6-4E2A-2446-949F-C5BCB33BF779}" destId="{60DE339E-6A1C-6E46-AA53-42D5A601260B}" srcOrd="3" destOrd="0" presId="urn:microsoft.com/office/officeart/2005/8/layout/hierarchy3"/>
    <dgm:cxn modelId="{C15E3F1F-CFF8-6D4F-B0D1-5E6898017602}" type="presParOf" srcId="{84ABB6D6-4E2A-2446-949F-C5BCB33BF779}" destId="{16328719-3511-D249-8C59-01BCFA7132F8}" srcOrd="4" destOrd="0" presId="urn:microsoft.com/office/officeart/2005/8/layout/hierarchy3"/>
    <dgm:cxn modelId="{A3E8E165-3DEA-834C-B9DA-1EE330555A45}" type="presParOf" srcId="{84ABB6D6-4E2A-2446-949F-C5BCB33BF779}" destId="{464F0658-DC51-374C-AC90-A05795240912}" srcOrd="5" destOrd="0" presId="urn:microsoft.com/office/officeart/2005/8/layout/hierarchy3"/>
    <dgm:cxn modelId="{B0085B0F-3774-6C41-BBB6-2F7997119496}" type="presParOf" srcId="{84ABB6D6-4E2A-2446-949F-C5BCB33BF779}" destId="{FA8BBE14-F188-D041-9FE0-EE8A6728071B}" srcOrd="6" destOrd="0" presId="urn:microsoft.com/office/officeart/2005/8/layout/hierarchy3"/>
    <dgm:cxn modelId="{192D1505-B420-A641-B96D-BDEDB8AAFD45}" type="presParOf" srcId="{84ABB6D6-4E2A-2446-949F-C5BCB33BF779}" destId="{364008AA-1EBA-6440-90A0-BCA87C78D0B9}" srcOrd="7" destOrd="0" presId="urn:microsoft.com/office/officeart/2005/8/layout/hierarchy3"/>
    <dgm:cxn modelId="{BC695BC2-4F11-9043-A4BE-39560C92F00B}" type="presParOf" srcId="{659F717C-78B7-1440-A16A-C88183736E6C}" destId="{82A90D7A-71E2-AB46-A987-EF497ED90665}" srcOrd="2" destOrd="0" presId="urn:microsoft.com/office/officeart/2005/8/layout/hierarchy3"/>
    <dgm:cxn modelId="{03EEB0C8-CEF1-3742-9B09-FFF12B16DC4B}" type="presParOf" srcId="{82A90D7A-71E2-AB46-A987-EF497ED90665}" destId="{D1A06622-6B60-6F4A-922B-87100B5215AA}" srcOrd="0" destOrd="0" presId="urn:microsoft.com/office/officeart/2005/8/layout/hierarchy3"/>
    <dgm:cxn modelId="{80693B14-F2CA-A347-8C48-AB5491008ACA}" type="presParOf" srcId="{D1A06622-6B60-6F4A-922B-87100B5215AA}" destId="{4EF6F582-D492-F44F-840C-A5456B1D95B7}" srcOrd="0" destOrd="0" presId="urn:microsoft.com/office/officeart/2005/8/layout/hierarchy3"/>
    <dgm:cxn modelId="{5F9B1D8A-347F-4B46-9D44-472264B8479F}" type="presParOf" srcId="{D1A06622-6B60-6F4A-922B-87100B5215AA}" destId="{529D8749-FD13-AD4C-ADF0-C7BC44A1B448}" srcOrd="1" destOrd="0" presId="urn:microsoft.com/office/officeart/2005/8/layout/hierarchy3"/>
    <dgm:cxn modelId="{ACD370F6-C2C7-8A4A-8727-BC6BD2A7777F}" type="presParOf" srcId="{82A90D7A-71E2-AB46-A987-EF497ED90665}" destId="{165A78DF-15D8-6444-906B-02B32872F2DD}" srcOrd="1" destOrd="0" presId="urn:microsoft.com/office/officeart/2005/8/layout/hierarchy3"/>
    <dgm:cxn modelId="{D015EB99-4A98-624E-94D8-C9997BD12F19}" type="presParOf" srcId="{165A78DF-15D8-6444-906B-02B32872F2DD}" destId="{F10B98C5-7B4B-DB4F-AD60-47653FC3CF92}" srcOrd="0" destOrd="0" presId="urn:microsoft.com/office/officeart/2005/8/layout/hierarchy3"/>
    <dgm:cxn modelId="{112E3A2B-CFF0-DB42-B7C2-91681FD029AA}" type="presParOf" srcId="{165A78DF-15D8-6444-906B-02B32872F2DD}" destId="{CD32636D-2DA2-0848-839B-1FA5E2512BDF}" srcOrd="1" destOrd="0" presId="urn:microsoft.com/office/officeart/2005/8/layout/hierarchy3"/>
    <dgm:cxn modelId="{CD37BFD8-C669-B64D-8A78-12B96FEC8F2D}" type="presParOf" srcId="{165A78DF-15D8-6444-906B-02B32872F2DD}" destId="{B080529B-12E3-C842-BC9D-476C3FBC9647}" srcOrd="2" destOrd="0" presId="urn:microsoft.com/office/officeart/2005/8/layout/hierarchy3"/>
    <dgm:cxn modelId="{17C63941-020D-7544-9424-5803779D0BFD}" type="presParOf" srcId="{165A78DF-15D8-6444-906B-02B32872F2DD}" destId="{EF615F7D-3C85-5449-B284-96269EE395C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79124-CF05-5547-B2AE-41B83A3A4CB0}"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en-US"/>
        </a:p>
      </dgm:t>
    </dgm:pt>
    <dgm:pt modelId="{9ED42BBB-399C-F346-AEC0-8E1047A767C6}">
      <dgm:prSet phldrT="[Text]"/>
      <dgm:spPr/>
      <dgm:t>
        <a:bodyPr/>
        <a:lstStyle/>
        <a:p>
          <a:r>
            <a:rPr lang="en-US" dirty="0"/>
            <a:t>1. User request to application host</a:t>
          </a:r>
        </a:p>
      </dgm:t>
    </dgm:pt>
    <dgm:pt modelId="{10F046EE-F75C-CA48-A259-CC0A0D3727E9}" type="parTrans" cxnId="{5776F9D1-7659-BD40-AC1E-67C3F6EFBB58}">
      <dgm:prSet/>
      <dgm:spPr/>
      <dgm:t>
        <a:bodyPr/>
        <a:lstStyle/>
        <a:p>
          <a:endParaRPr lang="en-US"/>
        </a:p>
      </dgm:t>
    </dgm:pt>
    <dgm:pt modelId="{E9814DB3-3C1F-2343-8763-486E773876A0}" type="sibTrans" cxnId="{5776F9D1-7659-BD40-AC1E-67C3F6EFBB58}">
      <dgm:prSet/>
      <dgm:spPr/>
      <dgm:t>
        <a:bodyPr/>
        <a:lstStyle/>
        <a:p>
          <a:endParaRPr lang="en-US"/>
        </a:p>
      </dgm:t>
    </dgm:pt>
    <dgm:pt modelId="{9E512C8A-B255-D74E-AB0D-65E80CD0B1F7}">
      <dgm:prSet phldrT="[Text]"/>
      <dgm:spPr/>
      <dgm:t>
        <a:bodyPr/>
        <a:lstStyle/>
        <a:p>
          <a:r>
            <a:rPr lang="en-US" dirty="0"/>
            <a:t>2. Client initiates server connection </a:t>
          </a:r>
        </a:p>
      </dgm:t>
    </dgm:pt>
    <dgm:pt modelId="{4F0B029A-42FB-9748-B54A-3597CC9AEB3B}" type="parTrans" cxnId="{2F3E179D-E8E0-6E41-8851-3AAC470E3766}">
      <dgm:prSet/>
      <dgm:spPr/>
      <dgm:t>
        <a:bodyPr/>
        <a:lstStyle/>
        <a:p>
          <a:endParaRPr lang="en-US" dirty="0"/>
        </a:p>
      </dgm:t>
    </dgm:pt>
    <dgm:pt modelId="{C242F5BA-0CD3-4245-B93C-7D5695520213}" type="sibTrans" cxnId="{2F3E179D-E8E0-6E41-8851-3AAC470E3766}">
      <dgm:prSet/>
      <dgm:spPr/>
      <dgm:t>
        <a:bodyPr/>
        <a:lstStyle/>
        <a:p>
          <a:endParaRPr lang="en-US"/>
        </a:p>
      </dgm:t>
    </dgm:pt>
    <dgm:pt modelId="{73CD7770-B807-BA40-AF1D-B5AE85343B7D}">
      <dgm:prSet phldrT="[Text]"/>
      <dgm:spPr/>
      <dgm:t>
        <a:bodyPr/>
        <a:lstStyle/>
        <a:p>
          <a:r>
            <a:rPr lang="en-US" dirty="0"/>
            <a:t>3A. Model receives tool list</a:t>
          </a:r>
        </a:p>
      </dgm:t>
    </dgm:pt>
    <dgm:pt modelId="{6789D0DD-BCA6-C244-AF1A-2B99978A8FD1}" type="parTrans" cxnId="{0F8FE735-331C-AD44-BA30-5955AC986640}">
      <dgm:prSet/>
      <dgm:spPr/>
      <dgm:t>
        <a:bodyPr/>
        <a:lstStyle/>
        <a:p>
          <a:endParaRPr lang="en-US" dirty="0"/>
        </a:p>
      </dgm:t>
    </dgm:pt>
    <dgm:pt modelId="{C5A78E5D-366B-744F-8B83-77AB92E419D4}" type="sibTrans" cxnId="{0F8FE735-331C-AD44-BA30-5955AC986640}">
      <dgm:prSet/>
      <dgm:spPr/>
      <dgm:t>
        <a:bodyPr/>
        <a:lstStyle/>
        <a:p>
          <a:endParaRPr lang="en-US"/>
        </a:p>
      </dgm:t>
    </dgm:pt>
    <dgm:pt modelId="{18D12B86-8BD7-BB40-A2A6-891C401348D6}">
      <dgm:prSet phldrT="[Text]"/>
      <dgm:spPr/>
      <dgm:t>
        <a:bodyPr/>
        <a:lstStyle/>
        <a:p>
          <a:r>
            <a:rPr lang="en-US" dirty="0"/>
            <a:t>Model uses tool</a:t>
          </a:r>
        </a:p>
      </dgm:t>
    </dgm:pt>
    <dgm:pt modelId="{3A56928F-CF3A-AF49-B4C8-8660529526FB}" type="parTrans" cxnId="{8AE3D589-B8C7-8C49-A923-0EBD41864FCF}">
      <dgm:prSet/>
      <dgm:spPr/>
      <dgm:t>
        <a:bodyPr/>
        <a:lstStyle/>
        <a:p>
          <a:endParaRPr lang="en-US" dirty="0"/>
        </a:p>
      </dgm:t>
    </dgm:pt>
    <dgm:pt modelId="{9383D7E6-ADE5-6149-A69F-6BFB614708A3}" type="sibTrans" cxnId="{8AE3D589-B8C7-8C49-A923-0EBD41864FCF}">
      <dgm:prSet/>
      <dgm:spPr/>
      <dgm:t>
        <a:bodyPr/>
        <a:lstStyle/>
        <a:p>
          <a:endParaRPr lang="en-US"/>
        </a:p>
      </dgm:t>
    </dgm:pt>
    <dgm:pt modelId="{07B6618B-5DC3-4F4A-BEFB-284339165DC8}">
      <dgm:prSet/>
      <dgm:spPr/>
      <dgm:t>
        <a:bodyPr/>
        <a:lstStyle/>
        <a:p>
          <a:r>
            <a:rPr lang="en-US" dirty="0"/>
            <a:t>Model does not use tools</a:t>
          </a:r>
        </a:p>
      </dgm:t>
    </dgm:pt>
    <dgm:pt modelId="{FEC2096F-651D-954A-AB10-1A110D3FF6CC}" type="parTrans" cxnId="{B890E93C-D019-AD4B-99DF-890C65F81EA4}">
      <dgm:prSet/>
      <dgm:spPr/>
      <dgm:t>
        <a:bodyPr/>
        <a:lstStyle/>
        <a:p>
          <a:endParaRPr lang="en-US" dirty="0"/>
        </a:p>
      </dgm:t>
    </dgm:pt>
    <dgm:pt modelId="{D49DC945-3827-854B-A768-D266D8379156}" type="sibTrans" cxnId="{B890E93C-D019-AD4B-99DF-890C65F81EA4}">
      <dgm:prSet/>
      <dgm:spPr/>
      <dgm:t>
        <a:bodyPr/>
        <a:lstStyle/>
        <a:p>
          <a:endParaRPr lang="en-US"/>
        </a:p>
      </dgm:t>
    </dgm:pt>
    <dgm:pt modelId="{C31D274D-0729-8F43-B224-3C5FD0BC9E6E}">
      <dgm:prSet/>
      <dgm:spPr/>
      <dgm:t>
        <a:bodyPr/>
        <a:lstStyle/>
        <a:p>
          <a:r>
            <a:rPr lang="en-US" dirty="0"/>
            <a:t>4. Returns answer</a:t>
          </a:r>
        </a:p>
      </dgm:t>
    </dgm:pt>
    <dgm:pt modelId="{0B0249AA-F7C7-A94F-89B7-602970FB6A6C}" type="parTrans" cxnId="{E7D99A58-FF67-A148-B6BF-B234FA2FE118}">
      <dgm:prSet/>
      <dgm:spPr/>
      <dgm:t>
        <a:bodyPr/>
        <a:lstStyle/>
        <a:p>
          <a:endParaRPr lang="en-US" dirty="0"/>
        </a:p>
      </dgm:t>
    </dgm:pt>
    <dgm:pt modelId="{B4910E17-ADDB-9643-856F-2F7F317A3E77}" type="sibTrans" cxnId="{E7D99A58-FF67-A148-B6BF-B234FA2FE118}">
      <dgm:prSet/>
      <dgm:spPr/>
      <dgm:t>
        <a:bodyPr/>
        <a:lstStyle/>
        <a:p>
          <a:endParaRPr lang="en-US"/>
        </a:p>
      </dgm:t>
    </dgm:pt>
    <dgm:pt modelId="{77FE6CE3-EED8-0743-9D35-6355F8A369E5}">
      <dgm:prSet/>
      <dgm:spPr/>
      <dgm:t>
        <a:bodyPr/>
        <a:lstStyle/>
        <a:p>
          <a:r>
            <a:rPr lang="en-US" dirty="0"/>
            <a:t>4. Model returns structured call</a:t>
          </a:r>
        </a:p>
      </dgm:t>
    </dgm:pt>
    <dgm:pt modelId="{29D9CEF8-2F9A-8F48-AB3B-3E66D3F51827}" type="parTrans" cxnId="{3A76B380-1782-C744-96C8-40EBB9D5A9D8}">
      <dgm:prSet/>
      <dgm:spPr/>
      <dgm:t>
        <a:bodyPr/>
        <a:lstStyle/>
        <a:p>
          <a:endParaRPr lang="en-US" dirty="0"/>
        </a:p>
      </dgm:t>
    </dgm:pt>
    <dgm:pt modelId="{8E239FF9-3838-8B47-92B1-3C8CEA8CA325}" type="sibTrans" cxnId="{3A76B380-1782-C744-96C8-40EBB9D5A9D8}">
      <dgm:prSet/>
      <dgm:spPr/>
      <dgm:t>
        <a:bodyPr/>
        <a:lstStyle/>
        <a:p>
          <a:endParaRPr lang="en-US"/>
        </a:p>
      </dgm:t>
    </dgm:pt>
    <dgm:pt modelId="{F2071765-D188-D847-9920-4DE3339F9D31}">
      <dgm:prSet/>
      <dgm:spPr/>
      <dgm:t>
        <a:bodyPr/>
        <a:lstStyle/>
        <a:p>
          <a:r>
            <a:rPr lang="en-US" dirty="0"/>
            <a:t>3B. Model receives resource list</a:t>
          </a:r>
        </a:p>
      </dgm:t>
    </dgm:pt>
    <dgm:pt modelId="{446183B7-9E1F-BD4E-AE0F-41DCDCBBF4E3}" type="parTrans" cxnId="{77954787-0F15-AF41-A25A-F4E6F67EE429}">
      <dgm:prSet/>
      <dgm:spPr/>
      <dgm:t>
        <a:bodyPr/>
        <a:lstStyle/>
        <a:p>
          <a:endParaRPr lang="en-US" dirty="0"/>
        </a:p>
      </dgm:t>
    </dgm:pt>
    <dgm:pt modelId="{CF1BB82D-2EC9-1E40-B201-C5C08E5B4055}" type="sibTrans" cxnId="{77954787-0F15-AF41-A25A-F4E6F67EE429}">
      <dgm:prSet/>
      <dgm:spPr/>
    </dgm:pt>
    <dgm:pt modelId="{D58003B9-9D03-224D-93D3-4021B813F767}">
      <dgm:prSet/>
      <dgm:spPr/>
      <dgm:t>
        <a:bodyPr/>
        <a:lstStyle/>
        <a:p>
          <a:r>
            <a:rPr lang="en-US" dirty="0"/>
            <a:t>Model does not use resources</a:t>
          </a:r>
        </a:p>
      </dgm:t>
    </dgm:pt>
    <dgm:pt modelId="{0A8773DF-872E-6A42-91A7-45530C9FAB05}" type="parTrans" cxnId="{D0F0C946-718C-E84E-AC05-179C3E43F167}">
      <dgm:prSet/>
      <dgm:spPr/>
      <dgm:t>
        <a:bodyPr/>
        <a:lstStyle/>
        <a:p>
          <a:endParaRPr lang="en-US" dirty="0"/>
        </a:p>
      </dgm:t>
    </dgm:pt>
    <dgm:pt modelId="{7E37322F-8F20-DF46-9F94-0340659853C2}" type="sibTrans" cxnId="{D0F0C946-718C-E84E-AC05-179C3E43F167}">
      <dgm:prSet/>
      <dgm:spPr/>
    </dgm:pt>
    <dgm:pt modelId="{339CAB41-5F51-0241-B941-93D409869354}">
      <dgm:prSet/>
      <dgm:spPr/>
      <dgm:t>
        <a:bodyPr/>
        <a:lstStyle/>
        <a:p>
          <a:r>
            <a:rPr lang="en-US" dirty="0"/>
            <a:t>Model returns answer</a:t>
          </a:r>
        </a:p>
      </dgm:t>
    </dgm:pt>
    <dgm:pt modelId="{F83626EC-C0C2-2F4D-A8BA-B2F6314D21AB}" type="parTrans" cxnId="{2AF050EE-8C9F-E645-ACD3-FBC9FEA09FB4}">
      <dgm:prSet/>
      <dgm:spPr/>
      <dgm:t>
        <a:bodyPr/>
        <a:lstStyle/>
        <a:p>
          <a:endParaRPr lang="en-US" dirty="0"/>
        </a:p>
      </dgm:t>
    </dgm:pt>
    <dgm:pt modelId="{447DAAA0-B639-BD43-AECD-3ED15E2EE671}" type="sibTrans" cxnId="{2AF050EE-8C9F-E645-ACD3-FBC9FEA09FB4}">
      <dgm:prSet/>
      <dgm:spPr/>
    </dgm:pt>
    <dgm:pt modelId="{6BEDBABE-CCB9-9F4C-9D9F-054A58CAF95C}">
      <dgm:prSet/>
      <dgm:spPr/>
      <dgm:t>
        <a:bodyPr/>
        <a:lstStyle/>
        <a:p>
          <a:r>
            <a:rPr lang="en-US" dirty="0"/>
            <a:t>Model does use resources</a:t>
          </a:r>
        </a:p>
      </dgm:t>
    </dgm:pt>
    <dgm:pt modelId="{4DF8CDB4-552D-BE42-9B2B-466E3D0254A7}" type="parTrans" cxnId="{440509D8-1096-C341-8C8B-93EC61A4E233}">
      <dgm:prSet/>
      <dgm:spPr/>
      <dgm:t>
        <a:bodyPr/>
        <a:lstStyle/>
        <a:p>
          <a:endParaRPr lang="en-US" dirty="0"/>
        </a:p>
      </dgm:t>
    </dgm:pt>
    <dgm:pt modelId="{806C888A-902A-E545-AE20-98CA33037BB1}" type="sibTrans" cxnId="{440509D8-1096-C341-8C8B-93EC61A4E233}">
      <dgm:prSet/>
      <dgm:spPr/>
    </dgm:pt>
    <dgm:pt modelId="{1F438291-A8CE-4745-BF7B-3CEFB3AFCB37}">
      <dgm:prSet/>
      <dgm:spPr/>
      <dgm:t>
        <a:bodyPr/>
        <a:lstStyle/>
        <a:p>
          <a:r>
            <a:rPr lang="en-US" dirty="0"/>
            <a:t>4. Request to client</a:t>
          </a:r>
        </a:p>
      </dgm:t>
    </dgm:pt>
    <dgm:pt modelId="{05302B99-AC09-1E48-B637-B1041F91CB76}" type="parTrans" cxnId="{3C5EFE63-4FB9-8646-9B9D-075794D8ADA6}">
      <dgm:prSet/>
      <dgm:spPr/>
      <dgm:t>
        <a:bodyPr/>
        <a:lstStyle/>
        <a:p>
          <a:endParaRPr lang="en-US" dirty="0"/>
        </a:p>
      </dgm:t>
    </dgm:pt>
    <dgm:pt modelId="{C6FD9D51-20F8-154A-AB6D-77D56978B39F}" type="sibTrans" cxnId="{3C5EFE63-4FB9-8646-9B9D-075794D8ADA6}">
      <dgm:prSet/>
      <dgm:spPr/>
    </dgm:pt>
    <dgm:pt modelId="{300D671C-D428-E647-A0A3-449D81CBEB23}" type="pres">
      <dgm:prSet presAssocID="{72B79124-CF05-5547-B2AE-41B83A3A4CB0}" presName="diagram" presStyleCnt="0">
        <dgm:presLayoutVars>
          <dgm:chPref val="1"/>
          <dgm:dir/>
          <dgm:animOne val="branch"/>
          <dgm:animLvl val="lvl"/>
          <dgm:resizeHandles val="exact"/>
        </dgm:presLayoutVars>
      </dgm:prSet>
      <dgm:spPr/>
    </dgm:pt>
    <dgm:pt modelId="{6DCE657E-B26C-B846-AD5B-5D4B70DA2447}" type="pres">
      <dgm:prSet presAssocID="{9ED42BBB-399C-F346-AEC0-8E1047A767C6}" presName="root1" presStyleCnt="0"/>
      <dgm:spPr/>
    </dgm:pt>
    <dgm:pt modelId="{22EB02C8-630F-0A40-94A4-9DEF2CDF8F55}" type="pres">
      <dgm:prSet presAssocID="{9ED42BBB-399C-F346-AEC0-8E1047A767C6}" presName="LevelOneTextNode" presStyleLbl="node0" presStyleIdx="0" presStyleCnt="1">
        <dgm:presLayoutVars>
          <dgm:chPref val="3"/>
        </dgm:presLayoutVars>
      </dgm:prSet>
      <dgm:spPr/>
    </dgm:pt>
    <dgm:pt modelId="{D91ACAA7-E63D-3645-88C9-F617984DA17D}" type="pres">
      <dgm:prSet presAssocID="{9ED42BBB-399C-F346-AEC0-8E1047A767C6}" presName="level2hierChild" presStyleCnt="0"/>
      <dgm:spPr/>
    </dgm:pt>
    <dgm:pt modelId="{9DB9BED8-C671-2F44-86F9-AA06EFD70EDB}" type="pres">
      <dgm:prSet presAssocID="{4F0B029A-42FB-9748-B54A-3597CC9AEB3B}" presName="conn2-1" presStyleLbl="parChTrans1D2" presStyleIdx="0" presStyleCnt="1"/>
      <dgm:spPr/>
    </dgm:pt>
    <dgm:pt modelId="{1B59E2CB-CA77-2C45-BE01-6BFF1E9A7D4E}" type="pres">
      <dgm:prSet presAssocID="{4F0B029A-42FB-9748-B54A-3597CC9AEB3B}" presName="connTx" presStyleLbl="parChTrans1D2" presStyleIdx="0" presStyleCnt="1"/>
      <dgm:spPr/>
    </dgm:pt>
    <dgm:pt modelId="{776E99E7-4339-A843-B7F3-F247CC0C84DF}" type="pres">
      <dgm:prSet presAssocID="{9E512C8A-B255-D74E-AB0D-65E80CD0B1F7}" presName="root2" presStyleCnt="0"/>
      <dgm:spPr/>
    </dgm:pt>
    <dgm:pt modelId="{194F80AC-C26D-ED49-8490-298109F1AE36}" type="pres">
      <dgm:prSet presAssocID="{9E512C8A-B255-D74E-AB0D-65E80CD0B1F7}" presName="LevelTwoTextNode" presStyleLbl="node2" presStyleIdx="0" presStyleCnt="1">
        <dgm:presLayoutVars>
          <dgm:chPref val="3"/>
        </dgm:presLayoutVars>
      </dgm:prSet>
      <dgm:spPr/>
    </dgm:pt>
    <dgm:pt modelId="{AFE2C203-B2F8-2B4C-A361-338CE97B4052}" type="pres">
      <dgm:prSet presAssocID="{9E512C8A-B255-D74E-AB0D-65E80CD0B1F7}" presName="level3hierChild" presStyleCnt="0"/>
      <dgm:spPr/>
    </dgm:pt>
    <dgm:pt modelId="{DF9CAA57-B9D1-7542-B368-12C48BEF742E}" type="pres">
      <dgm:prSet presAssocID="{6789D0DD-BCA6-C244-AF1A-2B99978A8FD1}" presName="conn2-1" presStyleLbl="parChTrans1D3" presStyleIdx="0" presStyleCnt="2"/>
      <dgm:spPr/>
    </dgm:pt>
    <dgm:pt modelId="{C15B5384-7025-7140-8D0C-3D4D02E86C95}" type="pres">
      <dgm:prSet presAssocID="{6789D0DD-BCA6-C244-AF1A-2B99978A8FD1}" presName="connTx" presStyleLbl="parChTrans1D3" presStyleIdx="0" presStyleCnt="2"/>
      <dgm:spPr/>
    </dgm:pt>
    <dgm:pt modelId="{359ED9D8-55C5-5249-88E7-EB9FBD936999}" type="pres">
      <dgm:prSet presAssocID="{73CD7770-B807-BA40-AF1D-B5AE85343B7D}" presName="root2" presStyleCnt="0"/>
      <dgm:spPr/>
    </dgm:pt>
    <dgm:pt modelId="{73A3EB75-198E-7A43-9D36-C3F8AE5992F5}" type="pres">
      <dgm:prSet presAssocID="{73CD7770-B807-BA40-AF1D-B5AE85343B7D}" presName="LevelTwoTextNode" presStyleLbl="node3" presStyleIdx="0" presStyleCnt="2">
        <dgm:presLayoutVars>
          <dgm:chPref val="3"/>
        </dgm:presLayoutVars>
      </dgm:prSet>
      <dgm:spPr/>
    </dgm:pt>
    <dgm:pt modelId="{02080060-FB2C-FF48-8F19-B0CA654EA24C}" type="pres">
      <dgm:prSet presAssocID="{73CD7770-B807-BA40-AF1D-B5AE85343B7D}" presName="level3hierChild" presStyleCnt="0"/>
      <dgm:spPr/>
    </dgm:pt>
    <dgm:pt modelId="{3563CBD6-B7C1-0143-ABAB-D56A970BD590}" type="pres">
      <dgm:prSet presAssocID="{3A56928F-CF3A-AF49-B4C8-8660529526FB}" presName="conn2-1" presStyleLbl="parChTrans1D4" presStyleIdx="0" presStyleCnt="8"/>
      <dgm:spPr/>
    </dgm:pt>
    <dgm:pt modelId="{ADC111EA-3C97-9F48-9E80-822E00165259}" type="pres">
      <dgm:prSet presAssocID="{3A56928F-CF3A-AF49-B4C8-8660529526FB}" presName="connTx" presStyleLbl="parChTrans1D4" presStyleIdx="0" presStyleCnt="8"/>
      <dgm:spPr/>
    </dgm:pt>
    <dgm:pt modelId="{17AA065C-30D2-7444-85F7-9B3AB6CC135C}" type="pres">
      <dgm:prSet presAssocID="{18D12B86-8BD7-BB40-A2A6-891C401348D6}" presName="root2" presStyleCnt="0"/>
      <dgm:spPr/>
    </dgm:pt>
    <dgm:pt modelId="{4EE1E166-DC23-7843-BEDF-22F47B12C13B}" type="pres">
      <dgm:prSet presAssocID="{18D12B86-8BD7-BB40-A2A6-891C401348D6}" presName="LevelTwoTextNode" presStyleLbl="node4" presStyleIdx="0" presStyleCnt="8">
        <dgm:presLayoutVars>
          <dgm:chPref val="3"/>
        </dgm:presLayoutVars>
      </dgm:prSet>
      <dgm:spPr/>
    </dgm:pt>
    <dgm:pt modelId="{8C72352D-30EE-A440-A685-DF992247E5F3}" type="pres">
      <dgm:prSet presAssocID="{18D12B86-8BD7-BB40-A2A6-891C401348D6}" presName="level3hierChild" presStyleCnt="0"/>
      <dgm:spPr/>
    </dgm:pt>
    <dgm:pt modelId="{1E23A167-574C-434C-9638-D633CCF73C70}" type="pres">
      <dgm:prSet presAssocID="{29D9CEF8-2F9A-8F48-AB3B-3E66D3F51827}" presName="conn2-1" presStyleLbl="parChTrans1D4" presStyleIdx="1" presStyleCnt="8"/>
      <dgm:spPr/>
    </dgm:pt>
    <dgm:pt modelId="{D5781B4E-08C3-B44B-817C-26B0A8E43D7B}" type="pres">
      <dgm:prSet presAssocID="{29D9CEF8-2F9A-8F48-AB3B-3E66D3F51827}" presName="connTx" presStyleLbl="parChTrans1D4" presStyleIdx="1" presStyleCnt="8"/>
      <dgm:spPr/>
    </dgm:pt>
    <dgm:pt modelId="{240C75B6-D33E-154B-BF7F-371039B4FB6F}" type="pres">
      <dgm:prSet presAssocID="{77FE6CE3-EED8-0743-9D35-6355F8A369E5}" presName="root2" presStyleCnt="0"/>
      <dgm:spPr/>
    </dgm:pt>
    <dgm:pt modelId="{A48EADE5-CD50-B645-83AD-825EFB1D9838}" type="pres">
      <dgm:prSet presAssocID="{77FE6CE3-EED8-0743-9D35-6355F8A369E5}" presName="LevelTwoTextNode" presStyleLbl="node4" presStyleIdx="1" presStyleCnt="8">
        <dgm:presLayoutVars>
          <dgm:chPref val="3"/>
        </dgm:presLayoutVars>
      </dgm:prSet>
      <dgm:spPr/>
    </dgm:pt>
    <dgm:pt modelId="{4BE8AC98-27FB-BA45-8FC7-D644AF89AE3A}" type="pres">
      <dgm:prSet presAssocID="{77FE6CE3-EED8-0743-9D35-6355F8A369E5}" presName="level3hierChild" presStyleCnt="0"/>
      <dgm:spPr/>
    </dgm:pt>
    <dgm:pt modelId="{2217954F-CFBE-0B46-B5B6-7C0A6E11A3FC}" type="pres">
      <dgm:prSet presAssocID="{FEC2096F-651D-954A-AB10-1A110D3FF6CC}" presName="conn2-1" presStyleLbl="parChTrans1D4" presStyleIdx="2" presStyleCnt="8"/>
      <dgm:spPr/>
    </dgm:pt>
    <dgm:pt modelId="{BB6CFDF9-0665-8E46-8839-842EEB8009B1}" type="pres">
      <dgm:prSet presAssocID="{FEC2096F-651D-954A-AB10-1A110D3FF6CC}" presName="connTx" presStyleLbl="parChTrans1D4" presStyleIdx="2" presStyleCnt="8"/>
      <dgm:spPr/>
    </dgm:pt>
    <dgm:pt modelId="{4711E9FB-13D5-0E49-A450-63A04DCFA69E}" type="pres">
      <dgm:prSet presAssocID="{07B6618B-5DC3-4F4A-BEFB-284339165DC8}" presName="root2" presStyleCnt="0"/>
      <dgm:spPr/>
    </dgm:pt>
    <dgm:pt modelId="{6E649A90-9937-F640-B59F-F5AF0A8A8BEA}" type="pres">
      <dgm:prSet presAssocID="{07B6618B-5DC3-4F4A-BEFB-284339165DC8}" presName="LevelTwoTextNode" presStyleLbl="node4" presStyleIdx="2" presStyleCnt="8">
        <dgm:presLayoutVars>
          <dgm:chPref val="3"/>
        </dgm:presLayoutVars>
      </dgm:prSet>
      <dgm:spPr/>
    </dgm:pt>
    <dgm:pt modelId="{B3A81D94-43FF-4C49-B19B-DBEFB41813C1}" type="pres">
      <dgm:prSet presAssocID="{07B6618B-5DC3-4F4A-BEFB-284339165DC8}" presName="level3hierChild" presStyleCnt="0"/>
      <dgm:spPr/>
    </dgm:pt>
    <dgm:pt modelId="{607DDCF6-6954-1245-9699-D4841E764BE2}" type="pres">
      <dgm:prSet presAssocID="{0B0249AA-F7C7-A94F-89B7-602970FB6A6C}" presName="conn2-1" presStyleLbl="parChTrans1D4" presStyleIdx="3" presStyleCnt="8"/>
      <dgm:spPr/>
    </dgm:pt>
    <dgm:pt modelId="{ED8D9C72-ED48-C24D-AA1A-76F8FF427F0F}" type="pres">
      <dgm:prSet presAssocID="{0B0249AA-F7C7-A94F-89B7-602970FB6A6C}" presName="connTx" presStyleLbl="parChTrans1D4" presStyleIdx="3" presStyleCnt="8"/>
      <dgm:spPr/>
    </dgm:pt>
    <dgm:pt modelId="{30670433-3B14-7B4F-AAF3-02E8A9D17A53}" type="pres">
      <dgm:prSet presAssocID="{C31D274D-0729-8F43-B224-3C5FD0BC9E6E}" presName="root2" presStyleCnt="0"/>
      <dgm:spPr/>
    </dgm:pt>
    <dgm:pt modelId="{0C615850-D3BF-5F48-B19D-28489F302BB2}" type="pres">
      <dgm:prSet presAssocID="{C31D274D-0729-8F43-B224-3C5FD0BC9E6E}" presName="LevelTwoTextNode" presStyleLbl="node4" presStyleIdx="3" presStyleCnt="8">
        <dgm:presLayoutVars>
          <dgm:chPref val="3"/>
        </dgm:presLayoutVars>
      </dgm:prSet>
      <dgm:spPr/>
    </dgm:pt>
    <dgm:pt modelId="{F23D1E5A-239E-C049-B3EE-208C9841ABAA}" type="pres">
      <dgm:prSet presAssocID="{C31D274D-0729-8F43-B224-3C5FD0BC9E6E}" presName="level3hierChild" presStyleCnt="0"/>
      <dgm:spPr/>
    </dgm:pt>
    <dgm:pt modelId="{C83A8997-3F86-5D40-8727-69937AC0621D}" type="pres">
      <dgm:prSet presAssocID="{446183B7-9E1F-BD4E-AE0F-41DCDCBBF4E3}" presName="conn2-1" presStyleLbl="parChTrans1D3" presStyleIdx="1" presStyleCnt="2"/>
      <dgm:spPr/>
    </dgm:pt>
    <dgm:pt modelId="{8C5030C4-D11C-DB47-9FA9-A4300639BD59}" type="pres">
      <dgm:prSet presAssocID="{446183B7-9E1F-BD4E-AE0F-41DCDCBBF4E3}" presName="connTx" presStyleLbl="parChTrans1D3" presStyleIdx="1" presStyleCnt="2"/>
      <dgm:spPr/>
    </dgm:pt>
    <dgm:pt modelId="{90209018-E067-1540-9702-AC67CC66995E}" type="pres">
      <dgm:prSet presAssocID="{F2071765-D188-D847-9920-4DE3339F9D31}" presName="root2" presStyleCnt="0"/>
      <dgm:spPr/>
    </dgm:pt>
    <dgm:pt modelId="{661C55B5-DAD9-7145-93A7-C9DD373BE028}" type="pres">
      <dgm:prSet presAssocID="{F2071765-D188-D847-9920-4DE3339F9D31}" presName="LevelTwoTextNode" presStyleLbl="node3" presStyleIdx="1" presStyleCnt="2">
        <dgm:presLayoutVars>
          <dgm:chPref val="3"/>
        </dgm:presLayoutVars>
      </dgm:prSet>
      <dgm:spPr/>
    </dgm:pt>
    <dgm:pt modelId="{F273E2ED-655F-F147-B411-40B20345E319}" type="pres">
      <dgm:prSet presAssocID="{F2071765-D188-D847-9920-4DE3339F9D31}" presName="level3hierChild" presStyleCnt="0"/>
      <dgm:spPr/>
    </dgm:pt>
    <dgm:pt modelId="{3D938C30-EE98-9C4E-B755-8B93B637A716}" type="pres">
      <dgm:prSet presAssocID="{0A8773DF-872E-6A42-91A7-45530C9FAB05}" presName="conn2-1" presStyleLbl="parChTrans1D4" presStyleIdx="4" presStyleCnt="8"/>
      <dgm:spPr/>
    </dgm:pt>
    <dgm:pt modelId="{423CD561-AAAB-AF4E-AB4D-02F9A57E7A32}" type="pres">
      <dgm:prSet presAssocID="{0A8773DF-872E-6A42-91A7-45530C9FAB05}" presName="connTx" presStyleLbl="parChTrans1D4" presStyleIdx="4" presStyleCnt="8"/>
      <dgm:spPr/>
    </dgm:pt>
    <dgm:pt modelId="{B6B4F480-4742-584A-AF08-96EDDAAA820E}" type="pres">
      <dgm:prSet presAssocID="{D58003B9-9D03-224D-93D3-4021B813F767}" presName="root2" presStyleCnt="0"/>
      <dgm:spPr/>
    </dgm:pt>
    <dgm:pt modelId="{1778AAE5-BB87-3C4A-B9C7-3305EF62F8AF}" type="pres">
      <dgm:prSet presAssocID="{D58003B9-9D03-224D-93D3-4021B813F767}" presName="LevelTwoTextNode" presStyleLbl="node4" presStyleIdx="4" presStyleCnt="8">
        <dgm:presLayoutVars>
          <dgm:chPref val="3"/>
        </dgm:presLayoutVars>
      </dgm:prSet>
      <dgm:spPr/>
    </dgm:pt>
    <dgm:pt modelId="{48BAF3AD-A93F-E34D-A61A-958167DCD048}" type="pres">
      <dgm:prSet presAssocID="{D58003B9-9D03-224D-93D3-4021B813F767}" presName="level3hierChild" presStyleCnt="0"/>
      <dgm:spPr/>
    </dgm:pt>
    <dgm:pt modelId="{7E7D1558-3140-664E-820E-B2C0E334C5F8}" type="pres">
      <dgm:prSet presAssocID="{F83626EC-C0C2-2F4D-A8BA-B2F6314D21AB}" presName="conn2-1" presStyleLbl="parChTrans1D4" presStyleIdx="5" presStyleCnt="8"/>
      <dgm:spPr/>
    </dgm:pt>
    <dgm:pt modelId="{2AB05509-3158-1243-B00E-429C70556A11}" type="pres">
      <dgm:prSet presAssocID="{F83626EC-C0C2-2F4D-A8BA-B2F6314D21AB}" presName="connTx" presStyleLbl="parChTrans1D4" presStyleIdx="5" presStyleCnt="8"/>
      <dgm:spPr/>
    </dgm:pt>
    <dgm:pt modelId="{2C7D485E-99FA-4C41-858A-B9352E3442F0}" type="pres">
      <dgm:prSet presAssocID="{339CAB41-5F51-0241-B941-93D409869354}" presName="root2" presStyleCnt="0"/>
      <dgm:spPr/>
    </dgm:pt>
    <dgm:pt modelId="{4000AD5E-A5B9-0542-A8E2-741FDC53BD38}" type="pres">
      <dgm:prSet presAssocID="{339CAB41-5F51-0241-B941-93D409869354}" presName="LevelTwoTextNode" presStyleLbl="node4" presStyleIdx="5" presStyleCnt="8">
        <dgm:presLayoutVars>
          <dgm:chPref val="3"/>
        </dgm:presLayoutVars>
      </dgm:prSet>
      <dgm:spPr/>
    </dgm:pt>
    <dgm:pt modelId="{B91727AA-6679-604C-A57D-010CB166E001}" type="pres">
      <dgm:prSet presAssocID="{339CAB41-5F51-0241-B941-93D409869354}" presName="level3hierChild" presStyleCnt="0"/>
      <dgm:spPr/>
    </dgm:pt>
    <dgm:pt modelId="{821717EE-85BB-554E-8BB3-9B1ABB5092DA}" type="pres">
      <dgm:prSet presAssocID="{4DF8CDB4-552D-BE42-9B2B-466E3D0254A7}" presName="conn2-1" presStyleLbl="parChTrans1D4" presStyleIdx="6" presStyleCnt="8"/>
      <dgm:spPr/>
    </dgm:pt>
    <dgm:pt modelId="{39CB5CA8-2B19-EB4C-97F7-C46C2730F762}" type="pres">
      <dgm:prSet presAssocID="{4DF8CDB4-552D-BE42-9B2B-466E3D0254A7}" presName="connTx" presStyleLbl="parChTrans1D4" presStyleIdx="6" presStyleCnt="8"/>
      <dgm:spPr/>
    </dgm:pt>
    <dgm:pt modelId="{1600F44F-2475-0144-A3FE-ABF2C8868375}" type="pres">
      <dgm:prSet presAssocID="{6BEDBABE-CCB9-9F4C-9D9F-054A58CAF95C}" presName="root2" presStyleCnt="0"/>
      <dgm:spPr/>
    </dgm:pt>
    <dgm:pt modelId="{711376D7-809D-E54F-860D-ADA93570567A}" type="pres">
      <dgm:prSet presAssocID="{6BEDBABE-CCB9-9F4C-9D9F-054A58CAF95C}" presName="LevelTwoTextNode" presStyleLbl="node4" presStyleIdx="6" presStyleCnt="8">
        <dgm:presLayoutVars>
          <dgm:chPref val="3"/>
        </dgm:presLayoutVars>
      </dgm:prSet>
      <dgm:spPr/>
    </dgm:pt>
    <dgm:pt modelId="{0E81FA45-4346-D244-ADC0-F4B30ACA3221}" type="pres">
      <dgm:prSet presAssocID="{6BEDBABE-CCB9-9F4C-9D9F-054A58CAF95C}" presName="level3hierChild" presStyleCnt="0"/>
      <dgm:spPr/>
    </dgm:pt>
    <dgm:pt modelId="{146BE6B4-6FCC-3243-AD74-A8FD99024A4D}" type="pres">
      <dgm:prSet presAssocID="{05302B99-AC09-1E48-B637-B1041F91CB76}" presName="conn2-1" presStyleLbl="parChTrans1D4" presStyleIdx="7" presStyleCnt="8"/>
      <dgm:spPr/>
    </dgm:pt>
    <dgm:pt modelId="{2F00E4BC-B144-6941-BEF4-53BE9B5736BE}" type="pres">
      <dgm:prSet presAssocID="{05302B99-AC09-1E48-B637-B1041F91CB76}" presName="connTx" presStyleLbl="parChTrans1D4" presStyleIdx="7" presStyleCnt="8"/>
      <dgm:spPr/>
    </dgm:pt>
    <dgm:pt modelId="{035958F5-025B-8840-997E-395E2D7A71FE}" type="pres">
      <dgm:prSet presAssocID="{1F438291-A8CE-4745-BF7B-3CEFB3AFCB37}" presName="root2" presStyleCnt="0"/>
      <dgm:spPr/>
    </dgm:pt>
    <dgm:pt modelId="{26DAA12F-6E22-C142-BF9A-134874EE7516}" type="pres">
      <dgm:prSet presAssocID="{1F438291-A8CE-4745-BF7B-3CEFB3AFCB37}" presName="LevelTwoTextNode" presStyleLbl="node4" presStyleIdx="7" presStyleCnt="8">
        <dgm:presLayoutVars>
          <dgm:chPref val="3"/>
        </dgm:presLayoutVars>
      </dgm:prSet>
      <dgm:spPr/>
    </dgm:pt>
    <dgm:pt modelId="{0664FE5B-6D3E-4C4F-A7FD-66B84C8913AF}" type="pres">
      <dgm:prSet presAssocID="{1F438291-A8CE-4745-BF7B-3CEFB3AFCB37}" presName="level3hierChild" presStyleCnt="0"/>
      <dgm:spPr/>
    </dgm:pt>
  </dgm:ptLst>
  <dgm:cxnLst>
    <dgm:cxn modelId="{82329802-C918-5347-B6C9-04AA9FDC531A}" type="presOf" srcId="{73CD7770-B807-BA40-AF1D-B5AE85343B7D}" destId="{73A3EB75-198E-7A43-9D36-C3F8AE5992F5}" srcOrd="0" destOrd="0" presId="urn:microsoft.com/office/officeart/2005/8/layout/hierarchy2"/>
    <dgm:cxn modelId="{3E4A5012-1DF7-794E-BA8C-869E117E750C}" type="presOf" srcId="{9E512C8A-B255-D74E-AB0D-65E80CD0B1F7}" destId="{194F80AC-C26D-ED49-8490-298109F1AE36}" srcOrd="0" destOrd="0" presId="urn:microsoft.com/office/officeart/2005/8/layout/hierarchy2"/>
    <dgm:cxn modelId="{D297EB14-1F6E-9D4E-9957-C33A22BE1200}" type="presOf" srcId="{07B6618B-5DC3-4F4A-BEFB-284339165DC8}" destId="{6E649A90-9937-F640-B59F-F5AF0A8A8BEA}" srcOrd="0" destOrd="0" presId="urn:microsoft.com/office/officeart/2005/8/layout/hierarchy2"/>
    <dgm:cxn modelId="{F606E91C-3495-AB4A-BAA1-2DE6C7D4F928}" type="presOf" srcId="{77FE6CE3-EED8-0743-9D35-6355F8A369E5}" destId="{A48EADE5-CD50-B645-83AD-825EFB1D9838}" srcOrd="0" destOrd="0" presId="urn:microsoft.com/office/officeart/2005/8/layout/hierarchy2"/>
    <dgm:cxn modelId="{F50F0D2A-847F-F24E-AD44-6854B186AEA6}" type="presOf" srcId="{4DF8CDB4-552D-BE42-9B2B-466E3D0254A7}" destId="{821717EE-85BB-554E-8BB3-9B1ABB5092DA}" srcOrd="0" destOrd="0" presId="urn:microsoft.com/office/officeart/2005/8/layout/hierarchy2"/>
    <dgm:cxn modelId="{A67FA82E-364B-6E42-9B1D-1E68845EC6AA}" type="presOf" srcId="{05302B99-AC09-1E48-B637-B1041F91CB76}" destId="{2F00E4BC-B144-6941-BEF4-53BE9B5736BE}" srcOrd="1" destOrd="0" presId="urn:microsoft.com/office/officeart/2005/8/layout/hierarchy2"/>
    <dgm:cxn modelId="{0FE62431-D18E-0B42-AF2D-AEC7A7913665}" type="presOf" srcId="{4F0B029A-42FB-9748-B54A-3597CC9AEB3B}" destId="{1B59E2CB-CA77-2C45-BE01-6BFF1E9A7D4E}" srcOrd="1" destOrd="0" presId="urn:microsoft.com/office/officeart/2005/8/layout/hierarchy2"/>
    <dgm:cxn modelId="{0F8FE735-331C-AD44-BA30-5955AC986640}" srcId="{9E512C8A-B255-D74E-AB0D-65E80CD0B1F7}" destId="{73CD7770-B807-BA40-AF1D-B5AE85343B7D}" srcOrd="0" destOrd="0" parTransId="{6789D0DD-BCA6-C244-AF1A-2B99978A8FD1}" sibTransId="{C5A78E5D-366B-744F-8B83-77AB92E419D4}"/>
    <dgm:cxn modelId="{83D1E83A-AC51-FC4E-A531-C641B0B50EAB}" type="presOf" srcId="{3A56928F-CF3A-AF49-B4C8-8660529526FB}" destId="{ADC111EA-3C97-9F48-9E80-822E00165259}" srcOrd="1" destOrd="0" presId="urn:microsoft.com/office/officeart/2005/8/layout/hierarchy2"/>
    <dgm:cxn modelId="{B890E93C-D019-AD4B-99DF-890C65F81EA4}" srcId="{73CD7770-B807-BA40-AF1D-B5AE85343B7D}" destId="{07B6618B-5DC3-4F4A-BEFB-284339165DC8}" srcOrd="1" destOrd="0" parTransId="{FEC2096F-651D-954A-AB10-1A110D3FF6CC}" sibTransId="{D49DC945-3827-854B-A768-D266D8379156}"/>
    <dgm:cxn modelId="{36EFA53D-641D-424A-8BDA-2B11A8EE3295}" type="presOf" srcId="{446183B7-9E1F-BD4E-AE0F-41DCDCBBF4E3}" destId="{8C5030C4-D11C-DB47-9FA9-A4300639BD59}" srcOrd="1" destOrd="0" presId="urn:microsoft.com/office/officeart/2005/8/layout/hierarchy2"/>
    <dgm:cxn modelId="{29A51844-9D59-D74E-AB05-B90B69D3493B}" type="presOf" srcId="{9ED42BBB-399C-F346-AEC0-8E1047A767C6}" destId="{22EB02C8-630F-0A40-94A4-9DEF2CDF8F55}" srcOrd="0" destOrd="0" presId="urn:microsoft.com/office/officeart/2005/8/layout/hierarchy2"/>
    <dgm:cxn modelId="{D0F0C946-718C-E84E-AC05-179C3E43F167}" srcId="{F2071765-D188-D847-9920-4DE3339F9D31}" destId="{D58003B9-9D03-224D-93D3-4021B813F767}" srcOrd="0" destOrd="0" parTransId="{0A8773DF-872E-6A42-91A7-45530C9FAB05}" sibTransId="{7E37322F-8F20-DF46-9F94-0340659853C2}"/>
    <dgm:cxn modelId="{81A94A4D-BB75-2E43-BF75-80CDBCFD98F9}" type="presOf" srcId="{05302B99-AC09-1E48-B637-B1041F91CB76}" destId="{146BE6B4-6FCC-3243-AD74-A8FD99024A4D}" srcOrd="0" destOrd="0" presId="urn:microsoft.com/office/officeart/2005/8/layout/hierarchy2"/>
    <dgm:cxn modelId="{B36AE750-F84A-D34F-BC7E-03271E5872BE}" type="presOf" srcId="{0A8773DF-872E-6A42-91A7-45530C9FAB05}" destId="{423CD561-AAAB-AF4E-AB4D-02F9A57E7A32}" srcOrd="1" destOrd="0" presId="urn:microsoft.com/office/officeart/2005/8/layout/hierarchy2"/>
    <dgm:cxn modelId="{1C01FD56-496A-6942-8784-1E94E4AAF7A2}" type="presOf" srcId="{F2071765-D188-D847-9920-4DE3339F9D31}" destId="{661C55B5-DAD9-7145-93A7-C9DD373BE028}" srcOrd="0" destOrd="0" presId="urn:microsoft.com/office/officeart/2005/8/layout/hierarchy2"/>
    <dgm:cxn modelId="{E7D99A58-FF67-A148-B6BF-B234FA2FE118}" srcId="{07B6618B-5DC3-4F4A-BEFB-284339165DC8}" destId="{C31D274D-0729-8F43-B224-3C5FD0BC9E6E}" srcOrd="0" destOrd="0" parTransId="{0B0249AA-F7C7-A94F-89B7-602970FB6A6C}" sibTransId="{B4910E17-ADDB-9643-856F-2F7F317A3E77}"/>
    <dgm:cxn modelId="{C9DE115B-3756-7948-830D-61688A1B0D7F}" type="presOf" srcId="{72B79124-CF05-5547-B2AE-41B83A3A4CB0}" destId="{300D671C-D428-E647-A0A3-449D81CBEB23}" srcOrd="0" destOrd="0" presId="urn:microsoft.com/office/officeart/2005/8/layout/hierarchy2"/>
    <dgm:cxn modelId="{2C6EE45C-67B8-2243-940D-DDFA8583903D}" type="presOf" srcId="{3A56928F-CF3A-AF49-B4C8-8660529526FB}" destId="{3563CBD6-B7C1-0143-ABAB-D56A970BD590}" srcOrd="0" destOrd="0" presId="urn:microsoft.com/office/officeart/2005/8/layout/hierarchy2"/>
    <dgm:cxn modelId="{268BFE5F-918C-8045-9383-9699E312F11D}" type="presOf" srcId="{F83626EC-C0C2-2F4D-A8BA-B2F6314D21AB}" destId="{2AB05509-3158-1243-B00E-429C70556A11}" srcOrd="1" destOrd="0" presId="urn:microsoft.com/office/officeart/2005/8/layout/hierarchy2"/>
    <dgm:cxn modelId="{3C5EFE63-4FB9-8646-9B9D-075794D8ADA6}" srcId="{6BEDBABE-CCB9-9F4C-9D9F-054A58CAF95C}" destId="{1F438291-A8CE-4745-BF7B-3CEFB3AFCB37}" srcOrd="0" destOrd="0" parTransId="{05302B99-AC09-1E48-B637-B1041F91CB76}" sibTransId="{C6FD9D51-20F8-154A-AB6D-77D56978B39F}"/>
    <dgm:cxn modelId="{C0ED8C78-A788-E845-8625-556840B820CD}" type="presOf" srcId="{0A8773DF-872E-6A42-91A7-45530C9FAB05}" destId="{3D938C30-EE98-9C4E-B755-8B93B637A716}" srcOrd="0" destOrd="0" presId="urn:microsoft.com/office/officeart/2005/8/layout/hierarchy2"/>
    <dgm:cxn modelId="{457C847B-EFED-374E-A52A-C0E48014161D}" type="presOf" srcId="{4F0B029A-42FB-9748-B54A-3597CC9AEB3B}" destId="{9DB9BED8-C671-2F44-86F9-AA06EFD70EDB}" srcOrd="0" destOrd="0" presId="urn:microsoft.com/office/officeart/2005/8/layout/hierarchy2"/>
    <dgm:cxn modelId="{8306BE7F-D96D-084D-9521-DC5E4B2ADDEA}" type="presOf" srcId="{1F438291-A8CE-4745-BF7B-3CEFB3AFCB37}" destId="{26DAA12F-6E22-C142-BF9A-134874EE7516}" srcOrd="0" destOrd="0" presId="urn:microsoft.com/office/officeart/2005/8/layout/hierarchy2"/>
    <dgm:cxn modelId="{3A76B380-1782-C744-96C8-40EBB9D5A9D8}" srcId="{18D12B86-8BD7-BB40-A2A6-891C401348D6}" destId="{77FE6CE3-EED8-0743-9D35-6355F8A369E5}" srcOrd="0" destOrd="0" parTransId="{29D9CEF8-2F9A-8F48-AB3B-3E66D3F51827}" sibTransId="{8E239FF9-3838-8B47-92B1-3C8CEA8CA325}"/>
    <dgm:cxn modelId="{77954787-0F15-AF41-A25A-F4E6F67EE429}" srcId="{9E512C8A-B255-D74E-AB0D-65E80CD0B1F7}" destId="{F2071765-D188-D847-9920-4DE3339F9D31}" srcOrd="1" destOrd="0" parTransId="{446183B7-9E1F-BD4E-AE0F-41DCDCBBF4E3}" sibTransId="{CF1BB82D-2EC9-1E40-B201-C5C08E5B4055}"/>
    <dgm:cxn modelId="{4DDC3189-5E2A-1C41-A7A6-737833758EEC}" type="presOf" srcId="{339CAB41-5F51-0241-B941-93D409869354}" destId="{4000AD5E-A5B9-0542-A8E2-741FDC53BD38}" srcOrd="0" destOrd="0" presId="urn:microsoft.com/office/officeart/2005/8/layout/hierarchy2"/>
    <dgm:cxn modelId="{CBEB5989-3FB3-E644-BB1D-DD534D2CEFDD}" type="presOf" srcId="{446183B7-9E1F-BD4E-AE0F-41DCDCBBF4E3}" destId="{C83A8997-3F86-5D40-8727-69937AC0621D}" srcOrd="0" destOrd="0" presId="urn:microsoft.com/office/officeart/2005/8/layout/hierarchy2"/>
    <dgm:cxn modelId="{8AE3D589-B8C7-8C49-A923-0EBD41864FCF}" srcId="{73CD7770-B807-BA40-AF1D-B5AE85343B7D}" destId="{18D12B86-8BD7-BB40-A2A6-891C401348D6}" srcOrd="0" destOrd="0" parTransId="{3A56928F-CF3A-AF49-B4C8-8660529526FB}" sibTransId="{9383D7E6-ADE5-6149-A69F-6BFB614708A3}"/>
    <dgm:cxn modelId="{49C7FB8D-F24C-C84B-92D1-C713F1D118AF}" type="presOf" srcId="{18D12B86-8BD7-BB40-A2A6-891C401348D6}" destId="{4EE1E166-DC23-7843-BEDF-22F47B12C13B}" srcOrd="0" destOrd="0" presId="urn:microsoft.com/office/officeart/2005/8/layout/hierarchy2"/>
    <dgm:cxn modelId="{8092A18F-ED14-3D45-81B9-C560AE5222D7}" type="presOf" srcId="{FEC2096F-651D-954A-AB10-1A110D3FF6CC}" destId="{BB6CFDF9-0665-8E46-8839-842EEB8009B1}" srcOrd="1" destOrd="0" presId="urn:microsoft.com/office/officeart/2005/8/layout/hierarchy2"/>
    <dgm:cxn modelId="{2F037E92-C713-F942-AF00-777A2B7FB531}" type="presOf" srcId="{6BEDBABE-CCB9-9F4C-9D9F-054A58CAF95C}" destId="{711376D7-809D-E54F-860D-ADA93570567A}" srcOrd="0" destOrd="0" presId="urn:microsoft.com/office/officeart/2005/8/layout/hierarchy2"/>
    <dgm:cxn modelId="{B2012C93-5BF2-E74C-A55B-BB414359185B}" type="presOf" srcId="{0B0249AA-F7C7-A94F-89B7-602970FB6A6C}" destId="{607DDCF6-6954-1245-9699-D4841E764BE2}" srcOrd="0" destOrd="0" presId="urn:microsoft.com/office/officeart/2005/8/layout/hierarchy2"/>
    <dgm:cxn modelId="{7D849597-2A9E-5247-9611-BB43FC4B4C93}" type="presOf" srcId="{6789D0DD-BCA6-C244-AF1A-2B99978A8FD1}" destId="{DF9CAA57-B9D1-7542-B368-12C48BEF742E}" srcOrd="0" destOrd="0" presId="urn:microsoft.com/office/officeart/2005/8/layout/hierarchy2"/>
    <dgm:cxn modelId="{2F3E179D-E8E0-6E41-8851-3AAC470E3766}" srcId="{9ED42BBB-399C-F346-AEC0-8E1047A767C6}" destId="{9E512C8A-B255-D74E-AB0D-65E80CD0B1F7}" srcOrd="0" destOrd="0" parTransId="{4F0B029A-42FB-9748-B54A-3597CC9AEB3B}" sibTransId="{C242F5BA-0CD3-4245-B93C-7D5695520213}"/>
    <dgm:cxn modelId="{D831FAAD-E1F1-604A-A533-4B2AE182C227}" type="presOf" srcId="{29D9CEF8-2F9A-8F48-AB3B-3E66D3F51827}" destId="{1E23A167-574C-434C-9638-D633CCF73C70}" srcOrd="0" destOrd="0" presId="urn:microsoft.com/office/officeart/2005/8/layout/hierarchy2"/>
    <dgm:cxn modelId="{26389FB5-EDBF-B246-8DA6-9F0D1DE834BB}" type="presOf" srcId="{29D9CEF8-2F9A-8F48-AB3B-3E66D3F51827}" destId="{D5781B4E-08C3-B44B-817C-26B0A8E43D7B}" srcOrd="1" destOrd="0" presId="urn:microsoft.com/office/officeart/2005/8/layout/hierarchy2"/>
    <dgm:cxn modelId="{33FA86B9-1D32-8749-9E30-FF959DE93D98}" type="presOf" srcId="{0B0249AA-F7C7-A94F-89B7-602970FB6A6C}" destId="{ED8D9C72-ED48-C24D-AA1A-76F8FF427F0F}" srcOrd="1" destOrd="0" presId="urn:microsoft.com/office/officeart/2005/8/layout/hierarchy2"/>
    <dgm:cxn modelId="{405086C1-CF09-A640-BD96-CA72CE4C8FAE}" type="presOf" srcId="{FEC2096F-651D-954A-AB10-1A110D3FF6CC}" destId="{2217954F-CFBE-0B46-B5B6-7C0A6E11A3FC}" srcOrd="0" destOrd="0" presId="urn:microsoft.com/office/officeart/2005/8/layout/hierarchy2"/>
    <dgm:cxn modelId="{93985CCD-23B5-C441-89C7-8EA6EE24DDE1}" type="presOf" srcId="{D58003B9-9D03-224D-93D3-4021B813F767}" destId="{1778AAE5-BB87-3C4A-B9C7-3305EF62F8AF}" srcOrd="0" destOrd="0" presId="urn:microsoft.com/office/officeart/2005/8/layout/hierarchy2"/>
    <dgm:cxn modelId="{5776F9D1-7659-BD40-AC1E-67C3F6EFBB58}" srcId="{72B79124-CF05-5547-B2AE-41B83A3A4CB0}" destId="{9ED42BBB-399C-F346-AEC0-8E1047A767C6}" srcOrd="0" destOrd="0" parTransId="{10F046EE-F75C-CA48-A259-CC0A0D3727E9}" sibTransId="{E9814DB3-3C1F-2343-8763-486E773876A0}"/>
    <dgm:cxn modelId="{440509D8-1096-C341-8C8B-93EC61A4E233}" srcId="{F2071765-D188-D847-9920-4DE3339F9D31}" destId="{6BEDBABE-CCB9-9F4C-9D9F-054A58CAF95C}" srcOrd="1" destOrd="0" parTransId="{4DF8CDB4-552D-BE42-9B2B-466E3D0254A7}" sibTransId="{806C888A-902A-E545-AE20-98CA33037BB1}"/>
    <dgm:cxn modelId="{74B76ADF-4FCD-1D4D-9B93-2D8409529BEB}" type="presOf" srcId="{6789D0DD-BCA6-C244-AF1A-2B99978A8FD1}" destId="{C15B5384-7025-7140-8D0C-3D4D02E86C95}" srcOrd="1" destOrd="0" presId="urn:microsoft.com/office/officeart/2005/8/layout/hierarchy2"/>
    <dgm:cxn modelId="{B6C5EDE0-BE5B-934E-BDA2-4D54010AE9D5}" type="presOf" srcId="{C31D274D-0729-8F43-B224-3C5FD0BC9E6E}" destId="{0C615850-D3BF-5F48-B19D-28489F302BB2}" srcOrd="0" destOrd="0" presId="urn:microsoft.com/office/officeart/2005/8/layout/hierarchy2"/>
    <dgm:cxn modelId="{B68102E7-1C7D-064A-81DB-D499F15AFB53}" type="presOf" srcId="{4DF8CDB4-552D-BE42-9B2B-466E3D0254A7}" destId="{39CB5CA8-2B19-EB4C-97F7-C46C2730F762}" srcOrd="1" destOrd="0" presId="urn:microsoft.com/office/officeart/2005/8/layout/hierarchy2"/>
    <dgm:cxn modelId="{2AF050EE-8C9F-E645-ACD3-FBC9FEA09FB4}" srcId="{D58003B9-9D03-224D-93D3-4021B813F767}" destId="{339CAB41-5F51-0241-B941-93D409869354}" srcOrd="0" destOrd="0" parTransId="{F83626EC-C0C2-2F4D-A8BA-B2F6314D21AB}" sibTransId="{447DAAA0-B639-BD43-AECD-3ED15E2EE671}"/>
    <dgm:cxn modelId="{3BE286F8-CADB-7148-93CE-BF70EA3313BE}" type="presOf" srcId="{F83626EC-C0C2-2F4D-A8BA-B2F6314D21AB}" destId="{7E7D1558-3140-664E-820E-B2C0E334C5F8}" srcOrd="0" destOrd="0" presId="urn:microsoft.com/office/officeart/2005/8/layout/hierarchy2"/>
    <dgm:cxn modelId="{8CC44D4E-44A1-C140-A919-5F258BA7095F}" type="presParOf" srcId="{300D671C-D428-E647-A0A3-449D81CBEB23}" destId="{6DCE657E-B26C-B846-AD5B-5D4B70DA2447}" srcOrd="0" destOrd="0" presId="urn:microsoft.com/office/officeart/2005/8/layout/hierarchy2"/>
    <dgm:cxn modelId="{72794DA2-022E-134E-8AE6-D49482102487}" type="presParOf" srcId="{6DCE657E-B26C-B846-AD5B-5D4B70DA2447}" destId="{22EB02C8-630F-0A40-94A4-9DEF2CDF8F55}" srcOrd="0" destOrd="0" presId="urn:microsoft.com/office/officeart/2005/8/layout/hierarchy2"/>
    <dgm:cxn modelId="{9119CF4C-C596-394A-AE1B-FFA424955739}" type="presParOf" srcId="{6DCE657E-B26C-B846-AD5B-5D4B70DA2447}" destId="{D91ACAA7-E63D-3645-88C9-F617984DA17D}" srcOrd="1" destOrd="0" presId="urn:microsoft.com/office/officeart/2005/8/layout/hierarchy2"/>
    <dgm:cxn modelId="{07695153-4206-FF42-BA75-8AE67BEBA9CC}" type="presParOf" srcId="{D91ACAA7-E63D-3645-88C9-F617984DA17D}" destId="{9DB9BED8-C671-2F44-86F9-AA06EFD70EDB}" srcOrd="0" destOrd="0" presId="urn:microsoft.com/office/officeart/2005/8/layout/hierarchy2"/>
    <dgm:cxn modelId="{A819AEEF-7968-AC4C-99E4-CC737B33A262}" type="presParOf" srcId="{9DB9BED8-C671-2F44-86F9-AA06EFD70EDB}" destId="{1B59E2CB-CA77-2C45-BE01-6BFF1E9A7D4E}" srcOrd="0" destOrd="0" presId="urn:microsoft.com/office/officeart/2005/8/layout/hierarchy2"/>
    <dgm:cxn modelId="{66C054CD-9B00-674F-8B78-60F9E55886A0}" type="presParOf" srcId="{D91ACAA7-E63D-3645-88C9-F617984DA17D}" destId="{776E99E7-4339-A843-B7F3-F247CC0C84DF}" srcOrd="1" destOrd="0" presId="urn:microsoft.com/office/officeart/2005/8/layout/hierarchy2"/>
    <dgm:cxn modelId="{AC430CE2-F223-434F-9E6E-C0B1C7CFE45C}" type="presParOf" srcId="{776E99E7-4339-A843-B7F3-F247CC0C84DF}" destId="{194F80AC-C26D-ED49-8490-298109F1AE36}" srcOrd="0" destOrd="0" presId="urn:microsoft.com/office/officeart/2005/8/layout/hierarchy2"/>
    <dgm:cxn modelId="{6EA30061-9591-6941-A8CD-10CAD7A6AEA0}" type="presParOf" srcId="{776E99E7-4339-A843-B7F3-F247CC0C84DF}" destId="{AFE2C203-B2F8-2B4C-A361-338CE97B4052}" srcOrd="1" destOrd="0" presId="urn:microsoft.com/office/officeart/2005/8/layout/hierarchy2"/>
    <dgm:cxn modelId="{BEA21B35-A259-BB46-A683-566830DA7913}" type="presParOf" srcId="{AFE2C203-B2F8-2B4C-A361-338CE97B4052}" destId="{DF9CAA57-B9D1-7542-B368-12C48BEF742E}" srcOrd="0" destOrd="0" presId="urn:microsoft.com/office/officeart/2005/8/layout/hierarchy2"/>
    <dgm:cxn modelId="{36489FC7-AD08-C64F-94B7-BAD1527307B7}" type="presParOf" srcId="{DF9CAA57-B9D1-7542-B368-12C48BEF742E}" destId="{C15B5384-7025-7140-8D0C-3D4D02E86C95}" srcOrd="0" destOrd="0" presId="urn:microsoft.com/office/officeart/2005/8/layout/hierarchy2"/>
    <dgm:cxn modelId="{BD832540-C177-D549-8FE6-2FFC71E44791}" type="presParOf" srcId="{AFE2C203-B2F8-2B4C-A361-338CE97B4052}" destId="{359ED9D8-55C5-5249-88E7-EB9FBD936999}" srcOrd="1" destOrd="0" presId="urn:microsoft.com/office/officeart/2005/8/layout/hierarchy2"/>
    <dgm:cxn modelId="{478A3BA4-D6EB-7A46-B9D1-C3F0E39F6423}" type="presParOf" srcId="{359ED9D8-55C5-5249-88E7-EB9FBD936999}" destId="{73A3EB75-198E-7A43-9D36-C3F8AE5992F5}" srcOrd="0" destOrd="0" presId="urn:microsoft.com/office/officeart/2005/8/layout/hierarchy2"/>
    <dgm:cxn modelId="{01330907-AA14-C643-96D6-B943547A73DF}" type="presParOf" srcId="{359ED9D8-55C5-5249-88E7-EB9FBD936999}" destId="{02080060-FB2C-FF48-8F19-B0CA654EA24C}" srcOrd="1" destOrd="0" presId="urn:microsoft.com/office/officeart/2005/8/layout/hierarchy2"/>
    <dgm:cxn modelId="{3DB036A3-EC05-5941-811B-F4966EEBCB10}" type="presParOf" srcId="{02080060-FB2C-FF48-8F19-B0CA654EA24C}" destId="{3563CBD6-B7C1-0143-ABAB-D56A970BD590}" srcOrd="0" destOrd="0" presId="urn:microsoft.com/office/officeart/2005/8/layout/hierarchy2"/>
    <dgm:cxn modelId="{BED9DD1E-5679-E645-B60A-6FA4F73ACB05}" type="presParOf" srcId="{3563CBD6-B7C1-0143-ABAB-D56A970BD590}" destId="{ADC111EA-3C97-9F48-9E80-822E00165259}" srcOrd="0" destOrd="0" presId="urn:microsoft.com/office/officeart/2005/8/layout/hierarchy2"/>
    <dgm:cxn modelId="{A138F0FE-5309-CF4D-8E34-6532F62CFA62}" type="presParOf" srcId="{02080060-FB2C-FF48-8F19-B0CA654EA24C}" destId="{17AA065C-30D2-7444-85F7-9B3AB6CC135C}" srcOrd="1" destOrd="0" presId="urn:microsoft.com/office/officeart/2005/8/layout/hierarchy2"/>
    <dgm:cxn modelId="{F961EAD1-D147-4E4A-A13A-1CCEDD718541}" type="presParOf" srcId="{17AA065C-30D2-7444-85F7-9B3AB6CC135C}" destId="{4EE1E166-DC23-7843-BEDF-22F47B12C13B}" srcOrd="0" destOrd="0" presId="urn:microsoft.com/office/officeart/2005/8/layout/hierarchy2"/>
    <dgm:cxn modelId="{D9219B4C-9E00-8642-A112-AE0C0B3E80EC}" type="presParOf" srcId="{17AA065C-30D2-7444-85F7-9B3AB6CC135C}" destId="{8C72352D-30EE-A440-A685-DF992247E5F3}" srcOrd="1" destOrd="0" presId="urn:microsoft.com/office/officeart/2005/8/layout/hierarchy2"/>
    <dgm:cxn modelId="{B88910C6-7510-3E46-862C-35DA03A33326}" type="presParOf" srcId="{8C72352D-30EE-A440-A685-DF992247E5F3}" destId="{1E23A167-574C-434C-9638-D633CCF73C70}" srcOrd="0" destOrd="0" presId="urn:microsoft.com/office/officeart/2005/8/layout/hierarchy2"/>
    <dgm:cxn modelId="{02A7D2CD-1199-7247-986D-22EA6136F069}" type="presParOf" srcId="{1E23A167-574C-434C-9638-D633CCF73C70}" destId="{D5781B4E-08C3-B44B-817C-26B0A8E43D7B}" srcOrd="0" destOrd="0" presId="urn:microsoft.com/office/officeart/2005/8/layout/hierarchy2"/>
    <dgm:cxn modelId="{B369B2ED-D39F-D643-9699-38950EB04EC8}" type="presParOf" srcId="{8C72352D-30EE-A440-A685-DF992247E5F3}" destId="{240C75B6-D33E-154B-BF7F-371039B4FB6F}" srcOrd="1" destOrd="0" presId="urn:microsoft.com/office/officeart/2005/8/layout/hierarchy2"/>
    <dgm:cxn modelId="{126861CE-CE7B-3B45-AA21-189B12CE9A95}" type="presParOf" srcId="{240C75B6-D33E-154B-BF7F-371039B4FB6F}" destId="{A48EADE5-CD50-B645-83AD-825EFB1D9838}" srcOrd="0" destOrd="0" presId="urn:microsoft.com/office/officeart/2005/8/layout/hierarchy2"/>
    <dgm:cxn modelId="{18433551-549F-7E40-ACAC-9B270ADAF791}" type="presParOf" srcId="{240C75B6-D33E-154B-BF7F-371039B4FB6F}" destId="{4BE8AC98-27FB-BA45-8FC7-D644AF89AE3A}" srcOrd="1" destOrd="0" presId="urn:microsoft.com/office/officeart/2005/8/layout/hierarchy2"/>
    <dgm:cxn modelId="{6ADF5A12-BCC7-B849-B77D-088E7D06ABC5}" type="presParOf" srcId="{02080060-FB2C-FF48-8F19-B0CA654EA24C}" destId="{2217954F-CFBE-0B46-B5B6-7C0A6E11A3FC}" srcOrd="2" destOrd="0" presId="urn:microsoft.com/office/officeart/2005/8/layout/hierarchy2"/>
    <dgm:cxn modelId="{30F44DDF-7434-8E44-8D9A-734C4F1A315B}" type="presParOf" srcId="{2217954F-CFBE-0B46-B5B6-7C0A6E11A3FC}" destId="{BB6CFDF9-0665-8E46-8839-842EEB8009B1}" srcOrd="0" destOrd="0" presId="urn:microsoft.com/office/officeart/2005/8/layout/hierarchy2"/>
    <dgm:cxn modelId="{67627508-7A6F-524C-A4F1-D59D159B95FE}" type="presParOf" srcId="{02080060-FB2C-FF48-8F19-B0CA654EA24C}" destId="{4711E9FB-13D5-0E49-A450-63A04DCFA69E}" srcOrd="3" destOrd="0" presId="urn:microsoft.com/office/officeart/2005/8/layout/hierarchy2"/>
    <dgm:cxn modelId="{590EC2F7-5316-E74C-BA1A-0260FAE533FA}" type="presParOf" srcId="{4711E9FB-13D5-0E49-A450-63A04DCFA69E}" destId="{6E649A90-9937-F640-B59F-F5AF0A8A8BEA}" srcOrd="0" destOrd="0" presId="urn:microsoft.com/office/officeart/2005/8/layout/hierarchy2"/>
    <dgm:cxn modelId="{36FDF58D-DCA8-D241-A014-2939B717CB03}" type="presParOf" srcId="{4711E9FB-13D5-0E49-A450-63A04DCFA69E}" destId="{B3A81D94-43FF-4C49-B19B-DBEFB41813C1}" srcOrd="1" destOrd="0" presId="urn:microsoft.com/office/officeart/2005/8/layout/hierarchy2"/>
    <dgm:cxn modelId="{87C381DC-50D0-0441-8690-DA0FC6D69F23}" type="presParOf" srcId="{B3A81D94-43FF-4C49-B19B-DBEFB41813C1}" destId="{607DDCF6-6954-1245-9699-D4841E764BE2}" srcOrd="0" destOrd="0" presId="urn:microsoft.com/office/officeart/2005/8/layout/hierarchy2"/>
    <dgm:cxn modelId="{8AD22E21-C8D2-9A42-93DD-536E1767CCCC}" type="presParOf" srcId="{607DDCF6-6954-1245-9699-D4841E764BE2}" destId="{ED8D9C72-ED48-C24D-AA1A-76F8FF427F0F}" srcOrd="0" destOrd="0" presId="urn:microsoft.com/office/officeart/2005/8/layout/hierarchy2"/>
    <dgm:cxn modelId="{AD3B4C64-3644-8343-A9B8-999DE63967E5}" type="presParOf" srcId="{B3A81D94-43FF-4C49-B19B-DBEFB41813C1}" destId="{30670433-3B14-7B4F-AAF3-02E8A9D17A53}" srcOrd="1" destOrd="0" presId="urn:microsoft.com/office/officeart/2005/8/layout/hierarchy2"/>
    <dgm:cxn modelId="{FCB015AE-A703-C243-B13D-F39C23E08AC5}" type="presParOf" srcId="{30670433-3B14-7B4F-AAF3-02E8A9D17A53}" destId="{0C615850-D3BF-5F48-B19D-28489F302BB2}" srcOrd="0" destOrd="0" presId="urn:microsoft.com/office/officeart/2005/8/layout/hierarchy2"/>
    <dgm:cxn modelId="{018AB5AA-FDCF-884B-9324-42B1581B1EF8}" type="presParOf" srcId="{30670433-3B14-7B4F-AAF3-02E8A9D17A53}" destId="{F23D1E5A-239E-C049-B3EE-208C9841ABAA}" srcOrd="1" destOrd="0" presId="urn:microsoft.com/office/officeart/2005/8/layout/hierarchy2"/>
    <dgm:cxn modelId="{E721B19F-C44D-9F4D-845A-F143EBAB3932}" type="presParOf" srcId="{AFE2C203-B2F8-2B4C-A361-338CE97B4052}" destId="{C83A8997-3F86-5D40-8727-69937AC0621D}" srcOrd="2" destOrd="0" presId="urn:microsoft.com/office/officeart/2005/8/layout/hierarchy2"/>
    <dgm:cxn modelId="{7452A01F-00A5-554F-A30D-BCD556AA1C06}" type="presParOf" srcId="{C83A8997-3F86-5D40-8727-69937AC0621D}" destId="{8C5030C4-D11C-DB47-9FA9-A4300639BD59}" srcOrd="0" destOrd="0" presId="urn:microsoft.com/office/officeart/2005/8/layout/hierarchy2"/>
    <dgm:cxn modelId="{8D26C081-7AD2-584C-9C51-D7B30CEC1A73}" type="presParOf" srcId="{AFE2C203-B2F8-2B4C-A361-338CE97B4052}" destId="{90209018-E067-1540-9702-AC67CC66995E}" srcOrd="3" destOrd="0" presId="urn:microsoft.com/office/officeart/2005/8/layout/hierarchy2"/>
    <dgm:cxn modelId="{6B266720-D9B6-6049-900C-1930CA5FF7A6}" type="presParOf" srcId="{90209018-E067-1540-9702-AC67CC66995E}" destId="{661C55B5-DAD9-7145-93A7-C9DD373BE028}" srcOrd="0" destOrd="0" presId="urn:microsoft.com/office/officeart/2005/8/layout/hierarchy2"/>
    <dgm:cxn modelId="{7BDE0FF7-9F67-2E4D-9CF2-B4921CA2CDE2}" type="presParOf" srcId="{90209018-E067-1540-9702-AC67CC66995E}" destId="{F273E2ED-655F-F147-B411-40B20345E319}" srcOrd="1" destOrd="0" presId="urn:microsoft.com/office/officeart/2005/8/layout/hierarchy2"/>
    <dgm:cxn modelId="{FE5469CD-A85C-414E-A97B-8333B71759A5}" type="presParOf" srcId="{F273E2ED-655F-F147-B411-40B20345E319}" destId="{3D938C30-EE98-9C4E-B755-8B93B637A716}" srcOrd="0" destOrd="0" presId="urn:microsoft.com/office/officeart/2005/8/layout/hierarchy2"/>
    <dgm:cxn modelId="{628F06EC-79F7-E641-975D-C0A8AB71E275}" type="presParOf" srcId="{3D938C30-EE98-9C4E-B755-8B93B637A716}" destId="{423CD561-AAAB-AF4E-AB4D-02F9A57E7A32}" srcOrd="0" destOrd="0" presId="urn:microsoft.com/office/officeart/2005/8/layout/hierarchy2"/>
    <dgm:cxn modelId="{AC150175-D7D8-B14A-AAF4-C6C105BFB6DF}" type="presParOf" srcId="{F273E2ED-655F-F147-B411-40B20345E319}" destId="{B6B4F480-4742-584A-AF08-96EDDAAA820E}" srcOrd="1" destOrd="0" presId="urn:microsoft.com/office/officeart/2005/8/layout/hierarchy2"/>
    <dgm:cxn modelId="{D7DD940D-D1D6-DB40-9AD5-9E704B71C6B8}" type="presParOf" srcId="{B6B4F480-4742-584A-AF08-96EDDAAA820E}" destId="{1778AAE5-BB87-3C4A-B9C7-3305EF62F8AF}" srcOrd="0" destOrd="0" presId="urn:microsoft.com/office/officeart/2005/8/layout/hierarchy2"/>
    <dgm:cxn modelId="{C03DCBC1-BEBB-1141-8821-BF3F642B3080}" type="presParOf" srcId="{B6B4F480-4742-584A-AF08-96EDDAAA820E}" destId="{48BAF3AD-A93F-E34D-A61A-958167DCD048}" srcOrd="1" destOrd="0" presId="urn:microsoft.com/office/officeart/2005/8/layout/hierarchy2"/>
    <dgm:cxn modelId="{59943B5C-1FFC-4844-AD83-0A1A1FABB079}" type="presParOf" srcId="{48BAF3AD-A93F-E34D-A61A-958167DCD048}" destId="{7E7D1558-3140-664E-820E-B2C0E334C5F8}" srcOrd="0" destOrd="0" presId="urn:microsoft.com/office/officeart/2005/8/layout/hierarchy2"/>
    <dgm:cxn modelId="{8D12096F-89A0-1B44-8F4A-C9DD18A0EC46}" type="presParOf" srcId="{7E7D1558-3140-664E-820E-B2C0E334C5F8}" destId="{2AB05509-3158-1243-B00E-429C70556A11}" srcOrd="0" destOrd="0" presId="urn:microsoft.com/office/officeart/2005/8/layout/hierarchy2"/>
    <dgm:cxn modelId="{833C01B2-F94E-5442-9EDD-3F315C9515E0}" type="presParOf" srcId="{48BAF3AD-A93F-E34D-A61A-958167DCD048}" destId="{2C7D485E-99FA-4C41-858A-B9352E3442F0}" srcOrd="1" destOrd="0" presId="urn:microsoft.com/office/officeart/2005/8/layout/hierarchy2"/>
    <dgm:cxn modelId="{76C2D8AC-50F6-CD4A-B1C1-561505A663C8}" type="presParOf" srcId="{2C7D485E-99FA-4C41-858A-B9352E3442F0}" destId="{4000AD5E-A5B9-0542-A8E2-741FDC53BD38}" srcOrd="0" destOrd="0" presId="urn:microsoft.com/office/officeart/2005/8/layout/hierarchy2"/>
    <dgm:cxn modelId="{748B0930-C5E2-F94A-82EA-D700CAD793D0}" type="presParOf" srcId="{2C7D485E-99FA-4C41-858A-B9352E3442F0}" destId="{B91727AA-6679-604C-A57D-010CB166E001}" srcOrd="1" destOrd="0" presId="urn:microsoft.com/office/officeart/2005/8/layout/hierarchy2"/>
    <dgm:cxn modelId="{49207103-C845-7843-9386-DE1FB4DAEDBA}" type="presParOf" srcId="{F273E2ED-655F-F147-B411-40B20345E319}" destId="{821717EE-85BB-554E-8BB3-9B1ABB5092DA}" srcOrd="2" destOrd="0" presId="urn:microsoft.com/office/officeart/2005/8/layout/hierarchy2"/>
    <dgm:cxn modelId="{84170EC4-1BD0-164D-A01E-3143365490CD}" type="presParOf" srcId="{821717EE-85BB-554E-8BB3-9B1ABB5092DA}" destId="{39CB5CA8-2B19-EB4C-97F7-C46C2730F762}" srcOrd="0" destOrd="0" presId="urn:microsoft.com/office/officeart/2005/8/layout/hierarchy2"/>
    <dgm:cxn modelId="{B4FE3535-9BD7-A042-8F70-77D14AC472B8}" type="presParOf" srcId="{F273E2ED-655F-F147-B411-40B20345E319}" destId="{1600F44F-2475-0144-A3FE-ABF2C8868375}" srcOrd="3" destOrd="0" presId="urn:microsoft.com/office/officeart/2005/8/layout/hierarchy2"/>
    <dgm:cxn modelId="{6C03E411-E0A2-C74E-91F5-E6DD6AB76DCB}" type="presParOf" srcId="{1600F44F-2475-0144-A3FE-ABF2C8868375}" destId="{711376D7-809D-E54F-860D-ADA93570567A}" srcOrd="0" destOrd="0" presId="urn:microsoft.com/office/officeart/2005/8/layout/hierarchy2"/>
    <dgm:cxn modelId="{4D4CB669-5B54-D249-AB3A-EF868953D47D}" type="presParOf" srcId="{1600F44F-2475-0144-A3FE-ABF2C8868375}" destId="{0E81FA45-4346-D244-ADC0-F4B30ACA3221}" srcOrd="1" destOrd="0" presId="urn:microsoft.com/office/officeart/2005/8/layout/hierarchy2"/>
    <dgm:cxn modelId="{6BA39AC0-F557-974B-A408-465F991B97D7}" type="presParOf" srcId="{0E81FA45-4346-D244-ADC0-F4B30ACA3221}" destId="{146BE6B4-6FCC-3243-AD74-A8FD99024A4D}" srcOrd="0" destOrd="0" presId="urn:microsoft.com/office/officeart/2005/8/layout/hierarchy2"/>
    <dgm:cxn modelId="{7504CDCC-F28A-AA41-8E52-13F98530AA36}" type="presParOf" srcId="{146BE6B4-6FCC-3243-AD74-A8FD99024A4D}" destId="{2F00E4BC-B144-6941-BEF4-53BE9B5736BE}" srcOrd="0" destOrd="0" presId="urn:microsoft.com/office/officeart/2005/8/layout/hierarchy2"/>
    <dgm:cxn modelId="{894F4878-0B0A-7D44-BDC6-309BE432FDFB}" type="presParOf" srcId="{0E81FA45-4346-D244-ADC0-F4B30ACA3221}" destId="{035958F5-025B-8840-997E-395E2D7A71FE}" srcOrd="1" destOrd="0" presId="urn:microsoft.com/office/officeart/2005/8/layout/hierarchy2"/>
    <dgm:cxn modelId="{A5103FFD-B83F-5F4F-94B3-165C4D2DD216}" type="presParOf" srcId="{035958F5-025B-8840-997E-395E2D7A71FE}" destId="{26DAA12F-6E22-C142-BF9A-134874EE7516}" srcOrd="0" destOrd="0" presId="urn:microsoft.com/office/officeart/2005/8/layout/hierarchy2"/>
    <dgm:cxn modelId="{3E38676D-0B76-A841-B09B-73CC968FDBF1}" type="presParOf" srcId="{035958F5-025B-8840-997E-395E2D7A71FE}" destId="{0664FE5B-6D3E-4C4F-A7FD-66B84C8913A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6F9DA-97E0-F74D-A268-AEB159C69F34}">
      <dsp:nvSpPr>
        <dsp:cNvPr id="0" name=""/>
        <dsp:cNvSpPr/>
      </dsp:nvSpPr>
      <dsp:spPr>
        <a:xfrm>
          <a:off x="2027088" y="892"/>
          <a:ext cx="1397992" cy="698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Tools</a:t>
          </a:r>
        </a:p>
      </dsp:txBody>
      <dsp:txXfrm>
        <a:off x="2047561" y="21365"/>
        <a:ext cx="1357046" cy="658050"/>
      </dsp:txXfrm>
    </dsp:sp>
    <dsp:sp modelId="{E5906600-1359-1749-91B9-E8254132FC7C}">
      <dsp:nvSpPr>
        <dsp:cNvPr id="0" name=""/>
        <dsp:cNvSpPr/>
      </dsp:nvSpPr>
      <dsp:spPr>
        <a:xfrm>
          <a:off x="2166887" y="699888"/>
          <a:ext cx="139799" cy="524247"/>
        </a:xfrm>
        <a:custGeom>
          <a:avLst/>
          <a:gdLst/>
          <a:ahLst/>
          <a:cxnLst/>
          <a:rect l="0" t="0" r="0" b="0"/>
          <a:pathLst>
            <a:path>
              <a:moveTo>
                <a:pt x="0" y="0"/>
              </a:moveTo>
              <a:lnTo>
                <a:pt x="0" y="524247"/>
              </a:lnTo>
              <a:lnTo>
                <a:pt x="139799" y="5242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85FF3B-4646-C64B-B7EC-690C67AF451A}">
      <dsp:nvSpPr>
        <dsp:cNvPr id="0" name=""/>
        <dsp:cNvSpPr/>
      </dsp:nvSpPr>
      <dsp:spPr>
        <a:xfrm>
          <a:off x="2306687" y="874637"/>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a:t>
          </a:r>
        </a:p>
      </dsp:txBody>
      <dsp:txXfrm>
        <a:off x="2327160" y="895110"/>
        <a:ext cx="1077447" cy="658050"/>
      </dsp:txXfrm>
    </dsp:sp>
    <dsp:sp modelId="{95D2BE01-6293-E542-A915-7B42FA361426}">
      <dsp:nvSpPr>
        <dsp:cNvPr id="0" name=""/>
        <dsp:cNvSpPr/>
      </dsp:nvSpPr>
      <dsp:spPr>
        <a:xfrm>
          <a:off x="2166887" y="699888"/>
          <a:ext cx="139799" cy="1397992"/>
        </a:xfrm>
        <a:custGeom>
          <a:avLst/>
          <a:gdLst/>
          <a:ahLst/>
          <a:cxnLst/>
          <a:rect l="0" t="0" r="0" b="0"/>
          <a:pathLst>
            <a:path>
              <a:moveTo>
                <a:pt x="0" y="0"/>
              </a:moveTo>
              <a:lnTo>
                <a:pt x="0" y="1397992"/>
              </a:lnTo>
              <a:lnTo>
                <a:pt x="139799" y="139799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17532D-00EF-D244-82FF-162B5ACBFB6A}">
      <dsp:nvSpPr>
        <dsp:cNvPr id="0" name=""/>
        <dsp:cNvSpPr/>
      </dsp:nvSpPr>
      <dsp:spPr>
        <a:xfrm>
          <a:off x="2306687" y="1748382"/>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Call</a:t>
          </a:r>
        </a:p>
      </dsp:txBody>
      <dsp:txXfrm>
        <a:off x="2327160" y="1768855"/>
        <a:ext cx="1077447" cy="658050"/>
      </dsp:txXfrm>
    </dsp:sp>
    <dsp:sp modelId="{59279ECF-9AAB-5A46-BA23-2E6A404C1BB4}">
      <dsp:nvSpPr>
        <dsp:cNvPr id="0" name=""/>
        <dsp:cNvSpPr/>
      </dsp:nvSpPr>
      <dsp:spPr>
        <a:xfrm>
          <a:off x="3774578" y="892"/>
          <a:ext cx="1397992" cy="698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Resources</a:t>
          </a:r>
        </a:p>
      </dsp:txBody>
      <dsp:txXfrm>
        <a:off x="3795051" y="21365"/>
        <a:ext cx="1357046" cy="658050"/>
      </dsp:txXfrm>
    </dsp:sp>
    <dsp:sp modelId="{2C9BABBF-1C0A-1B4D-9634-DB9A3E2F97CD}">
      <dsp:nvSpPr>
        <dsp:cNvPr id="0" name=""/>
        <dsp:cNvSpPr/>
      </dsp:nvSpPr>
      <dsp:spPr>
        <a:xfrm>
          <a:off x="3914378" y="699888"/>
          <a:ext cx="139799" cy="524247"/>
        </a:xfrm>
        <a:custGeom>
          <a:avLst/>
          <a:gdLst/>
          <a:ahLst/>
          <a:cxnLst/>
          <a:rect l="0" t="0" r="0" b="0"/>
          <a:pathLst>
            <a:path>
              <a:moveTo>
                <a:pt x="0" y="0"/>
              </a:moveTo>
              <a:lnTo>
                <a:pt x="0" y="524247"/>
              </a:lnTo>
              <a:lnTo>
                <a:pt x="139799" y="5242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717123-AC99-4142-8F8E-DD3963DA63FC}">
      <dsp:nvSpPr>
        <dsp:cNvPr id="0" name=""/>
        <dsp:cNvSpPr/>
      </dsp:nvSpPr>
      <dsp:spPr>
        <a:xfrm>
          <a:off x="4054177" y="874637"/>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a:t>
          </a:r>
        </a:p>
      </dsp:txBody>
      <dsp:txXfrm>
        <a:off x="4074650" y="895110"/>
        <a:ext cx="1077447" cy="658050"/>
      </dsp:txXfrm>
    </dsp:sp>
    <dsp:sp modelId="{7E10DA29-5BDD-1248-BE98-7678CE34AB2B}">
      <dsp:nvSpPr>
        <dsp:cNvPr id="0" name=""/>
        <dsp:cNvSpPr/>
      </dsp:nvSpPr>
      <dsp:spPr>
        <a:xfrm>
          <a:off x="3914378" y="699888"/>
          <a:ext cx="139799" cy="1397992"/>
        </a:xfrm>
        <a:custGeom>
          <a:avLst/>
          <a:gdLst/>
          <a:ahLst/>
          <a:cxnLst/>
          <a:rect l="0" t="0" r="0" b="0"/>
          <a:pathLst>
            <a:path>
              <a:moveTo>
                <a:pt x="0" y="0"/>
              </a:moveTo>
              <a:lnTo>
                <a:pt x="0" y="1397992"/>
              </a:lnTo>
              <a:lnTo>
                <a:pt x="139799" y="139799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DE339E-6A1C-6E46-AA53-42D5A601260B}">
      <dsp:nvSpPr>
        <dsp:cNvPr id="0" name=""/>
        <dsp:cNvSpPr/>
      </dsp:nvSpPr>
      <dsp:spPr>
        <a:xfrm>
          <a:off x="4054177" y="1748382"/>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 / Template</a:t>
          </a:r>
        </a:p>
      </dsp:txBody>
      <dsp:txXfrm>
        <a:off x="4074650" y="1768855"/>
        <a:ext cx="1077447" cy="658050"/>
      </dsp:txXfrm>
    </dsp:sp>
    <dsp:sp modelId="{16328719-3511-D249-8C59-01BCFA7132F8}">
      <dsp:nvSpPr>
        <dsp:cNvPr id="0" name=""/>
        <dsp:cNvSpPr/>
      </dsp:nvSpPr>
      <dsp:spPr>
        <a:xfrm>
          <a:off x="3914378" y="699888"/>
          <a:ext cx="139799" cy="2271737"/>
        </a:xfrm>
        <a:custGeom>
          <a:avLst/>
          <a:gdLst/>
          <a:ahLst/>
          <a:cxnLst/>
          <a:rect l="0" t="0" r="0" b="0"/>
          <a:pathLst>
            <a:path>
              <a:moveTo>
                <a:pt x="0" y="0"/>
              </a:moveTo>
              <a:lnTo>
                <a:pt x="0" y="2271737"/>
              </a:lnTo>
              <a:lnTo>
                <a:pt x="139799" y="227173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4F0658-DC51-374C-AC90-A05795240912}">
      <dsp:nvSpPr>
        <dsp:cNvPr id="0" name=""/>
        <dsp:cNvSpPr/>
      </dsp:nvSpPr>
      <dsp:spPr>
        <a:xfrm>
          <a:off x="4054177" y="2622128"/>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Read</a:t>
          </a:r>
        </a:p>
      </dsp:txBody>
      <dsp:txXfrm>
        <a:off x="4074650" y="2642601"/>
        <a:ext cx="1077447" cy="658050"/>
      </dsp:txXfrm>
    </dsp:sp>
    <dsp:sp modelId="{FA8BBE14-F188-D041-9FE0-EE8A6728071B}">
      <dsp:nvSpPr>
        <dsp:cNvPr id="0" name=""/>
        <dsp:cNvSpPr/>
      </dsp:nvSpPr>
      <dsp:spPr>
        <a:xfrm>
          <a:off x="3914378" y="699888"/>
          <a:ext cx="139799" cy="3145482"/>
        </a:xfrm>
        <a:custGeom>
          <a:avLst/>
          <a:gdLst/>
          <a:ahLst/>
          <a:cxnLst/>
          <a:rect l="0" t="0" r="0" b="0"/>
          <a:pathLst>
            <a:path>
              <a:moveTo>
                <a:pt x="0" y="0"/>
              </a:moveTo>
              <a:lnTo>
                <a:pt x="0" y="3145482"/>
              </a:lnTo>
              <a:lnTo>
                <a:pt x="139799" y="314548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4008AA-1EBA-6440-90A0-BCA87C78D0B9}">
      <dsp:nvSpPr>
        <dsp:cNvPr id="0" name=""/>
        <dsp:cNvSpPr/>
      </dsp:nvSpPr>
      <dsp:spPr>
        <a:xfrm>
          <a:off x="4054177" y="3495873"/>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Subscribe</a:t>
          </a:r>
        </a:p>
      </dsp:txBody>
      <dsp:txXfrm>
        <a:off x="4074650" y="3516346"/>
        <a:ext cx="1077447" cy="658050"/>
      </dsp:txXfrm>
    </dsp:sp>
    <dsp:sp modelId="{4EF6F582-D492-F44F-840C-A5456B1D95B7}">
      <dsp:nvSpPr>
        <dsp:cNvPr id="0" name=""/>
        <dsp:cNvSpPr/>
      </dsp:nvSpPr>
      <dsp:spPr>
        <a:xfrm>
          <a:off x="5522069" y="892"/>
          <a:ext cx="1397992" cy="698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Prompts</a:t>
          </a:r>
        </a:p>
      </dsp:txBody>
      <dsp:txXfrm>
        <a:off x="5542542" y="21365"/>
        <a:ext cx="1357046" cy="658050"/>
      </dsp:txXfrm>
    </dsp:sp>
    <dsp:sp modelId="{F10B98C5-7B4B-DB4F-AD60-47653FC3CF92}">
      <dsp:nvSpPr>
        <dsp:cNvPr id="0" name=""/>
        <dsp:cNvSpPr/>
      </dsp:nvSpPr>
      <dsp:spPr>
        <a:xfrm>
          <a:off x="5661868" y="699888"/>
          <a:ext cx="139799" cy="524247"/>
        </a:xfrm>
        <a:custGeom>
          <a:avLst/>
          <a:gdLst/>
          <a:ahLst/>
          <a:cxnLst/>
          <a:rect l="0" t="0" r="0" b="0"/>
          <a:pathLst>
            <a:path>
              <a:moveTo>
                <a:pt x="0" y="0"/>
              </a:moveTo>
              <a:lnTo>
                <a:pt x="0" y="524247"/>
              </a:lnTo>
              <a:lnTo>
                <a:pt x="139799" y="5242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2636D-2DA2-0848-839B-1FA5E2512BDF}">
      <dsp:nvSpPr>
        <dsp:cNvPr id="0" name=""/>
        <dsp:cNvSpPr/>
      </dsp:nvSpPr>
      <dsp:spPr>
        <a:xfrm>
          <a:off x="5801667" y="874637"/>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a:t>
          </a:r>
        </a:p>
      </dsp:txBody>
      <dsp:txXfrm>
        <a:off x="5822140" y="895110"/>
        <a:ext cx="1077447" cy="658050"/>
      </dsp:txXfrm>
    </dsp:sp>
    <dsp:sp modelId="{B080529B-12E3-C842-BC9D-476C3FBC9647}">
      <dsp:nvSpPr>
        <dsp:cNvPr id="0" name=""/>
        <dsp:cNvSpPr/>
      </dsp:nvSpPr>
      <dsp:spPr>
        <a:xfrm>
          <a:off x="5661868" y="699888"/>
          <a:ext cx="139799" cy="1397992"/>
        </a:xfrm>
        <a:custGeom>
          <a:avLst/>
          <a:gdLst/>
          <a:ahLst/>
          <a:cxnLst/>
          <a:rect l="0" t="0" r="0" b="0"/>
          <a:pathLst>
            <a:path>
              <a:moveTo>
                <a:pt x="0" y="0"/>
              </a:moveTo>
              <a:lnTo>
                <a:pt x="0" y="1397992"/>
              </a:lnTo>
              <a:lnTo>
                <a:pt x="139799" y="139799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615F7D-3C85-5449-B284-96269EE395C4}">
      <dsp:nvSpPr>
        <dsp:cNvPr id="0" name=""/>
        <dsp:cNvSpPr/>
      </dsp:nvSpPr>
      <dsp:spPr>
        <a:xfrm>
          <a:off x="5801667" y="1748382"/>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Get</a:t>
          </a:r>
        </a:p>
      </dsp:txBody>
      <dsp:txXfrm>
        <a:off x="5822140" y="1768855"/>
        <a:ext cx="1077447" cy="658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B02C8-630F-0A40-94A4-9DEF2CDF8F55}">
      <dsp:nvSpPr>
        <dsp:cNvPr id="0" name=""/>
        <dsp:cNvSpPr/>
      </dsp:nvSpPr>
      <dsp:spPr>
        <a:xfrm>
          <a:off x="4719" y="1759331"/>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1. User request to application host</a:t>
          </a:r>
        </a:p>
      </dsp:txBody>
      <dsp:txXfrm>
        <a:off x="24551" y="1779163"/>
        <a:ext cx="1314534" cy="637435"/>
      </dsp:txXfrm>
    </dsp:sp>
    <dsp:sp modelId="{9DB9BED8-C671-2F44-86F9-AA06EFD70EDB}">
      <dsp:nvSpPr>
        <dsp:cNvPr id="0" name=""/>
        <dsp:cNvSpPr/>
      </dsp:nvSpPr>
      <dsp:spPr>
        <a:xfrm>
          <a:off x="1358918" y="2083357"/>
          <a:ext cx="541679" cy="29047"/>
        </a:xfrm>
        <a:custGeom>
          <a:avLst/>
          <a:gdLst/>
          <a:ahLst/>
          <a:cxnLst/>
          <a:rect l="0" t="0" r="0" b="0"/>
          <a:pathLst>
            <a:path>
              <a:moveTo>
                <a:pt x="0" y="14523"/>
              </a:moveTo>
              <a:lnTo>
                <a:pt x="541679" y="1452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616216" y="2084339"/>
        <a:ext cx="27083" cy="27083"/>
      </dsp:txXfrm>
    </dsp:sp>
    <dsp:sp modelId="{194F80AC-C26D-ED49-8490-298109F1AE36}">
      <dsp:nvSpPr>
        <dsp:cNvPr id="0" name=""/>
        <dsp:cNvSpPr/>
      </dsp:nvSpPr>
      <dsp:spPr>
        <a:xfrm>
          <a:off x="1900597" y="1759331"/>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2. Client initiates server connection </a:t>
          </a:r>
        </a:p>
      </dsp:txBody>
      <dsp:txXfrm>
        <a:off x="1920429" y="1779163"/>
        <a:ext cx="1314534" cy="637435"/>
      </dsp:txXfrm>
    </dsp:sp>
    <dsp:sp modelId="{DF9CAA57-B9D1-7542-B368-12C48BEF742E}">
      <dsp:nvSpPr>
        <dsp:cNvPr id="0" name=""/>
        <dsp:cNvSpPr/>
      </dsp:nvSpPr>
      <dsp:spPr>
        <a:xfrm rot="18289469">
          <a:off x="3051364" y="1694024"/>
          <a:ext cx="948543" cy="29047"/>
        </a:xfrm>
        <a:custGeom>
          <a:avLst/>
          <a:gdLst/>
          <a:ahLst/>
          <a:cxnLst/>
          <a:rect l="0" t="0" r="0" b="0"/>
          <a:pathLst>
            <a:path>
              <a:moveTo>
                <a:pt x="0" y="14523"/>
              </a:moveTo>
              <a:lnTo>
                <a:pt x="948543"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501922" y="1684835"/>
        <a:ext cx="47427" cy="47427"/>
      </dsp:txXfrm>
    </dsp:sp>
    <dsp:sp modelId="{73A3EB75-198E-7A43-9D36-C3F8AE5992F5}">
      <dsp:nvSpPr>
        <dsp:cNvPr id="0" name=""/>
        <dsp:cNvSpPr/>
      </dsp:nvSpPr>
      <dsp:spPr>
        <a:xfrm>
          <a:off x="3796475" y="980667"/>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3A. Model receives tool list</a:t>
          </a:r>
        </a:p>
      </dsp:txBody>
      <dsp:txXfrm>
        <a:off x="3816307" y="1000499"/>
        <a:ext cx="1314534" cy="637435"/>
      </dsp:txXfrm>
    </dsp:sp>
    <dsp:sp modelId="{3563CBD6-B7C1-0143-ABAB-D56A970BD590}">
      <dsp:nvSpPr>
        <dsp:cNvPr id="0" name=""/>
        <dsp:cNvSpPr/>
      </dsp:nvSpPr>
      <dsp:spPr>
        <a:xfrm rot="19457599">
          <a:off x="5087973" y="1110026"/>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404836" y="1107873"/>
        <a:ext cx="33354" cy="33354"/>
      </dsp:txXfrm>
    </dsp:sp>
    <dsp:sp modelId="{4EE1E166-DC23-7843-BEDF-22F47B12C13B}">
      <dsp:nvSpPr>
        <dsp:cNvPr id="0" name=""/>
        <dsp:cNvSpPr/>
      </dsp:nvSpPr>
      <dsp:spPr>
        <a:xfrm>
          <a:off x="5692353" y="591335"/>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uses tool</a:t>
          </a:r>
        </a:p>
      </dsp:txBody>
      <dsp:txXfrm>
        <a:off x="5712185" y="611167"/>
        <a:ext cx="1314534" cy="637435"/>
      </dsp:txXfrm>
    </dsp:sp>
    <dsp:sp modelId="{1E23A167-574C-434C-9638-D633CCF73C70}">
      <dsp:nvSpPr>
        <dsp:cNvPr id="0" name=""/>
        <dsp:cNvSpPr/>
      </dsp:nvSpPr>
      <dsp:spPr>
        <a:xfrm>
          <a:off x="7046552" y="915360"/>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303850" y="916342"/>
        <a:ext cx="27083" cy="27083"/>
      </dsp:txXfrm>
    </dsp:sp>
    <dsp:sp modelId="{A48EADE5-CD50-B645-83AD-825EFB1D9838}">
      <dsp:nvSpPr>
        <dsp:cNvPr id="0" name=""/>
        <dsp:cNvSpPr/>
      </dsp:nvSpPr>
      <dsp:spPr>
        <a:xfrm>
          <a:off x="7588231" y="591335"/>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 Model returns structured call</a:t>
          </a:r>
        </a:p>
      </dsp:txBody>
      <dsp:txXfrm>
        <a:off x="7608063" y="611167"/>
        <a:ext cx="1314534" cy="637435"/>
      </dsp:txXfrm>
    </dsp:sp>
    <dsp:sp modelId="{2217954F-CFBE-0B46-B5B6-7C0A6E11A3FC}">
      <dsp:nvSpPr>
        <dsp:cNvPr id="0" name=""/>
        <dsp:cNvSpPr/>
      </dsp:nvSpPr>
      <dsp:spPr>
        <a:xfrm rot="2142401">
          <a:off x="5087973" y="1499358"/>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404836" y="1497205"/>
        <a:ext cx="33354" cy="33354"/>
      </dsp:txXfrm>
    </dsp:sp>
    <dsp:sp modelId="{6E649A90-9937-F640-B59F-F5AF0A8A8BEA}">
      <dsp:nvSpPr>
        <dsp:cNvPr id="0" name=""/>
        <dsp:cNvSpPr/>
      </dsp:nvSpPr>
      <dsp:spPr>
        <a:xfrm>
          <a:off x="5692353" y="1369999"/>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does not use tools</a:t>
          </a:r>
        </a:p>
      </dsp:txBody>
      <dsp:txXfrm>
        <a:off x="5712185" y="1389831"/>
        <a:ext cx="1314534" cy="637435"/>
      </dsp:txXfrm>
    </dsp:sp>
    <dsp:sp modelId="{607DDCF6-6954-1245-9699-D4841E764BE2}">
      <dsp:nvSpPr>
        <dsp:cNvPr id="0" name=""/>
        <dsp:cNvSpPr/>
      </dsp:nvSpPr>
      <dsp:spPr>
        <a:xfrm>
          <a:off x="7046552" y="1694024"/>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303850" y="1695006"/>
        <a:ext cx="27083" cy="27083"/>
      </dsp:txXfrm>
    </dsp:sp>
    <dsp:sp modelId="{0C615850-D3BF-5F48-B19D-28489F302BB2}">
      <dsp:nvSpPr>
        <dsp:cNvPr id="0" name=""/>
        <dsp:cNvSpPr/>
      </dsp:nvSpPr>
      <dsp:spPr>
        <a:xfrm>
          <a:off x="7588231" y="1369999"/>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 Returns answer</a:t>
          </a:r>
        </a:p>
      </dsp:txBody>
      <dsp:txXfrm>
        <a:off x="7608063" y="1389831"/>
        <a:ext cx="1314534" cy="637435"/>
      </dsp:txXfrm>
    </dsp:sp>
    <dsp:sp modelId="{C83A8997-3F86-5D40-8727-69937AC0621D}">
      <dsp:nvSpPr>
        <dsp:cNvPr id="0" name=""/>
        <dsp:cNvSpPr/>
      </dsp:nvSpPr>
      <dsp:spPr>
        <a:xfrm rot="3310531">
          <a:off x="3051364" y="2472689"/>
          <a:ext cx="948543" cy="29047"/>
        </a:xfrm>
        <a:custGeom>
          <a:avLst/>
          <a:gdLst/>
          <a:ahLst/>
          <a:cxnLst/>
          <a:rect l="0" t="0" r="0" b="0"/>
          <a:pathLst>
            <a:path>
              <a:moveTo>
                <a:pt x="0" y="14523"/>
              </a:moveTo>
              <a:lnTo>
                <a:pt x="948543"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501922" y="2463499"/>
        <a:ext cx="47427" cy="47427"/>
      </dsp:txXfrm>
    </dsp:sp>
    <dsp:sp modelId="{661C55B5-DAD9-7145-93A7-C9DD373BE028}">
      <dsp:nvSpPr>
        <dsp:cNvPr id="0" name=""/>
        <dsp:cNvSpPr/>
      </dsp:nvSpPr>
      <dsp:spPr>
        <a:xfrm>
          <a:off x="3796475" y="2537995"/>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3B. Model receives resource list</a:t>
          </a:r>
        </a:p>
      </dsp:txBody>
      <dsp:txXfrm>
        <a:off x="3816307" y="2557827"/>
        <a:ext cx="1314534" cy="637435"/>
      </dsp:txXfrm>
    </dsp:sp>
    <dsp:sp modelId="{3D938C30-EE98-9C4E-B755-8B93B637A716}">
      <dsp:nvSpPr>
        <dsp:cNvPr id="0" name=""/>
        <dsp:cNvSpPr/>
      </dsp:nvSpPr>
      <dsp:spPr>
        <a:xfrm rot="19457599">
          <a:off x="5087973" y="2667355"/>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404836" y="2665202"/>
        <a:ext cx="33354" cy="33354"/>
      </dsp:txXfrm>
    </dsp:sp>
    <dsp:sp modelId="{1778AAE5-BB87-3C4A-B9C7-3305EF62F8AF}">
      <dsp:nvSpPr>
        <dsp:cNvPr id="0" name=""/>
        <dsp:cNvSpPr/>
      </dsp:nvSpPr>
      <dsp:spPr>
        <a:xfrm>
          <a:off x="5692353" y="2148663"/>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does not use resources</a:t>
          </a:r>
        </a:p>
      </dsp:txBody>
      <dsp:txXfrm>
        <a:off x="5712185" y="2168495"/>
        <a:ext cx="1314534" cy="637435"/>
      </dsp:txXfrm>
    </dsp:sp>
    <dsp:sp modelId="{7E7D1558-3140-664E-820E-B2C0E334C5F8}">
      <dsp:nvSpPr>
        <dsp:cNvPr id="0" name=""/>
        <dsp:cNvSpPr/>
      </dsp:nvSpPr>
      <dsp:spPr>
        <a:xfrm>
          <a:off x="7046552" y="2472689"/>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303850" y="2473671"/>
        <a:ext cx="27083" cy="27083"/>
      </dsp:txXfrm>
    </dsp:sp>
    <dsp:sp modelId="{4000AD5E-A5B9-0542-A8E2-741FDC53BD38}">
      <dsp:nvSpPr>
        <dsp:cNvPr id="0" name=""/>
        <dsp:cNvSpPr/>
      </dsp:nvSpPr>
      <dsp:spPr>
        <a:xfrm>
          <a:off x="7588231" y="2148663"/>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returns answer</a:t>
          </a:r>
        </a:p>
      </dsp:txBody>
      <dsp:txXfrm>
        <a:off x="7608063" y="2168495"/>
        <a:ext cx="1314534" cy="637435"/>
      </dsp:txXfrm>
    </dsp:sp>
    <dsp:sp modelId="{821717EE-85BB-554E-8BB3-9B1ABB5092DA}">
      <dsp:nvSpPr>
        <dsp:cNvPr id="0" name=""/>
        <dsp:cNvSpPr/>
      </dsp:nvSpPr>
      <dsp:spPr>
        <a:xfrm rot="2142401">
          <a:off x="5087973" y="3056687"/>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404836" y="3054534"/>
        <a:ext cx="33354" cy="33354"/>
      </dsp:txXfrm>
    </dsp:sp>
    <dsp:sp modelId="{711376D7-809D-E54F-860D-ADA93570567A}">
      <dsp:nvSpPr>
        <dsp:cNvPr id="0" name=""/>
        <dsp:cNvSpPr/>
      </dsp:nvSpPr>
      <dsp:spPr>
        <a:xfrm>
          <a:off x="5692353" y="2927327"/>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does use resources</a:t>
          </a:r>
        </a:p>
      </dsp:txBody>
      <dsp:txXfrm>
        <a:off x="5712185" y="2947159"/>
        <a:ext cx="1314534" cy="637435"/>
      </dsp:txXfrm>
    </dsp:sp>
    <dsp:sp modelId="{146BE6B4-6FCC-3243-AD74-A8FD99024A4D}">
      <dsp:nvSpPr>
        <dsp:cNvPr id="0" name=""/>
        <dsp:cNvSpPr/>
      </dsp:nvSpPr>
      <dsp:spPr>
        <a:xfrm>
          <a:off x="7046552" y="3251353"/>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303850" y="3252335"/>
        <a:ext cx="27083" cy="27083"/>
      </dsp:txXfrm>
    </dsp:sp>
    <dsp:sp modelId="{26DAA12F-6E22-C142-BF9A-134874EE7516}">
      <dsp:nvSpPr>
        <dsp:cNvPr id="0" name=""/>
        <dsp:cNvSpPr/>
      </dsp:nvSpPr>
      <dsp:spPr>
        <a:xfrm>
          <a:off x="7588231" y="2927327"/>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 Request to client</a:t>
          </a:r>
        </a:p>
      </dsp:txBody>
      <dsp:txXfrm>
        <a:off x="7608063" y="2947159"/>
        <a:ext cx="1314534" cy="6374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FFEFD-A4E8-3F45-9A02-3DC8E5E4E3BB}" type="datetimeFigureOut">
              <a:rPr lang="en-US" smtClean="0"/>
              <a:t>9/17/25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58792-16F5-7043-A9DC-706F41594F88}" type="slidenum">
              <a:rPr lang="en-US" smtClean="0"/>
              <a:t>‹#›</a:t>
            </a:fld>
            <a:endParaRPr lang="en-US" dirty="0"/>
          </a:p>
        </p:txBody>
      </p:sp>
    </p:spTree>
    <p:extLst>
      <p:ext uri="{BB962C8B-B14F-4D97-AF65-F5344CB8AC3E}">
        <p14:creationId xmlns:p14="http://schemas.microsoft.com/office/powerpoint/2010/main" val="177897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context</a:t>
            </a:r>
          </a:p>
          <a:p>
            <a:r>
              <a:rPr lang="en-US" dirty="0"/>
              <a:t>Definition heavy</a:t>
            </a:r>
          </a:p>
          <a:p>
            <a:r>
              <a:rPr lang="en-US" dirty="0"/>
              <a:t>Excited to be here</a:t>
            </a:r>
          </a:p>
          <a:p>
            <a:r>
              <a:rPr lang="en-US" dirty="0"/>
              <a:t>Thank you Jared</a:t>
            </a:r>
          </a:p>
        </p:txBody>
      </p:sp>
      <p:sp>
        <p:nvSpPr>
          <p:cNvPr id="4" name="Slide Number Placeholder 3"/>
          <p:cNvSpPr>
            <a:spLocks noGrp="1"/>
          </p:cNvSpPr>
          <p:nvPr>
            <p:ph type="sldNum" sz="quarter" idx="5"/>
          </p:nvPr>
        </p:nvSpPr>
        <p:spPr/>
        <p:txBody>
          <a:bodyPr/>
          <a:lstStyle/>
          <a:p>
            <a:fld id="{59758792-16F5-7043-A9DC-706F41594F88}" type="slidenum">
              <a:rPr lang="en-US" smtClean="0"/>
              <a:t>1</a:t>
            </a:fld>
            <a:endParaRPr lang="en-US" dirty="0"/>
          </a:p>
        </p:txBody>
      </p:sp>
    </p:spTree>
    <p:extLst>
      <p:ext uri="{BB962C8B-B14F-4D97-AF65-F5344CB8AC3E}">
        <p14:creationId xmlns:p14="http://schemas.microsoft.com/office/powerpoint/2010/main" val="3861122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 Standardized, helps us out a lot</a:t>
            </a:r>
          </a:p>
        </p:txBody>
      </p:sp>
      <p:sp>
        <p:nvSpPr>
          <p:cNvPr id="4" name="Slide Number Placeholder 3"/>
          <p:cNvSpPr>
            <a:spLocks noGrp="1"/>
          </p:cNvSpPr>
          <p:nvPr>
            <p:ph type="sldNum" sz="quarter" idx="5"/>
          </p:nvPr>
        </p:nvSpPr>
        <p:spPr/>
        <p:txBody>
          <a:bodyPr/>
          <a:lstStyle/>
          <a:p>
            <a:fld id="{59758792-16F5-7043-A9DC-706F41594F88}" type="slidenum">
              <a:rPr lang="en-US" smtClean="0"/>
              <a:t>12</a:t>
            </a:fld>
            <a:endParaRPr lang="en-US" dirty="0"/>
          </a:p>
        </p:txBody>
      </p:sp>
    </p:spTree>
    <p:extLst>
      <p:ext uri="{BB962C8B-B14F-4D97-AF65-F5344CB8AC3E}">
        <p14:creationId xmlns:p14="http://schemas.microsoft.com/office/powerpoint/2010/main" val="1822127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Observations:</a:t>
            </a:r>
          </a:p>
          <a:p>
            <a:r>
              <a:rPr lang="en-US" dirty="0"/>
              <a:t>Organization of functionality within MCP server can be a bottleneck on that end. Organize by use case, etc.</a:t>
            </a:r>
          </a:p>
          <a:p>
            <a:endParaRPr lang="en-US" dirty="0"/>
          </a:p>
          <a:p>
            <a:r>
              <a:rPr lang="en-US" dirty="0"/>
              <a:t>Walk through diagram. User puts in a prompt to the host client.</a:t>
            </a:r>
          </a:p>
          <a:p>
            <a:r>
              <a:rPr lang="en-US" dirty="0"/>
              <a:t>1:1 with client / server</a:t>
            </a:r>
          </a:p>
          <a:p>
            <a:r>
              <a:rPr lang="en-US" dirty="0"/>
              <a:t>Servers can live anywhere</a:t>
            </a:r>
          </a:p>
          <a:p>
            <a:r>
              <a:rPr lang="en-US" dirty="0"/>
              <a:t>Application host is critical</a:t>
            </a:r>
          </a:p>
        </p:txBody>
      </p:sp>
      <p:sp>
        <p:nvSpPr>
          <p:cNvPr id="4" name="Slide Number Placeholder 3"/>
          <p:cNvSpPr>
            <a:spLocks noGrp="1"/>
          </p:cNvSpPr>
          <p:nvPr>
            <p:ph type="sldNum" sz="quarter" idx="5"/>
          </p:nvPr>
        </p:nvSpPr>
        <p:spPr/>
        <p:txBody>
          <a:bodyPr/>
          <a:lstStyle/>
          <a:p>
            <a:fld id="{59758792-16F5-7043-A9DC-706F41594F88}" type="slidenum">
              <a:rPr lang="en-US" smtClean="0"/>
              <a:t>13</a:t>
            </a:fld>
            <a:endParaRPr lang="en-US" dirty="0"/>
          </a:p>
        </p:txBody>
      </p:sp>
    </p:spTree>
    <p:extLst>
      <p:ext uri="{BB962C8B-B14F-4D97-AF65-F5344CB8AC3E}">
        <p14:creationId xmlns:p14="http://schemas.microsoft.com/office/powerpoint/2010/main" val="3452169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Components, layers</a:t>
            </a:r>
          </a:p>
          <a:p>
            <a:r>
              <a:rPr lang="en-US" dirty="0"/>
              <a:t>components far more important, specifically server</a:t>
            </a:r>
          </a:p>
        </p:txBody>
      </p:sp>
      <p:sp>
        <p:nvSpPr>
          <p:cNvPr id="4" name="Slide Number Placeholder 3"/>
          <p:cNvSpPr>
            <a:spLocks noGrp="1"/>
          </p:cNvSpPr>
          <p:nvPr>
            <p:ph type="sldNum" sz="quarter" idx="5"/>
          </p:nvPr>
        </p:nvSpPr>
        <p:spPr/>
        <p:txBody>
          <a:bodyPr/>
          <a:lstStyle/>
          <a:p>
            <a:fld id="{59758792-16F5-7043-A9DC-706F41594F88}" type="slidenum">
              <a:rPr lang="en-US" smtClean="0"/>
              <a:t>14</a:t>
            </a:fld>
            <a:endParaRPr lang="en-US" dirty="0"/>
          </a:p>
        </p:txBody>
      </p:sp>
    </p:spTree>
    <p:extLst>
      <p:ext uri="{BB962C8B-B14F-4D97-AF65-F5344CB8AC3E}">
        <p14:creationId xmlns:p14="http://schemas.microsoft.com/office/powerpoint/2010/main" val="1613338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client is a software component/module that interacts with the mcp sdk. The host is all the other application code, e.g. a desktop app or browser extension. A host could have one to many mcp clients</a:t>
            </a:r>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15</a:t>
            </a:fld>
            <a:endParaRPr lang="en-US" dirty="0"/>
          </a:p>
        </p:txBody>
      </p:sp>
    </p:spTree>
    <p:extLst>
      <p:ext uri="{BB962C8B-B14F-4D97-AF65-F5344CB8AC3E}">
        <p14:creationId xmlns:p14="http://schemas.microsoft.com/office/powerpoint/2010/main" val="3254908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claude desktop</a:t>
            </a:r>
          </a:p>
          <a:p>
            <a:r>
              <a:rPr lang="en-US" dirty="0"/>
              <a:t>Sometimes using the term “client” interchangeab;y</a:t>
            </a:r>
          </a:p>
          <a:p>
            <a:r>
              <a:rPr lang="en-US" dirty="0"/>
              <a:t>Can give us the client for free</a:t>
            </a:r>
          </a:p>
          <a:p>
            <a:r>
              <a:rPr lang="en-US" dirty="0"/>
              <a:t>Controls the agentic / workflow balance</a:t>
            </a:r>
          </a:p>
          <a:p>
            <a:pPr lvl="1"/>
            <a:r>
              <a:rPr lang="en-US" dirty="0"/>
              <a:t>Controls user input</a:t>
            </a:r>
          </a:p>
          <a:p>
            <a:pPr lvl="1"/>
            <a:r>
              <a:rPr lang="en-US" dirty="0"/>
              <a:t>Sometimes termed “client” interchangeably</a:t>
            </a:r>
          </a:p>
          <a:p>
            <a:endParaRPr lang="en-US" dirty="0"/>
          </a:p>
          <a:p>
            <a:r>
              <a:rPr lang="en-US" dirty="0"/>
              <a:t>Balance is not needed. This portion is typically handled for free</a:t>
            </a:r>
          </a:p>
        </p:txBody>
      </p:sp>
      <p:sp>
        <p:nvSpPr>
          <p:cNvPr id="4" name="Slide Number Placeholder 3"/>
          <p:cNvSpPr>
            <a:spLocks noGrp="1"/>
          </p:cNvSpPr>
          <p:nvPr>
            <p:ph type="sldNum" sz="quarter" idx="5"/>
          </p:nvPr>
        </p:nvSpPr>
        <p:spPr/>
        <p:txBody>
          <a:bodyPr/>
          <a:lstStyle/>
          <a:p>
            <a:fld id="{59758792-16F5-7043-A9DC-706F41594F88}" type="slidenum">
              <a:rPr lang="en-US" smtClean="0"/>
              <a:t>16</a:t>
            </a:fld>
            <a:endParaRPr lang="en-US" dirty="0"/>
          </a:p>
        </p:txBody>
      </p:sp>
    </p:spTree>
    <p:extLst>
      <p:ext uri="{BB962C8B-B14F-4D97-AF65-F5344CB8AC3E}">
        <p14:creationId xmlns:p14="http://schemas.microsoft.com/office/powerpoint/2010/main" val="3583217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A1FDE-7556-33A3-5AE8-B1223D2552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8C69BE-2BA9-8EB9-B02C-282837B382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8F013B-11B3-7BF3-FAED-F7C92CD9732D}"/>
              </a:ext>
            </a:extLst>
          </p:cNvPr>
          <p:cNvSpPr>
            <a:spLocks noGrp="1"/>
          </p:cNvSpPr>
          <p:nvPr>
            <p:ph type="body" idx="1"/>
          </p:nvPr>
        </p:nvSpPr>
        <p:spPr/>
        <p:txBody>
          <a:bodyPr/>
          <a:lstStyle/>
          <a:p>
            <a:r>
              <a:rPr lang="en-US" dirty="0"/>
              <a:t>Zoom in on the application host. Two components,</a:t>
            </a:r>
          </a:p>
          <a:p>
            <a:r>
              <a:rPr lang="en-US" dirty="0"/>
              <a:t>Host client – whatever the MCP client is NOT</a:t>
            </a:r>
          </a:p>
        </p:txBody>
      </p:sp>
      <p:sp>
        <p:nvSpPr>
          <p:cNvPr id="4" name="Slide Number Placeholder 3">
            <a:extLst>
              <a:ext uri="{FF2B5EF4-FFF2-40B4-BE49-F238E27FC236}">
                <a16:creationId xmlns:a16="http://schemas.microsoft.com/office/drawing/2014/main" id="{4F566A33-01AE-B192-5F1E-3BA59145559A}"/>
              </a:ext>
            </a:extLst>
          </p:cNvPr>
          <p:cNvSpPr>
            <a:spLocks noGrp="1"/>
          </p:cNvSpPr>
          <p:nvPr>
            <p:ph type="sldNum" sz="quarter" idx="5"/>
          </p:nvPr>
        </p:nvSpPr>
        <p:spPr/>
        <p:txBody>
          <a:bodyPr/>
          <a:lstStyle/>
          <a:p>
            <a:fld id="{59758792-16F5-7043-A9DC-706F41594F88}" type="slidenum">
              <a:rPr lang="en-US" smtClean="0"/>
              <a:t>17</a:t>
            </a:fld>
            <a:endParaRPr lang="en-US" dirty="0"/>
          </a:p>
        </p:txBody>
      </p:sp>
    </p:spTree>
    <p:extLst>
      <p:ext uri="{BB962C8B-B14F-4D97-AF65-F5344CB8AC3E}">
        <p14:creationId xmlns:p14="http://schemas.microsoft.com/office/powerpoint/2010/main" val="3288618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Stateful</a:t>
            </a:r>
          </a:p>
          <a:p>
            <a:r>
              <a:rPr lang="en-US" dirty="0"/>
              <a:t>1:1 relationsjip with server </a:t>
            </a:r>
          </a:p>
          <a:p>
            <a:r>
              <a:rPr lang="en-US" dirty="0"/>
              <a:t>Establishes connection, handles handshakes</a:t>
            </a:r>
          </a:p>
          <a:p>
            <a:r>
              <a:rPr lang="en-US" dirty="0"/>
              <a:t>Usually get this for free</a:t>
            </a:r>
          </a:p>
        </p:txBody>
      </p:sp>
      <p:sp>
        <p:nvSpPr>
          <p:cNvPr id="4" name="Slide Number Placeholder 3"/>
          <p:cNvSpPr>
            <a:spLocks noGrp="1"/>
          </p:cNvSpPr>
          <p:nvPr>
            <p:ph type="sldNum" sz="quarter" idx="5"/>
          </p:nvPr>
        </p:nvSpPr>
        <p:spPr/>
        <p:txBody>
          <a:bodyPr/>
          <a:lstStyle/>
          <a:p>
            <a:fld id="{59758792-16F5-7043-A9DC-706F41594F88}" type="slidenum">
              <a:rPr lang="en-US" smtClean="0"/>
              <a:t>18</a:t>
            </a:fld>
            <a:endParaRPr lang="en-US" dirty="0"/>
          </a:p>
        </p:txBody>
      </p:sp>
    </p:spTree>
    <p:extLst>
      <p:ext uri="{BB962C8B-B14F-4D97-AF65-F5344CB8AC3E}">
        <p14:creationId xmlns:p14="http://schemas.microsoft.com/office/powerpoint/2010/main" val="1143224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FB68C-516B-F489-4A30-BF25D1466A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7DBC2D-6C3A-E741-1128-C7CEBF3353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BF1998-BEE0-A2EA-F93A-DE2B08744BE6}"/>
              </a:ext>
            </a:extLst>
          </p:cNvPr>
          <p:cNvSpPr>
            <a:spLocks noGrp="1"/>
          </p:cNvSpPr>
          <p:nvPr>
            <p:ph type="body" idx="1"/>
          </p:nvPr>
        </p:nvSpPr>
        <p:spPr/>
        <p:txBody>
          <a:bodyPr/>
          <a:lstStyle/>
          <a:p>
            <a:r>
              <a:rPr lang="en-US" dirty="0"/>
              <a:t>In this case we see the </a:t>
            </a:r>
          </a:p>
        </p:txBody>
      </p:sp>
      <p:sp>
        <p:nvSpPr>
          <p:cNvPr id="4" name="Slide Number Placeholder 3">
            <a:extLst>
              <a:ext uri="{FF2B5EF4-FFF2-40B4-BE49-F238E27FC236}">
                <a16:creationId xmlns:a16="http://schemas.microsoft.com/office/drawing/2014/main" id="{D937EB32-CF4C-8623-402C-D51E3402FF75}"/>
              </a:ext>
            </a:extLst>
          </p:cNvPr>
          <p:cNvSpPr>
            <a:spLocks noGrp="1"/>
          </p:cNvSpPr>
          <p:nvPr>
            <p:ph type="sldNum" sz="quarter" idx="5"/>
          </p:nvPr>
        </p:nvSpPr>
        <p:spPr/>
        <p:txBody>
          <a:bodyPr/>
          <a:lstStyle/>
          <a:p>
            <a:fld id="{59758792-16F5-7043-A9DC-706F41594F88}" type="slidenum">
              <a:rPr lang="en-US" smtClean="0"/>
              <a:t>19</a:t>
            </a:fld>
            <a:endParaRPr lang="en-US" dirty="0"/>
          </a:p>
        </p:txBody>
      </p:sp>
    </p:spTree>
    <p:extLst>
      <p:ext uri="{BB962C8B-B14F-4D97-AF65-F5344CB8AC3E}">
        <p14:creationId xmlns:p14="http://schemas.microsoft.com/office/powerpoint/2010/main" val="955650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note here is that we need to negotiate the capabilities before any use</a:t>
            </a:r>
          </a:p>
          <a:p>
            <a:r>
              <a:rPr lang="en-US" dirty="0"/>
              <a:t>Shutdown needs to happen to terminate the communication</a:t>
            </a:r>
          </a:p>
        </p:txBody>
      </p:sp>
      <p:sp>
        <p:nvSpPr>
          <p:cNvPr id="4" name="Slide Number Placeholder 3"/>
          <p:cNvSpPr>
            <a:spLocks noGrp="1"/>
          </p:cNvSpPr>
          <p:nvPr>
            <p:ph type="sldNum" sz="quarter" idx="5"/>
          </p:nvPr>
        </p:nvSpPr>
        <p:spPr/>
        <p:txBody>
          <a:bodyPr/>
          <a:lstStyle/>
          <a:p>
            <a:fld id="{59758792-16F5-7043-A9DC-706F41594F88}" type="slidenum">
              <a:rPr lang="en-US" smtClean="0"/>
              <a:t>20</a:t>
            </a:fld>
            <a:endParaRPr lang="en-US" dirty="0"/>
          </a:p>
        </p:txBody>
      </p:sp>
    </p:spTree>
    <p:extLst>
      <p:ext uri="{BB962C8B-B14F-4D97-AF65-F5344CB8AC3E}">
        <p14:creationId xmlns:p14="http://schemas.microsoft.com/office/powerpoint/2010/main" val="961280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Fairly new even within MCP</a:t>
            </a:r>
          </a:p>
          <a:p>
            <a:r>
              <a:rPr lang="en-US" dirty="0"/>
              <a:t>Not of super concern due to the fact that te client is typically spawned from the application host</a:t>
            </a:r>
          </a:p>
          <a:p>
            <a:r>
              <a:rPr lang="en-US" dirty="0"/>
              <a:t>Listing them here for reference</a:t>
            </a:r>
          </a:p>
        </p:txBody>
      </p:sp>
      <p:sp>
        <p:nvSpPr>
          <p:cNvPr id="4" name="Slide Number Placeholder 3"/>
          <p:cNvSpPr>
            <a:spLocks noGrp="1"/>
          </p:cNvSpPr>
          <p:nvPr>
            <p:ph type="sldNum" sz="quarter" idx="5"/>
          </p:nvPr>
        </p:nvSpPr>
        <p:spPr/>
        <p:txBody>
          <a:bodyPr/>
          <a:lstStyle/>
          <a:p>
            <a:fld id="{59758792-16F5-7043-A9DC-706F41594F88}" type="slidenum">
              <a:rPr lang="en-US" smtClean="0"/>
              <a:t>21</a:t>
            </a:fld>
            <a:endParaRPr lang="en-US" dirty="0"/>
          </a:p>
        </p:txBody>
      </p:sp>
    </p:spTree>
    <p:extLst>
      <p:ext uri="{BB962C8B-B14F-4D97-AF65-F5344CB8AC3E}">
        <p14:creationId xmlns:p14="http://schemas.microsoft.com/office/powerpoint/2010/main" val="196091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MCP and its components, lot of misinformation</a:t>
            </a:r>
          </a:p>
          <a:p>
            <a:r>
              <a:rPr lang="en-US" dirty="0"/>
              <a:t>Components: 3 of them, two are close, one is used commonly</a:t>
            </a:r>
          </a:p>
          <a:p>
            <a:r>
              <a:rPr lang="en-US" dirty="0"/>
              <a:t>How it works --&gt; agentic vs. not</a:t>
            </a:r>
          </a:p>
        </p:txBody>
      </p:sp>
      <p:sp>
        <p:nvSpPr>
          <p:cNvPr id="4" name="Slide Number Placeholder 3"/>
          <p:cNvSpPr>
            <a:spLocks noGrp="1"/>
          </p:cNvSpPr>
          <p:nvPr>
            <p:ph type="sldNum" sz="quarter" idx="5"/>
          </p:nvPr>
        </p:nvSpPr>
        <p:spPr/>
        <p:txBody>
          <a:bodyPr/>
          <a:lstStyle/>
          <a:p>
            <a:fld id="{59758792-16F5-7043-A9DC-706F41594F88}" type="slidenum">
              <a:rPr lang="en-US" smtClean="0"/>
              <a:t>3</a:t>
            </a:fld>
            <a:endParaRPr lang="en-US" dirty="0"/>
          </a:p>
        </p:txBody>
      </p:sp>
    </p:spTree>
    <p:extLst>
      <p:ext uri="{BB962C8B-B14F-4D97-AF65-F5344CB8AC3E}">
        <p14:creationId xmlns:p14="http://schemas.microsoft.com/office/powerpoint/2010/main" val="3535928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Anthropic code and highlight MCP client construction + all else</a:t>
            </a:r>
          </a:p>
          <a:p>
            <a:r>
              <a:rPr lang="en-US" dirty="0"/>
              <a:t>Class MCP client is the client, everything else is the host</a:t>
            </a:r>
          </a:p>
        </p:txBody>
      </p:sp>
      <p:sp>
        <p:nvSpPr>
          <p:cNvPr id="4" name="Slide Number Placeholder 3"/>
          <p:cNvSpPr>
            <a:spLocks noGrp="1"/>
          </p:cNvSpPr>
          <p:nvPr>
            <p:ph type="sldNum" sz="quarter" idx="5"/>
          </p:nvPr>
        </p:nvSpPr>
        <p:spPr/>
        <p:txBody>
          <a:bodyPr/>
          <a:lstStyle/>
          <a:p>
            <a:fld id="{59758792-16F5-7043-A9DC-706F41594F88}" type="slidenum">
              <a:rPr lang="en-US" smtClean="0"/>
              <a:t>22</a:t>
            </a:fld>
            <a:endParaRPr lang="en-US" dirty="0"/>
          </a:p>
        </p:txBody>
      </p:sp>
    </p:spTree>
    <p:extLst>
      <p:ext uri="{BB962C8B-B14F-4D97-AF65-F5344CB8AC3E}">
        <p14:creationId xmlns:p14="http://schemas.microsoft.com/office/powerpoint/2010/main" val="1345070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people think of when they say MCP, this is where the magic happens</a:t>
            </a:r>
          </a:p>
          <a:p>
            <a:endParaRPr lang="en-US" dirty="0"/>
          </a:p>
          <a:p>
            <a:r>
              <a:rPr lang="en-US" dirty="0"/>
              <a:t>Locally or remote</a:t>
            </a:r>
          </a:p>
          <a:p>
            <a:r>
              <a:rPr lang="en-US" dirty="0"/>
              <a:t>Authentication handled by server</a:t>
            </a:r>
          </a:p>
          <a:p>
            <a:endParaRPr lang="en-US" dirty="0"/>
          </a:p>
          <a:p>
            <a:r>
              <a:rPr lang="en-US" dirty="0"/>
              <a:t>This is where the magic happens. We can connect to many things are have it used by the ai application</a:t>
            </a:r>
          </a:p>
          <a:p>
            <a:r>
              <a:rPr lang="en-US" dirty="0"/>
              <a:t>1+ per application host</a:t>
            </a:r>
          </a:p>
          <a:p>
            <a:r>
              <a:rPr lang="en-US" dirty="0"/>
              <a:t>1 per client</a:t>
            </a:r>
          </a:p>
          <a:p>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23</a:t>
            </a:fld>
            <a:endParaRPr lang="en-US" dirty="0"/>
          </a:p>
        </p:txBody>
      </p:sp>
    </p:spTree>
    <p:extLst>
      <p:ext uri="{BB962C8B-B14F-4D97-AF65-F5344CB8AC3E}">
        <p14:creationId xmlns:p14="http://schemas.microsoft.com/office/powerpoint/2010/main" val="2312308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that can be included in an MCP server</a:t>
            </a:r>
          </a:p>
          <a:p>
            <a:r>
              <a:rPr lang="en-US" dirty="0"/>
              <a:t>Tools: Interact with specific software pacakges and APIs. If it can be construed in a python function it is fair game</a:t>
            </a:r>
          </a:p>
          <a:p>
            <a:r>
              <a:rPr lang="en-US" dirty="0"/>
              <a:t>Well-defined function</a:t>
            </a:r>
          </a:p>
          <a:p>
            <a:endParaRPr lang="en-US" dirty="0"/>
          </a:p>
          <a:p>
            <a:r>
              <a:rPr lang="en-US" dirty="0"/>
              <a:t>Limitations? No sir</a:t>
            </a:r>
          </a:p>
          <a:p>
            <a:endParaRPr lang="en-US" dirty="0"/>
          </a:p>
          <a:p>
            <a:r>
              <a:rPr lang="en-US" dirty="0"/>
              <a:t>Prompts: Automatic prompts exposed for ease of use. Can be parameterized. Extension of traditional prompt engineering techniques</a:t>
            </a:r>
          </a:p>
          <a:p>
            <a:endParaRPr lang="en-US" dirty="0"/>
          </a:p>
          <a:p>
            <a:r>
              <a:rPr lang="en-US" dirty="0"/>
              <a:t>Resource: Can interact with RAG. Static or dynamic. Read directly. Can extract information via API with a tool or read from a passive data via resource</a:t>
            </a:r>
          </a:p>
          <a:p>
            <a:r>
              <a:rPr lang="en-US" dirty="0"/>
              <a:t>Not all at once</a:t>
            </a:r>
          </a:p>
        </p:txBody>
      </p:sp>
      <p:sp>
        <p:nvSpPr>
          <p:cNvPr id="4" name="Slide Number Placeholder 3"/>
          <p:cNvSpPr>
            <a:spLocks noGrp="1"/>
          </p:cNvSpPr>
          <p:nvPr>
            <p:ph type="sldNum" sz="quarter" idx="5"/>
          </p:nvPr>
        </p:nvSpPr>
        <p:spPr/>
        <p:txBody>
          <a:bodyPr/>
          <a:lstStyle/>
          <a:p>
            <a:fld id="{59758792-16F5-7043-A9DC-706F41594F88}" type="slidenum">
              <a:rPr lang="en-US" smtClean="0"/>
              <a:t>24</a:t>
            </a:fld>
            <a:endParaRPr lang="en-US" dirty="0"/>
          </a:p>
        </p:txBody>
      </p:sp>
    </p:spTree>
    <p:extLst>
      <p:ext uri="{BB962C8B-B14F-4D97-AF65-F5344CB8AC3E}">
        <p14:creationId xmlns:p14="http://schemas.microsoft.com/office/powerpoint/2010/main" val="1790413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25</a:t>
            </a:fld>
            <a:endParaRPr lang="en-US" dirty="0"/>
          </a:p>
        </p:txBody>
      </p:sp>
    </p:spTree>
    <p:extLst>
      <p:ext uri="{BB962C8B-B14F-4D97-AF65-F5344CB8AC3E}">
        <p14:creationId xmlns:p14="http://schemas.microsoft.com/office/powerpoint/2010/main" val="1376161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definitions</a:t>
            </a:r>
          </a:p>
          <a:p>
            <a:r>
              <a:rPr lang="en-US" dirty="0"/>
              <a:t>Client features</a:t>
            </a:r>
          </a:p>
          <a:p>
            <a:r>
              <a:rPr lang="en-US" dirty="0"/>
              <a:t>Server features</a:t>
            </a:r>
          </a:p>
          <a:p>
            <a:endParaRPr lang="en-US" dirty="0"/>
          </a:p>
          <a:p>
            <a:r>
              <a:rPr lang="en-US" dirty="0"/>
              <a:t>For server</a:t>
            </a:r>
          </a:p>
        </p:txBody>
      </p:sp>
      <p:sp>
        <p:nvSpPr>
          <p:cNvPr id="4" name="Slide Number Placeholder 3"/>
          <p:cNvSpPr>
            <a:spLocks noGrp="1"/>
          </p:cNvSpPr>
          <p:nvPr>
            <p:ph type="sldNum" sz="quarter" idx="5"/>
          </p:nvPr>
        </p:nvSpPr>
        <p:spPr/>
        <p:txBody>
          <a:bodyPr/>
          <a:lstStyle/>
          <a:p>
            <a:fld id="{59758792-16F5-7043-A9DC-706F41594F88}" type="slidenum">
              <a:rPr lang="en-US" smtClean="0"/>
              <a:t>27</a:t>
            </a:fld>
            <a:endParaRPr lang="en-US" dirty="0"/>
          </a:p>
        </p:txBody>
      </p:sp>
    </p:spTree>
    <p:extLst>
      <p:ext uri="{BB962C8B-B14F-4D97-AF65-F5344CB8AC3E}">
        <p14:creationId xmlns:p14="http://schemas.microsoft.com/office/powerpoint/2010/main" val="2494876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Included this here for after the fact. All have list methods, others are specific</a:t>
            </a:r>
          </a:p>
          <a:p>
            <a:endParaRPr lang="en-US" dirty="0"/>
          </a:p>
          <a:p>
            <a:r>
              <a:rPr lang="en-US" dirty="0"/>
              <a:t>Resources</a:t>
            </a:r>
          </a:p>
          <a:p>
            <a:pPr lvl="1"/>
            <a:r>
              <a:rPr lang="en-US" dirty="0"/>
              <a:t>List</a:t>
            </a:r>
          </a:p>
          <a:p>
            <a:pPr lvl="1"/>
            <a:r>
              <a:rPr lang="en-US" dirty="0"/>
              <a:t>Templates / list</a:t>
            </a:r>
          </a:p>
          <a:p>
            <a:pPr lvl="1"/>
            <a:r>
              <a:rPr lang="en-US" dirty="0"/>
              <a:t>Read</a:t>
            </a:r>
          </a:p>
          <a:p>
            <a:pPr lvl="1"/>
            <a:r>
              <a:rPr lang="en-US" dirty="0"/>
              <a:t>Subscribe</a:t>
            </a:r>
          </a:p>
          <a:p>
            <a:r>
              <a:rPr lang="en-US" dirty="0"/>
              <a:t>Prompts</a:t>
            </a:r>
          </a:p>
          <a:p>
            <a:pPr lvl="1"/>
            <a:r>
              <a:rPr lang="en-US" dirty="0"/>
              <a:t>List</a:t>
            </a:r>
          </a:p>
          <a:p>
            <a:pPr lvl="1"/>
            <a:r>
              <a:rPr lang="en-US" dirty="0"/>
              <a:t>Get</a:t>
            </a:r>
          </a:p>
        </p:txBody>
      </p:sp>
      <p:sp>
        <p:nvSpPr>
          <p:cNvPr id="4" name="Slide Number Placeholder 3"/>
          <p:cNvSpPr>
            <a:spLocks noGrp="1"/>
          </p:cNvSpPr>
          <p:nvPr>
            <p:ph type="sldNum" sz="quarter" idx="5"/>
          </p:nvPr>
        </p:nvSpPr>
        <p:spPr/>
        <p:txBody>
          <a:bodyPr/>
          <a:lstStyle/>
          <a:p>
            <a:fld id="{59758792-16F5-7043-A9DC-706F41594F88}" type="slidenum">
              <a:rPr lang="en-US" smtClean="0"/>
              <a:t>28</a:t>
            </a:fld>
            <a:endParaRPr lang="en-US" dirty="0"/>
          </a:p>
        </p:txBody>
      </p:sp>
    </p:spTree>
    <p:extLst>
      <p:ext uri="{BB962C8B-B14F-4D97-AF65-F5344CB8AC3E}">
        <p14:creationId xmlns:p14="http://schemas.microsoft.com/office/powerpoint/2010/main" val="2435067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A3B6C-33FA-E4DD-7F81-3F8D1033EB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05E59-9E21-CADB-CD2F-61ABABD191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5545A-B263-84FF-FEBD-632F02C65326}"/>
              </a:ext>
            </a:extLst>
          </p:cNvPr>
          <p:cNvSpPr>
            <a:spLocks noGrp="1"/>
          </p:cNvSpPr>
          <p:nvPr>
            <p:ph type="body" idx="1"/>
          </p:nvPr>
        </p:nvSpPr>
        <p:spPr/>
        <p:txBody>
          <a:bodyPr/>
          <a:lstStyle/>
          <a:p>
            <a:r>
              <a:rPr lang="en-US" dirty="0"/>
              <a:t>Transport layer is the how</a:t>
            </a:r>
          </a:p>
          <a:p>
            <a:r>
              <a:rPr lang="en-US" dirty="0"/>
              <a:t>Stdio is for local development. A number of these can run locally and do not need sophisticated authentication</a:t>
            </a:r>
          </a:p>
          <a:p>
            <a:r>
              <a:rPr lang="en-US" dirty="0"/>
              <a:t>Streamable http is standard for remote servers</a:t>
            </a:r>
          </a:p>
          <a:p>
            <a:r>
              <a:rPr lang="en-US" dirty="0"/>
              <a:t>Authorization handled within host application within client implementation -</a:t>
            </a:r>
            <a:r>
              <a:rPr lang="en-US" dirty="0">
                <a:sym typeface="Wingdings" pitchFamily="2" charset="2"/>
              </a:rPr>
              <a:t> not handled by user or exposed</a:t>
            </a:r>
            <a:endParaRPr lang="en-US" dirty="0"/>
          </a:p>
        </p:txBody>
      </p:sp>
      <p:sp>
        <p:nvSpPr>
          <p:cNvPr id="4" name="Slide Number Placeholder 3">
            <a:extLst>
              <a:ext uri="{FF2B5EF4-FFF2-40B4-BE49-F238E27FC236}">
                <a16:creationId xmlns:a16="http://schemas.microsoft.com/office/drawing/2014/main" id="{39212895-7542-0126-9194-616ED057E373}"/>
              </a:ext>
            </a:extLst>
          </p:cNvPr>
          <p:cNvSpPr>
            <a:spLocks noGrp="1"/>
          </p:cNvSpPr>
          <p:nvPr>
            <p:ph type="sldNum" sz="quarter" idx="5"/>
          </p:nvPr>
        </p:nvSpPr>
        <p:spPr/>
        <p:txBody>
          <a:bodyPr/>
          <a:lstStyle/>
          <a:p>
            <a:fld id="{59758792-16F5-7043-A9DC-706F41594F88}" type="slidenum">
              <a:rPr lang="en-US" smtClean="0"/>
              <a:t>29</a:t>
            </a:fld>
            <a:endParaRPr lang="en-US" dirty="0"/>
          </a:p>
        </p:txBody>
      </p:sp>
    </p:spTree>
    <p:extLst>
      <p:ext uri="{BB962C8B-B14F-4D97-AF65-F5344CB8AC3E}">
        <p14:creationId xmlns:p14="http://schemas.microsoft.com/office/powerpoint/2010/main" val="2128976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example the ultimate decision to use tools falls on the LLM. </a:t>
            </a:r>
          </a:p>
        </p:txBody>
      </p:sp>
      <p:sp>
        <p:nvSpPr>
          <p:cNvPr id="4" name="Slide Number Placeholder 3"/>
          <p:cNvSpPr>
            <a:spLocks noGrp="1"/>
          </p:cNvSpPr>
          <p:nvPr>
            <p:ph type="sldNum" sz="quarter" idx="5"/>
          </p:nvPr>
        </p:nvSpPr>
        <p:spPr/>
        <p:txBody>
          <a:bodyPr/>
          <a:lstStyle/>
          <a:p>
            <a:fld id="{59758792-16F5-7043-A9DC-706F41594F88}" type="slidenum">
              <a:rPr lang="en-US" smtClean="0"/>
              <a:t>34</a:t>
            </a:fld>
            <a:endParaRPr lang="en-US" dirty="0"/>
          </a:p>
        </p:txBody>
      </p:sp>
    </p:spTree>
    <p:extLst>
      <p:ext uri="{BB962C8B-B14F-4D97-AF65-F5344CB8AC3E}">
        <p14:creationId xmlns:p14="http://schemas.microsoft.com/office/powerpoint/2010/main" val="257091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Repo</a:t>
            </a:r>
          </a:p>
        </p:txBody>
      </p:sp>
      <p:sp>
        <p:nvSpPr>
          <p:cNvPr id="4" name="Slide Number Placeholder 3"/>
          <p:cNvSpPr>
            <a:spLocks noGrp="1"/>
          </p:cNvSpPr>
          <p:nvPr>
            <p:ph type="sldNum" sz="quarter" idx="5"/>
          </p:nvPr>
        </p:nvSpPr>
        <p:spPr/>
        <p:txBody>
          <a:bodyPr/>
          <a:lstStyle/>
          <a:p>
            <a:fld id="{59758792-16F5-7043-A9DC-706F41594F88}" type="slidenum">
              <a:rPr lang="en-US" smtClean="0"/>
              <a:t>35</a:t>
            </a:fld>
            <a:endParaRPr lang="en-US" dirty="0"/>
          </a:p>
        </p:txBody>
      </p:sp>
    </p:spTree>
    <p:extLst>
      <p:ext uri="{BB962C8B-B14F-4D97-AF65-F5344CB8AC3E}">
        <p14:creationId xmlns:p14="http://schemas.microsoft.com/office/powerpoint/2010/main" val="1648972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LangChain vs. MCP: Application-side vs. Server-side</a:t>
            </a:r>
          </a:p>
          <a:p>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37</a:t>
            </a:fld>
            <a:endParaRPr lang="en-US" dirty="0"/>
          </a:p>
        </p:txBody>
      </p:sp>
    </p:spTree>
    <p:extLst>
      <p:ext uri="{BB962C8B-B14F-4D97-AF65-F5344CB8AC3E}">
        <p14:creationId xmlns:p14="http://schemas.microsoft.com/office/powerpoint/2010/main" val="3757643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Brand new</a:t>
            </a:r>
          </a:p>
          <a:p>
            <a:r>
              <a:rPr lang="en-US" dirty="0"/>
              <a:t>LLM specific. Frameowkr can be adapted for workflow automations</a:t>
            </a:r>
          </a:p>
          <a:p>
            <a:r>
              <a:rPr lang="en-US" dirty="0"/>
              <a:t>Will move around as much as I can</a:t>
            </a:r>
          </a:p>
        </p:txBody>
      </p:sp>
      <p:sp>
        <p:nvSpPr>
          <p:cNvPr id="4" name="Slide Number Placeholder 3"/>
          <p:cNvSpPr>
            <a:spLocks noGrp="1"/>
          </p:cNvSpPr>
          <p:nvPr>
            <p:ph type="sldNum" sz="quarter" idx="5"/>
          </p:nvPr>
        </p:nvSpPr>
        <p:spPr/>
        <p:txBody>
          <a:bodyPr/>
          <a:lstStyle/>
          <a:p>
            <a:fld id="{59758792-16F5-7043-A9DC-706F41594F88}" type="slidenum">
              <a:rPr lang="en-US" smtClean="0"/>
              <a:t>4</a:t>
            </a:fld>
            <a:endParaRPr lang="en-US" dirty="0"/>
          </a:p>
        </p:txBody>
      </p:sp>
    </p:spTree>
    <p:extLst>
      <p:ext uri="{BB962C8B-B14F-4D97-AF65-F5344CB8AC3E}">
        <p14:creationId xmlns:p14="http://schemas.microsoft.com/office/powerpoint/2010/main" val="888592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Downside is that crafting the prompt to provide the CONTEXT takes a long time and requires a lot of work on the end user.</a:t>
            </a:r>
          </a:p>
          <a:p>
            <a:r>
              <a:rPr lang="en-US" dirty="0"/>
              <a:t>Takes a lot of time, lot of effort but gives us good results. </a:t>
            </a:r>
          </a:p>
          <a:p>
            <a:r>
              <a:rPr lang="en-US" dirty="0"/>
              <a:t>We can also give the LLM access to resources not included in the prompt. For example we can directly integrate it with access to sources such as google drive. That takes time and often has some lift on the LLM side. We need to manually register the LLM</a:t>
            </a:r>
          </a:p>
          <a:p>
            <a:endParaRPr lang="en-US" dirty="0"/>
          </a:p>
          <a:p>
            <a:r>
              <a:rPr lang="en-US" dirty="0"/>
              <a:t>Functions need to be registered with an LLM</a:t>
            </a:r>
          </a:p>
          <a:p>
            <a:endParaRPr lang="en-US" dirty="0"/>
          </a:p>
          <a:p>
            <a:r>
              <a:rPr lang="en-US" dirty="0"/>
              <a:t>What if we were to shift these to the other side of the diagram? What if we were able to standardize how we can give this context to the model automagically?</a:t>
            </a:r>
          </a:p>
          <a:p>
            <a:r>
              <a:rPr lang="en-US" dirty="0"/>
              <a:t>This is where model context protocol comes in</a:t>
            </a:r>
          </a:p>
          <a:p>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41</a:t>
            </a:fld>
            <a:endParaRPr lang="en-US" dirty="0"/>
          </a:p>
        </p:txBody>
      </p:sp>
    </p:spTree>
    <p:extLst>
      <p:ext uri="{BB962C8B-B14F-4D97-AF65-F5344CB8AC3E}">
        <p14:creationId xmlns:p14="http://schemas.microsoft.com/office/powerpoint/2010/main" val="1514641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aside, we will be using the terms client and server </a:t>
            </a:r>
          </a:p>
        </p:txBody>
      </p:sp>
      <p:sp>
        <p:nvSpPr>
          <p:cNvPr id="4" name="Slide Number Placeholder 3"/>
          <p:cNvSpPr>
            <a:spLocks noGrp="1"/>
          </p:cNvSpPr>
          <p:nvPr>
            <p:ph type="sldNum" sz="quarter" idx="5"/>
          </p:nvPr>
        </p:nvSpPr>
        <p:spPr/>
        <p:txBody>
          <a:bodyPr/>
          <a:lstStyle/>
          <a:p>
            <a:fld id="{59758792-16F5-7043-A9DC-706F41594F88}" type="slidenum">
              <a:rPr lang="en-US" smtClean="0"/>
              <a:t>42</a:t>
            </a:fld>
            <a:endParaRPr lang="en-US" dirty="0"/>
          </a:p>
        </p:txBody>
      </p:sp>
    </p:spTree>
    <p:extLst>
      <p:ext uri="{BB962C8B-B14F-4D97-AF65-F5344CB8AC3E}">
        <p14:creationId xmlns:p14="http://schemas.microsoft.com/office/powerpoint/2010/main" val="1354800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Aka agentic AI</a:t>
            </a:r>
          </a:p>
          <a:p>
            <a:r>
              <a:rPr lang="en-US" dirty="0"/>
              <a:t>Workflow automation is calling specific tools with little code</a:t>
            </a:r>
          </a:p>
          <a:p>
            <a:endParaRPr lang="en-US" dirty="0"/>
          </a:p>
          <a:p>
            <a:r>
              <a:rPr lang="en-US" dirty="0"/>
              <a:t>Difference is in pattern </a:t>
            </a:r>
          </a:p>
          <a:p>
            <a:r>
              <a:rPr lang="en-US" dirty="0"/>
              <a:t>MCP is how they interact, Automation is agentic</a:t>
            </a:r>
          </a:p>
          <a:p>
            <a:r>
              <a:rPr lang="en-US" dirty="0"/>
              <a:t>MCP emphasizes LLM integration</a:t>
            </a:r>
          </a:p>
        </p:txBody>
      </p:sp>
      <p:sp>
        <p:nvSpPr>
          <p:cNvPr id="4" name="Slide Number Placeholder 3"/>
          <p:cNvSpPr>
            <a:spLocks noGrp="1"/>
          </p:cNvSpPr>
          <p:nvPr>
            <p:ph type="sldNum" sz="quarter" idx="5"/>
          </p:nvPr>
        </p:nvSpPr>
        <p:spPr/>
        <p:txBody>
          <a:bodyPr/>
          <a:lstStyle/>
          <a:p>
            <a:fld id="{59758792-16F5-7043-A9DC-706F41594F88}" type="slidenum">
              <a:rPr lang="en-US" smtClean="0"/>
              <a:t>43</a:t>
            </a:fld>
            <a:endParaRPr lang="en-US" dirty="0"/>
          </a:p>
        </p:txBody>
      </p:sp>
    </p:spTree>
    <p:extLst>
      <p:ext uri="{BB962C8B-B14F-4D97-AF65-F5344CB8AC3E}">
        <p14:creationId xmlns:p14="http://schemas.microsoft.com/office/powerpoint/2010/main" val="3538170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quotes behind me</a:t>
            </a:r>
          </a:p>
          <a:p>
            <a:r>
              <a:rPr lang="en-US" dirty="0"/>
              <a:t>First is aspirational and grounded --&gt; AI as a tool. Value defined in how we use it</a:t>
            </a:r>
          </a:p>
          <a:p>
            <a:endParaRPr lang="en-US" dirty="0"/>
          </a:p>
          <a:p>
            <a:r>
              <a:rPr lang="en-US" dirty="0"/>
              <a:t>Second is pessimistic and very famous. </a:t>
            </a:r>
          </a:p>
          <a:p>
            <a:endParaRPr lang="en-US" dirty="0"/>
          </a:p>
          <a:p>
            <a:r>
              <a:rPr lang="en-US" dirty="0"/>
              <a:t>Study sponsored by RAND shows that seasoned open-source devs </a:t>
            </a:r>
          </a:p>
          <a:p>
            <a:r>
              <a:rPr lang="en-US" dirty="0"/>
              <a:t>are slowed down when using AI</a:t>
            </a:r>
          </a:p>
          <a:p>
            <a:endParaRPr lang="en-US" dirty="0"/>
          </a:p>
          <a:p>
            <a:r>
              <a:rPr lang="en-US" dirty="0"/>
              <a:t>Understand this lets examine a typical AI workflow</a:t>
            </a:r>
          </a:p>
          <a:p>
            <a:r>
              <a:rPr lang="en-US" dirty="0"/>
              <a:t>MCP tool to supercharge it and move towards remediating second point</a:t>
            </a:r>
          </a:p>
        </p:txBody>
      </p:sp>
      <p:sp>
        <p:nvSpPr>
          <p:cNvPr id="4" name="Slide Number Placeholder 3"/>
          <p:cNvSpPr>
            <a:spLocks noGrp="1"/>
          </p:cNvSpPr>
          <p:nvPr>
            <p:ph type="sldNum" sz="quarter" idx="5"/>
          </p:nvPr>
        </p:nvSpPr>
        <p:spPr/>
        <p:txBody>
          <a:bodyPr/>
          <a:lstStyle/>
          <a:p>
            <a:fld id="{59758792-16F5-7043-A9DC-706F41594F88}" type="slidenum">
              <a:rPr lang="en-US" smtClean="0"/>
              <a:t>6</a:t>
            </a:fld>
            <a:endParaRPr lang="en-US" dirty="0"/>
          </a:p>
        </p:txBody>
      </p:sp>
    </p:spTree>
    <p:extLst>
      <p:ext uri="{BB962C8B-B14F-4D97-AF65-F5344CB8AC3E}">
        <p14:creationId xmlns:p14="http://schemas.microsoft.com/office/powerpoint/2010/main" val="218146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 prompt, submit it via a GUI or API call to an LLM. This covers a lot of bases and can help us for static questions; “Find the line things go wrong”, “Write a poem”</a:t>
            </a:r>
          </a:p>
          <a:p>
            <a:r>
              <a:rPr lang="en-US" dirty="0"/>
              <a:t>This works. This is sufficient for some use cases.</a:t>
            </a:r>
          </a:p>
          <a:p>
            <a:r>
              <a:rPr lang="en-US" dirty="0"/>
              <a:t>Little to no control over what happens in step 2</a:t>
            </a:r>
          </a:p>
          <a:p>
            <a:endParaRPr lang="en-US" dirty="0"/>
          </a:p>
          <a:p>
            <a:r>
              <a:rPr lang="en-US" dirty="0"/>
              <a:t>Working with LLMs since their rise to prominence has taught us that we can make them better by engaging in some prompt engineering. </a:t>
            </a:r>
          </a:p>
        </p:txBody>
      </p:sp>
      <p:sp>
        <p:nvSpPr>
          <p:cNvPr id="4" name="Slide Number Placeholder 3"/>
          <p:cNvSpPr>
            <a:spLocks noGrp="1"/>
          </p:cNvSpPr>
          <p:nvPr>
            <p:ph type="sldNum" sz="quarter" idx="5"/>
          </p:nvPr>
        </p:nvSpPr>
        <p:spPr/>
        <p:txBody>
          <a:bodyPr/>
          <a:lstStyle/>
          <a:p>
            <a:fld id="{59758792-16F5-7043-A9DC-706F41594F88}" type="slidenum">
              <a:rPr lang="en-US" smtClean="0"/>
              <a:t>7</a:t>
            </a:fld>
            <a:endParaRPr lang="en-US" dirty="0"/>
          </a:p>
        </p:txBody>
      </p:sp>
    </p:spTree>
    <p:extLst>
      <p:ext uri="{BB962C8B-B14F-4D97-AF65-F5344CB8AC3E}">
        <p14:creationId xmlns:p14="http://schemas.microsoft.com/office/powerpoint/2010/main" val="2251570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B51A5-69DE-5639-6834-D0FA544273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A378B6-8699-DCAE-2AE0-1E135CD0B0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F26FD-8CE1-CE63-E168-C5E6939C98DD}"/>
              </a:ext>
            </a:extLst>
          </p:cNvPr>
          <p:cNvSpPr>
            <a:spLocks noGrp="1"/>
          </p:cNvSpPr>
          <p:nvPr>
            <p:ph type="body" idx="1"/>
          </p:nvPr>
        </p:nvSpPr>
        <p:spPr/>
        <p:txBody>
          <a:bodyPr/>
          <a:lstStyle/>
          <a:p>
            <a:r>
              <a:rPr lang="en-US" dirty="0"/>
              <a:t>Two drawbacks</a:t>
            </a:r>
          </a:p>
          <a:p>
            <a:endParaRPr lang="en-US" dirty="0"/>
          </a:p>
          <a:p>
            <a:r>
              <a:rPr lang="en-US" dirty="0"/>
              <a:t>Tool specification: How we get answers</a:t>
            </a:r>
          </a:p>
          <a:p>
            <a:r>
              <a:rPr lang="en-US" dirty="0"/>
              <a:t>Temperature and stock price answer. Typically answer is pretty good</a:t>
            </a:r>
          </a:p>
          <a:p>
            <a:r>
              <a:rPr lang="en-US" dirty="0"/>
              <a:t>Auditability -- "How you do you know?"</a:t>
            </a:r>
          </a:p>
          <a:p>
            <a:r>
              <a:rPr lang="en-US" dirty="0"/>
              <a:t>If I give that answer its no better than asking a random person</a:t>
            </a:r>
          </a:p>
          <a:p>
            <a:endParaRPr lang="en-US" dirty="0"/>
          </a:p>
          <a:p>
            <a:r>
              <a:rPr lang="en-US" dirty="0"/>
              <a:t>Knowledge cutoff: Models are trained with only a certain amount of information</a:t>
            </a:r>
          </a:p>
          <a:p>
            <a:endParaRPr lang="en-US" dirty="0"/>
          </a:p>
          <a:p>
            <a:r>
              <a:rPr lang="en-US" dirty="0"/>
              <a:t>Drwabacks are fixable but annoying</a:t>
            </a:r>
          </a:p>
          <a:p>
            <a:endParaRPr lang="en-US" dirty="0"/>
          </a:p>
        </p:txBody>
      </p:sp>
      <p:sp>
        <p:nvSpPr>
          <p:cNvPr id="4" name="Slide Number Placeholder 3">
            <a:extLst>
              <a:ext uri="{FF2B5EF4-FFF2-40B4-BE49-F238E27FC236}">
                <a16:creationId xmlns:a16="http://schemas.microsoft.com/office/drawing/2014/main" id="{1B9C6E46-01B1-3077-6DF2-3EF4B338C328}"/>
              </a:ext>
            </a:extLst>
          </p:cNvPr>
          <p:cNvSpPr>
            <a:spLocks noGrp="1"/>
          </p:cNvSpPr>
          <p:nvPr>
            <p:ph type="sldNum" sz="quarter" idx="5"/>
          </p:nvPr>
        </p:nvSpPr>
        <p:spPr/>
        <p:txBody>
          <a:bodyPr/>
          <a:lstStyle/>
          <a:p>
            <a:fld id="{59758792-16F5-7043-A9DC-706F41594F88}" type="slidenum">
              <a:rPr lang="en-US" smtClean="0"/>
              <a:t>8</a:t>
            </a:fld>
            <a:endParaRPr lang="en-US" dirty="0"/>
          </a:p>
        </p:txBody>
      </p:sp>
    </p:spTree>
    <p:extLst>
      <p:ext uri="{BB962C8B-B14F-4D97-AF65-F5344CB8AC3E}">
        <p14:creationId xmlns:p14="http://schemas.microsoft.com/office/powerpoint/2010/main" val="2357981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A1DAB-D044-A5A7-22E4-7EEE852DC9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988A7F-B956-88CB-903F-EA7376ABB0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11FF6-1F0A-FB69-6227-0DCF1EC671FA}"/>
              </a:ext>
            </a:extLst>
          </p:cNvPr>
          <p:cNvSpPr>
            <a:spLocks noGrp="1"/>
          </p:cNvSpPr>
          <p:nvPr>
            <p:ph type="body" idx="1"/>
          </p:nvPr>
        </p:nvSpPr>
        <p:spPr/>
        <p:txBody>
          <a:bodyPr/>
          <a:lstStyle/>
          <a:p>
            <a:r>
              <a:rPr lang="en-US" dirty="0"/>
              <a:t>Two drawbacks</a:t>
            </a:r>
          </a:p>
          <a:p>
            <a:endParaRPr lang="en-US" dirty="0"/>
          </a:p>
          <a:p>
            <a:r>
              <a:rPr lang="en-US" dirty="0"/>
              <a:t>Tool specification: How we get answers</a:t>
            </a:r>
          </a:p>
          <a:p>
            <a:r>
              <a:rPr lang="en-US" dirty="0"/>
              <a:t>Temperature and stock price answer. Typically answer is pretty good</a:t>
            </a:r>
          </a:p>
          <a:p>
            <a:r>
              <a:rPr lang="en-US" dirty="0"/>
              <a:t>Auditability -- "How you do you know?"</a:t>
            </a:r>
          </a:p>
          <a:p>
            <a:r>
              <a:rPr lang="en-US" dirty="0"/>
              <a:t>If I give that answer its no better than asking a random person</a:t>
            </a:r>
          </a:p>
          <a:p>
            <a:endParaRPr lang="en-US" dirty="0"/>
          </a:p>
          <a:p>
            <a:r>
              <a:rPr lang="en-US" dirty="0"/>
              <a:t>Knowledge cutoff: Models are trained with only a certain amount of information</a:t>
            </a:r>
          </a:p>
          <a:p>
            <a:endParaRPr lang="en-US" dirty="0"/>
          </a:p>
          <a:p>
            <a:r>
              <a:rPr lang="en-US" dirty="0"/>
              <a:t>Drwabacks are fixable but annoying</a:t>
            </a:r>
          </a:p>
          <a:p>
            <a:endParaRPr lang="en-US" dirty="0"/>
          </a:p>
        </p:txBody>
      </p:sp>
      <p:sp>
        <p:nvSpPr>
          <p:cNvPr id="4" name="Slide Number Placeholder 3">
            <a:extLst>
              <a:ext uri="{FF2B5EF4-FFF2-40B4-BE49-F238E27FC236}">
                <a16:creationId xmlns:a16="http://schemas.microsoft.com/office/drawing/2014/main" id="{1BFA4ADA-379F-A5D4-CF82-70CEB46583D3}"/>
              </a:ext>
            </a:extLst>
          </p:cNvPr>
          <p:cNvSpPr>
            <a:spLocks noGrp="1"/>
          </p:cNvSpPr>
          <p:nvPr>
            <p:ph type="sldNum" sz="quarter" idx="5"/>
          </p:nvPr>
        </p:nvSpPr>
        <p:spPr/>
        <p:txBody>
          <a:bodyPr/>
          <a:lstStyle/>
          <a:p>
            <a:fld id="{59758792-16F5-7043-A9DC-706F41594F88}" type="slidenum">
              <a:rPr lang="en-US" smtClean="0"/>
              <a:t>9</a:t>
            </a:fld>
            <a:endParaRPr lang="en-US" dirty="0"/>
          </a:p>
        </p:txBody>
      </p:sp>
    </p:spTree>
    <p:extLst>
      <p:ext uri="{BB962C8B-B14F-4D97-AF65-F5344CB8AC3E}">
        <p14:creationId xmlns:p14="http://schemas.microsoft.com/office/powerpoint/2010/main" val="1106625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definition exactly</a:t>
            </a:r>
          </a:p>
          <a:p>
            <a:endParaRPr lang="en-US" dirty="0"/>
          </a:p>
          <a:p>
            <a:r>
              <a:rPr lang="en-US" dirty="0"/>
              <a:t>Language / Protocol being used to connect LLMs to the outside world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note that this is a protocol with an accompanying SDK: Protocol – Implements a standard for communication</a:t>
            </a:r>
          </a:p>
          <a:p>
            <a:endParaRPr lang="en-US" dirty="0"/>
          </a:p>
          <a:p>
            <a:r>
              <a:rPr lang="en-US" dirty="0"/>
              <a:t>Aking to ReSTFUL APIs and HTTP, a way of doing things</a:t>
            </a:r>
          </a:p>
          <a:p>
            <a:r>
              <a:rPr lang="en-US" dirty="0"/>
              <a:t>Stateful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Inspired by Language Server Protocol</a:t>
            </a:r>
          </a:p>
          <a:p>
            <a:endParaRPr lang="en-US" dirty="0"/>
          </a:p>
          <a:p>
            <a:endParaRPr lang="en-US" dirty="0"/>
          </a:p>
          <a:p>
            <a:r>
              <a:rPr lang="en-US" dirty="0"/>
              <a:t>SHORTEN SLID</a:t>
            </a:r>
          </a:p>
        </p:txBody>
      </p:sp>
      <p:sp>
        <p:nvSpPr>
          <p:cNvPr id="4" name="Slide Number Placeholder 3"/>
          <p:cNvSpPr>
            <a:spLocks noGrp="1"/>
          </p:cNvSpPr>
          <p:nvPr>
            <p:ph type="sldNum" sz="quarter" idx="5"/>
          </p:nvPr>
        </p:nvSpPr>
        <p:spPr/>
        <p:txBody>
          <a:bodyPr/>
          <a:lstStyle/>
          <a:p>
            <a:fld id="{59758792-16F5-7043-A9DC-706F41594F88}" type="slidenum">
              <a:rPr lang="en-US" smtClean="0"/>
              <a:t>10</a:t>
            </a:fld>
            <a:endParaRPr lang="en-US" dirty="0"/>
          </a:p>
        </p:txBody>
      </p:sp>
    </p:spTree>
    <p:extLst>
      <p:ext uri="{BB962C8B-B14F-4D97-AF65-F5344CB8AC3E}">
        <p14:creationId xmlns:p14="http://schemas.microsoft.com/office/powerpoint/2010/main" val="2088736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Reliable information: Use latitude / longiture geolocate example for small places. When I put my high school into claude it extracted the lat long from Wikipedia. </a:t>
            </a:r>
          </a:p>
          <a:p>
            <a:endParaRPr lang="en-US" dirty="0"/>
          </a:p>
          <a:p>
            <a:r>
              <a:rPr lang="en-US" dirty="0"/>
              <a:t>Faster development: Piecewise and can be version controlled. Easier to extend</a:t>
            </a:r>
          </a:p>
          <a:p>
            <a:endParaRPr lang="en-US" dirty="0"/>
          </a:p>
          <a:p>
            <a:r>
              <a:rPr lang="en-US" dirty="0"/>
              <a:t>Not TECHNICALLY NEEDED but can help</a:t>
            </a:r>
          </a:p>
        </p:txBody>
      </p:sp>
      <p:sp>
        <p:nvSpPr>
          <p:cNvPr id="4" name="Slide Number Placeholder 3"/>
          <p:cNvSpPr>
            <a:spLocks noGrp="1"/>
          </p:cNvSpPr>
          <p:nvPr>
            <p:ph type="sldNum" sz="quarter" idx="5"/>
          </p:nvPr>
        </p:nvSpPr>
        <p:spPr/>
        <p:txBody>
          <a:bodyPr/>
          <a:lstStyle/>
          <a:p>
            <a:fld id="{59758792-16F5-7043-A9DC-706F41594F88}" type="slidenum">
              <a:rPr lang="en-US" smtClean="0"/>
              <a:t>11</a:t>
            </a:fld>
            <a:endParaRPr lang="en-US" dirty="0"/>
          </a:p>
        </p:txBody>
      </p:sp>
    </p:spTree>
    <p:extLst>
      <p:ext uri="{BB962C8B-B14F-4D97-AF65-F5344CB8AC3E}">
        <p14:creationId xmlns:p14="http://schemas.microsoft.com/office/powerpoint/2010/main" val="3030200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66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normAutofit/>
          </a:bodyPr>
          <a:lstStyle>
            <a:lvl1pPr marL="0" indent="0" algn="l">
              <a:buNone/>
              <a:defRPr sz="28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167CC2-9B90-E443-8DCC-FB8096A52FB3}"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380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D8B9D-2959-0144-A81C-0337E5C9F52D}" type="datetime1">
              <a:rPr lang="en-US" smtClean="0"/>
              <a:t>9/17/25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25989167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52151741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929955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408860014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98298109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08262320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2532278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421574959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4BA36-34BD-C84C-9CD9-99E13F5C64D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defRPr>
            </a:lvl1p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70016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19FD2-43AB-6749-A731-4E1721D15554}"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t>‹#›</a:t>
            </a:fld>
            <a:endParaRPr lang="en-US" dirty="0"/>
          </a:p>
        </p:txBody>
      </p:sp>
    </p:spTree>
    <p:extLst>
      <p:ext uri="{BB962C8B-B14F-4D97-AF65-F5344CB8AC3E}">
        <p14:creationId xmlns:p14="http://schemas.microsoft.com/office/powerpoint/2010/main" val="421421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2000"/>
            </a:lvl1pPr>
            <a:lvl2pPr>
              <a:defRPr sz="1800"/>
            </a:lvl2pPr>
            <a:lvl3pPr>
              <a:defRPr sz="1600"/>
            </a:lvl3pPr>
            <a:lvl4pPr>
              <a:defRPr sz="1400"/>
            </a:lvl4pPr>
            <a:lvl5pPr>
              <a:defRPr sz="14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2000"/>
            </a:lvl1pPr>
            <a:lvl2pPr>
              <a:defRPr sz="1800"/>
            </a:lvl2pPr>
            <a:lvl3pPr>
              <a:defRPr sz="1600"/>
            </a:lvl3pPr>
            <a:lvl4pPr>
              <a:defRPr sz="1400"/>
            </a:lvl4pPr>
            <a:lvl5pPr>
              <a:defRPr sz="14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931C9F-2CF5-2A4F-8355-5B8178878227}" type="datetime1">
              <a:rPr lang="en-US" smtClean="0"/>
              <a:t>9/17/25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ABE2F1-B51E-8B48-B9C1-957239623D4B}" type="slidenum">
              <a:rPr lang="en-US" smtClean="0"/>
              <a:t>‹#›</a:t>
            </a:fld>
            <a:endParaRPr lang="en-US" dirty="0"/>
          </a:p>
        </p:txBody>
      </p:sp>
    </p:spTree>
    <p:extLst>
      <p:ext uri="{BB962C8B-B14F-4D97-AF65-F5344CB8AC3E}">
        <p14:creationId xmlns:p14="http://schemas.microsoft.com/office/powerpoint/2010/main" val="340041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D8B9D-2959-0144-A81C-0337E5C9F52D}" type="datetime1">
              <a:rPr lang="en-US" smtClean="0"/>
              <a:t>9/17/25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9898784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19942753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60194634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125952700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D8B9D-2959-0144-A81C-0337E5C9F52D}" type="datetime1">
              <a:rPr lang="en-US" smtClean="0"/>
              <a:t>9/17/25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07015017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BD8B9D-2959-0144-A81C-0337E5C9F52D}" type="datetime1">
              <a:rPr lang="en-US" smtClean="0"/>
              <a:t>9/17/25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lumMod val="75000"/>
                    <a:lumOff val="25000"/>
                  </a:schemeClr>
                </a:solidFill>
              </a:defRPr>
            </a:lvl1p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664923378"/>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hdr="0" ftr="0" dt="0"/>
  <p:txStyles>
    <p:titleStyle>
      <a:lvl1pPr algn="l" defTabSz="457200" rtl="0" eaLnBrk="1" latinLnBrk="0" hangingPunct="1">
        <a:spcBef>
          <a:spcPct val="0"/>
        </a:spcBef>
        <a:buNone/>
        <a:defRPr sz="4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200000"/>
        </a:lnSpc>
        <a:spcBef>
          <a:spcPts val="1000"/>
        </a:spcBef>
        <a:spcAft>
          <a:spcPts val="0"/>
        </a:spcAft>
        <a:buClr>
          <a:schemeClr val="accent1"/>
        </a:buClr>
        <a:buSzPct val="80000"/>
        <a:buFont typeface="Wingdings 3" charset="2"/>
        <a:buChar char=""/>
        <a:defRPr sz="2400" b="0" i="0" kern="1200">
          <a:solidFill>
            <a:schemeClr val="tx1"/>
          </a:solidFill>
          <a:latin typeface="+mj-lt"/>
          <a:ea typeface="+mj-ea"/>
          <a:cs typeface="+mj-cs"/>
        </a:defRPr>
      </a:lvl1pPr>
      <a:lvl2pPr marL="742950" indent="-285750" algn="l" defTabSz="457200" rtl="0" eaLnBrk="1" latinLnBrk="0" hangingPunct="1">
        <a:lnSpc>
          <a:spcPct val="200000"/>
        </a:lnSpc>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2pPr>
      <a:lvl3pPr marL="11430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3pPr>
      <a:lvl4pPr marL="16002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4pPr>
      <a:lvl5pPr marL="20574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aws.amazon.com/blogs/machine-learning/unlocking-the-power-of-model-context-protocol-mcp-on-aws/" TargetMode="External"/><Relationship Id="rId2" Type="http://schemas.openxmlformats.org/officeDocument/2006/relationships/hyperlink" Target="https://docs.anthropic.com/en/docs/mcp" TargetMode="External"/><Relationship Id="rId1" Type="http://schemas.openxmlformats.org/officeDocument/2006/relationships/slideLayout" Target="../slideLayouts/slideLayout2.xml"/><Relationship Id="rId4" Type="http://schemas.openxmlformats.org/officeDocument/2006/relationships/hyperlink" Target="https://cloud.google.com/discover/what-is-model-context-protocol"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60CE-0FB5-FC90-B9A1-C6E488BE949B}"/>
              </a:ext>
            </a:extLst>
          </p:cNvPr>
          <p:cNvSpPr>
            <a:spLocks noGrp="1"/>
          </p:cNvSpPr>
          <p:nvPr>
            <p:ph type="ctrTitle"/>
          </p:nvPr>
        </p:nvSpPr>
        <p:spPr/>
        <p:txBody>
          <a:bodyPr>
            <a:normAutofit fontScale="90000"/>
          </a:bodyPr>
          <a:lstStyle/>
          <a:p>
            <a:r>
              <a:rPr lang="en-US" dirty="0"/>
              <a:t>Architecting Context: An Introduction to Model Context Protocol</a:t>
            </a:r>
          </a:p>
        </p:txBody>
      </p:sp>
      <p:sp>
        <p:nvSpPr>
          <p:cNvPr id="3" name="Subtitle 2">
            <a:extLst>
              <a:ext uri="{FF2B5EF4-FFF2-40B4-BE49-F238E27FC236}">
                <a16:creationId xmlns:a16="http://schemas.microsoft.com/office/drawing/2014/main" id="{45A90F27-584E-530B-4CF5-FA8574DE281D}"/>
              </a:ext>
            </a:extLst>
          </p:cNvPr>
          <p:cNvSpPr>
            <a:spLocks noGrp="1"/>
          </p:cNvSpPr>
          <p:nvPr>
            <p:ph type="subTitle" idx="1"/>
          </p:nvPr>
        </p:nvSpPr>
        <p:spPr/>
        <p:txBody>
          <a:bodyPr>
            <a:normAutofit fontScale="85000" lnSpcReduction="10000"/>
          </a:bodyPr>
          <a:lstStyle/>
          <a:p>
            <a:r>
              <a:rPr lang="en-US" dirty="0"/>
              <a:t>Frank Kovacs   @statkovacs   frank-Kovacs.net</a:t>
            </a:r>
          </a:p>
        </p:txBody>
      </p:sp>
      <p:sp>
        <p:nvSpPr>
          <p:cNvPr id="4" name="Slide Number Placeholder 3">
            <a:extLst>
              <a:ext uri="{FF2B5EF4-FFF2-40B4-BE49-F238E27FC236}">
                <a16:creationId xmlns:a16="http://schemas.microsoft.com/office/drawing/2014/main" id="{7233C5BA-5807-26BE-5EB6-6200B5976D8F}"/>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6013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8541-D033-F2B5-B25C-9A99C393ADE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E8E6DF8C-E326-167A-272A-EEA4A1CAAE32}"/>
              </a:ext>
            </a:extLst>
          </p:cNvPr>
          <p:cNvSpPr>
            <a:spLocks noGrp="1"/>
          </p:cNvSpPr>
          <p:nvPr>
            <p:ph idx="1"/>
          </p:nvPr>
        </p:nvSpPr>
        <p:spPr/>
        <p:txBody>
          <a:bodyPr>
            <a:normAutofit/>
          </a:bodyPr>
          <a:lstStyle/>
          <a:p>
            <a:pPr>
              <a:lnSpc>
                <a:spcPct val="200000"/>
              </a:lnSpc>
            </a:pPr>
            <a:r>
              <a:rPr lang="en-US" u="sng" dirty="0"/>
              <a:t>Model Context Protocol</a:t>
            </a:r>
            <a:r>
              <a:rPr lang="en-US" dirty="0"/>
              <a:t> – An extension of the client / server architecture pattern that provides a standardized way for models to interact with functions and static resources.</a:t>
            </a:r>
          </a:p>
        </p:txBody>
      </p:sp>
      <p:sp>
        <p:nvSpPr>
          <p:cNvPr id="4" name="Slide Number Placeholder 3">
            <a:extLst>
              <a:ext uri="{FF2B5EF4-FFF2-40B4-BE49-F238E27FC236}">
                <a16:creationId xmlns:a16="http://schemas.microsoft.com/office/drawing/2014/main" id="{3F675AD7-F6FC-E38C-06A0-A84A949B520D}"/>
              </a:ext>
            </a:extLst>
          </p:cNvPr>
          <p:cNvSpPr>
            <a:spLocks noGrp="1"/>
          </p:cNvSpPr>
          <p:nvPr>
            <p:ph type="sldNum" sz="quarter" idx="12"/>
          </p:nvPr>
        </p:nvSpPr>
        <p:spPr/>
        <p:txBody>
          <a:bodyPr/>
          <a:lstStyle/>
          <a:p>
            <a:fld id="{FCABE2F1-B51E-8B48-B9C1-957239623D4B}" type="slidenum">
              <a:rPr lang="en-US" smtClean="0"/>
              <a:t>10</a:t>
            </a:fld>
            <a:endParaRPr lang="en-US" dirty="0"/>
          </a:p>
        </p:txBody>
      </p:sp>
    </p:spTree>
    <p:extLst>
      <p:ext uri="{BB962C8B-B14F-4D97-AF65-F5344CB8AC3E}">
        <p14:creationId xmlns:p14="http://schemas.microsoft.com/office/powerpoint/2010/main" val="2451246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4E99-EA91-33F8-32E6-7C38E6621453}"/>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0838CFE-C818-E11D-68B3-484B7A297B9F}"/>
              </a:ext>
            </a:extLst>
          </p:cNvPr>
          <p:cNvSpPr>
            <a:spLocks noGrp="1"/>
          </p:cNvSpPr>
          <p:nvPr>
            <p:ph idx="1"/>
          </p:nvPr>
        </p:nvSpPr>
        <p:spPr/>
        <p:txBody>
          <a:bodyPr/>
          <a:lstStyle/>
          <a:p>
            <a:pPr>
              <a:lnSpc>
                <a:spcPct val="200000"/>
              </a:lnSpc>
            </a:pPr>
            <a:r>
              <a:rPr lang="en-US" dirty="0"/>
              <a:t>Non-public APIs</a:t>
            </a:r>
          </a:p>
          <a:p>
            <a:pPr>
              <a:lnSpc>
                <a:spcPct val="200000"/>
              </a:lnSpc>
            </a:pPr>
            <a:r>
              <a:rPr lang="en-US" dirty="0"/>
              <a:t>Proprietary data sources</a:t>
            </a:r>
          </a:p>
          <a:p>
            <a:pPr>
              <a:lnSpc>
                <a:spcPct val="200000"/>
              </a:lnSpc>
            </a:pPr>
            <a:r>
              <a:rPr lang="en-US" dirty="0"/>
              <a:t>More reliable information</a:t>
            </a:r>
          </a:p>
          <a:p>
            <a:pPr>
              <a:lnSpc>
                <a:spcPct val="200000"/>
              </a:lnSpc>
            </a:pPr>
            <a:r>
              <a:rPr lang="en-US" dirty="0"/>
              <a:t>Faster development</a:t>
            </a:r>
          </a:p>
        </p:txBody>
      </p:sp>
      <p:sp>
        <p:nvSpPr>
          <p:cNvPr id="4" name="Slide Number Placeholder 3">
            <a:extLst>
              <a:ext uri="{FF2B5EF4-FFF2-40B4-BE49-F238E27FC236}">
                <a16:creationId xmlns:a16="http://schemas.microsoft.com/office/drawing/2014/main" id="{314CBE41-E7BE-8291-B8D6-48DC7563F946}"/>
              </a:ext>
            </a:extLst>
          </p:cNvPr>
          <p:cNvSpPr>
            <a:spLocks noGrp="1"/>
          </p:cNvSpPr>
          <p:nvPr>
            <p:ph type="sldNum" sz="quarter" idx="12"/>
          </p:nvPr>
        </p:nvSpPr>
        <p:spPr/>
        <p:txBody>
          <a:bodyPr/>
          <a:lstStyle/>
          <a:p>
            <a:fld id="{FCABE2F1-B51E-8B48-B9C1-957239623D4B}" type="slidenum">
              <a:rPr lang="en-US" smtClean="0"/>
              <a:t>11</a:t>
            </a:fld>
            <a:endParaRPr lang="en-US" dirty="0"/>
          </a:p>
        </p:txBody>
      </p:sp>
    </p:spTree>
    <p:extLst>
      <p:ext uri="{BB962C8B-B14F-4D97-AF65-F5344CB8AC3E}">
        <p14:creationId xmlns:p14="http://schemas.microsoft.com/office/powerpoint/2010/main" val="326921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8EDB-2FF2-CDD6-E973-64855CF73404}"/>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2AE18243-D9F2-2827-07D2-F1A1DB98A3DD}"/>
              </a:ext>
            </a:extLst>
          </p:cNvPr>
          <p:cNvSpPr>
            <a:spLocks noGrp="1"/>
          </p:cNvSpPr>
          <p:nvPr>
            <p:ph idx="1"/>
          </p:nvPr>
        </p:nvSpPr>
        <p:spPr/>
        <p:txBody>
          <a:bodyPr/>
          <a:lstStyle/>
          <a:p>
            <a:r>
              <a:rPr lang="en-US" dirty="0"/>
              <a:t>Standardized communication</a:t>
            </a:r>
          </a:p>
          <a:p>
            <a:r>
              <a:rPr lang="en-US" dirty="0"/>
              <a:t>Client / Server benefits</a:t>
            </a:r>
          </a:p>
          <a:p>
            <a:r>
              <a:rPr lang="en-US" dirty="0"/>
              <a:t>Piecewise across servers</a:t>
            </a:r>
          </a:p>
          <a:p>
            <a:r>
              <a:rPr lang="en-US" dirty="0"/>
              <a:t>Bespoke: Additional context </a:t>
            </a:r>
          </a:p>
        </p:txBody>
      </p:sp>
      <p:sp>
        <p:nvSpPr>
          <p:cNvPr id="4" name="Slide Number Placeholder 3">
            <a:extLst>
              <a:ext uri="{FF2B5EF4-FFF2-40B4-BE49-F238E27FC236}">
                <a16:creationId xmlns:a16="http://schemas.microsoft.com/office/drawing/2014/main" id="{C30CC725-4065-F983-60B1-69BFD1FBDF19}"/>
              </a:ext>
            </a:extLst>
          </p:cNvPr>
          <p:cNvSpPr>
            <a:spLocks noGrp="1"/>
          </p:cNvSpPr>
          <p:nvPr>
            <p:ph type="sldNum" sz="quarter" idx="12"/>
          </p:nvPr>
        </p:nvSpPr>
        <p:spPr/>
        <p:txBody>
          <a:bodyPr/>
          <a:lstStyle/>
          <a:p>
            <a:fld id="{FCABE2F1-B51E-8B48-B9C1-957239623D4B}" type="slidenum">
              <a:rPr lang="en-US" smtClean="0"/>
              <a:pPr/>
              <a:t>12</a:t>
            </a:fld>
            <a:endParaRPr lang="en-US" dirty="0"/>
          </a:p>
        </p:txBody>
      </p:sp>
    </p:spTree>
    <p:extLst>
      <p:ext uri="{BB962C8B-B14F-4D97-AF65-F5344CB8AC3E}">
        <p14:creationId xmlns:p14="http://schemas.microsoft.com/office/powerpoint/2010/main" val="387372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9BB1-38E0-101D-5CF3-44ADBB6E55EA}"/>
              </a:ext>
            </a:extLst>
          </p:cNvPr>
          <p:cNvSpPr>
            <a:spLocks noGrp="1"/>
          </p:cNvSpPr>
          <p:nvPr>
            <p:ph type="title"/>
          </p:nvPr>
        </p:nvSpPr>
        <p:spPr/>
        <p:txBody>
          <a:bodyPr/>
          <a:lstStyle/>
          <a:p>
            <a:r>
              <a:rPr lang="en-US" dirty="0"/>
              <a:t>MCP Diagram</a:t>
            </a:r>
          </a:p>
        </p:txBody>
      </p:sp>
      <p:pic>
        <p:nvPicPr>
          <p:cNvPr id="5" name="Content Placeholder 4">
            <a:extLst>
              <a:ext uri="{FF2B5EF4-FFF2-40B4-BE49-F238E27FC236}">
                <a16:creationId xmlns:a16="http://schemas.microsoft.com/office/drawing/2014/main" id="{03EE3933-8229-9CDB-F48B-E8B93F923B68}"/>
              </a:ext>
            </a:extLst>
          </p:cNvPr>
          <p:cNvPicPr>
            <a:picLocks noGrp="1" noChangeAspect="1"/>
          </p:cNvPicPr>
          <p:nvPr>
            <p:ph idx="1"/>
          </p:nvPr>
        </p:nvPicPr>
        <p:blipFill>
          <a:blip r:embed="rId3"/>
          <a:stretch>
            <a:fillRect/>
          </a:stretch>
        </p:blipFill>
        <p:spPr>
          <a:xfrm>
            <a:off x="1658134" y="1755419"/>
            <a:ext cx="8392699" cy="4492981"/>
          </a:xfrm>
        </p:spPr>
      </p:pic>
      <p:sp>
        <p:nvSpPr>
          <p:cNvPr id="6" name="Slide Number Placeholder 5">
            <a:extLst>
              <a:ext uri="{FF2B5EF4-FFF2-40B4-BE49-F238E27FC236}">
                <a16:creationId xmlns:a16="http://schemas.microsoft.com/office/drawing/2014/main" id="{39DCA603-6987-CF18-EDBE-ADE0070E80F4}"/>
              </a:ext>
            </a:extLst>
          </p:cNvPr>
          <p:cNvSpPr>
            <a:spLocks noGrp="1"/>
          </p:cNvSpPr>
          <p:nvPr>
            <p:ph type="sldNum" sz="quarter" idx="12"/>
          </p:nvPr>
        </p:nvSpPr>
        <p:spPr/>
        <p:txBody>
          <a:bodyPr/>
          <a:lstStyle/>
          <a:p>
            <a:fld id="{FCABE2F1-B51E-8B48-B9C1-957239623D4B}" type="slidenum">
              <a:rPr lang="en-US" smtClean="0"/>
              <a:t>13</a:t>
            </a:fld>
            <a:endParaRPr lang="en-US" dirty="0"/>
          </a:p>
        </p:txBody>
      </p:sp>
    </p:spTree>
    <p:extLst>
      <p:ext uri="{BB962C8B-B14F-4D97-AF65-F5344CB8AC3E}">
        <p14:creationId xmlns:p14="http://schemas.microsoft.com/office/powerpoint/2010/main" val="212124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9317-1728-DD41-90B7-4F6B92EF33A9}"/>
              </a:ext>
            </a:extLst>
          </p:cNvPr>
          <p:cNvSpPr>
            <a:spLocks noGrp="1"/>
          </p:cNvSpPr>
          <p:nvPr>
            <p:ph type="title"/>
          </p:nvPr>
        </p:nvSpPr>
        <p:spPr/>
        <p:txBody>
          <a:bodyPr/>
          <a:lstStyle/>
          <a:p>
            <a:r>
              <a:rPr lang="en-US" dirty="0"/>
              <a:t>MCP Defined</a:t>
            </a:r>
          </a:p>
        </p:txBody>
      </p:sp>
      <p:sp>
        <p:nvSpPr>
          <p:cNvPr id="3" name="Content Placeholder 2">
            <a:extLst>
              <a:ext uri="{FF2B5EF4-FFF2-40B4-BE49-F238E27FC236}">
                <a16:creationId xmlns:a16="http://schemas.microsoft.com/office/drawing/2014/main" id="{1554C633-D711-656B-B9F2-3CBD0A05B2EA}"/>
              </a:ext>
            </a:extLst>
          </p:cNvPr>
          <p:cNvSpPr>
            <a:spLocks noGrp="1"/>
          </p:cNvSpPr>
          <p:nvPr>
            <p:ph sz="half" idx="1"/>
          </p:nvPr>
        </p:nvSpPr>
        <p:spPr/>
        <p:txBody>
          <a:bodyPr/>
          <a:lstStyle/>
          <a:p>
            <a:r>
              <a:rPr lang="en-US" sz="2400" dirty="0"/>
              <a:t>Components</a:t>
            </a:r>
          </a:p>
          <a:p>
            <a:pPr lvl="1"/>
            <a:r>
              <a:rPr lang="en-US" sz="2000" dirty="0"/>
              <a:t>Application Host</a:t>
            </a:r>
          </a:p>
          <a:p>
            <a:pPr lvl="2"/>
            <a:r>
              <a:rPr lang="en-US" sz="1800" dirty="0"/>
              <a:t>Client: Within Host</a:t>
            </a:r>
          </a:p>
          <a:p>
            <a:pPr lvl="1"/>
            <a:r>
              <a:rPr lang="en-US" sz="2000" dirty="0"/>
              <a:t>Server</a:t>
            </a:r>
            <a:endParaRPr lang="en-US" dirty="0"/>
          </a:p>
        </p:txBody>
      </p:sp>
      <p:sp>
        <p:nvSpPr>
          <p:cNvPr id="4" name="Content Placeholder 3">
            <a:extLst>
              <a:ext uri="{FF2B5EF4-FFF2-40B4-BE49-F238E27FC236}">
                <a16:creationId xmlns:a16="http://schemas.microsoft.com/office/drawing/2014/main" id="{3EDEDE88-B98C-2314-3D6F-764A91925942}"/>
              </a:ext>
            </a:extLst>
          </p:cNvPr>
          <p:cNvSpPr>
            <a:spLocks noGrp="1"/>
          </p:cNvSpPr>
          <p:nvPr>
            <p:ph sz="half" idx="2"/>
          </p:nvPr>
        </p:nvSpPr>
        <p:spPr/>
        <p:txBody>
          <a:bodyPr/>
          <a:lstStyle/>
          <a:p>
            <a:r>
              <a:rPr lang="en-US" sz="2400" dirty="0"/>
              <a:t>Layers</a:t>
            </a:r>
          </a:p>
          <a:p>
            <a:pPr lvl="1"/>
            <a:r>
              <a:rPr lang="en-US" sz="2000" dirty="0"/>
              <a:t>Data Layer</a:t>
            </a:r>
          </a:p>
          <a:p>
            <a:pPr lvl="1"/>
            <a:r>
              <a:rPr lang="en-US" sz="2000" dirty="0"/>
              <a:t>Transport Layer</a:t>
            </a:r>
          </a:p>
        </p:txBody>
      </p:sp>
      <p:sp>
        <p:nvSpPr>
          <p:cNvPr id="5" name="Slide Number Placeholder 4">
            <a:extLst>
              <a:ext uri="{FF2B5EF4-FFF2-40B4-BE49-F238E27FC236}">
                <a16:creationId xmlns:a16="http://schemas.microsoft.com/office/drawing/2014/main" id="{6D3C3824-5A69-BA0F-D6D4-340E883DA20A}"/>
              </a:ext>
            </a:extLst>
          </p:cNvPr>
          <p:cNvSpPr>
            <a:spLocks noGrp="1"/>
          </p:cNvSpPr>
          <p:nvPr>
            <p:ph type="sldNum" sz="quarter" idx="12"/>
          </p:nvPr>
        </p:nvSpPr>
        <p:spPr/>
        <p:txBody>
          <a:bodyPr/>
          <a:lstStyle/>
          <a:p>
            <a:fld id="{FCABE2F1-B51E-8B48-B9C1-957239623D4B}" type="slidenum">
              <a:rPr lang="en-US" smtClean="0"/>
              <a:t>14</a:t>
            </a:fld>
            <a:endParaRPr lang="en-US" dirty="0"/>
          </a:p>
        </p:txBody>
      </p:sp>
    </p:spTree>
    <p:extLst>
      <p:ext uri="{BB962C8B-B14F-4D97-AF65-F5344CB8AC3E}">
        <p14:creationId xmlns:p14="http://schemas.microsoft.com/office/powerpoint/2010/main" val="3375912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1E89EA-39DB-F639-8466-E2105C441B50}"/>
              </a:ext>
            </a:extLst>
          </p:cNvPr>
          <p:cNvSpPr>
            <a:spLocks noGrp="1"/>
          </p:cNvSpPr>
          <p:nvPr>
            <p:ph type="title"/>
          </p:nvPr>
        </p:nvSpPr>
        <p:spPr/>
        <p:txBody>
          <a:bodyPr/>
          <a:lstStyle/>
          <a:p>
            <a:r>
              <a:rPr lang="en-US" dirty="0"/>
              <a:t>Aside: Client / Server Architecture</a:t>
            </a:r>
          </a:p>
        </p:txBody>
      </p:sp>
      <p:sp>
        <p:nvSpPr>
          <p:cNvPr id="7" name="Content Placeholder 6">
            <a:extLst>
              <a:ext uri="{FF2B5EF4-FFF2-40B4-BE49-F238E27FC236}">
                <a16:creationId xmlns:a16="http://schemas.microsoft.com/office/drawing/2014/main" id="{1CF811E6-1466-87E7-F19B-144C5362173F}"/>
              </a:ext>
            </a:extLst>
          </p:cNvPr>
          <p:cNvSpPr>
            <a:spLocks noGrp="1"/>
          </p:cNvSpPr>
          <p:nvPr>
            <p:ph idx="1"/>
          </p:nvPr>
        </p:nvSpPr>
        <p:spPr/>
        <p:txBody>
          <a:bodyPr/>
          <a:lstStyle/>
          <a:p>
            <a:r>
              <a:rPr lang="en-US" u="sng" dirty="0"/>
              <a:t>Client / Server Architecture</a:t>
            </a:r>
            <a:r>
              <a:rPr lang="en-US" dirty="0"/>
              <a:t> – A distributed compute model in which the client(s) request data from a server: ask / answer</a:t>
            </a:r>
          </a:p>
        </p:txBody>
      </p:sp>
      <p:sp>
        <p:nvSpPr>
          <p:cNvPr id="5" name="Slide Number Placeholder 4">
            <a:extLst>
              <a:ext uri="{FF2B5EF4-FFF2-40B4-BE49-F238E27FC236}">
                <a16:creationId xmlns:a16="http://schemas.microsoft.com/office/drawing/2014/main" id="{5346CDBC-5314-6914-83D0-D749895BDFD1}"/>
              </a:ext>
            </a:extLst>
          </p:cNvPr>
          <p:cNvSpPr>
            <a:spLocks noGrp="1"/>
          </p:cNvSpPr>
          <p:nvPr>
            <p:ph type="sldNum" sz="quarter" idx="12"/>
          </p:nvPr>
        </p:nvSpPr>
        <p:spPr/>
        <p:txBody>
          <a:bodyPr/>
          <a:lstStyle/>
          <a:p>
            <a:fld id="{FCABE2F1-B51E-8B48-B9C1-957239623D4B}" type="slidenum">
              <a:rPr lang="en-US" smtClean="0"/>
              <a:t>15</a:t>
            </a:fld>
            <a:endParaRPr lang="en-US" dirty="0"/>
          </a:p>
        </p:txBody>
      </p:sp>
    </p:spTree>
    <p:extLst>
      <p:ext uri="{BB962C8B-B14F-4D97-AF65-F5344CB8AC3E}">
        <p14:creationId xmlns:p14="http://schemas.microsoft.com/office/powerpoint/2010/main" val="58837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EBEA-5B6E-0C3A-2B2A-2AF3BE8B070B}"/>
              </a:ext>
            </a:extLst>
          </p:cNvPr>
          <p:cNvSpPr>
            <a:spLocks noGrp="1"/>
          </p:cNvSpPr>
          <p:nvPr>
            <p:ph type="title"/>
          </p:nvPr>
        </p:nvSpPr>
        <p:spPr/>
        <p:txBody>
          <a:bodyPr/>
          <a:lstStyle/>
          <a:p>
            <a:r>
              <a:rPr lang="en-US" dirty="0"/>
              <a:t>MCP Components: Application Host</a:t>
            </a:r>
          </a:p>
        </p:txBody>
      </p:sp>
      <p:sp>
        <p:nvSpPr>
          <p:cNvPr id="3" name="Content Placeholder 2">
            <a:extLst>
              <a:ext uri="{FF2B5EF4-FFF2-40B4-BE49-F238E27FC236}">
                <a16:creationId xmlns:a16="http://schemas.microsoft.com/office/drawing/2014/main" id="{2C636F98-6CDE-CD59-F230-A0DF6E25E528}"/>
              </a:ext>
            </a:extLst>
          </p:cNvPr>
          <p:cNvSpPr>
            <a:spLocks noGrp="1"/>
          </p:cNvSpPr>
          <p:nvPr>
            <p:ph idx="1"/>
          </p:nvPr>
        </p:nvSpPr>
        <p:spPr/>
        <p:txBody>
          <a:bodyPr>
            <a:normAutofit/>
          </a:bodyPr>
          <a:lstStyle/>
          <a:p>
            <a:r>
              <a:rPr lang="en-US" u="sng" dirty="0"/>
              <a:t>Application Host</a:t>
            </a:r>
            <a:r>
              <a:rPr lang="en-US" dirty="0"/>
              <a:t> – The application that the user interacts with. </a:t>
            </a:r>
          </a:p>
        </p:txBody>
      </p:sp>
      <p:sp>
        <p:nvSpPr>
          <p:cNvPr id="4" name="Slide Number Placeholder 3">
            <a:extLst>
              <a:ext uri="{FF2B5EF4-FFF2-40B4-BE49-F238E27FC236}">
                <a16:creationId xmlns:a16="http://schemas.microsoft.com/office/drawing/2014/main" id="{FF754053-4D2E-74E8-96E6-C298DCD0E8C7}"/>
              </a:ext>
            </a:extLst>
          </p:cNvPr>
          <p:cNvSpPr>
            <a:spLocks noGrp="1"/>
          </p:cNvSpPr>
          <p:nvPr>
            <p:ph type="sldNum" sz="quarter" idx="12"/>
          </p:nvPr>
        </p:nvSpPr>
        <p:spPr/>
        <p:txBody>
          <a:bodyPr/>
          <a:lstStyle/>
          <a:p>
            <a:fld id="{FCABE2F1-B51E-8B48-B9C1-957239623D4B}" type="slidenum">
              <a:rPr lang="en-US" smtClean="0"/>
              <a:pPr/>
              <a:t>16</a:t>
            </a:fld>
            <a:endParaRPr lang="en-US" dirty="0"/>
          </a:p>
        </p:txBody>
      </p:sp>
    </p:spTree>
    <p:extLst>
      <p:ext uri="{BB962C8B-B14F-4D97-AF65-F5344CB8AC3E}">
        <p14:creationId xmlns:p14="http://schemas.microsoft.com/office/powerpoint/2010/main" val="26426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9D76C-5944-1ED4-ACDD-8BA28B846D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3D1F42-6AF9-5998-34FB-D9EC2AA63AEE}"/>
              </a:ext>
            </a:extLst>
          </p:cNvPr>
          <p:cNvSpPr>
            <a:spLocks noGrp="1"/>
          </p:cNvSpPr>
          <p:nvPr>
            <p:ph type="title"/>
          </p:nvPr>
        </p:nvSpPr>
        <p:spPr/>
        <p:txBody>
          <a:bodyPr/>
          <a:lstStyle/>
          <a:p>
            <a:r>
              <a:rPr lang="en-US" dirty="0"/>
              <a:t>MCP Diagram</a:t>
            </a:r>
          </a:p>
        </p:txBody>
      </p:sp>
      <p:pic>
        <p:nvPicPr>
          <p:cNvPr id="5" name="Content Placeholder 4">
            <a:extLst>
              <a:ext uri="{FF2B5EF4-FFF2-40B4-BE49-F238E27FC236}">
                <a16:creationId xmlns:a16="http://schemas.microsoft.com/office/drawing/2014/main" id="{3E759F8B-18B0-5852-0DC7-22BD93B1F96F}"/>
              </a:ext>
            </a:extLst>
          </p:cNvPr>
          <p:cNvPicPr>
            <a:picLocks noGrp="1" noChangeAspect="1"/>
          </p:cNvPicPr>
          <p:nvPr>
            <p:ph idx="1"/>
          </p:nvPr>
        </p:nvPicPr>
        <p:blipFill>
          <a:blip r:embed="rId3"/>
          <a:stretch>
            <a:fillRect/>
          </a:stretch>
        </p:blipFill>
        <p:spPr>
          <a:xfrm>
            <a:off x="1658134" y="1755419"/>
            <a:ext cx="8392699" cy="4492981"/>
          </a:xfrm>
        </p:spPr>
      </p:pic>
      <p:sp>
        <p:nvSpPr>
          <p:cNvPr id="6" name="Slide Number Placeholder 5">
            <a:extLst>
              <a:ext uri="{FF2B5EF4-FFF2-40B4-BE49-F238E27FC236}">
                <a16:creationId xmlns:a16="http://schemas.microsoft.com/office/drawing/2014/main" id="{E426E0B2-E9AF-A330-5B9A-85C4E65BA98E}"/>
              </a:ext>
            </a:extLst>
          </p:cNvPr>
          <p:cNvSpPr>
            <a:spLocks noGrp="1"/>
          </p:cNvSpPr>
          <p:nvPr>
            <p:ph type="sldNum" sz="quarter" idx="12"/>
          </p:nvPr>
        </p:nvSpPr>
        <p:spPr/>
        <p:txBody>
          <a:bodyPr/>
          <a:lstStyle/>
          <a:p>
            <a:fld id="{FCABE2F1-B51E-8B48-B9C1-957239623D4B}" type="slidenum">
              <a:rPr lang="en-US" smtClean="0"/>
              <a:t>17</a:t>
            </a:fld>
            <a:endParaRPr lang="en-US" dirty="0"/>
          </a:p>
        </p:txBody>
      </p:sp>
    </p:spTree>
    <p:extLst>
      <p:ext uri="{BB962C8B-B14F-4D97-AF65-F5344CB8AC3E}">
        <p14:creationId xmlns:p14="http://schemas.microsoft.com/office/powerpoint/2010/main" val="171346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EAA2-FB1D-EFC6-C926-E3FFC834AE05}"/>
              </a:ext>
            </a:extLst>
          </p:cNvPr>
          <p:cNvSpPr>
            <a:spLocks noGrp="1"/>
          </p:cNvSpPr>
          <p:nvPr>
            <p:ph type="title"/>
          </p:nvPr>
        </p:nvSpPr>
        <p:spPr/>
        <p:txBody>
          <a:bodyPr/>
          <a:lstStyle/>
          <a:p>
            <a:r>
              <a:rPr lang="en-US" dirty="0"/>
              <a:t>MCP Components: MCP Client</a:t>
            </a:r>
          </a:p>
        </p:txBody>
      </p:sp>
      <p:sp>
        <p:nvSpPr>
          <p:cNvPr id="3" name="Content Placeholder 2">
            <a:extLst>
              <a:ext uri="{FF2B5EF4-FFF2-40B4-BE49-F238E27FC236}">
                <a16:creationId xmlns:a16="http://schemas.microsoft.com/office/drawing/2014/main" id="{A27D9E4D-3B1D-51D1-1F8F-9C6B36623C44}"/>
              </a:ext>
            </a:extLst>
          </p:cNvPr>
          <p:cNvSpPr>
            <a:spLocks noGrp="1"/>
          </p:cNvSpPr>
          <p:nvPr>
            <p:ph idx="1"/>
          </p:nvPr>
        </p:nvSpPr>
        <p:spPr/>
        <p:txBody>
          <a:bodyPr>
            <a:normAutofit/>
          </a:bodyPr>
          <a:lstStyle/>
          <a:p>
            <a:r>
              <a:rPr lang="en-US" u="sng" dirty="0"/>
              <a:t>MCP Client</a:t>
            </a:r>
            <a:r>
              <a:rPr lang="en-US" dirty="0"/>
              <a:t> – Piece of code within application host that negotiates communication with a server</a:t>
            </a:r>
          </a:p>
          <a:p>
            <a:pPr lvl="1"/>
            <a:r>
              <a:rPr lang="en-US" dirty="0"/>
              <a:t>1:1 relationship with server</a:t>
            </a:r>
          </a:p>
          <a:p>
            <a:pPr lvl="1"/>
            <a:r>
              <a:rPr lang="en-US" dirty="0"/>
              <a:t>Spawned within application host</a:t>
            </a:r>
          </a:p>
        </p:txBody>
      </p:sp>
      <p:sp>
        <p:nvSpPr>
          <p:cNvPr id="4" name="Slide Number Placeholder 3">
            <a:extLst>
              <a:ext uri="{FF2B5EF4-FFF2-40B4-BE49-F238E27FC236}">
                <a16:creationId xmlns:a16="http://schemas.microsoft.com/office/drawing/2014/main" id="{BEAF2B3F-5E8B-AF59-0A8A-34CF932284E0}"/>
              </a:ext>
            </a:extLst>
          </p:cNvPr>
          <p:cNvSpPr>
            <a:spLocks noGrp="1"/>
          </p:cNvSpPr>
          <p:nvPr>
            <p:ph type="sldNum" sz="quarter" idx="12"/>
          </p:nvPr>
        </p:nvSpPr>
        <p:spPr/>
        <p:txBody>
          <a:bodyPr/>
          <a:lstStyle/>
          <a:p>
            <a:fld id="{FCABE2F1-B51E-8B48-B9C1-957239623D4B}" type="slidenum">
              <a:rPr lang="en-US" smtClean="0"/>
              <a:pPr/>
              <a:t>18</a:t>
            </a:fld>
            <a:endParaRPr lang="en-US" dirty="0"/>
          </a:p>
        </p:txBody>
      </p:sp>
    </p:spTree>
    <p:extLst>
      <p:ext uri="{BB962C8B-B14F-4D97-AF65-F5344CB8AC3E}">
        <p14:creationId xmlns:p14="http://schemas.microsoft.com/office/powerpoint/2010/main" val="2250465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38D05-891F-B2CA-5E89-657E75CEA7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F2ACC-5ED3-7F82-DEE2-987845B6626F}"/>
              </a:ext>
            </a:extLst>
          </p:cNvPr>
          <p:cNvSpPr>
            <a:spLocks noGrp="1"/>
          </p:cNvSpPr>
          <p:nvPr>
            <p:ph type="title"/>
          </p:nvPr>
        </p:nvSpPr>
        <p:spPr/>
        <p:txBody>
          <a:bodyPr/>
          <a:lstStyle/>
          <a:p>
            <a:r>
              <a:rPr lang="en-US" dirty="0"/>
              <a:t>MCP Diagram</a:t>
            </a:r>
          </a:p>
        </p:txBody>
      </p:sp>
      <p:pic>
        <p:nvPicPr>
          <p:cNvPr id="5" name="Content Placeholder 4">
            <a:extLst>
              <a:ext uri="{FF2B5EF4-FFF2-40B4-BE49-F238E27FC236}">
                <a16:creationId xmlns:a16="http://schemas.microsoft.com/office/drawing/2014/main" id="{75FB4AD3-362C-13BD-C4C2-9834F24D5A68}"/>
              </a:ext>
            </a:extLst>
          </p:cNvPr>
          <p:cNvPicPr>
            <a:picLocks noGrp="1" noChangeAspect="1"/>
          </p:cNvPicPr>
          <p:nvPr>
            <p:ph idx="1"/>
          </p:nvPr>
        </p:nvPicPr>
        <p:blipFill>
          <a:blip r:embed="rId3"/>
          <a:stretch>
            <a:fillRect/>
          </a:stretch>
        </p:blipFill>
        <p:spPr>
          <a:xfrm>
            <a:off x="1658134" y="1755419"/>
            <a:ext cx="8392699" cy="4492981"/>
          </a:xfrm>
        </p:spPr>
      </p:pic>
      <p:sp>
        <p:nvSpPr>
          <p:cNvPr id="6" name="Slide Number Placeholder 5">
            <a:extLst>
              <a:ext uri="{FF2B5EF4-FFF2-40B4-BE49-F238E27FC236}">
                <a16:creationId xmlns:a16="http://schemas.microsoft.com/office/drawing/2014/main" id="{0DA0B8CD-C089-EAC3-18AC-A958635438C5}"/>
              </a:ext>
            </a:extLst>
          </p:cNvPr>
          <p:cNvSpPr>
            <a:spLocks noGrp="1"/>
          </p:cNvSpPr>
          <p:nvPr>
            <p:ph type="sldNum" sz="quarter" idx="12"/>
          </p:nvPr>
        </p:nvSpPr>
        <p:spPr/>
        <p:txBody>
          <a:bodyPr/>
          <a:lstStyle/>
          <a:p>
            <a:fld id="{FCABE2F1-B51E-8B48-B9C1-957239623D4B}" type="slidenum">
              <a:rPr lang="en-US" smtClean="0"/>
              <a:t>19</a:t>
            </a:fld>
            <a:endParaRPr lang="en-US" dirty="0"/>
          </a:p>
        </p:txBody>
      </p:sp>
    </p:spTree>
    <p:extLst>
      <p:ext uri="{BB962C8B-B14F-4D97-AF65-F5344CB8AC3E}">
        <p14:creationId xmlns:p14="http://schemas.microsoft.com/office/powerpoint/2010/main" val="210914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5E33-2980-FB78-D8BA-8A1DFC7F7287}"/>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989B9115-8F42-0F05-1A68-E1877B4DD2A7}"/>
              </a:ext>
            </a:extLst>
          </p:cNvPr>
          <p:cNvSpPr>
            <a:spLocks noGrp="1"/>
          </p:cNvSpPr>
          <p:nvPr>
            <p:ph idx="1"/>
          </p:nvPr>
        </p:nvSpPr>
        <p:spPr/>
        <p:txBody>
          <a:bodyPr>
            <a:normAutofit/>
          </a:bodyPr>
          <a:lstStyle/>
          <a:p>
            <a:pPr marL="514350" indent="-514350">
              <a:buFont typeface="+mj-lt"/>
              <a:buAutoNum type="arabicPeriod"/>
            </a:pPr>
            <a:r>
              <a:rPr lang="en-US" dirty="0"/>
              <a:t>Introduction / Definition</a:t>
            </a:r>
          </a:p>
          <a:p>
            <a:pPr marL="514350" indent="-514350">
              <a:buFont typeface="+mj-lt"/>
              <a:buAutoNum type="arabicPeriod"/>
            </a:pPr>
            <a:r>
              <a:rPr lang="en-US" dirty="0"/>
              <a:t>MCP Architecture Components</a:t>
            </a:r>
          </a:p>
          <a:p>
            <a:pPr marL="514350" indent="-514350">
              <a:buFont typeface="+mj-lt"/>
              <a:buAutoNum type="arabicPeriod"/>
            </a:pPr>
            <a:r>
              <a:rPr lang="en-US" dirty="0"/>
              <a:t>Code Samples</a:t>
            </a:r>
          </a:p>
          <a:p>
            <a:pPr marL="514350" indent="-514350">
              <a:buFont typeface="+mj-lt"/>
              <a:buAutoNum type="arabicPeriod"/>
            </a:pPr>
            <a:r>
              <a:rPr lang="en-US" dirty="0"/>
              <a:t>Questions</a:t>
            </a:r>
          </a:p>
        </p:txBody>
      </p:sp>
      <p:sp>
        <p:nvSpPr>
          <p:cNvPr id="4" name="Slide Number Placeholder 3">
            <a:extLst>
              <a:ext uri="{FF2B5EF4-FFF2-40B4-BE49-F238E27FC236}">
                <a16:creationId xmlns:a16="http://schemas.microsoft.com/office/drawing/2014/main" id="{343CF2E7-0506-C740-3E8D-335B0ABF7277}"/>
              </a:ext>
            </a:extLst>
          </p:cNvPr>
          <p:cNvSpPr>
            <a:spLocks noGrp="1"/>
          </p:cNvSpPr>
          <p:nvPr>
            <p:ph type="sldNum" sz="quarter" idx="12"/>
          </p:nvPr>
        </p:nvSpPr>
        <p:spPr/>
        <p:txBody>
          <a:bodyPr/>
          <a:lstStyle/>
          <a:p>
            <a:fld id="{FCABE2F1-B51E-8B48-B9C1-957239623D4B}" type="slidenum">
              <a:rPr lang="en-US" smtClean="0"/>
              <a:t>2</a:t>
            </a:fld>
            <a:endParaRPr lang="en-US" dirty="0"/>
          </a:p>
        </p:txBody>
      </p:sp>
    </p:spTree>
    <p:extLst>
      <p:ext uri="{BB962C8B-B14F-4D97-AF65-F5344CB8AC3E}">
        <p14:creationId xmlns:p14="http://schemas.microsoft.com/office/powerpoint/2010/main" val="3169658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4F47-2E07-CB6E-4AC2-C8BE49D5CF70}"/>
              </a:ext>
            </a:extLst>
          </p:cNvPr>
          <p:cNvSpPr>
            <a:spLocks noGrp="1"/>
          </p:cNvSpPr>
          <p:nvPr>
            <p:ph type="title"/>
          </p:nvPr>
        </p:nvSpPr>
        <p:spPr/>
        <p:txBody>
          <a:bodyPr/>
          <a:lstStyle/>
          <a:p>
            <a:r>
              <a:rPr lang="en-US" dirty="0"/>
              <a:t>MCP Components: Client Lifecycle</a:t>
            </a:r>
          </a:p>
        </p:txBody>
      </p:sp>
      <p:sp>
        <p:nvSpPr>
          <p:cNvPr id="3" name="Content Placeholder 2">
            <a:extLst>
              <a:ext uri="{FF2B5EF4-FFF2-40B4-BE49-F238E27FC236}">
                <a16:creationId xmlns:a16="http://schemas.microsoft.com/office/drawing/2014/main" id="{F30A8D86-F4B1-A4A6-0A06-59CB31220413}"/>
              </a:ext>
            </a:extLst>
          </p:cNvPr>
          <p:cNvSpPr>
            <a:spLocks noGrp="1"/>
          </p:cNvSpPr>
          <p:nvPr>
            <p:ph sz="half" idx="1"/>
          </p:nvPr>
        </p:nvSpPr>
        <p:spPr/>
        <p:txBody>
          <a:bodyPr>
            <a:normAutofit fontScale="92500"/>
          </a:bodyPr>
          <a:lstStyle/>
          <a:p>
            <a:pPr marL="457200" indent="-457200">
              <a:buFont typeface="+mj-lt"/>
              <a:buAutoNum type="arabicPeriod"/>
            </a:pPr>
            <a:r>
              <a:rPr lang="en-US" dirty="0"/>
              <a:t>Initialization</a:t>
            </a:r>
          </a:p>
          <a:p>
            <a:pPr marL="857250" lvl="1" indent="-457200">
              <a:buFont typeface="+mj-lt"/>
              <a:buAutoNum type="arabicPeriod"/>
            </a:pPr>
            <a:r>
              <a:rPr lang="en-US" dirty="0"/>
              <a:t>Negotiate capabilities</a:t>
            </a:r>
          </a:p>
          <a:p>
            <a:pPr marL="857250" lvl="1" indent="-457200">
              <a:buFont typeface="+mj-lt"/>
              <a:buAutoNum type="arabicPeriod"/>
            </a:pPr>
            <a:r>
              <a:rPr lang="en-US" dirty="0"/>
              <a:t>Initiated by client as standalone</a:t>
            </a:r>
          </a:p>
          <a:p>
            <a:pPr marL="457200" indent="-457200">
              <a:buFont typeface="+mj-lt"/>
              <a:buAutoNum type="arabicPeriod"/>
            </a:pPr>
            <a:r>
              <a:rPr lang="en-US" dirty="0"/>
              <a:t>Operation</a:t>
            </a:r>
          </a:p>
          <a:p>
            <a:pPr marL="457200" indent="-457200">
              <a:buFont typeface="+mj-lt"/>
              <a:buAutoNum type="arabicPeriod"/>
            </a:pPr>
            <a:r>
              <a:rPr lang="en-US" dirty="0"/>
              <a:t>Shutdown</a:t>
            </a:r>
          </a:p>
          <a:p>
            <a:pPr marL="857250" lvl="1" indent="-457200">
              <a:buFont typeface="+mj-lt"/>
              <a:buAutoNum type="arabicPeriod"/>
            </a:pPr>
            <a:r>
              <a:rPr lang="en-US" dirty="0"/>
              <a:t>Initiated by client</a:t>
            </a:r>
          </a:p>
          <a:p>
            <a:pPr marL="457200" indent="-457200">
              <a:buFont typeface="+mj-lt"/>
              <a:buAutoNum type="arabicPeriod"/>
            </a:pPr>
            <a:endParaRPr lang="en-US" dirty="0"/>
          </a:p>
        </p:txBody>
      </p:sp>
      <p:pic>
        <p:nvPicPr>
          <p:cNvPr id="7" name="Content Placeholder 6">
            <a:extLst>
              <a:ext uri="{FF2B5EF4-FFF2-40B4-BE49-F238E27FC236}">
                <a16:creationId xmlns:a16="http://schemas.microsoft.com/office/drawing/2014/main" id="{081EC237-262B-BDF1-1258-876A8E6ABEEC}"/>
              </a:ext>
            </a:extLst>
          </p:cNvPr>
          <p:cNvPicPr>
            <a:picLocks noGrp="1" noChangeAspect="1"/>
          </p:cNvPicPr>
          <p:nvPr>
            <p:ph sz="half" idx="2"/>
          </p:nvPr>
        </p:nvPicPr>
        <p:blipFill>
          <a:blip r:embed="rId3"/>
          <a:stretch>
            <a:fillRect/>
          </a:stretch>
        </p:blipFill>
        <p:spPr>
          <a:xfrm>
            <a:off x="7191353" y="1606288"/>
            <a:ext cx="3161187" cy="4650050"/>
          </a:xfrm>
        </p:spPr>
      </p:pic>
      <p:sp>
        <p:nvSpPr>
          <p:cNvPr id="4" name="Slide Number Placeholder 3">
            <a:extLst>
              <a:ext uri="{FF2B5EF4-FFF2-40B4-BE49-F238E27FC236}">
                <a16:creationId xmlns:a16="http://schemas.microsoft.com/office/drawing/2014/main" id="{ABCE7C6C-C159-61CD-9740-E09B1C4760B0}"/>
              </a:ext>
            </a:extLst>
          </p:cNvPr>
          <p:cNvSpPr>
            <a:spLocks noGrp="1"/>
          </p:cNvSpPr>
          <p:nvPr>
            <p:ph type="sldNum" sz="quarter" idx="12"/>
          </p:nvPr>
        </p:nvSpPr>
        <p:spPr/>
        <p:txBody>
          <a:bodyPr/>
          <a:lstStyle/>
          <a:p>
            <a:fld id="{FCABE2F1-B51E-8B48-B9C1-957239623D4B}" type="slidenum">
              <a:rPr lang="en-US" smtClean="0"/>
              <a:pPr/>
              <a:t>20</a:t>
            </a:fld>
            <a:endParaRPr lang="en-US" dirty="0"/>
          </a:p>
        </p:txBody>
      </p:sp>
    </p:spTree>
    <p:extLst>
      <p:ext uri="{BB962C8B-B14F-4D97-AF65-F5344CB8AC3E}">
        <p14:creationId xmlns:p14="http://schemas.microsoft.com/office/powerpoint/2010/main" val="3599134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E0FB-246D-DFE3-02B4-7E61678144D6}"/>
              </a:ext>
            </a:extLst>
          </p:cNvPr>
          <p:cNvSpPr>
            <a:spLocks noGrp="1"/>
          </p:cNvSpPr>
          <p:nvPr>
            <p:ph type="title"/>
          </p:nvPr>
        </p:nvSpPr>
        <p:spPr/>
        <p:txBody>
          <a:bodyPr/>
          <a:lstStyle/>
          <a:p>
            <a:r>
              <a:rPr lang="en-US" dirty="0"/>
              <a:t>MCP Components: Client Functionality</a:t>
            </a:r>
          </a:p>
        </p:txBody>
      </p:sp>
      <p:sp>
        <p:nvSpPr>
          <p:cNvPr id="3" name="Content Placeholder 2">
            <a:extLst>
              <a:ext uri="{FF2B5EF4-FFF2-40B4-BE49-F238E27FC236}">
                <a16:creationId xmlns:a16="http://schemas.microsoft.com/office/drawing/2014/main" id="{CD2FE9C5-835D-9EA3-CA27-7CEC6A097EFC}"/>
              </a:ext>
            </a:extLst>
          </p:cNvPr>
          <p:cNvSpPr>
            <a:spLocks noGrp="1"/>
          </p:cNvSpPr>
          <p:nvPr>
            <p:ph idx="1"/>
          </p:nvPr>
        </p:nvSpPr>
        <p:spPr/>
        <p:txBody>
          <a:bodyPr>
            <a:normAutofit/>
          </a:bodyPr>
          <a:lstStyle/>
          <a:p>
            <a:r>
              <a:rPr lang="en-US" u="sng" dirty="0"/>
              <a:t>Sampling</a:t>
            </a:r>
            <a:r>
              <a:rPr lang="en-US" dirty="0"/>
              <a:t> – Servers requesting completions from clients</a:t>
            </a:r>
          </a:p>
          <a:p>
            <a:r>
              <a:rPr lang="en-US" u="sng" dirty="0"/>
              <a:t>Roots</a:t>
            </a:r>
            <a:r>
              <a:rPr lang="en-US" dirty="0"/>
              <a:t> – Specify files</a:t>
            </a:r>
          </a:p>
          <a:p>
            <a:r>
              <a:rPr lang="en-US" u="sng" dirty="0"/>
              <a:t>Elicitation</a:t>
            </a:r>
            <a:r>
              <a:rPr lang="en-US" dirty="0"/>
              <a:t> – Request specific information from end user during execution</a:t>
            </a:r>
            <a:endParaRPr lang="en-US" u="sng" dirty="0"/>
          </a:p>
        </p:txBody>
      </p:sp>
      <p:sp>
        <p:nvSpPr>
          <p:cNvPr id="4" name="Slide Number Placeholder 3">
            <a:extLst>
              <a:ext uri="{FF2B5EF4-FFF2-40B4-BE49-F238E27FC236}">
                <a16:creationId xmlns:a16="http://schemas.microsoft.com/office/drawing/2014/main" id="{00F3113D-9C97-1F82-19D6-30AF5EB684DE}"/>
              </a:ext>
            </a:extLst>
          </p:cNvPr>
          <p:cNvSpPr>
            <a:spLocks noGrp="1"/>
          </p:cNvSpPr>
          <p:nvPr>
            <p:ph type="sldNum" sz="quarter" idx="12"/>
          </p:nvPr>
        </p:nvSpPr>
        <p:spPr/>
        <p:txBody>
          <a:bodyPr/>
          <a:lstStyle/>
          <a:p>
            <a:fld id="{FCABE2F1-B51E-8B48-B9C1-957239623D4B}" type="slidenum">
              <a:rPr lang="en-US" smtClean="0"/>
              <a:pPr/>
              <a:t>21</a:t>
            </a:fld>
            <a:endParaRPr lang="en-US" dirty="0"/>
          </a:p>
        </p:txBody>
      </p:sp>
    </p:spTree>
    <p:extLst>
      <p:ext uri="{BB962C8B-B14F-4D97-AF65-F5344CB8AC3E}">
        <p14:creationId xmlns:p14="http://schemas.microsoft.com/office/powerpoint/2010/main" val="3444940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7E72-6732-150E-2FF0-3232B071F2EB}"/>
              </a:ext>
            </a:extLst>
          </p:cNvPr>
          <p:cNvSpPr>
            <a:spLocks noGrp="1"/>
          </p:cNvSpPr>
          <p:nvPr>
            <p:ph type="title"/>
          </p:nvPr>
        </p:nvSpPr>
        <p:spPr/>
        <p:txBody>
          <a:bodyPr/>
          <a:lstStyle/>
          <a:p>
            <a:r>
              <a:rPr lang="en-US" dirty="0"/>
              <a:t>Client code sample</a:t>
            </a:r>
          </a:p>
        </p:txBody>
      </p:sp>
      <p:sp>
        <p:nvSpPr>
          <p:cNvPr id="5" name="Text Placeholder 4">
            <a:extLst>
              <a:ext uri="{FF2B5EF4-FFF2-40B4-BE49-F238E27FC236}">
                <a16:creationId xmlns:a16="http://schemas.microsoft.com/office/drawing/2014/main" id="{B8301C19-C0E7-C8A4-1D0A-92529D80B9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65BCA6-D898-6143-8976-1C8217F8561C}"/>
              </a:ext>
            </a:extLst>
          </p:cNvPr>
          <p:cNvSpPr>
            <a:spLocks noGrp="1"/>
          </p:cNvSpPr>
          <p:nvPr>
            <p:ph type="sldNum" sz="quarter" idx="12"/>
          </p:nvPr>
        </p:nvSpPr>
        <p:spPr/>
        <p:txBody>
          <a:bodyPr/>
          <a:lstStyle/>
          <a:p>
            <a:fld id="{FCABE2F1-B51E-8B48-B9C1-957239623D4B}" type="slidenum">
              <a:rPr lang="en-US" smtClean="0"/>
              <a:pPr/>
              <a:t>22</a:t>
            </a:fld>
            <a:endParaRPr lang="en-US" dirty="0"/>
          </a:p>
        </p:txBody>
      </p:sp>
    </p:spTree>
    <p:extLst>
      <p:ext uri="{BB962C8B-B14F-4D97-AF65-F5344CB8AC3E}">
        <p14:creationId xmlns:p14="http://schemas.microsoft.com/office/powerpoint/2010/main" val="3925569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E99FE-C591-AA31-589D-DB03FBA95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9AC164-56C5-16FC-22C5-4B09E99D7417}"/>
              </a:ext>
            </a:extLst>
          </p:cNvPr>
          <p:cNvSpPr>
            <a:spLocks noGrp="1"/>
          </p:cNvSpPr>
          <p:nvPr>
            <p:ph type="title"/>
          </p:nvPr>
        </p:nvSpPr>
        <p:spPr/>
        <p:txBody>
          <a:bodyPr/>
          <a:lstStyle/>
          <a:p>
            <a:r>
              <a:rPr lang="en-US" dirty="0"/>
              <a:t>MCP Components: MCP Server</a:t>
            </a:r>
          </a:p>
        </p:txBody>
      </p:sp>
      <p:sp>
        <p:nvSpPr>
          <p:cNvPr id="3" name="Content Placeholder 2">
            <a:extLst>
              <a:ext uri="{FF2B5EF4-FFF2-40B4-BE49-F238E27FC236}">
                <a16:creationId xmlns:a16="http://schemas.microsoft.com/office/drawing/2014/main" id="{9BE3E8D7-BAFA-5D44-6AF7-3C09696DA8A8}"/>
              </a:ext>
            </a:extLst>
          </p:cNvPr>
          <p:cNvSpPr>
            <a:spLocks noGrp="1"/>
          </p:cNvSpPr>
          <p:nvPr>
            <p:ph idx="1"/>
          </p:nvPr>
        </p:nvSpPr>
        <p:spPr/>
        <p:txBody>
          <a:bodyPr/>
          <a:lstStyle/>
          <a:p>
            <a:r>
              <a:rPr lang="en-US" u="sng" dirty="0"/>
              <a:t>MCP Server</a:t>
            </a:r>
            <a:r>
              <a:rPr lang="en-US" dirty="0"/>
              <a:t> – Expose the AI model to outside functionality</a:t>
            </a:r>
          </a:p>
          <a:p>
            <a:pPr lvl="1"/>
            <a:r>
              <a:rPr lang="en-US" dirty="0"/>
              <a:t>Authentication sometimes needed</a:t>
            </a:r>
          </a:p>
        </p:txBody>
      </p:sp>
      <p:sp>
        <p:nvSpPr>
          <p:cNvPr id="4" name="Slide Number Placeholder 3">
            <a:extLst>
              <a:ext uri="{FF2B5EF4-FFF2-40B4-BE49-F238E27FC236}">
                <a16:creationId xmlns:a16="http://schemas.microsoft.com/office/drawing/2014/main" id="{9179D24F-6D70-5A63-91A7-059C3A25DF73}"/>
              </a:ext>
            </a:extLst>
          </p:cNvPr>
          <p:cNvSpPr>
            <a:spLocks noGrp="1"/>
          </p:cNvSpPr>
          <p:nvPr>
            <p:ph type="sldNum" sz="quarter" idx="12"/>
          </p:nvPr>
        </p:nvSpPr>
        <p:spPr/>
        <p:txBody>
          <a:bodyPr/>
          <a:lstStyle/>
          <a:p>
            <a:fld id="{FCABE2F1-B51E-8B48-B9C1-957239623D4B}" type="slidenum">
              <a:rPr lang="en-US" smtClean="0"/>
              <a:pPr/>
              <a:t>23</a:t>
            </a:fld>
            <a:endParaRPr lang="en-US" dirty="0"/>
          </a:p>
        </p:txBody>
      </p:sp>
    </p:spTree>
    <p:extLst>
      <p:ext uri="{BB962C8B-B14F-4D97-AF65-F5344CB8AC3E}">
        <p14:creationId xmlns:p14="http://schemas.microsoft.com/office/powerpoint/2010/main" val="2373842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17A0-9810-F2D6-A033-C373F197C7D3}"/>
              </a:ext>
            </a:extLst>
          </p:cNvPr>
          <p:cNvSpPr>
            <a:spLocks noGrp="1"/>
          </p:cNvSpPr>
          <p:nvPr>
            <p:ph type="title"/>
          </p:nvPr>
        </p:nvSpPr>
        <p:spPr/>
        <p:txBody>
          <a:bodyPr/>
          <a:lstStyle/>
          <a:p>
            <a:r>
              <a:rPr lang="en-US" dirty="0"/>
              <a:t>MCP Server Functionality</a:t>
            </a:r>
          </a:p>
        </p:txBody>
      </p:sp>
      <p:sp>
        <p:nvSpPr>
          <p:cNvPr id="3" name="Content Placeholder 2">
            <a:extLst>
              <a:ext uri="{FF2B5EF4-FFF2-40B4-BE49-F238E27FC236}">
                <a16:creationId xmlns:a16="http://schemas.microsoft.com/office/drawing/2014/main" id="{91FAE1CC-1ECF-E94B-5249-BB5090ADBBB4}"/>
              </a:ext>
            </a:extLst>
          </p:cNvPr>
          <p:cNvSpPr>
            <a:spLocks noGrp="1"/>
          </p:cNvSpPr>
          <p:nvPr>
            <p:ph idx="1"/>
          </p:nvPr>
        </p:nvSpPr>
        <p:spPr/>
        <p:txBody>
          <a:bodyPr>
            <a:normAutofit/>
          </a:bodyPr>
          <a:lstStyle/>
          <a:p>
            <a:r>
              <a:rPr lang="en-US" u="sng" dirty="0"/>
              <a:t>Tools</a:t>
            </a:r>
            <a:r>
              <a:rPr lang="en-US" dirty="0"/>
              <a:t> – Functions that can be called by the LLM</a:t>
            </a:r>
          </a:p>
          <a:p>
            <a:r>
              <a:rPr lang="en-US" u="sng" dirty="0"/>
              <a:t>Prompts</a:t>
            </a:r>
            <a:r>
              <a:rPr lang="en-US" dirty="0"/>
              <a:t> – Templates called by the user stored on server</a:t>
            </a:r>
          </a:p>
          <a:p>
            <a:r>
              <a:rPr lang="en-US" u="sng" dirty="0"/>
              <a:t>Resources</a:t>
            </a:r>
            <a:r>
              <a:rPr lang="en-US" dirty="0"/>
              <a:t> – Read-only data sources for additional context. Controlled by application</a:t>
            </a:r>
          </a:p>
        </p:txBody>
      </p:sp>
      <p:sp>
        <p:nvSpPr>
          <p:cNvPr id="4" name="Slide Number Placeholder 3">
            <a:extLst>
              <a:ext uri="{FF2B5EF4-FFF2-40B4-BE49-F238E27FC236}">
                <a16:creationId xmlns:a16="http://schemas.microsoft.com/office/drawing/2014/main" id="{44A0BA9E-C5D9-4E38-64B5-11A9C62612B5}"/>
              </a:ext>
            </a:extLst>
          </p:cNvPr>
          <p:cNvSpPr>
            <a:spLocks noGrp="1"/>
          </p:cNvSpPr>
          <p:nvPr>
            <p:ph type="sldNum" sz="quarter" idx="12"/>
          </p:nvPr>
        </p:nvSpPr>
        <p:spPr/>
        <p:txBody>
          <a:bodyPr/>
          <a:lstStyle/>
          <a:p>
            <a:fld id="{FCABE2F1-B51E-8B48-B9C1-957239623D4B}" type="slidenum">
              <a:rPr lang="en-US" smtClean="0"/>
              <a:t>24</a:t>
            </a:fld>
            <a:endParaRPr lang="en-US" dirty="0"/>
          </a:p>
        </p:txBody>
      </p:sp>
    </p:spTree>
    <p:extLst>
      <p:ext uri="{BB962C8B-B14F-4D97-AF65-F5344CB8AC3E}">
        <p14:creationId xmlns:p14="http://schemas.microsoft.com/office/powerpoint/2010/main" val="88852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A6CF-88A2-FE1B-1B52-52E2F0B05C93}"/>
              </a:ext>
            </a:extLst>
          </p:cNvPr>
          <p:cNvSpPr>
            <a:spLocks noGrp="1"/>
          </p:cNvSpPr>
          <p:nvPr>
            <p:ph type="title"/>
          </p:nvPr>
        </p:nvSpPr>
        <p:spPr/>
        <p:txBody>
          <a:bodyPr/>
          <a:lstStyle/>
          <a:p>
            <a:r>
              <a:rPr lang="en-US" dirty="0"/>
              <a:t>MCP Server Architecture</a:t>
            </a:r>
          </a:p>
        </p:txBody>
      </p:sp>
      <p:sp>
        <p:nvSpPr>
          <p:cNvPr id="3" name="Content Placeholder 2">
            <a:extLst>
              <a:ext uri="{FF2B5EF4-FFF2-40B4-BE49-F238E27FC236}">
                <a16:creationId xmlns:a16="http://schemas.microsoft.com/office/drawing/2014/main" id="{AC2CCAD6-C602-924F-109F-409AD72CFF8C}"/>
              </a:ext>
            </a:extLst>
          </p:cNvPr>
          <p:cNvSpPr>
            <a:spLocks noGrp="1"/>
          </p:cNvSpPr>
          <p:nvPr>
            <p:ph sz="half" idx="1"/>
          </p:nvPr>
        </p:nvSpPr>
        <p:spPr/>
        <p:txBody>
          <a:bodyPr/>
          <a:lstStyle/>
          <a:p>
            <a:r>
              <a:rPr lang="en-US" dirty="0"/>
              <a:t>Separation of concerns</a:t>
            </a:r>
          </a:p>
          <a:p>
            <a:r>
              <a:rPr lang="en-US" dirty="0"/>
              <a:t>Single responsibility</a:t>
            </a:r>
          </a:p>
        </p:txBody>
      </p:sp>
      <p:pic>
        <p:nvPicPr>
          <p:cNvPr id="7" name="Content Placeholder 6">
            <a:extLst>
              <a:ext uri="{FF2B5EF4-FFF2-40B4-BE49-F238E27FC236}">
                <a16:creationId xmlns:a16="http://schemas.microsoft.com/office/drawing/2014/main" id="{8BA7A00B-A398-75CE-91B1-086E4219A707}"/>
              </a:ext>
            </a:extLst>
          </p:cNvPr>
          <p:cNvPicPr>
            <a:picLocks noGrp="1" noChangeAspect="1"/>
          </p:cNvPicPr>
          <p:nvPr>
            <p:ph sz="half" idx="2"/>
          </p:nvPr>
        </p:nvPicPr>
        <p:blipFill>
          <a:blip r:embed="rId3"/>
          <a:stretch>
            <a:fillRect/>
          </a:stretch>
        </p:blipFill>
        <p:spPr>
          <a:xfrm>
            <a:off x="6131719" y="2143125"/>
            <a:ext cx="3441700" cy="4025900"/>
          </a:xfrm>
        </p:spPr>
      </p:pic>
      <p:sp>
        <p:nvSpPr>
          <p:cNvPr id="5" name="Slide Number Placeholder 4">
            <a:extLst>
              <a:ext uri="{FF2B5EF4-FFF2-40B4-BE49-F238E27FC236}">
                <a16:creationId xmlns:a16="http://schemas.microsoft.com/office/drawing/2014/main" id="{187EC7F6-9489-726E-167F-E6DECAC191FE}"/>
              </a:ext>
            </a:extLst>
          </p:cNvPr>
          <p:cNvSpPr>
            <a:spLocks noGrp="1"/>
          </p:cNvSpPr>
          <p:nvPr>
            <p:ph type="sldNum" sz="quarter" idx="12"/>
          </p:nvPr>
        </p:nvSpPr>
        <p:spPr/>
        <p:txBody>
          <a:bodyPr/>
          <a:lstStyle/>
          <a:p>
            <a:fld id="{FCABE2F1-B51E-8B48-B9C1-957239623D4B}" type="slidenum">
              <a:rPr lang="en-US" smtClean="0"/>
              <a:t>25</a:t>
            </a:fld>
            <a:endParaRPr lang="en-US" dirty="0"/>
          </a:p>
        </p:txBody>
      </p:sp>
    </p:spTree>
    <p:extLst>
      <p:ext uri="{BB962C8B-B14F-4D97-AF65-F5344CB8AC3E}">
        <p14:creationId xmlns:p14="http://schemas.microsoft.com/office/powerpoint/2010/main" val="807040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E7B8-228A-9AD9-81DD-555C59118925}"/>
              </a:ext>
            </a:extLst>
          </p:cNvPr>
          <p:cNvSpPr>
            <a:spLocks noGrp="1"/>
          </p:cNvSpPr>
          <p:nvPr>
            <p:ph type="title"/>
          </p:nvPr>
        </p:nvSpPr>
        <p:spPr/>
        <p:txBody>
          <a:bodyPr/>
          <a:lstStyle/>
          <a:p>
            <a:r>
              <a:rPr lang="en-US" dirty="0"/>
              <a:t>Aside: RAG vs. MCP</a:t>
            </a:r>
          </a:p>
        </p:txBody>
      </p:sp>
      <p:sp>
        <p:nvSpPr>
          <p:cNvPr id="3" name="Content Placeholder 2">
            <a:extLst>
              <a:ext uri="{FF2B5EF4-FFF2-40B4-BE49-F238E27FC236}">
                <a16:creationId xmlns:a16="http://schemas.microsoft.com/office/drawing/2014/main" id="{9CA3A70B-4452-1056-D57B-08DB1247ECD5}"/>
              </a:ext>
            </a:extLst>
          </p:cNvPr>
          <p:cNvSpPr>
            <a:spLocks noGrp="1"/>
          </p:cNvSpPr>
          <p:nvPr>
            <p:ph idx="1"/>
          </p:nvPr>
        </p:nvSpPr>
        <p:spPr/>
        <p:txBody>
          <a:bodyPr/>
          <a:lstStyle/>
          <a:p>
            <a:r>
              <a:rPr lang="en-US" dirty="0"/>
              <a:t>Enhancement vs. Protocol</a:t>
            </a:r>
          </a:p>
          <a:p>
            <a:r>
              <a:rPr lang="en-US" dirty="0"/>
              <a:t>Neighbors in different industries</a:t>
            </a:r>
          </a:p>
        </p:txBody>
      </p:sp>
      <p:sp>
        <p:nvSpPr>
          <p:cNvPr id="4" name="Slide Number Placeholder 3">
            <a:extLst>
              <a:ext uri="{FF2B5EF4-FFF2-40B4-BE49-F238E27FC236}">
                <a16:creationId xmlns:a16="http://schemas.microsoft.com/office/drawing/2014/main" id="{1D7B7769-39E3-A07C-84F9-0867A8C5A4B1}"/>
              </a:ext>
            </a:extLst>
          </p:cNvPr>
          <p:cNvSpPr>
            <a:spLocks noGrp="1"/>
          </p:cNvSpPr>
          <p:nvPr>
            <p:ph type="sldNum" sz="quarter" idx="12"/>
          </p:nvPr>
        </p:nvSpPr>
        <p:spPr/>
        <p:txBody>
          <a:bodyPr/>
          <a:lstStyle/>
          <a:p>
            <a:fld id="{FCABE2F1-B51E-8B48-B9C1-957239623D4B}" type="slidenum">
              <a:rPr lang="en-US" smtClean="0"/>
              <a:pPr/>
              <a:t>26</a:t>
            </a:fld>
            <a:endParaRPr lang="en-US" dirty="0"/>
          </a:p>
        </p:txBody>
      </p:sp>
    </p:spTree>
    <p:extLst>
      <p:ext uri="{BB962C8B-B14F-4D97-AF65-F5344CB8AC3E}">
        <p14:creationId xmlns:p14="http://schemas.microsoft.com/office/powerpoint/2010/main" val="3697074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7956-8787-6A09-EE6D-F4CDE3CA6C18}"/>
              </a:ext>
            </a:extLst>
          </p:cNvPr>
          <p:cNvSpPr>
            <a:spLocks noGrp="1"/>
          </p:cNvSpPr>
          <p:nvPr>
            <p:ph type="title"/>
          </p:nvPr>
        </p:nvSpPr>
        <p:spPr/>
        <p:txBody>
          <a:bodyPr/>
          <a:lstStyle/>
          <a:p>
            <a:r>
              <a:rPr lang="en-US" dirty="0"/>
              <a:t>MCP Layers: Data Layer</a:t>
            </a:r>
          </a:p>
        </p:txBody>
      </p:sp>
      <p:sp>
        <p:nvSpPr>
          <p:cNvPr id="3" name="Content Placeholder 2">
            <a:extLst>
              <a:ext uri="{FF2B5EF4-FFF2-40B4-BE49-F238E27FC236}">
                <a16:creationId xmlns:a16="http://schemas.microsoft.com/office/drawing/2014/main" id="{375EAFC0-1877-04DA-5DB5-B81239D68897}"/>
              </a:ext>
            </a:extLst>
          </p:cNvPr>
          <p:cNvSpPr>
            <a:spLocks noGrp="1"/>
          </p:cNvSpPr>
          <p:nvPr>
            <p:ph idx="1"/>
          </p:nvPr>
        </p:nvSpPr>
        <p:spPr/>
        <p:txBody>
          <a:bodyPr/>
          <a:lstStyle/>
          <a:p>
            <a:r>
              <a:rPr lang="en-US" u="sng" dirty="0"/>
              <a:t>Data Layer Protocol</a:t>
            </a:r>
            <a:r>
              <a:rPr lang="en-US" dirty="0"/>
              <a:t> – Message structure and semantics between client and server</a:t>
            </a:r>
          </a:p>
        </p:txBody>
      </p:sp>
      <p:sp>
        <p:nvSpPr>
          <p:cNvPr id="4" name="Slide Number Placeholder 3">
            <a:extLst>
              <a:ext uri="{FF2B5EF4-FFF2-40B4-BE49-F238E27FC236}">
                <a16:creationId xmlns:a16="http://schemas.microsoft.com/office/drawing/2014/main" id="{23D75CA0-80B0-B91F-D59E-C6B5E405876A}"/>
              </a:ext>
            </a:extLst>
          </p:cNvPr>
          <p:cNvSpPr>
            <a:spLocks noGrp="1"/>
          </p:cNvSpPr>
          <p:nvPr>
            <p:ph type="sldNum" sz="quarter" idx="12"/>
          </p:nvPr>
        </p:nvSpPr>
        <p:spPr/>
        <p:txBody>
          <a:bodyPr/>
          <a:lstStyle/>
          <a:p>
            <a:fld id="{FCABE2F1-B51E-8B48-B9C1-957239623D4B}" type="slidenum">
              <a:rPr lang="en-US" smtClean="0"/>
              <a:pPr/>
              <a:t>27</a:t>
            </a:fld>
            <a:endParaRPr lang="en-US" dirty="0"/>
          </a:p>
        </p:txBody>
      </p:sp>
    </p:spTree>
    <p:extLst>
      <p:ext uri="{BB962C8B-B14F-4D97-AF65-F5344CB8AC3E}">
        <p14:creationId xmlns:p14="http://schemas.microsoft.com/office/powerpoint/2010/main" val="340475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FD86-3D10-BB3B-A9FF-087AE0D5A0F2}"/>
              </a:ext>
            </a:extLst>
          </p:cNvPr>
          <p:cNvSpPr>
            <a:spLocks noGrp="1"/>
          </p:cNvSpPr>
          <p:nvPr>
            <p:ph type="title"/>
          </p:nvPr>
        </p:nvSpPr>
        <p:spPr/>
        <p:txBody>
          <a:bodyPr/>
          <a:lstStyle/>
          <a:p>
            <a:r>
              <a:rPr lang="en-US" dirty="0"/>
              <a:t>MCP Data Layer Reference</a:t>
            </a:r>
          </a:p>
        </p:txBody>
      </p:sp>
      <p:graphicFrame>
        <p:nvGraphicFramePr>
          <p:cNvPr id="5" name="Content Placeholder 4">
            <a:extLst>
              <a:ext uri="{FF2B5EF4-FFF2-40B4-BE49-F238E27FC236}">
                <a16:creationId xmlns:a16="http://schemas.microsoft.com/office/drawing/2014/main" id="{A4C4C509-A098-AC9F-E2D0-4BF5FF249A50}"/>
              </a:ext>
            </a:extLst>
          </p:cNvPr>
          <p:cNvGraphicFramePr>
            <a:graphicFrameLocks noGrp="1"/>
          </p:cNvGraphicFramePr>
          <p:nvPr>
            <p:ph idx="1"/>
            <p:extLst>
              <p:ext uri="{D42A27DB-BD31-4B8C-83A1-F6EECF244321}">
                <p14:modId xmlns:p14="http://schemas.microsoft.com/office/powerpoint/2010/main" val="3016534063"/>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B09F5355-91F5-BC13-0308-A888A5395FF1}"/>
              </a:ext>
            </a:extLst>
          </p:cNvPr>
          <p:cNvSpPr>
            <a:spLocks noGrp="1"/>
          </p:cNvSpPr>
          <p:nvPr>
            <p:ph type="sldNum" sz="quarter" idx="12"/>
          </p:nvPr>
        </p:nvSpPr>
        <p:spPr/>
        <p:txBody>
          <a:bodyPr/>
          <a:lstStyle/>
          <a:p>
            <a:fld id="{FCABE2F1-B51E-8B48-B9C1-957239623D4B}" type="slidenum">
              <a:rPr lang="en-US" smtClean="0"/>
              <a:pPr/>
              <a:t>28</a:t>
            </a:fld>
            <a:endParaRPr lang="en-US" dirty="0"/>
          </a:p>
        </p:txBody>
      </p:sp>
    </p:spTree>
    <p:extLst>
      <p:ext uri="{BB962C8B-B14F-4D97-AF65-F5344CB8AC3E}">
        <p14:creationId xmlns:p14="http://schemas.microsoft.com/office/powerpoint/2010/main" val="4271904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D13FF-D4D0-2A4C-A743-6B4FA2524A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30C1E2-EB87-A348-2461-ECA8B8E4BF2D}"/>
              </a:ext>
            </a:extLst>
          </p:cNvPr>
          <p:cNvSpPr>
            <a:spLocks noGrp="1"/>
          </p:cNvSpPr>
          <p:nvPr>
            <p:ph type="title"/>
          </p:nvPr>
        </p:nvSpPr>
        <p:spPr/>
        <p:txBody>
          <a:bodyPr/>
          <a:lstStyle/>
          <a:p>
            <a:r>
              <a:rPr lang="en-US" dirty="0"/>
              <a:t>MCP Layers: Transport Layer</a:t>
            </a:r>
          </a:p>
        </p:txBody>
      </p:sp>
      <p:sp>
        <p:nvSpPr>
          <p:cNvPr id="3" name="Content Placeholder 2">
            <a:extLst>
              <a:ext uri="{FF2B5EF4-FFF2-40B4-BE49-F238E27FC236}">
                <a16:creationId xmlns:a16="http://schemas.microsoft.com/office/drawing/2014/main" id="{D97A947C-A043-6279-CEB8-04A010CF7165}"/>
              </a:ext>
            </a:extLst>
          </p:cNvPr>
          <p:cNvSpPr>
            <a:spLocks noGrp="1"/>
          </p:cNvSpPr>
          <p:nvPr>
            <p:ph idx="1"/>
          </p:nvPr>
        </p:nvSpPr>
        <p:spPr/>
        <p:txBody>
          <a:bodyPr/>
          <a:lstStyle/>
          <a:p>
            <a:r>
              <a:rPr lang="en-US" u="sng" dirty="0"/>
              <a:t>Transport Layer </a:t>
            </a:r>
            <a:r>
              <a:rPr lang="en-US" dirty="0"/>
              <a:t>– Connection establishment and security, “the how”</a:t>
            </a:r>
          </a:p>
          <a:p>
            <a:pPr lvl="1"/>
            <a:r>
              <a:rPr lang="en-US" dirty="0"/>
              <a:t>Stdio transport: Local</a:t>
            </a:r>
          </a:p>
          <a:p>
            <a:pPr lvl="1"/>
            <a:r>
              <a:rPr lang="en-US" dirty="0"/>
              <a:t>Http: POST with standard authorization</a:t>
            </a:r>
          </a:p>
        </p:txBody>
      </p:sp>
      <p:sp>
        <p:nvSpPr>
          <p:cNvPr id="4" name="Slide Number Placeholder 3">
            <a:extLst>
              <a:ext uri="{FF2B5EF4-FFF2-40B4-BE49-F238E27FC236}">
                <a16:creationId xmlns:a16="http://schemas.microsoft.com/office/drawing/2014/main" id="{70258B25-0862-4203-C525-32DFA48CB43A}"/>
              </a:ext>
            </a:extLst>
          </p:cNvPr>
          <p:cNvSpPr>
            <a:spLocks noGrp="1"/>
          </p:cNvSpPr>
          <p:nvPr>
            <p:ph type="sldNum" sz="quarter" idx="12"/>
          </p:nvPr>
        </p:nvSpPr>
        <p:spPr/>
        <p:txBody>
          <a:bodyPr/>
          <a:lstStyle/>
          <a:p>
            <a:fld id="{FCABE2F1-B51E-8B48-B9C1-957239623D4B}" type="slidenum">
              <a:rPr lang="en-US" smtClean="0"/>
              <a:pPr/>
              <a:t>29</a:t>
            </a:fld>
            <a:endParaRPr lang="en-US" dirty="0"/>
          </a:p>
        </p:txBody>
      </p:sp>
    </p:spTree>
    <p:extLst>
      <p:ext uri="{BB962C8B-B14F-4D97-AF65-F5344CB8AC3E}">
        <p14:creationId xmlns:p14="http://schemas.microsoft.com/office/powerpoint/2010/main" val="251934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A262-8F6D-3DC3-559E-6F612720FB48}"/>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F91FB761-9737-0C3E-6AB0-85F01D8AA281}"/>
              </a:ext>
            </a:extLst>
          </p:cNvPr>
          <p:cNvSpPr>
            <a:spLocks noGrp="1"/>
          </p:cNvSpPr>
          <p:nvPr>
            <p:ph idx="1"/>
          </p:nvPr>
        </p:nvSpPr>
        <p:spPr/>
        <p:txBody>
          <a:bodyPr/>
          <a:lstStyle/>
          <a:p>
            <a:r>
              <a:rPr lang="en-US" dirty="0"/>
              <a:t>Define MCP</a:t>
            </a:r>
          </a:p>
          <a:p>
            <a:r>
              <a:rPr lang="en-US" dirty="0"/>
              <a:t>MCP Components</a:t>
            </a:r>
          </a:p>
          <a:p>
            <a:r>
              <a:rPr lang="en-US" dirty="0"/>
              <a:t>How it works</a:t>
            </a:r>
          </a:p>
        </p:txBody>
      </p:sp>
      <p:sp>
        <p:nvSpPr>
          <p:cNvPr id="4" name="Slide Number Placeholder 3">
            <a:extLst>
              <a:ext uri="{FF2B5EF4-FFF2-40B4-BE49-F238E27FC236}">
                <a16:creationId xmlns:a16="http://schemas.microsoft.com/office/drawing/2014/main" id="{9F75B499-66D8-0475-6FC0-0BE81CD946B9}"/>
              </a:ext>
            </a:extLst>
          </p:cNvPr>
          <p:cNvSpPr>
            <a:spLocks noGrp="1"/>
          </p:cNvSpPr>
          <p:nvPr>
            <p:ph type="sldNum" sz="quarter" idx="12"/>
          </p:nvPr>
        </p:nvSpPr>
        <p:spPr/>
        <p:txBody>
          <a:bodyPr/>
          <a:lstStyle/>
          <a:p>
            <a:fld id="{FCABE2F1-B51E-8B48-B9C1-957239623D4B}" type="slidenum">
              <a:rPr lang="en-US" smtClean="0"/>
              <a:pPr/>
              <a:t>3</a:t>
            </a:fld>
            <a:endParaRPr lang="en-US" dirty="0"/>
          </a:p>
        </p:txBody>
      </p:sp>
    </p:spTree>
    <p:extLst>
      <p:ext uri="{BB962C8B-B14F-4D97-AF65-F5344CB8AC3E}">
        <p14:creationId xmlns:p14="http://schemas.microsoft.com/office/powerpoint/2010/main" val="82709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AF38-4CE9-C4F4-8F4C-E0E0901C331A}"/>
              </a:ext>
            </a:extLst>
          </p:cNvPr>
          <p:cNvSpPr>
            <a:spLocks noGrp="1"/>
          </p:cNvSpPr>
          <p:nvPr>
            <p:ph type="title"/>
          </p:nvPr>
        </p:nvSpPr>
        <p:spPr/>
        <p:txBody>
          <a:bodyPr/>
          <a:lstStyle/>
          <a:p>
            <a:r>
              <a:rPr lang="en-US" dirty="0"/>
              <a:t>Code Demo</a:t>
            </a:r>
          </a:p>
        </p:txBody>
      </p:sp>
      <p:sp>
        <p:nvSpPr>
          <p:cNvPr id="3" name="Text Placeholder 2">
            <a:extLst>
              <a:ext uri="{FF2B5EF4-FFF2-40B4-BE49-F238E27FC236}">
                <a16:creationId xmlns:a16="http://schemas.microsoft.com/office/drawing/2014/main" id="{D39F6C3E-ABB4-FD0E-8997-22D939DAFA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CE1753-0A8F-0566-C43D-D84E7D819DBA}"/>
              </a:ext>
            </a:extLst>
          </p:cNvPr>
          <p:cNvSpPr>
            <a:spLocks noGrp="1"/>
          </p:cNvSpPr>
          <p:nvPr>
            <p:ph type="sldNum" sz="quarter" idx="12"/>
          </p:nvPr>
        </p:nvSpPr>
        <p:spPr/>
        <p:txBody>
          <a:bodyPr/>
          <a:lstStyle/>
          <a:p>
            <a:fld id="{FCABE2F1-B51E-8B48-B9C1-957239623D4B}" type="slidenum">
              <a:rPr lang="en-US" smtClean="0"/>
              <a:t>30</a:t>
            </a:fld>
            <a:endParaRPr lang="en-US" dirty="0"/>
          </a:p>
        </p:txBody>
      </p:sp>
    </p:spTree>
    <p:extLst>
      <p:ext uri="{BB962C8B-B14F-4D97-AF65-F5344CB8AC3E}">
        <p14:creationId xmlns:p14="http://schemas.microsoft.com/office/powerpoint/2010/main" val="2319900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31B3C-57FE-55B2-7CB5-609733C514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DB673-301B-EE38-1CBA-B90F1EA69FC4}"/>
              </a:ext>
            </a:extLst>
          </p:cNvPr>
          <p:cNvSpPr>
            <a:spLocks noGrp="1"/>
          </p:cNvSpPr>
          <p:nvPr>
            <p:ph type="title"/>
          </p:nvPr>
        </p:nvSpPr>
        <p:spPr/>
        <p:txBody>
          <a:bodyPr/>
          <a:lstStyle/>
          <a:p>
            <a:r>
              <a:rPr lang="en-US" dirty="0"/>
              <a:t>MCP Execution Steps</a:t>
            </a:r>
          </a:p>
        </p:txBody>
      </p:sp>
      <p:graphicFrame>
        <p:nvGraphicFramePr>
          <p:cNvPr id="5" name="Content Placeholder 4">
            <a:extLst>
              <a:ext uri="{FF2B5EF4-FFF2-40B4-BE49-F238E27FC236}">
                <a16:creationId xmlns:a16="http://schemas.microsoft.com/office/drawing/2014/main" id="{971A5B47-DC98-7BBB-ACA8-B2E32658ACF8}"/>
              </a:ext>
            </a:extLst>
          </p:cNvPr>
          <p:cNvGraphicFramePr>
            <a:graphicFrameLocks noGrp="1"/>
          </p:cNvGraphicFramePr>
          <p:nvPr>
            <p:ph idx="1"/>
            <p:extLst>
              <p:ext uri="{D42A27DB-BD31-4B8C-83A1-F6EECF244321}">
                <p14:modId xmlns:p14="http://schemas.microsoft.com/office/powerpoint/2010/main" val="1415944764"/>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BBC97C3-3392-9778-B473-27B5DC796CCA}"/>
              </a:ext>
            </a:extLst>
          </p:cNvPr>
          <p:cNvSpPr>
            <a:spLocks noGrp="1"/>
          </p:cNvSpPr>
          <p:nvPr>
            <p:ph type="sldNum" sz="quarter" idx="12"/>
          </p:nvPr>
        </p:nvSpPr>
        <p:spPr/>
        <p:txBody>
          <a:bodyPr/>
          <a:lstStyle/>
          <a:p>
            <a:fld id="{FCABE2F1-B51E-8B48-B9C1-957239623D4B}" type="slidenum">
              <a:rPr lang="en-US" smtClean="0"/>
              <a:pPr/>
              <a:t>31</a:t>
            </a:fld>
            <a:endParaRPr lang="en-US" dirty="0"/>
          </a:p>
        </p:txBody>
      </p:sp>
    </p:spTree>
    <p:extLst>
      <p:ext uri="{BB962C8B-B14F-4D97-AF65-F5344CB8AC3E}">
        <p14:creationId xmlns:p14="http://schemas.microsoft.com/office/powerpoint/2010/main" val="2346981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9F59-3222-4597-98F2-D55FEB984361}"/>
              </a:ext>
            </a:extLst>
          </p:cNvPr>
          <p:cNvSpPr>
            <a:spLocks noGrp="1"/>
          </p:cNvSpPr>
          <p:nvPr>
            <p:ph type="title"/>
          </p:nvPr>
        </p:nvSpPr>
        <p:spPr/>
        <p:txBody>
          <a:bodyPr/>
          <a:lstStyle/>
          <a:p>
            <a:r>
              <a:rPr lang="en-US" dirty="0"/>
              <a:t>Step 4 Zoom-In: Tools &amp; Resources</a:t>
            </a:r>
          </a:p>
        </p:txBody>
      </p:sp>
      <p:sp>
        <p:nvSpPr>
          <p:cNvPr id="3" name="Content Placeholder 2">
            <a:extLst>
              <a:ext uri="{FF2B5EF4-FFF2-40B4-BE49-F238E27FC236}">
                <a16:creationId xmlns:a16="http://schemas.microsoft.com/office/drawing/2014/main" id="{9177B0F1-BE16-0837-336B-4B899B8DE189}"/>
              </a:ext>
            </a:extLst>
          </p:cNvPr>
          <p:cNvSpPr>
            <a:spLocks noGrp="1"/>
          </p:cNvSpPr>
          <p:nvPr>
            <p:ph idx="1"/>
          </p:nvPr>
        </p:nvSpPr>
        <p:spPr/>
        <p:txBody>
          <a:bodyPr>
            <a:normAutofit/>
          </a:bodyPr>
          <a:lstStyle/>
          <a:p>
            <a:r>
              <a:rPr lang="en-US" dirty="0"/>
              <a:t>Tools / Resources defined as follows:</a:t>
            </a:r>
          </a:p>
          <a:p>
            <a:pPr lvl="1"/>
            <a:r>
              <a:rPr lang="en-US" dirty="0"/>
              <a:t>Name: Primary key for execution</a:t>
            </a:r>
          </a:p>
          <a:p>
            <a:pPr lvl="1"/>
            <a:r>
              <a:rPr lang="en-US" dirty="0"/>
              <a:t>Title: Human-readable</a:t>
            </a:r>
          </a:p>
          <a:p>
            <a:pPr lvl="1"/>
            <a:r>
              <a:rPr lang="en-US" dirty="0"/>
              <a:t>Description: Primarily used to determine usefulness</a:t>
            </a:r>
          </a:p>
          <a:p>
            <a:pPr lvl="1"/>
            <a:r>
              <a:rPr lang="en-US" dirty="0"/>
              <a:t>(Tools only): Input and output specification </a:t>
            </a:r>
          </a:p>
        </p:txBody>
      </p:sp>
      <p:sp>
        <p:nvSpPr>
          <p:cNvPr id="4" name="Slide Number Placeholder 3">
            <a:extLst>
              <a:ext uri="{FF2B5EF4-FFF2-40B4-BE49-F238E27FC236}">
                <a16:creationId xmlns:a16="http://schemas.microsoft.com/office/drawing/2014/main" id="{F046160D-392B-5E12-ECD7-B00760D1B70B}"/>
              </a:ext>
            </a:extLst>
          </p:cNvPr>
          <p:cNvSpPr>
            <a:spLocks noGrp="1"/>
          </p:cNvSpPr>
          <p:nvPr>
            <p:ph type="sldNum" sz="quarter" idx="12"/>
          </p:nvPr>
        </p:nvSpPr>
        <p:spPr/>
        <p:txBody>
          <a:bodyPr/>
          <a:lstStyle/>
          <a:p>
            <a:fld id="{FCABE2F1-B51E-8B48-B9C1-957239623D4B}" type="slidenum">
              <a:rPr lang="en-US" smtClean="0"/>
              <a:pPr/>
              <a:t>32</a:t>
            </a:fld>
            <a:endParaRPr lang="en-US" dirty="0"/>
          </a:p>
        </p:txBody>
      </p:sp>
    </p:spTree>
    <p:extLst>
      <p:ext uri="{BB962C8B-B14F-4D97-AF65-F5344CB8AC3E}">
        <p14:creationId xmlns:p14="http://schemas.microsoft.com/office/powerpoint/2010/main" val="4062775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B1952-AE8E-006C-CB77-08A100BE6F27}"/>
              </a:ext>
            </a:extLst>
          </p:cNvPr>
          <p:cNvSpPr>
            <a:spLocks noGrp="1"/>
          </p:cNvSpPr>
          <p:nvPr>
            <p:ph type="title"/>
          </p:nvPr>
        </p:nvSpPr>
        <p:spPr/>
        <p:txBody>
          <a:bodyPr/>
          <a:lstStyle/>
          <a:p>
            <a:r>
              <a:rPr lang="en-US" dirty="0"/>
              <a:t>Step 4 Example</a:t>
            </a:r>
          </a:p>
        </p:txBody>
      </p:sp>
      <p:pic>
        <p:nvPicPr>
          <p:cNvPr id="6" name="Content Placeholder 5">
            <a:extLst>
              <a:ext uri="{FF2B5EF4-FFF2-40B4-BE49-F238E27FC236}">
                <a16:creationId xmlns:a16="http://schemas.microsoft.com/office/drawing/2014/main" id="{031CBA4C-66D4-EA5F-086C-EF0C4A0EBF82}"/>
              </a:ext>
            </a:extLst>
          </p:cNvPr>
          <p:cNvPicPr>
            <a:picLocks noGrp="1" noChangeAspect="1"/>
          </p:cNvPicPr>
          <p:nvPr>
            <p:ph idx="1"/>
          </p:nvPr>
        </p:nvPicPr>
        <p:blipFill>
          <a:blip r:embed="rId2"/>
          <a:stretch>
            <a:fillRect/>
          </a:stretch>
        </p:blipFill>
        <p:spPr>
          <a:xfrm>
            <a:off x="2785220" y="2052638"/>
            <a:ext cx="5583336" cy="4195762"/>
          </a:xfrm>
        </p:spPr>
      </p:pic>
      <p:sp>
        <p:nvSpPr>
          <p:cNvPr id="4" name="Slide Number Placeholder 3">
            <a:extLst>
              <a:ext uri="{FF2B5EF4-FFF2-40B4-BE49-F238E27FC236}">
                <a16:creationId xmlns:a16="http://schemas.microsoft.com/office/drawing/2014/main" id="{D36652A2-BD3E-EF19-771E-45C2191578CE}"/>
              </a:ext>
            </a:extLst>
          </p:cNvPr>
          <p:cNvSpPr>
            <a:spLocks noGrp="1"/>
          </p:cNvSpPr>
          <p:nvPr>
            <p:ph type="sldNum" sz="quarter" idx="12"/>
          </p:nvPr>
        </p:nvSpPr>
        <p:spPr/>
        <p:txBody>
          <a:bodyPr/>
          <a:lstStyle/>
          <a:p>
            <a:fld id="{FCABE2F1-B51E-8B48-B9C1-957239623D4B}" type="slidenum">
              <a:rPr lang="en-US" smtClean="0"/>
              <a:pPr/>
              <a:t>33</a:t>
            </a:fld>
            <a:endParaRPr lang="en-US" dirty="0"/>
          </a:p>
        </p:txBody>
      </p:sp>
    </p:spTree>
    <p:extLst>
      <p:ext uri="{BB962C8B-B14F-4D97-AF65-F5344CB8AC3E}">
        <p14:creationId xmlns:p14="http://schemas.microsoft.com/office/powerpoint/2010/main" val="4192355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771A-F86A-75D3-1F7F-A239BDD97716}"/>
              </a:ext>
            </a:extLst>
          </p:cNvPr>
          <p:cNvSpPr>
            <a:spLocks noGrp="1"/>
          </p:cNvSpPr>
          <p:nvPr>
            <p:ph type="title"/>
          </p:nvPr>
        </p:nvSpPr>
        <p:spPr/>
        <p:txBody>
          <a:bodyPr/>
          <a:lstStyle/>
          <a:p>
            <a:r>
              <a:rPr lang="en-US" dirty="0"/>
              <a:t>Aside: Agent vs. Workflow</a:t>
            </a:r>
          </a:p>
        </p:txBody>
      </p:sp>
      <p:sp>
        <p:nvSpPr>
          <p:cNvPr id="3" name="Content Placeholder 2">
            <a:extLst>
              <a:ext uri="{FF2B5EF4-FFF2-40B4-BE49-F238E27FC236}">
                <a16:creationId xmlns:a16="http://schemas.microsoft.com/office/drawing/2014/main" id="{BCC711CD-E212-8AF9-DB4D-8423BC0939EC}"/>
              </a:ext>
            </a:extLst>
          </p:cNvPr>
          <p:cNvSpPr>
            <a:spLocks noGrp="1"/>
          </p:cNvSpPr>
          <p:nvPr>
            <p:ph idx="1"/>
          </p:nvPr>
        </p:nvSpPr>
        <p:spPr/>
        <p:txBody>
          <a:bodyPr/>
          <a:lstStyle/>
          <a:p>
            <a:r>
              <a:rPr lang="en-US" dirty="0"/>
              <a:t>Workflow - Deterministic, pre-defined</a:t>
            </a:r>
          </a:p>
          <a:p>
            <a:r>
              <a:rPr lang="en-US" dirty="0"/>
              <a:t>Agent – Non-deterministic, LLM as a black box</a:t>
            </a:r>
          </a:p>
        </p:txBody>
      </p:sp>
      <p:sp>
        <p:nvSpPr>
          <p:cNvPr id="4" name="Slide Number Placeholder 3">
            <a:extLst>
              <a:ext uri="{FF2B5EF4-FFF2-40B4-BE49-F238E27FC236}">
                <a16:creationId xmlns:a16="http://schemas.microsoft.com/office/drawing/2014/main" id="{ED77521F-BA88-C2CB-09C8-DA6A5327CFA0}"/>
              </a:ext>
            </a:extLst>
          </p:cNvPr>
          <p:cNvSpPr>
            <a:spLocks noGrp="1"/>
          </p:cNvSpPr>
          <p:nvPr>
            <p:ph type="sldNum" sz="quarter" idx="12"/>
          </p:nvPr>
        </p:nvSpPr>
        <p:spPr/>
        <p:txBody>
          <a:bodyPr/>
          <a:lstStyle/>
          <a:p>
            <a:fld id="{FCABE2F1-B51E-8B48-B9C1-957239623D4B}" type="slidenum">
              <a:rPr lang="en-US" smtClean="0"/>
              <a:pPr/>
              <a:t>34</a:t>
            </a:fld>
            <a:endParaRPr lang="en-US" dirty="0"/>
          </a:p>
        </p:txBody>
      </p:sp>
    </p:spTree>
    <p:extLst>
      <p:ext uri="{BB962C8B-B14F-4D97-AF65-F5344CB8AC3E}">
        <p14:creationId xmlns:p14="http://schemas.microsoft.com/office/powerpoint/2010/main" val="3749349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19CA-3DE8-9011-80F6-BCEE8FEE1503}"/>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2AEF60D4-2519-42F5-8A2A-D6A114476E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21F863-1BBC-7061-FF32-25FDF35F84BB}"/>
              </a:ext>
            </a:extLst>
          </p:cNvPr>
          <p:cNvSpPr>
            <a:spLocks noGrp="1"/>
          </p:cNvSpPr>
          <p:nvPr>
            <p:ph type="sldNum" sz="quarter" idx="12"/>
          </p:nvPr>
        </p:nvSpPr>
        <p:spPr/>
        <p:txBody>
          <a:bodyPr/>
          <a:lstStyle/>
          <a:p>
            <a:fld id="{FCABE2F1-B51E-8B48-B9C1-957239623D4B}" type="slidenum">
              <a:rPr lang="en-US" smtClean="0"/>
              <a:t>35</a:t>
            </a:fld>
            <a:endParaRPr lang="en-US" dirty="0"/>
          </a:p>
        </p:txBody>
      </p:sp>
    </p:spTree>
    <p:extLst>
      <p:ext uri="{BB962C8B-B14F-4D97-AF65-F5344CB8AC3E}">
        <p14:creationId xmlns:p14="http://schemas.microsoft.com/office/powerpoint/2010/main" val="100685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37E2-6613-A1ED-630E-011B91E963DC}"/>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4DCC1CBA-4B30-EB1F-EDF8-6C9680744391}"/>
              </a:ext>
            </a:extLst>
          </p:cNvPr>
          <p:cNvSpPr>
            <a:spLocks noGrp="1"/>
          </p:cNvSpPr>
          <p:nvPr>
            <p:ph idx="1"/>
          </p:nvPr>
        </p:nvSpPr>
        <p:spPr/>
        <p:txBody>
          <a:bodyPr>
            <a:normAutofit fontScale="85000" lnSpcReduction="10000"/>
          </a:bodyPr>
          <a:lstStyle/>
          <a:p>
            <a:r>
              <a:rPr lang="en-US" dirty="0"/>
              <a:t>MCP is a protocol that enables LLMs to access tools, resources and prompts</a:t>
            </a:r>
          </a:p>
          <a:p>
            <a:r>
              <a:rPr lang="en-US" dirty="0"/>
              <a:t>Agentic vs. workflow constructions</a:t>
            </a:r>
          </a:p>
          <a:p>
            <a:r>
              <a:rPr lang="en-US" dirty="0"/>
              <a:t>Standardization</a:t>
            </a:r>
          </a:p>
          <a:p>
            <a:r>
              <a:rPr lang="en-US" dirty="0"/>
              <a:t>Implementation: Server first</a:t>
            </a:r>
          </a:p>
          <a:p>
            <a:r>
              <a:rPr lang="en-US" dirty="0"/>
              <a:t>Client within application host</a:t>
            </a:r>
          </a:p>
          <a:p>
            <a:endParaRPr lang="en-US" dirty="0"/>
          </a:p>
        </p:txBody>
      </p:sp>
      <p:sp>
        <p:nvSpPr>
          <p:cNvPr id="4" name="Slide Number Placeholder 3">
            <a:extLst>
              <a:ext uri="{FF2B5EF4-FFF2-40B4-BE49-F238E27FC236}">
                <a16:creationId xmlns:a16="http://schemas.microsoft.com/office/drawing/2014/main" id="{63E4AB7C-97C5-B903-A278-7A3EFDFA7473}"/>
              </a:ext>
            </a:extLst>
          </p:cNvPr>
          <p:cNvSpPr>
            <a:spLocks noGrp="1"/>
          </p:cNvSpPr>
          <p:nvPr>
            <p:ph type="sldNum" sz="quarter" idx="12"/>
          </p:nvPr>
        </p:nvSpPr>
        <p:spPr/>
        <p:txBody>
          <a:bodyPr/>
          <a:lstStyle/>
          <a:p>
            <a:fld id="{FCABE2F1-B51E-8B48-B9C1-957239623D4B}" type="slidenum">
              <a:rPr lang="en-US" smtClean="0"/>
              <a:pPr/>
              <a:t>36</a:t>
            </a:fld>
            <a:endParaRPr lang="en-US" dirty="0"/>
          </a:p>
        </p:txBody>
      </p:sp>
    </p:spTree>
    <p:extLst>
      <p:ext uri="{BB962C8B-B14F-4D97-AF65-F5344CB8AC3E}">
        <p14:creationId xmlns:p14="http://schemas.microsoft.com/office/powerpoint/2010/main" val="1636703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7EE1-D29E-E0EE-6EA1-E22BE16E9B35}"/>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668B7C4B-99DC-3BED-27EC-5A3A7CBF0D3E}"/>
              </a:ext>
            </a:extLst>
          </p:cNvPr>
          <p:cNvSpPr>
            <a:spLocks noGrp="1"/>
          </p:cNvSpPr>
          <p:nvPr>
            <p:ph idx="1"/>
          </p:nvPr>
        </p:nvSpPr>
        <p:spPr/>
        <p:txBody>
          <a:bodyPr>
            <a:normAutofit/>
          </a:bodyPr>
          <a:lstStyle/>
          <a:p>
            <a:r>
              <a:rPr lang="en-US" dirty="0"/>
              <a:t>RAG vs. MCP: Two different ballgames</a:t>
            </a:r>
          </a:p>
          <a:p>
            <a:r>
              <a:rPr lang="en-US" dirty="0"/>
              <a:t>Necessary? No. Helpful? Yes</a:t>
            </a:r>
          </a:p>
          <a:p>
            <a:r>
              <a:rPr lang="en-US" dirty="0"/>
              <a:t>First move advantage</a:t>
            </a:r>
          </a:p>
        </p:txBody>
      </p:sp>
      <p:sp>
        <p:nvSpPr>
          <p:cNvPr id="4" name="Slide Number Placeholder 3">
            <a:extLst>
              <a:ext uri="{FF2B5EF4-FFF2-40B4-BE49-F238E27FC236}">
                <a16:creationId xmlns:a16="http://schemas.microsoft.com/office/drawing/2014/main" id="{A31D1771-83F6-18BB-01D3-26C0C09A8F3A}"/>
              </a:ext>
            </a:extLst>
          </p:cNvPr>
          <p:cNvSpPr>
            <a:spLocks noGrp="1"/>
          </p:cNvSpPr>
          <p:nvPr>
            <p:ph type="sldNum" sz="quarter" idx="12"/>
          </p:nvPr>
        </p:nvSpPr>
        <p:spPr/>
        <p:txBody>
          <a:bodyPr/>
          <a:lstStyle/>
          <a:p>
            <a:fld id="{FCABE2F1-B51E-8B48-B9C1-957239623D4B}" type="slidenum">
              <a:rPr lang="en-US" smtClean="0"/>
              <a:t>37</a:t>
            </a:fld>
            <a:endParaRPr lang="en-US" dirty="0"/>
          </a:p>
        </p:txBody>
      </p:sp>
    </p:spTree>
    <p:extLst>
      <p:ext uri="{BB962C8B-B14F-4D97-AF65-F5344CB8AC3E}">
        <p14:creationId xmlns:p14="http://schemas.microsoft.com/office/powerpoint/2010/main" val="1125975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5395-ACC7-ACFC-B2DD-6BE8F8718573}"/>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75A24F4A-D254-FB41-2238-910EBE2C29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CFD90D-D3C4-5322-1C6F-9A371E7F12AE}"/>
              </a:ext>
            </a:extLst>
          </p:cNvPr>
          <p:cNvSpPr>
            <a:spLocks noGrp="1"/>
          </p:cNvSpPr>
          <p:nvPr>
            <p:ph type="sldNum" sz="quarter" idx="12"/>
          </p:nvPr>
        </p:nvSpPr>
        <p:spPr/>
        <p:txBody>
          <a:bodyPr/>
          <a:lstStyle/>
          <a:p>
            <a:fld id="{FCABE2F1-B51E-8B48-B9C1-957239623D4B}" type="slidenum">
              <a:rPr lang="en-US" smtClean="0"/>
              <a:t>38</a:t>
            </a:fld>
            <a:endParaRPr lang="en-US" dirty="0"/>
          </a:p>
        </p:txBody>
      </p:sp>
    </p:spTree>
    <p:extLst>
      <p:ext uri="{BB962C8B-B14F-4D97-AF65-F5344CB8AC3E}">
        <p14:creationId xmlns:p14="http://schemas.microsoft.com/office/powerpoint/2010/main" val="16070850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BD0B-AD47-A0B7-1884-9B9806FBED90}"/>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CAFCBEE3-BC81-B90F-EF66-3B248E4610D4}"/>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92571B58-ACF9-75DD-8C02-90EB00B35EF1}"/>
              </a:ext>
            </a:extLst>
          </p:cNvPr>
          <p:cNvSpPr>
            <a:spLocks noGrp="1"/>
          </p:cNvSpPr>
          <p:nvPr>
            <p:ph type="sldNum" sz="quarter" idx="12"/>
          </p:nvPr>
        </p:nvSpPr>
        <p:spPr/>
        <p:txBody>
          <a:bodyPr/>
          <a:lstStyle/>
          <a:p>
            <a:fld id="{6D22F896-40B5-4ADD-8801-0D06FADFA095}" type="slidenum">
              <a:rPr lang="en-US" smtClean="0"/>
              <a:pPr/>
              <a:t>39</a:t>
            </a:fld>
            <a:endParaRPr lang="en-US" dirty="0"/>
          </a:p>
        </p:txBody>
      </p:sp>
    </p:spTree>
    <p:extLst>
      <p:ext uri="{BB962C8B-B14F-4D97-AF65-F5344CB8AC3E}">
        <p14:creationId xmlns:p14="http://schemas.microsoft.com/office/powerpoint/2010/main" val="2079992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318B-667D-756A-470B-E2A35341A30F}"/>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4011D9E3-4CD5-D77F-2403-BE88B4F923DB}"/>
              </a:ext>
            </a:extLst>
          </p:cNvPr>
          <p:cNvSpPr>
            <a:spLocks noGrp="1"/>
          </p:cNvSpPr>
          <p:nvPr>
            <p:ph idx="1"/>
          </p:nvPr>
        </p:nvSpPr>
        <p:spPr/>
        <p:txBody>
          <a:bodyPr>
            <a:normAutofit/>
          </a:bodyPr>
          <a:lstStyle/>
          <a:p>
            <a:r>
              <a:rPr lang="en-US" dirty="0"/>
              <a:t>LLM Specific</a:t>
            </a:r>
          </a:p>
          <a:p>
            <a:r>
              <a:rPr lang="en-US" dirty="0"/>
              <a:t>Released in November 2024</a:t>
            </a:r>
          </a:p>
          <a:p>
            <a:r>
              <a:rPr lang="en-US" dirty="0"/>
              <a:t>https://frank-kovacs.net/projects/mcp_nycr/</a:t>
            </a:r>
          </a:p>
        </p:txBody>
      </p:sp>
      <p:sp>
        <p:nvSpPr>
          <p:cNvPr id="4" name="Slide Number Placeholder 3">
            <a:extLst>
              <a:ext uri="{FF2B5EF4-FFF2-40B4-BE49-F238E27FC236}">
                <a16:creationId xmlns:a16="http://schemas.microsoft.com/office/drawing/2014/main" id="{75E14FD8-0B95-29E4-91A0-F160A1154FAB}"/>
              </a:ext>
            </a:extLst>
          </p:cNvPr>
          <p:cNvSpPr>
            <a:spLocks noGrp="1"/>
          </p:cNvSpPr>
          <p:nvPr>
            <p:ph type="sldNum" sz="quarter" idx="12"/>
          </p:nvPr>
        </p:nvSpPr>
        <p:spPr/>
        <p:txBody>
          <a:bodyPr/>
          <a:lstStyle/>
          <a:p>
            <a:fld id="{FCABE2F1-B51E-8B48-B9C1-957239623D4B}" type="slidenum">
              <a:rPr lang="en-US" smtClean="0"/>
              <a:t>4</a:t>
            </a:fld>
            <a:endParaRPr lang="en-US" dirty="0"/>
          </a:p>
        </p:txBody>
      </p:sp>
    </p:spTree>
    <p:extLst>
      <p:ext uri="{BB962C8B-B14F-4D97-AF65-F5344CB8AC3E}">
        <p14:creationId xmlns:p14="http://schemas.microsoft.com/office/powerpoint/2010/main" val="2893213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43BBB-1701-EE90-7E53-65E3875DD2F1}"/>
              </a:ext>
            </a:extLst>
          </p:cNvPr>
          <p:cNvSpPr>
            <a:spLocks noGrp="1"/>
          </p:cNvSpPr>
          <p:nvPr>
            <p:ph type="title"/>
          </p:nvPr>
        </p:nvSpPr>
        <p:spPr/>
        <p:txBody>
          <a:bodyPr/>
          <a:lstStyle/>
          <a:p>
            <a:r>
              <a:rPr lang="en-US" dirty="0"/>
              <a:t>Other Definitions</a:t>
            </a:r>
          </a:p>
        </p:txBody>
      </p:sp>
      <p:sp>
        <p:nvSpPr>
          <p:cNvPr id="3" name="Content Placeholder 2">
            <a:extLst>
              <a:ext uri="{FF2B5EF4-FFF2-40B4-BE49-F238E27FC236}">
                <a16:creationId xmlns:a16="http://schemas.microsoft.com/office/drawing/2014/main" id="{C479F34E-42CF-59EC-29A8-F36D1B9777E9}"/>
              </a:ext>
            </a:extLst>
          </p:cNvPr>
          <p:cNvSpPr>
            <a:spLocks noGrp="1"/>
          </p:cNvSpPr>
          <p:nvPr>
            <p:ph idx="1"/>
          </p:nvPr>
        </p:nvSpPr>
        <p:spPr/>
        <p:txBody>
          <a:bodyPr>
            <a:normAutofit/>
          </a:bodyPr>
          <a:lstStyle/>
          <a:p>
            <a:r>
              <a:rPr lang="en-US" dirty="0">
                <a:hlinkClick r:id="rId2"/>
              </a:rPr>
              <a:t>Anthropic</a:t>
            </a:r>
            <a:r>
              <a:rPr lang="en-US" dirty="0"/>
              <a:t>: “USB-C for AI”</a:t>
            </a:r>
          </a:p>
          <a:p>
            <a:r>
              <a:rPr lang="en-US" dirty="0">
                <a:hlinkClick r:id="rId3"/>
              </a:rPr>
              <a:t>AWS</a:t>
            </a:r>
            <a:r>
              <a:rPr lang="en-US" dirty="0"/>
              <a:t>: “Universal language for AI systems to communicate with external data sources”</a:t>
            </a:r>
          </a:p>
          <a:p>
            <a:r>
              <a:rPr lang="en-US" dirty="0">
                <a:hlinkClick r:id="rId4"/>
              </a:rPr>
              <a:t>Google</a:t>
            </a:r>
            <a:r>
              <a:rPr lang="en-US" dirty="0"/>
              <a:t>: “Language for LLMs to communicate with external data…”</a:t>
            </a:r>
          </a:p>
          <a:p>
            <a:endParaRPr lang="en-US" dirty="0"/>
          </a:p>
        </p:txBody>
      </p:sp>
      <p:sp>
        <p:nvSpPr>
          <p:cNvPr id="4" name="Slide Number Placeholder 3">
            <a:extLst>
              <a:ext uri="{FF2B5EF4-FFF2-40B4-BE49-F238E27FC236}">
                <a16:creationId xmlns:a16="http://schemas.microsoft.com/office/drawing/2014/main" id="{86362D84-411F-FF1E-72DA-8D5EABA09BAB}"/>
              </a:ext>
            </a:extLst>
          </p:cNvPr>
          <p:cNvSpPr>
            <a:spLocks noGrp="1"/>
          </p:cNvSpPr>
          <p:nvPr>
            <p:ph type="sldNum" sz="quarter" idx="12"/>
          </p:nvPr>
        </p:nvSpPr>
        <p:spPr/>
        <p:txBody>
          <a:bodyPr/>
          <a:lstStyle/>
          <a:p>
            <a:fld id="{FCABE2F1-B51E-8B48-B9C1-957239623D4B}" type="slidenum">
              <a:rPr lang="en-US" smtClean="0"/>
              <a:t>40</a:t>
            </a:fld>
            <a:endParaRPr lang="en-US" dirty="0"/>
          </a:p>
        </p:txBody>
      </p:sp>
    </p:spTree>
    <p:extLst>
      <p:ext uri="{BB962C8B-B14F-4D97-AF65-F5344CB8AC3E}">
        <p14:creationId xmlns:p14="http://schemas.microsoft.com/office/powerpoint/2010/main" val="4503242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16801-9FF4-ED10-6D10-8C95E5917711}"/>
              </a:ext>
            </a:extLst>
          </p:cNvPr>
          <p:cNvSpPr>
            <a:spLocks noGrp="1"/>
          </p:cNvSpPr>
          <p:nvPr>
            <p:ph type="title"/>
          </p:nvPr>
        </p:nvSpPr>
        <p:spPr/>
        <p:txBody>
          <a:bodyPr/>
          <a:lstStyle/>
          <a:p>
            <a:r>
              <a:rPr lang="en-US" dirty="0"/>
              <a:t>Zoom in</a:t>
            </a:r>
          </a:p>
        </p:txBody>
      </p:sp>
      <p:sp>
        <p:nvSpPr>
          <p:cNvPr id="3" name="Content Placeholder 2">
            <a:extLst>
              <a:ext uri="{FF2B5EF4-FFF2-40B4-BE49-F238E27FC236}">
                <a16:creationId xmlns:a16="http://schemas.microsoft.com/office/drawing/2014/main" id="{19307220-B5F5-0BED-71D1-06F4C9F39F9F}"/>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FF18B94-DDFD-D43D-BA7D-964040BFE213}"/>
              </a:ext>
            </a:extLst>
          </p:cNvPr>
          <p:cNvSpPr>
            <a:spLocks noGrp="1"/>
          </p:cNvSpPr>
          <p:nvPr>
            <p:ph type="sldNum" sz="quarter" idx="12"/>
          </p:nvPr>
        </p:nvSpPr>
        <p:spPr/>
        <p:txBody>
          <a:bodyPr/>
          <a:lstStyle/>
          <a:p>
            <a:fld id="{FCABE2F1-B51E-8B48-B9C1-957239623D4B}" type="slidenum">
              <a:rPr lang="en-US" smtClean="0"/>
              <a:t>41</a:t>
            </a:fld>
            <a:endParaRPr lang="en-US" dirty="0"/>
          </a:p>
        </p:txBody>
      </p:sp>
    </p:spTree>
    <p:extLst>
      <p:ext uri="{BB962C8B-B14F-4D97-AF65-F5344CB8AC3E}">
        <p14:creationId xmlns:p14="http://schemas.microsoft.com/office/powerpoint/2010/main" val="2090776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31A4-03DE-4746-1EF6-C462812543A0}"/>
              </a:ext>
            </a:extLst>
          </p:cNvPr>
          <p:cNvSpPr>
            <a:spLocks noGrp="1"/>
          </p:cNvSpPr>
          <p:nvPr>
            <p:ph type="title"/>
          </p:nvPr>
        </p:nvSpPr>
        <p:spPr/>
        <p:txBody>
          <a:bodyPr/>
          <a:lstStyle/>
          <a:p>
            <a:r>
              <a:rPr lang="en-US" dirty="0"/>
              <a:t>Aside: Client / Server</a:t>
            </a:r>
          </a:p>
        </p:txBody>
      </p:sp>
      <p:sp>
        <p:nvSpPr>
          <p:cNvPr id="3" name="Content Placeholder 2">
            <a:extLst>
              <a:ext uri="{FF2B5EF4-FFF2-40B4-BE49-F238E27FC236}">
                <a16:creationId xmlns:a16="http://schemas.microsoft.com/office/drawing/2014/main" id="{5DB7CECA-5D8B-DDD0-EF24-B2EF1BB84971}"/>
              </a:ext>
            </a:extLst>
          </p:cNvPr>
          <p:cNvSpPr>
            <a:spLocks noGrp="1"/>
          </p:cNvSpPr>
          <p:nvPr>
            <p:ph sz="half" idx="1"/>
          </p:nvPr>
        </p:nvSpPr>
        <p:spPr/>
        <p:txBody>
          <a:bodyPr>
            <a:normAutofit fontScale="85000" lnSpcReduction="10000"/>
          </a:bodyPr>
          <a:lstStyle/>
          <a:p>
            <a:r>
              <a:rPr lang="en-US" dirty="0"/>
              <a:t>Client – Sends requests, “Ask”</a:t>
            </a:r>
          </a:p>
          <a:p>
            <a:r>
              <a:rPr lang="en-US" dirty="0"/>
              <a:t>Server – Sends answers, “Answer”</a:t>
            </a:r>
          </a:p>
          <a:p>
            <a:r>
              <a:rPr lang="en-US" dirty="0"/>
              <a:t>Benefits:</a:t>
            </a:r>
          </a:p>
          <a:p>
            <a:pPr lvl="1"/>
            <a:r>
              <a:rPr lang="en-US" dirty="0"/>
              <a:t>Centralization</a:t>
            </a:r>
          </a:p>
          <a:p>
            <a:pPr lvl="1"/>
            <a:r>
              <a:rPr lang="en-US" dirty="0"/>
              <a:t>Scalability</a:t>
            </a:r>
          </a:p>
          <a:p>
            <a:pPr lvl="1"/>
            <a:r>
              <a:rPr lang="en-US" dirty="0"/>
              <a:t>Protection: One thing</a:t>
            </a:r>
          </a:p>
          <a:p>
            <a:pPr lvl="1"/>
            <a:r>
              <a:rPr lang="en-US" dirty="0"/>
              <a:t>De-coupled</a:t>
            </a:r>
          </a:p>
        </p:txBody>
      </p:sp>
      <p:sp>
        <p:nvSpPr>
          <p:cNvPr id="4" name="Content Placeholder 3">
            <a:extLst>
              <a:ext uri="{FF2B5EF4-FFF2-40B4-BE49-F238E27FC236}">
                <a16:creationId xmlns:a16="http://schemas.microsoft.com/office/drawing/2014/main" id="{33B94AE0-E6A6-80C8-9204-490317374F57}"/>
              </a:ext>
            </a:extLst>
          </p:cNvPr>
          <p:cNvSpPr>
            <a:spLocks noGrp="1"/>
          </p:cNvSpPr>
          <p:nvPr>
            <p:ph sz="half" idx="2"/>
          </p:nvPr>
        </p:nvSpPr>
        <p:spPr/>
        <p:txBody>
          <a:bodyPr>
            <a:normAutofit fontScale="85000" lnSpcReduction="10000"/>
          </a:bodyPr>
          <a:lstStyle/>
          <a:p>
            <a:endParaRPr lang="en-US" dirty="0"/>
          </a:p>
        </p:txBody>
      </p:sp>
      <p:sp>
        <p:nvSpPr>
          <p:cNvPr id="5" name="Slide Number Placeholder 4">
            <a:extLst>
              <a:ext uri="{FF2B5EF4-FFF2-40B4-BE49-F238E27FC236}">
                <a16:creationId xmlns:a16="http://schemas.microsoft.com/office/drawing/2014/main" id="{182D3D53-8FF0-1C32-DE4D-D574705EC0E1}"/>
              </a:ext>
            </a:extLst>
          </p:cNvPr>
          <p:cNvSpPr>
            <a:spLocks noGrp="1"/>
          </p:cNvSpPr>
          <p:nvPr>
            <p:ph type="sldNum" sz="quarter" idx="12"/>
          </p:nvPr>
        </p:nvSpPr>
        <p:spPr/>
        <p:txBody>
          <a:bodyPr/>
          <a:lstStyle/>
          <a:p>
            <a:fld id="{FCABE2F1-B51E-8B48-B9C1-957239623D4B}" type="slidenum">
              <a:rPr lang="en-US" smtClean="0"/>
              <a:t>42</a:t>
            </a:fld>
            <a:endParaRPr lang="en-US" dirty="0"/>
          </a:p>
        </p:txBody>
      </p:sp>
    </p:spTree>
    <p:extLst>
      <p:ext uri="{BB962C8B-B14F-4D97-AF65-F5344CB8AC3E}">
        <p14:creationId xmlns:p14="http://schemas.microsoft.com/office/powerpoint/2010/main" val="9533118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6717-05D7-A8F6-496C-92ED595ABA19}"/>
              </a:ext>
            </a:extLst>
          </p:cNvPr>
          <p:cNvSpPr>
            <a:spLocks noGrp="1"/>
          </p:cNvSpPr>
          <p:nvPr>
            <p:ph type="title"/>
          </p:nvPr>
        </p:nvSpPr>
        <p:spPr/>
        <p:txBody>
          <a:bodyPr/>
          <a:lstStyle/>
          <a:p>
            <a:r>
              <a:rPr lang="en-US" dirty="0"/>
              <a:t>Workflow automation</a:t>
            </a:r>
          </a:p>
        </p:txBody>
      </p:sp>
      <p:sp>
        <p:nvSpPr>
          <p:cNvPr id="3" name="Content Placeholder 2">
            <a:extLst>
              <a:ext uri="{FF2B5EF4-FFF2-40B4-BE49-F238E27FC236}">
                <a16:creationId xmlns:a16="http://schemas.microsoft.com/office/drawing/2014/main" id="{3128CDA3-7164-E363-82B6-33E1C71F2A6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6946F2A-D9DE-76E2-637D-3C1CD4E5CFA9}"/>
              </a:ext>
            </a:extLst>
          </p:cNvPr>
          <p:cNvSpPr>
            <a:spLocks noGrp="1"/>
          </p:cNvSpPr>
          <p:nvPr>
            <p:ph type="sldNum" sz="quarter" idx="12"/>
          </p:nvPr>
        </p:nvSpPr>
        <p:spPr/>
        <p:txBody>
          <a:bodyPr/>
          <a:lstStyle/>
          <a:p>
            <a:fld id="{FCABE2F1-B51E-8B48-B9C1-957239623D4B}" type="slidenum">
              <a:rPr lang="en-US" smtClean="0"/>
              <a:t>43</a:t>
            </a:fld>
            <a:endParaRPr lang="en-US" dirty="0"/>
          </a:p>
        </p:txBody>
      </p:sp>
    </p:spTree>
    <p:extLst>
      <p:ext uri="{BB962C8B-B14F-4D97-AF65-F5344CB8AC3E}">
        <p14:creationId xmlns:p14="http://schemas.microsoft.com/office/powerpoint/2010/main" val="165879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48D6-4880-5CD9-4EB1-8AF58C9BAD3E}"/>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4250C8EE-A133-A773-E97A-98DA06BEFC84}"/>
              </a:ext>
            </a:extLst>
          </p:cNvPr>
          <p:cNvSpPr>
            <a:spLocks noGrp="1"/>
          </p:cNvSpPr>
          <p:nvPr>
            <p:ph sz="half" idx="1"/>
          </p:nvPr>
        </p:nvSpPr>
        <p:spPr/>
        <p:txBody>
          <a:bodyPr>
            <a:normAutofit fontScale="77500" lnSpcReduction="20000"/>
          </a:bodyPr>
          <a:lstStyle/>
          <a:p>
            <a:pPr marL="285750" indent="-285750">
              <a:buFont typeface="Arial" panose="020B0604020202020204" pitchFamily="34" charset="0"/>
              <a:buChar char="•"/>
            </a:pPr>
            <a:r>
              <a:rPr lang="en-US" dirty="0"/>
              <a:t>ETL </a:t>
            </a:r>
            <a:r>
              <a:rPr lang="en-US" dirty="0">
                <a:sym typeface="Wingdings" pitchFamily="2" charset="2"/>
              </a:rPr>
              <a:t> Data Science  AI / Architecture</a:t>
            </a:r>
            <a:endParaRPr lang="en-US" dirty="0"/>
          </a:p>
          <a:p>
            <a:pPr marL="285750" indent="-285750">
              <a:buFont typeface="Arial" panose="020B0604020202020204" pitchFamily="34" charset="0"/>
              <a:buChar char="•"/>
            </a:pPr>
            <a:r>
              <a:rPr lang="en-US" dirty="0"/>
              <a:t>Former Senior data engineer at consulting firm</a:t>
            </a:r>
          </a:p>
          <a:p>
            <a:pPr marL="285750" indent="-285750">
              <a:buFont typeface="Arial" panose="020B0604020202020204" pitchFamily="34" charset="0"/>
              <a:buChar char="•"/>
            </a:pPr>
            <a:r>
              <a:rPr lang="en-US" dirty="0"/>
              <a:t>$60M+ in value-add projects</a:t>
            </a:r>
          </a:p>
          <a:p>
            <a:pPr marL="285750" indent="-285750">
              <a:buFont typeface="Arial" panose="020B0604020202020204" pitchFamily="34" charset="0"/>
              <a:buChar char="•"/>
            </a:pPr>
            <a:r>
              <a:rPr lang="en-US" dirty="0"/>
              <a:t>Previous: MS and BS at Carnegie Mellon University</a:t>
            </a:r>
          </a:p>
          <a:p>
            <a:pPr marL="285750" indent="-285750">
              <a:buFont typeface="Arial" panose="020B0604020202020204" pitchFamily="34" charset="0"/>
              <a:buChar char="•"/>
            </a:pPr>
            <a:r>
              <a:rPr lang="en-US" dirty="0"/>
              <a:t>Local: Hoboken, NJ</a:t>
            </a:r>
          </a:p>
          <a:p>
            <a:endParaRPr lang="en-US" dirty="0"/>
          </a:p>
        </p:txBody>
      </p:sp>
      <p:pic>
        <p:nvPicPr>
          <p:cNvPr id="7" name="Content Placeholder 6">
            <a:extLst>
              <a:ext uri="{FF2B5EF4-FFF2-40B4-BE49-F238E27FC236}">
                <a16:creationId xmlns:a16="http://schemas.microsoft.com/office/drawing/2014/main" id="{1835AA99-DC3E-0648-9C40-AC68DA03A041}"/>
              </a:ext>
            </a:extLst>
          </p:cNvPr>
          <p:cNvPicPr>
            <a:picLocks noGrp="1" noChangeAspect="1"/>
          </p:cNvPicPr>
          <p:nvPr>
            <p:ph sz="half" idx="2"/>
          </p:nvPr>
        </p:nvPicPr>
        <p:blipFill>
          <a:blip r:embed="rId2"/>
          <a:stretch>
            <a:fillRect/>
          </a:stretch>
        </p:blipFill>
        <p:spPr>
          <a:xfrm>
            <a:off x="7609046" y="1724977"/>
            <a:ext cx="2955925" cy="4200525"/>
          </a:xfrm>
        </p:spPr>
      </p:pic>
      <p:sp>
        <p:nvSpPr>
          <p:cNvPr id="5" name="Slide Number Placeholder 4">
            <a:extLst>
              <a:ext uri="{FF2B5EF4-FFF2-40B4-BE49-F238E27FC236}">
                <a16:creationId xmlns:a16="http://schemas.microsoft.com/office/drawing/2014/main" id="{D0F86E54-A614-56A8-9508-D9C430E789AE}"/>
              </a:ext>
            </a:extLst>
          </p:cNvPr>
          <p:cNvSpPr>
            <a:spLocks noGrp="1"/>
          </p:cNvSpPr>
          <p:nvPr>
            <p:ph type="sldNum" sz="quarter" idx="12"/>
          </p:nvPr>
        </p:nvSpPr>
        <p:spPr/>
        <p:txBody>
          <a:bodyPr/>
          <a:lstStyle/>
          <a:p>
            <a:fld id="{FCABE2F1-B51E-8B48-B9C1-957239623D4B}" type="slidenum">
              <a:rPr lang="en-US" smtClean="0"/>
              <a:t>5</a:t>
            </a:fld>
            <a:endParaRPr lang="en-US" dirty="0"/>
          </a:p>
        </p:txBody>
      </p:sp>
    </p:spTree>
    <p:extLst>
      <p:ext uri="{BB962C8B-B14F-4D97-AF65-F5344CB8AC3E}">
        <p14:creationId xmlns:p14="http://schemas.microsoft.com/office/powerpoint/2010/main" val="279699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A1F7-4EA7-CCFE-9D28-3687C67866A6}"/>
              </a:ext>
            </a:extLst>
          </p:cNvPr>
          <p:cNvSpPr>
            <a:spLocks noGrp="1"/>
          </p:cNvSpPr>
          <p:nvPr>
            <p:ph type="title"/>
          </p:nvPr>
        </p:nvSpPr>
        <p:spPr/>
        <p:txBody>
          <a:bodyPr/>
          <a:lstStyle/>
          <a:p>
            <a:r>
              <a:rPr lang="en-US" dirty="0"/>
              <a:t>Framing</a:t>
            </a:r>
          </a:p>
        </p:txBody>
      </p:sp>
      <p:sp>
        <p:nvSpPr>
          <p:cNvPr id="3" name="Content Placeholder 2">
            <a:extLst>
              <a:ext uri="{FF2B5EF4-FFF2-40B4-BE49-F238E27FC236}">
                <a16:creationId xmlns:a16="http://schemas.microsoft.com/office/drawing/2014/main" id="{0789D652-9AC4-E7BA-0128-35C3BF7FF107}"/>
              </a:ext>
            </a:extLst>
          </p:cNvPr>
          <p:cNvSpPr>
            <a:spLocks noGrp="1"/>
          </p:cNvSpPr>
          <p:nvPr>
            <p:ph idx="1"/>
          </p:nvPr>
        </p:nvSpPr>
        <p:spPr/>
        <p:txBody>
          <a:bodyPr>
            <a:normAutofit fontScale="92500"/>
          </a:bodyPr>
          <a:lstStyle/>
          <a:p>
            <a:r>
              <a:rPr lang="en-US" dirty="0"/>
              <a:t>“The true power of AI lies not in replacing humans, but in working alongside us to achieve what neither can do alone. ” -Sebastian Thurn</a:t>
            </a:r>
          </a:p>
          <a:p>
            <a:r>
              <a:rPr lang="en-US" dirty="0"/>
              <a:t>“Surprisingly, we find that when developers use AI tools, they take 19% longer than without—AI makes them slower.” (Becker, Rush, Barnes and Rein, 2025)</a:t>
            </a:r>
          </a:p>
        </p:txBody>
      </p:sp>
      <p:sp>
        <p:nvSpPr>
          <p:cNvPr id="4" name="Slide Number Placeholder 3">
            <a:extLst>
              <a:ext uri="{FF2B5EF4-FFF2-40B4-BE49-F238E27FC236}">
                <a16:creationId xmlns:a16="http://schemas.microsoft.com/office/drawing/2014/main" id="{762BF91D-BD3A-6F78-63EB-E18257FDD76E}"/>
              </a:ext>
            </a:extLst>
          </p:cNvPr>
          <p:cNvSpPr>
            <a:spLocks noGrp="1"/>
          </p:cNvSpPr>
          <p:nvPr>
            <p:ph type="sldNum" sz="quarter" idx="12"/>
          </p:nvPr>
        </p:nvSpPr>
        <p:spPr/>
        <p:txBody>
          <a:bodyPr/>
          <a:lstStyle/>
          <a:p>
            <a:fld id="{FCABE2F1-B51E-8B48-B9C1-957239623D4B}" type="slidenum">
              <a:rPr lang="en-US" smtClean="0"/>
              <a:t>6</a:t>
            </a:fld>
            <a:endParaRPr lang="en-US" dirty="0"/>
          </a:p>
        </p:txBody>
      </p:sp>
    </p:spTree>
    <p:extLst>
      <p:ext uri="{BB962C8B-B14F-4D97-AF65-F5344CB8AC3E}">
        <p14:creationId xmlns:p14="http://schemas.microsoft.com/office/powerpoint/2010/main" val="213989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D372-0062-6563-61EA-922CB5B511F4}"/>
              </a:ext>
            </a:extLst>
          </p:cNvPr>
          <p:cNvSpPr>
            <a:spLocks noGrp="1"/>
          </p:cNvSpPr>
          <p:nvPr>
            <p:ph type="title"/>
          </p:nvPr>
        </p:nvSpPr>
        <p:spPr/>
        <p:txBody>
          <a:bodyPr/>
          <a:lstStyle/>
          <a:p>
            <a:r>
              <a:rPr lang="en-US" dirty="0"/>
              <a:t>Example LLM Workflow: Basic</a:t>
            </a:r>
          </a:p>
        </p:txBody>
      </p:sp>
      <p:sp>
        <p:nvSpPr>
          <p:cNvPr id="4" name="Content Placeholder 3">
            <a:extLst>
              <a:ext uri="{FF2B5EF4-FFF2-40B4-BE49-F238E27FC236}">
                <a16:creationId xmlns:a16="http://schemas.microsoft.com/office/drawing/2014/main" id="{B37CB734-998A-0C7F-C917-34B842A32B6A}"/>
              </a:ext>
            </a:extLst>
          </p:cNvPr>
          <p:cNvSpPr>
            <a:spLocks noGrp="1"/>
          </p:cNvSpPr>
          <p:nvPr>
            <p:ph sz="half" idx="1"/>
          </p:nvPr>
        </p:nvSpPr>
        <p:spPr/>
        <p:txBody>
          <a:bodyPr/>
          <a:lstStyle/>
          <a:p>
            <a:pPr marL="514350" indent="-514350">
              <a:buFont typeface="+mj-lt"/>
              <a:buAutoNum type="arabicPeriod"/>
            </a:pPr>
            <a:r>
              <a:rPr lang="en-US" dirty="0"/>
              <a:t>Construct prompt</a:t>
            </a:r>
          </a:p>
          <a:p>
            <a:pPr marL="514350" indent="-514350">
              <a:buFont typeface="+mj-lt"/>
              <a:buAutoNum type="arabicPeriod"/>
            </a:pPr>
            <a:r>
              <a:rPr lang="en-US" dirty="0"/>
              <a:t>LLM “Black Box”</a:t>
            </a:r>
          </a:p>
        </p:txBody>
      </p:sp>
      <p:sp>
        <p:nvSpPr>
          <p:cNvPr id="5" name="Content Placeholder 4">
            <a:extLst>
              <a:ext uri="{FF2B5EF4-FFF2-40B4-BE49-F238E27FC236}">
                <a16:creationId xmlns:a16="http://schemas.microsoft.com/office/drawing/2014/main" id="{EA1BDCFE-F3CA-29D3-EA60-39959134CCAD}"/>
              </a:ext>
            </a:extLst>
          </p:cNvPr>
          <p:cNvSpPr>
            <a:spLocks noGrp="1"/>
          </p:cNvSpPr>
          <p:nvPr>
            <p:ph sz="half" idx="2"/>
          </p:nvPr>
        </p:nvSpPr>
        <p:spPr/>
        <p:txBody>
          <a:bodyPr/>
          <a:lstStyle/>
          <a:p>
            <a:endParaRPr lang="en-US" dirty="0"/>
          </a:p>
        </p:txBody>
      </p:sp>
      <p:sp>
        <p:nvSpPr>
          <p:cNvPr id="6" name="Slide Number Placeholder 5">
            <a:extLst>
              <a:ext uri="{FF2B5EF4-FFF2-40B4-BE49-F238E27FC236}">
                <a16:creationId xmlns:a16="http://schemas.microsoft.com/office/drawing/2014/main" id="{31090C3C-3E89-9798-96C7-09B699E0B070}"/>
              </a:ext>
            </a:extLst>
          </p:cNvPr>
          <p:cNvSpPr>
            <a:spLocks noGrp="1"/>
          </p:cNvSpPr>
          <p:nvPr>
            <p:ph type="sldNum" sz="quarter" idx="12"/>
          </p:nvPr>
        </p:nvSpPr>
        <p:spPr/>
        <p:txBody>
          <a:bodyPr/>
          <a:lstStyle/>
          <a:p>
            <a:fld id="{FCABE2F1-B51E-8B48-B9C1-957239623D4B}" type="slidenum">
              <a:rPr lang="en-US" smtClean="0"/>
              <a:t>7</a:t>
            </a:fld>
            <a:endParaRPr lang="en-US" dirty="0"/>
          </a:p>
        </p:txBody>
      </p:sp>
    </p:spTree>
    <p:extLst>
      <p:ext uri="{BB962C8B-B14F-4D97-AF65-F5344CB8AC3E}">
        <p14:creationId xmlns:p14="http://schemas.microsoft.com/office/powerpoint/2010/main" val="103197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5DB9C-C200-737C-BAD3-9DF387DE4C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BC9270-CEB1-1C45-394D-10C81E158156}"/>
              </a:ext>
            </a:extLst>
          </p:cNvPr>
          <p:cNvSpPr>
            <a:spLocks noGrp="1"/>
          </p:cNvSpPr>
          <p:nvPr>
            <p:ph type="title"/>
          </p:nvPr>
        </p:nvSpPr>
        <p:spPr/>
        <p:txBody>
          <a:bodyPr/>
          <a:lstStyle/>
          <a:p>
            <a:r>
              <a:rPr lang="en-US" dirty="0"/>
              <a:t>Example LLM Workflow: Basic Drawbacks</a:t>
            </a:r>
          </a:p>
        </p:txBody>
      </p:sp>
      <p:sp>
        <p:nvSpPr>
          <p:cNvPr id="4" name="Content Placeholder 3">
            <a:extLst>
              <a:ext uri="{FF2B5EF4-FFF2-40B4-BE49-F238E27FC236}">
                <a16:creationId xmlns:a16="http://schemas.microsoft.com/office/drawing/2014/main" id="{56EF6270-7635-C25C-EC63-9127AE2353F0}"/>
              </a:ext>
            </a:extLst>
          </p:cNvPr>
          <p:cNvSpPr>
            <a:spLocks noGrp="1"/>
          </p:cNvSpPr>
          <p:nvPr>
            <p:ph sz="half" idx="1"/>
          </p:nvPr>
        </p:nvSpPr>
        <p:spPr/>
        <p:txBody>
          <a:bodyPr/>
          <a:lstStyle/>
          <a:p>
            <a:pPr>
              <a:lnSpc>
                <a:spcPct val="200000"/>
              </a:lnSpc>
            </a:pPr>
            <a:r>
              <a:rPr lang="en-US" dirty="0"/>
              <a:t>Tool Specification</a:t>
            </a:r>
          </a:p>
          <a:p>
            <a:pPr>
              <a:lnSpc>
                <a:spcPct val="200000"/>
              </a:lnSpc>
            </a:pPr>
            <a:r>
              <a:rPr lang="en-US" dirty="0"/>
              <a:t>Knowledge cutoff</a:t>
            </a:r>
            <a:endParaRPr lang="en-US" dirty="0">
              <a:sym typeface="Wingdings" pitchFamily="2" charset="2"/>
            </a:endParaRPr>
          </a:p>
        </p:txBody>
      </p:sp>
      <p:sp>
        <p:nvSpPr>
          <p:cNvPr id="5" name="Slide Number Placeholder 4">
            <a:extLst>
              <a:ext uri="{FF2B5EF4-FFF2-40B4-BE49-F238E27FC236}">
                <a16:creationId xmlns:a16="http://schemas.microsoft.com/office/drawing/2014/main" id="{A54FDD49-6C91-AF94-BC1A-2FDF0EC37CF6}"/>
              </a:ext>
            </a:extLst>
          </p:cNvPr>
          <p:cNvSpPr>
            <a:spLocks noGrp="1"/>
          </p:cNvSpPr>
          <p:nvPr>
            <p:ph type="sldNum" sz="quarter" idx="12"/>
          </p:nvPr>
        </p:nvSpPr>
        <p:spPr/>
        <p:txBody>
          <a:bodyPr/>
          <a:lstStyle/>
          <a:p>
            <a:fld id="{FCABE2F1-B51E-8B48-B9C1-957239623D4B}" type="slidenum">
              <a:rPr lang="en-US" smtClean="0"/>
              <a:t>8</a:t>
            </a:fld>
            <a:endParaRPr lang="en-US" dirty="0"/>
          </a:p>
        </p:txBody>
      </p:sp>
      <p:sp>
        <p:nvSpPr>
          <p:cNvPr id="7" name="Content Placeholder 6">
            <a:extLst>
              <a:ext uri="{FF2B5EF4-FFF2-40B4-BE49-F238E27FC236}">
                <a16:creationId xmlns:a16="http://schemas.microsoft.com/office/drawing/2014/main" id="{B6C110B7-F4B7-3635-7E3B-5675D5E2F3C0}"/>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59503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1AC36-C3FC-95B1-02D6-D796795E7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9E1FED-644D-A004-CC80-427262DC764C}"/>
              </a:ext>
            </a:extLst>
          </p:cNvPr>
          <p:cNvSpPr>
            <a:spLocks noGrp="1"/>
          </p:cNvSpPr>
          <p:nvPr>
            <p:ph type="title"/>
          </p:nvPr>
        </p:nvSpPr>
        <p:spPr/>
        <p:txBody>
          <a:bodyPr/>
          <a:lstStyle/>
          <a:p>
            <a:r>
              <a:rPr lang="en-US" dirty="0"/>
              <a:t>Example LLM Workflow: Basic Drawbacks</a:t>
            </a:r>
          </a:p>
        </p:txBody>
      </p:sp>
      <p:sp>
        <p:nvSpPr>
          <p:cNvPr id="4" name="Content Placeholder 3">
            <a:extLst>
              <a:ext uri="{FF2B5EF4-FFF2-40B4-BE49-F238E27FC236}">
                <a16:creationId xmlns:a16="http://schemas.microsoft.com/office/drawing/2014/main" id="{12DE276D-84BA-DE44-4F93-528BD007EC48}"/>
              </a:ext>
            </a:extLst>
          </p:cNvPr>
          <p:cNvSpPr>
            <a:spLocks noGrp="1"/>
          </p:cNvSpPr>
          <p:nvPr>
            <p:ph sz="half" idx="1"/>
          </p:nvPr>
        </p:nvSpPr>
        <p:spPr/>
        <p:txBody>
          <a:bodyPr/>
          <a:lstStyle/>
          <a:p>
            <a:pPr>
              <a:lnSpc>
                <a:spcPct val="200000"/>
              </a:lnSpc>
            </a:pPr>
            <a:r>
              <a:rPr lang="en-US" dirty="0"/>
              <a:t>Tool Specification</a:t>
            </a:r>
          </a:p>
          <a:p>
            <a:pPr>
              <a:lnSpc>
                <a:spcPct val="200000"/>
              </a:lnSpc>
            </a:pPr>
            <a:r>
              <a:rPr lang="en-US" dirty="0"/>
              <a:t>Knowledge cutoff</a:t>
            </a:r>
            <a:endParaRPr lang="en-US" dirty="0">
              <a:sym typeface="Wingdings" pitchFamily="2" charset="2"/>
            </a:endParaRPr>
          </a:p>
        </p:txBody>
      </p:sp>
      <p:sp>
        <p:nvSpPr>
          <p:cNvPr id="3" name="Content Placeholder 2">
            <a:extLst>
              <a:ext uri="{FF2B5EF4-FFF2-40B4-BE49-F238E27FC236}">
                <a16:creationId xmlns:a16="http://schemas.microsoft.com/office/drawing/2014/main" id="{D37403E8-3E9E-ACEA-90B3-847E4B1C03CC}"/>
              </a:ext>
            </a:extLst>
          </p:cNvPr>
          <p:cNvSpPr>
            <a:spLocks noGrp="1"/>
          </p:cNvSpPr>
          <p:nvPr>
            <p:ph sz="half" idx="2"/>
          </p:nvPr>
        </p:nvSpPr>
        <p:spPr/>
        <p:txBody>
          <a:bodyPr/>
          <a:lstStyle/>
          <a:p>
            <a:pPr>
              <a:lnSpc>
                <a:spcPct val="200000"/>
              </a:lnSpc>
            </a:pPr>
            <a:r>
              <a:rPr lang="en-US" dirty="0"/>
              <a:t>Time-consuming</a:t>
            </a:r>
          </a:p>
          <a:p>
            <a:pPr>
              <a:lnSpc>
                <a:spcPct val="200000"/>
              </a:lnSpc>
            </a:pPr>
            <a:r>
              <a:rPr lang="en-US" dirty="0"/>
              <a:t>Dubious security</a:t>
            </a:r>
          </a:p>
          <a:p>
            <a:pPr>
              <a:lnSpc>
                <a:spcPct val="200000"/>
              </a:lnSpc>
            </a:pPr>
            <a:r>
              <a:rPr lang="en-US" dirty="0"/>
              <a:t>Labor-intensive: N by M Integration Problem</a:t>
            </a:r>
          </a:p>
        </p:txBody>
      </p:sp>
      <p:sp>
        <p:nvSpPr>
          <p:cNvPr id="5" name="Slide Number Placeholder 4">
            <a:extLst>
              <a:ext uri="{FF2B5EF4-FFF2-40B4-BE49-F238E27FC236}">
                <a16:creationId xmlns:a16="http://schemas.microsoft.com/office/drawing/2014/main" id="{3C08D430-F53F-1918-16DB-9F61870DF1C3}"/>
              </a:ext>
            </a:extLst>
          </p:cNvPr>
          <p:cNvSpPr>
            <a:spLocks noGrp="1"/>
          </p:cNvSpPr>
          <p:nvPr>
            <p:ph type="sldNum" sz="quarter" idx="12"/>
          </p:nvPr>
        </p:nvSpPr>
        <p:spPr/>
        <p:txBody>
          <a:bodyPr/>
          <a:lstStyle/>
          <a:p>
            <a:fld id="{FCABE2F1-B51E-8B48-B9C1-957239623D4B}" type="slidenum">
              <a:rPr lang="en-US" smtClean="0"/>
              <a:t>9</a:t>
            </a:fld>
            <a:endParaRPr lang="en-US" dirty="0"/>
          </a:p>
        </p:txBody>
      </p:sp>
    </p:spTree>
    <p:extLst>
      <p:ext uri="{BB962C8B-B14F-4D97-AF65-F5344CB8AC3E}">
        <p14:creationId xmlns:p14="http://schemas.microsoft.com/office/powerpoint/2010/main" val="1063963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ue_theme">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blue_theme" id="{EEE71C63-6A28-D942-88D4-A606A8422E77}" vid="{BFE3DF4C-AA97-7B45-A30C-113346431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blue_theme</Template>
  <TotalTime>12003</TotalTime>
  <Words>1998</Words>
  <Application>Microsoft Macintosh PowerPoint</Application>
  <PresentationFormat>Widescreen</PresentationFormat>
  <Paragraphs>386</Paragraphs>
  <Slides>43</Slides>
  <Notes>32</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Aptos</vt:lpstr>
      <vt:lpstr>Arial</vt:lpstr>
      <vt:lpstr>Century Gothic</vt:lpstr>
      <vt:lpstr>Wingdings</vt:lpstr>
      <vt:lpstr>Wingdings 3</vt:lpstr>
      <vt:lpstr>blue_theme</vt:lpstr>
      <vt:lpstr>Architecting Context: An Introduction to Model Context Protocol</vt:lpstr>
      <vt:lpstr>Roadmap</vt:lpstr>
      <vt:lpstr>Goals</vt:lpstr>
      <vt:lpstr>Caveats</vt:lpstr>
      <vt:lpstr>About Me</vt:lpstr>
      <vt:lpstr>Framing</vt:lpstr>
      <vt:lpstr>Example LLM Workflow: Basic</vt:lpstr>
      <vt:lpstr>Example LLM Workflow: Basic Drawbacks</vt:lpstr>
      <vt:lpstr>Example LLM Workflow: Basic Drawbacks</vt:lpstr>
      <vt:lpstr>Definitions</vt:lpstr>
      <vt:lpstr>Use cases</vt:lpstr>
      <vt:lpstr>Benefits</vt:lpstr>
      <vt:lpstr>MCP Diagram</vt:lpstr>
      <vt:lpstr>MCP Defined</vt:lpstr>
      <vt:lpstr>Aside: Client / Server Architecture</vt:lpstr>
      <vt:lpstr>MCP Components: Application Host</vt:lpstr>
      <vt:lpstr>MCP Diagram</vt:lpstr>
      <vt:lpstr>MCP Components: MCP Client</vt:lpstr>
      <vt:lpstr>MCP Diagram</vt:lpstr>
      <vt:lpstr>MCP Components: Client Lifecycle</vt:lpstr>
      <vt:lpstr>MCP Components: Client Functionality</vt:lpstr>
      <vt:lpstr>Client code sample</vt:lpstr>
      <vt:lpstr>MCP Components: MCP Server</vt:lpstr>
      <vt:lpstr>MCP Server Functionality</vt:lpstr>
      <vt:lpstr>MCP Server Architecture</vt:lpstr>
      <vt:lpstr>Aside: RAG vs. MCP</vt:lpstr>
      <vt:lpstr>MCP Layers: Data Layer</vt:lpstr>
      <vt:lpstr>MCP Data Layer Reference</vt:lpstr>
      <vt:lpstr>MCP Layers: Transport Layer</vt:lpstr>
      <vt:lpstr>Code Demo</vt:lpstr>
      <vt:lpstr>MCP Execution Steps</vt:lpstr>
      <vt:lpstr>Step 4 Zoom-In: Tools &amp; Resources</vt:lpstr>
      <vt:lpstr>Step 4 Example</vt:lpstr>
      <vt:lpstr>Aside: Agent vs. Workflow</vt:lpstr>
      <vt:lpstr>Demo</vt:lpstr>
      <vt:lpstr>Recap</vt:lpstr>
      <vt:lpstr>FAQ</vt:lpstr>
      <vt:lpstr>Questions</vt:lpstr>
      <vt:lpstr>Thank you!</vt:lpstr>
      <vt:lpstr>Other Definitions</vt:lpstr>
      <vt:lpstr>Zoom in</vt:lpstr>
      <vt:lpstr>Aside: Client / Server</vt:lpstr>
      <vt:lpstr>Workflow automation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Frank Kovacs</dc:creator>
  <cp:lastModifiedBy>Frank Kovacs</cp:lastModifiedBy>
  <cp:revision>138</cp:revision>
  <dcterms:created xsi:type="dcterms:W3CDTF">2025-09-08T17:17:23Z</dcterms:created>
  <dcterms:modified xsi:type="dcterms:W3CDTF">2025-09-17T21:31:57Z</dcterms:modified>
</cp:coreProperties>
</file>