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1BCE-17EB-48C8-AA74-EAB7BBB85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0084-3CDA-40E1-8547-FA277A531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C0D4-536A-43D5-9B04-290FD561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361B-FA82-44D5-B628-91F1C99E662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0B38-0789-4FB9-B758-9D555B4A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9D82-AAA5-447E-A91C-5775A695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5388-C7B1-45ED-935B-72E7975F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E4B4-26DD-4B73-9E96-8DA49E89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CB31-ABE9-4DB3-8F64-D5C24D8E8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8607-289E-4541-8A81-884B369B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361B-FA82-44D5-B628-91F1C99E662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75C02-393F-4577-A6EC-D6A065FB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E02F-8F16-49AB-89B0-F30A3A12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5388-C7B1-45ED-935B-72E7975F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48158-3BCB-4BF2-8E06-8E0B5DADD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577A9-D3F6-47F3-83B2-3B6E46D06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11D88-48CA-4B17-A0CE-F6C966B6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361B-FA82-44D5-B628-91F1C99E662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1197-F79C-4D7A-8B7E-8566C69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04FC0-FEE4-4D8E-98F0-BBF45AC2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5388-C7B1-45ED-935B-72E7975F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2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F628-7C00-4EDA-B211-D87FDF28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35E0-350E-4439-9872-285EA1D1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C1E4-F97F-452D-943B-DDDC1400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361B-FA82-44D5-B628-91F1C99E662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FA96-3E63-4F3A-90C3-3F4B34AA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ACCB4-261A-4947-B53C-F73DD1EB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5388-C7B1-45ED-935B-72E7975F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2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A959-FB91-46F2-9A88-47F32A28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A8F-ABFB-4C5F-B154-B7E8A915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18CF-0CBA-403F-94CE-ECF8A0AA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361B-FA82-44D5-B628-91F1C99E662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9CC7D-40AB-4B70-8310-87EF519D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11C9-966E-40F6-ABA9-D87222C3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5388-C7B1-45ED-935B-72E7975F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3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839E-A149-4FFD-83C3-3395C606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BF19-69D4-4D8B-B4D4-560488020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AED81-EB2C-4A61-8E50-09AB0867A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F569F-4378-4899-B107-CD7BC6EE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361B-FA82-44D5-B628-91F1C99E662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20706-DE4A-4FD3-9481-6E1B1533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DD8CE-9910-4A27-84D7-392F3A8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5388-C7B1-45ED-935B-72E7975F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0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C7CF-CABA-473A-8CF6-9645535B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9C476-73DB-42F2-84E4-30899C8D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95F53-9E34-48AA-A707-484FF831C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6C349-306F-4280-A91C-5D250C8C4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D3600-CB22-4379-99DC-738B398C9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9A872-0CF6-45FE-B71D-55353266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361B-FA82-44D5-B628-91F1C99E662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3A6DF-D047-4B7B-8D35-D01B6D6B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552EA-AD01-4F86-9706-971CAFD6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5388-C7B1-45ED-935B-72E7975F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4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6951-7FAA-457F-8CFF-7493FA43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6A1ED-11AC-48DC-83E2-BE9EEED0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361B-FA82-44D5-B628-91F1C99E662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A56E0-BAB9-4CC2-9115-8B5B2446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D866D-C284-4B5E-BA1D-9B942834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5388-C7B1-45ED-935B-72E7975F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A1E46-00DC-4F43-9AA0-015ED057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361B-FA82-44D5-B628-91F1C99E662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CB91A-DE81-4FA6-86C3-E0D46252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D94DA-9348-429E-93B7-D67E79F6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5388-C7B1-45ED-935B-72E7975F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6EEA-E2D7-431E-9437-2A4F3BB2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D245-7311-4B38-B709-2A805528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7FFF3-8B91-40FD-BBEF-D03DDD822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85BB3-22F5-4FE3-944E-399C5F92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361B-FA82-44D5-B628-91F1C99E662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2014-AC79-4E38-A10E-775733A0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3225D-628A-4FB2-97EE-A6318C2D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5388-C7B1-45ED-935B-72E7975F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4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DB51-239B-4FB1-BC8D-E804EF86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C30E9-E811-4C32-9402-C81B4F73B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79A6A-0DF8-417B-A861-56394CBB7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38306-AD7E-4845-9CCA-6D90A57B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361B-FA82-44D5-B628-91F1C99E662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F7FC-F78F-4BEA-B78A-62923FCB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4A1EC-4930-441D-B073-5FB44E5F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5388-C7B1-45ED-935B-72E7975F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2CCDA-A13B-4AFD-BB93-A428FF96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B5705-6352-4764-B446-01F3C1CB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A88A-6C0C-4DE7-8C88-1BD478DA2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361B-FA82-44D5-B628-91F1C99E662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75EE-AF26-4B94-9784-FB57AB2B7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9988-4108-4A6C-A98D-104E7B771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65388-C7B1-45ED-935B-72E7975F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4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11151E-D4F2-44AF-AC60-ACE1FD3BC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85" y="1272339"/>
            <a:ext cx="4159730" cy="30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19CD1E-142D-41AB-B545-828A9E79A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475" y="507081"/>
            <a:ext cx="2676525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C494703-4665-4651-9C97-D226308D78F4}"/>
              </a:ext>
            </a:extLst>
          </p:cNvPr>
          <p:cNvCxnSpPr>
            <a:cxnSpLocks/>
          </p:cNvCxnSpPr>
          <p:nvPr/>
        </p:nvCxnSpPr>
        <p:spPr>
          <a:xfrm>
            <a:off x="1820779" y="2122570"/>
            <a:ext cx="7732295" cy="1230230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007D92A-74AD-43E1-B4A2-186C4B26C5E7}"/>
              </a:ext>
            </a:extLst>
          </p:cNvPr>
          <p:cNvCxnSpPr>
            <a:cxnSpLocks/>
          </p:cNvCxnSpPr>
          <p:nvPr/>
        </p:nvCxnSpPr>
        <p:spPr>
          <a:xfrm>
            <a:off x="1823537" y="1929064"/>
            <a:ext cx="7729537" cy="1728536"/>
          </a:xfrm>
          <a:prstGeom prst="bentConnector3">
            <a:avLst>
              <a:gd name="adj1" fmla="val 46991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0E40BECD-860C-4A74-913A-76778C6CCF9F}"/>
              </a:ext>
            </a:extLst>
          </p:cNvPr>
          <p:cNvCxnSpPr>
            <a:cxnSpLocks/>
          </p:cNvCxnSpPr>
          <p:nvPr/>
        </p:nvCxnSpPr>
        <p:spPr>
          <a:xfrm rot="5400000">
            <a:off x="741685" y="1297894"/>
            <a:ext cx="1156813" cy="105526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nector: Elbow 1044">
            <a:extLst>
              <a:ext uri="{FF2B5EF4-FFF2-40B4-BE49-F238E27FC236}">
                <a16:creationId xmlns:a16="http://schemas.microsoft.com/office/drawing/2014/main" id="{33A76E5C-2380-4888-94A5-326FCD1E7732}"/>
              </a:ext>
            </a:extLst>
          </p:cNvPr>
          <p:cNvCxnSpPr>
            <a:cxnSpLocks/>
          </p:cNvCxnSpPr>
          <p:nvPr/>
        </p:nvCxnSpPr>
        <p:spPr>
          <a:xfrm>
            <a:off x="1267328" y="2148639"/>
            <a:ext cx="6146932" cy="2644341"/>
          </a:xfrm>
          <a:prstGeom prst="bentConnector3">
            <a:avLst>
              <a:gd name="adj1" fmla="val -504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or: Elbow 1049">
            <a:extLst>
              <a:ext uri="{FF2B5EF4-FFF2-40B4-BE49-F238E27FC236}">
                <a16:creationId xmlns:a16="http://schemas.microsoft.com/office/drawing/2014/main" id="{6BD1B680-A552-493B-8C45-FCEF0B632049}"/>
              </a:ext>
            </a:extLst>
          </p:cNvPr>
          <p:cNvCxnSpPr>
            <a:cxnSpLocks/>
          </p:cNvCxnSpPr>
          <p:nvPr/>
        </p:nvCxnSpPr>
        <p:spPr>
          <a:xfrm rot="10800000">
            <a:off x="1372855" y="772250"/>
            <a:ext cx="8441707" cy="4010826"/>
          </a:xfrm>
          <a:prstGeom prst="bentConnector3">
            <a:avLst>
              <a:gd name="adj1" fmla="val -822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67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waimin</dc:creator>
  <cp:lastModifiedBy>lim waimin</cp:lastModifiedBy>
  <cp:revision>3</cp:revision>
  <dcterms:created xsi:type="dcterms:W3CDTF">2023-03-13T14:24:39Z</dcterms:created>
  <dcterms:modified xsi:type="dcterms:W3CDTF">2023-03-13T16:49:04Z</dcterms:modified>
</cp:coreProperties>
</file>