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71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1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19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06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04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47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208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94" y="4428439"/>
            <a:ext cx="2441838" cy="24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3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61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96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2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06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79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E076-552C-47C4-818A-24B46D04077C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056A32-36DA-4E5D-BE4F-E4322E652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1992126/vlsi_demo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四位數電子密碼鎖設計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VLSI </a:t>
            </a:r>
            <a:r>
              <a:rPr lang="zh-TW" altLang="en-US" dirty="0" smtClean="0"/>
              <a:t>第一組</a:t>
            </a:r>
            <a:endParaRPr lang="en-US" altLang="zh-TW" dirty="0" smtClean="0"/>
          </a:p>
          <a:p>
            <a:r>
              <a:rPr lang="zh-TW" altLang="en-US" dirty="0" smtClean="0"/>
              <a:t>組員：張敬昊、孫嘉杉</a:t>
            </a:r>
            <a:endParaRPr lang="en-US" altLang="zh-TW" dirty="0" smtClean="0"/>
          </a:p>
          <a:p>
            <a:r>
              <a:rPr lang="zh-TW" altLang="en-US" dirty="0" smtClean="0"/>
              <a:t>楊冬臣、吳柏辰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2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密碼鎖功能簡介 </a:t>
            </a:r>
            <a:r>
              <a:rPr lang="en-US" altLang="zh-TW" dirty="0" smtClean="0"/>
              <a:t>Introduction to 4-digit combinational lock</a:t>
            </a:r>
          </a:p>
          <a:p>
            <a:r>
              <a:rPr lang="zh-TW" altLang="en-US" dirty="0" smtClean="0"/>
              <a:t>架構簡介 </a:t>
            </a:r>
            <a:r>
              <a:rPr lang="en-US" altLang="zh-TW" dirty="0" smtClean="0"/>
              <a:t>Architecture</a:t>
            </a:r>
          </a:p>
          <a:p>
            <a:r>
              <a:rPr lang="zh-TW" altLang="en-US" dirty="0" smtClean="0"/>
              <a:t>操作流程 </a:t>
            </a:r>
            <a:r>
              <a:rPr lang="en-US" altLang="zh-TW" dirty="0" smtClean="0"/>
              <a:t>Flow Chart</a:t>
            </a:r>
          </a:p>
          <a:p>
            <a:r>
              <a:rPr lang="zh-TW" altLang="en-US" dirty="0" smtClean="0"/>
              <a:t>系統模擬 </a:t>
            </a:r>
            <a:r>
              <a:rPr lang="en-US" altLang="zh-TW" dirty="0" smtClean="0"/>
              <a:t>Simulation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2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四位數密碼鎖 </a:t>
            </a:r>
            <a:r>
              <a:rPr lang="en-US" altLang="zh-TW" dirty="0" smtClean="0"/>
              <a:t>IC </a:t>
            </a:r>
            <a:r>
              <a:rPr lang="zh-TW" altLang="en-US" dirty="0" smtClean="0"/>
              <a:t>功能簡介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輸入四個數字，每個數字為 </a:t>
            </a:r>
            <a:r>
              <a:rPr lang="en-US" altLang="zh-TW" dirty="0" smtClean="0"/>
              <a:t>0~F (16 </a:t>
            </a:r>
            <a:r>
              <a:rPr lang="zh-TW" altLang="en-US" dirty="0" smtClean="0"/>
              <a:t>進位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當輸入完四個數字後，若四個數字與所設定之密鑰符合，則進行解鎖</a:t>
            </a:r>
            <a:endParaRPr lang="en-US" altLang="zh-TW" dirty="0" smtClean="0"/>
          </a:p>
          <a:p>
            <a:r>
              <a:rPr lang="zh-TW" altLang="en-US" dirty="0" smtClean="0"/>
              <a:t>反之若不符合，則要求重新輸入。</a:t>
            </a:r>
            <a:endParaRPr lang="en-US" altLang="zh-TW" dirty="0" smtClean="0"/>
          </a:p>
          <a:p>
            <a:r>
              <a:rPr lang="zh-TW" altLang="en-US" dirty="0" smtClean="0"/>
              <a:t>共有 </a:t>
            </a:r>
            <a:r>
              <a:rPr lang="en-US" altLang="zh-TW" dirty="0" smtClean="0"/>
              <a:t>16^4 </a:t>
            </a:r>
            <a:r>
              <a:rPr lang="zh-TW" altLang="en-US" dirty="0" smtClean="0"/>
              <a:t>種組合</a:t>
            </a:r>
            <a:endParaRPr lang="en-US" altLang="zh-TW" dirty="0" smtClean="0"/>
          </a:p>
          <a:p>
            <a:r>
              <a:rPr lang="zh-TW" altLang="en-US" dirty="0" smtClean="0"/>
              <a:t>解鎖可重新設定密碼</a:t>
            </a:r>
            <a:endParaRPr lang="en-US" altLang="zh-TW" dirty="0" smtClean="0"/>
          </a:p>
          <a:p>
            <a:r>
              <a:rPr lang="zh-TW" altLang="en-US" dirty="0" smtClean="0"/>
              <a:t>若連續輸入錯誤密碼達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次則系統鎖死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4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架構簡</a:t>
            </a:r>
            <a:r>
              <a:rPr lang="zh-TW" altLang="en-US" dirty="0"/>
              <a:t>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PIN </a:t>
            </a:r>
            <a:r>
              <a:rPr lang="zh-TW" altLang="en-US" dirty="0" smtClean="0"/>
              <a:t>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K	[3:0]	 Input: </a:t>
            </a:r>
            <a:r>
              <a:rPr lang="zh-TW" altLang="en-US" dirty="0" smtClean="0"/>
              <a:t>金鑰輸入 </a:t>
            </a:r>
            <a:r>
              <a:rPr lang="en-US" altLang="zh-TW" dirty="0" smtClean="0"/>
              <a:t>0~F</a:t>
            </a:r>
          </a:p>
          <a:p>
            <a:pPr lvl="1"/>
            <a:r>
              <a:rPr lang="en-US" altLang="zh-TW" dirty="0" smtClean="0"/>
              <a:t>CK[1:0] Output: </a:t>
            </a:r>
            <a:r>
              <a:rPr lang="zh-TW" altLang="en-US" dirty="0" smtClean="0"/>
              <a:t>目前的金鑰位置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目前位於第幾個 </a:t>
            </a:r>
            <a:r>
              <a:rPr lang="en-US" altLang="zh-TW" dirty="0" smtClean="0"/>
              <a:t>Digit)</a:t>
            </a:r>
          </a:p>
          <a:p>
            <a:pPr lvl="1"/>
            <a:r>
              <a:rPr lang="en-US" altLang="zh-TW" dirty="0" smtClean="0"/>
              <a:t>N Input:</a:t>
            </a:r>
            <a:r>
              <a:rPr lang="zh-TW" altLang="en-US" dirty="0" smtClean="0"/>
              <a:t> 下一個位置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UL Output: </a:t>
            </a:r>
            <a:r>
              <a:rPr lang="zh-TW" altLang="en-US" dirty="0" smtClean="0"/>
              <a:t>解鎖與否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E3 Output:</a:t>
            </a:r>
            <a:r>
              <a:rPr lang="zh-TW" altLang="en-US" dirty="0" smtClean="0"/>
              <a:t> 錯誤三</a:t>
            </a:r>
            <a:r>
              <a:rPr lang="zh-TW" altLang="en-US" dirty="0"/>
              <a:t>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E5 Output: </a:t>
            </a:r>
            <a:r>
              <a:rPr lang="zh-TW" altLang="en-US" dirty="0" smtClean="0"/>
              <a:t>錯誤五次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1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95" y="1662818"/>
            <a:ext cx="5659439" cy="50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5603"/>
            <a:ext cx="6877050" cy="52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884286" cy="49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Written in C</a:t>
            </a:r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github.com/frank1992126/vlsi_demo1.git</a:t>
            </a:r>
            <a:endParaRPr lang="en-US" altLang="zh-TW" dirty="0" smtClean="0"/>
          </a:p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3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1564</TotalTime>
  <Words>143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四位數電子密碼鎖設計</vt:lpstr>
      <vt:lpstr>大綱</vt:lpstr>
      <vt:lpstr>四位數密碼鎖 IC 功能簡介</vt:lpstr>
      <vt:lpstr>架構簡介</vt:lpstr>
      <vt:lpstr>架構簡介</vt:lpstr>
      <vt:lpstr>操作流程</vt:lpstr>
      <vt:lpstr>操作流程</vt:lpstr>
      <vt:lpstr>系統模擬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四位數電子密碼鎖設計</dc:title>
  <dc:creator>Frank</dc:creator>
  <cp:lastModifiedBy>Frank</cp:lastModifiedBy>
  <cp:revision>10</cp:revision>
  <dcterms:created xsi:type="dcterms:W3CDTF">2013-12-08T08:59:59Z</dcterms:created>
  <dcterms:modified xsi:type="dcterms:W3CDTF">2013-12-09T11:04:06Z</dcterms:modified>
</cp:coreProperties>
</file>