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1" r:id="rId6"/>
    <p:sldId id="265" r:id="rId7"/>
    <p:sldId id="266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2F3D-4CF1-4FB9-869F-70B4247C2962}" type="datetimeFigureOut">
              <a:rPr lang="zh-TW" altLang="en-US" smtClean="0"/>
              <a:t>2022/2/13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C8F4-7C9B-462C-95C5-AB39BE0BDA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34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2F3D-4CF1-4FB9-869F-70B4247C2962}" type="datetimeFigureOut">
              <a:rPr lang="zh-TW" altLang="en-US" smtClean="0"/>
              <a:t>2022/2/13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C8F4-7C9B-462C-95C5-AB39BE0BDA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65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2F3D-4CF1-4FB9-869F-70B4247C2962}" type="datetimeFigureOut">
              <a:rPr lang="zh-TW" altLang="en-US" smtClean="0"/>
              <a:t>2022/2/13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C8F4-7C9B-462C-95C5-AB39BE0BDA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41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2F3D-4CF1-4FB9-869F-70B4247C2962}" type="datetimeFigureOut">
              <a:rPr lang="zh-TW" altLang="en-US" smtClean="0"/>
              <a:t>2022/2/13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C8F4-7C9B-462C-95C5-AB39BE0BDA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57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2F3D-4CF1-4FB9-869F-70B4247C2962}" type="datetimeFigureOut">
              <a:rPr lang="zh-TW" altLang="en-US" smtClean="0"/>
              <a:t>2022/2/13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C8F4-7C9B-462C-95C5-AB39BE0BDA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06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2F3D-4CF1-4FB9-869F-70B4247C2962}" type="datetimeFigureOut">
              <a:rPr lang="zh-TW" altLang="en-US" smtClean="0"/>
              <a:t>2022/2/13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C8F4-7C9B-462C-95C5-AB39BE0BDA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44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2F3D-4CF1-4FB9-869F-70B4247C2962}" type="datetimeFigureOut">
              <a:rPr lang="zh-TW" altLang="en-US" smtClean="0"/>
              <a:t>2022/2/13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C8F4-7C9B-462C-95C5-AB39BE0BDA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01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2F3D-4CF1-4FB9-869F-70B4247C2962}" type="datetimeFigureOut">
              <a:rPr lang="zh-TW" altLang="en-US" smtClean="0"/>
              <a:t>2022/2/13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C8F4-7C9B-462C-95C5-AB39BE0BDA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77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2F3D-4CF1-4FB9-869F-70B4247C2962}" type="datetimeFigureOut">
              <a:rPr lang="zh-TW" altLang="en-US" smtClean="0"/>
              <a:t>2022/2/13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C8F4-7C9B-462C-95C5-AB39BE0BDA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50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2F3D-4CF1-4FB9-869F-70B4247C2962}" type="datetimeFigureOut">
              <a:rPr lang="zh-TW" altLang="en-US" smtClean="0"/>
              <a:t>2022/2/13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C8F4-7C9B-462C-95C5-AB39BE0BDA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78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2F3D-4CF1-4FB9-869F-70B4247C2962}" type="datetimeFigureOut">
              <a:rPr lang="zh-TW" altLang="en-US" smtClean="0"/>
              <a:t>2022/2/13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C8F4-7C9B-462C-95C5-AB39BE0BDA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26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2F3D-4CF1-4FB9-869F-70B4247C2962}" type="datetimeFigureOut">
              <a:rPr lang="zh-TW" altLang="en-US" smtClean="0"/>
              <a:t>2022/2/13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AC8F4-7C9B-462C-95C5-AB39BE0BDA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73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Profiling with AOP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TWCM </a:t>
            </a:r>
            <a:r>
              <a:rPr lang="en-US" altLang="zh-TW" dirty="0" err="1" smtClean="0"/>
              <a:t>Marverick</a:t>
            </a:r>
            <a:r>
              <a:rPr lang="en-US" altLang="zh-TW" dirty="0" smtClean="0"/>
              <a:t> Frank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686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Current Circumstances</a:t>
            </a:r>
          </a:p>
          <a:p>
            <a:r>
              <a:rPr lang="en-US" altLang="zh-TW" dirty="0" smtClean="0"/>
              <a:t>Core Profiler</a:t>
            </a:r>
          </a:p>
          <a:p>
            <a:r>
              <a:rPr lang="en-US" altLang="zh-TW" dirty="0" smtClean="0"/>
              <a:t>AOP</a:t>
            </a:r>
          </a:p>
          <a:p>
            <a:r>
              <a:rPr lang="en-US" altLang="zh-TW" dirty="0" smtClean="0"/>
              <a:t>Restrict</a:t>
            </a:r>
          </a:p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06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Current Circumstances		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Use Elastic Search Log</a:t>
            </a:r>
          </a:p>
          <a:p>
            <a:pPr lvl="1">
              <a:buFontTx/>
              <a:buChar char="-"/>
            </a:pPr>
            <a:r>
              <a:rPr lang="en-US" altLang="zh-TW" dirty="0" smtClean="0"/>
              <a:t>Only trace to endpoint</a:t>
            </a:r>
          </a:p>
          <a:p>
            <a:pPr lvl="1">
              <a:buFontTx/>
              <a:buChar char="-"/>
            </a:pPr>
            <a:r>
              <a:rPr lang="en-US" altLang="zh-TW" dirty="0" smtClean="0"/>
              <a:t>Need to check on </a:t>
            </a:r>
            <a:r>
              <a:rPr lang="en-US" altLang="zh-TW" dirty="0" err="1" smtClean="0"/>
              <a:t>Grafana</a:t>
            </a:r>
            <a:endParaRPr lang="en-US" altLang="zh-TW" dirty="0" smtClean="0"/>
          </a:p>
          <a:p>
            <a:pPr lvl="1">
              <a:buFontTx/>
              <a:buChar char="-"/>
            </a:pPr>
            <a:endParaRPr lang="en-US" altLang="zh-TW" dirty="0" smtClean="0"/>
          </a:p>
          <a:p>
            <a:r>
              <a:rPr lang="en-US" altLang="zh-TW" dirty="0" smtClean="0"/>
              <a:t>Use Stopwatch and log</a:t>
            </a:r>
          </a:p>
          <a:p>
            <a:pPr lvl="1">
              <a:buFontTx/>
              <a:buChar char="-"/>
            </a:pPr>
            <a:r>
              <a:rPr lang="en-US" altLang="zh-TW" dirty="0" smtClean="0"/>
              <a:t>Not convenient</a:t>
            </a:r>
          </a:p>
          <a:p>
            <a:pPr lvl="1">
              <a:buFontTx/>
              <a:buChar char="-"/>
            </a:pPr>
            <a:r>
              <a:rPr lang="en-US" altLang="zh-TW" dirty="0"/>
              <a:t>N</a:t>
            </a:r>
            <a:r>
              <a:rPr lang="en-US" altLang="zh-TW" dirty="0" smtClean="0"/>
              <a:t>eed to check log</a:t>
            </a:r>
          </a:p>
          <a:p>
            <a:pPr lvl="1">
              <a:buFontTx/>
              <a:buChar char="-"/>
            </a:pP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Idea Circumstances</a:t>
            </a:r>
          </a:p>
          <a:p>
            <a:pPr lvl="1">
              <a:buFontTx/>
              <a:buChar char="-"/>
            </a:pPr>
            <a:r>
              <a:rPr lang="en-US" altLang="zh-TW" dirty="0" smtClean="0"/>
              <a:t>Can see result directly on web page</a:t>
            </a:r>
          </a:p>
          <a:p>
            <a:pPr lvl="1">
              <a:buFontTx/>
              <a:buChar char="-"/>
            </a:pPr>
            <a:r>
              <a:rPr lang="en-US" altLang="zh-TW" dirty="0" smtClean="0"/>
              <a:t>Easy to use</a:t>
            </a:r>
          </a:p>
          <a:p>
            <a:pPr lvl="1">
              <a:buFontTx/>
              <a:buChar char="-"/>
            </a:pPr>
            <a:r>
              <a:rPr lang="en-US" altLang="zh-TW" dirty="0" smtClean="0"/>
              <a:t>Easy to remove</a:t>
            </a:r>
          </a:p>
          <a:p>
            <a:pPr lvl="1">
              <a:buFontTx/>
              <a:buChar char="-"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6859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Core Profiler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light weight performance profiling library for .NET Core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9434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Core Profiler – how to use 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zh-TW" dirty="0" smtClean="0"/>
          </a:p>
          <a:p>
            <a:pPr marL="914400" lvl="1" indent="-457200">
              <a:buAutoNum type="arabicPeriod"/>
            </a:pPr>
            <a:r>
              <a:rPr lang="en-US" altLang="zh-TW" dirty="0" smtClean="0"/>
              <a:t>Add </a:t>
            </a:r>
            <a:r>
              <a:rPr lang="en-US" altLang="zh-TW" dirty="0" err="1" smtClean="0"/>
              <a:t>nuget</a:t>
            </a:r>
            <a:r>
              <a:rPr lang="en-US" altLang="zh-TW" dirty="0" smtClean="0"/>
              <a:t> package: </a:t>
            </a:r>
            <a:r>
              <a:rPr lang="en-US" altLang="zh-TW" dirty="0" err="1" smtClean="0"/>
              <a:t>CoreProfiler.Core</a:t>
            </a:r>
            <a:r>
              <a:rPr lang="en-US" altLang="zh-TW" dirty="0"/>
              <a:t> </a:t>
            </a:r>
            <a:r>
              <a:rPr lang="en-US" altLang="zh-TW" dirty="0" smtClean="0"/>
              <a:t>and </a:t>
            </a:r>
            <a:r>
              <a:rPr lang="en-US" altLang="zh-TW" dirty="0" err="1" smtClean="0"/>
              <a:t>CoreProfiler.Web</a:t>
            </a:r>
            <a:endParaRPr lang="en-US" altLang="zh-TW" dirty="0" smtClean="0"/>
          </a:p>
          <a:p>
            <a:pPr marL="914400" lvl="1" indent="-457200">
              <a:buAutoNum type="arabicPeriod"/>
            </a:pPr>
            <a:r>
              <a:rPr lang="en-US" altLang="zh-TW" dirty="0" smtClean="0"/>
              <a:t>Add </a:t>
            </a:r>
            <a:r>
              <a:rPr lang="en-US" altLang="zh-TW" dirty="0" err="1" smtClean="0"/>
              <a:t>coreprofiler.json</a:t>
            </a:r>
            <a:r>
              <a:rPr lang="en-US" altLang="zh-TW" dirty="0" smtClean="0"/>
              <a:t>(filter </a:t>
            </a:r>
            <a:r>
              <a:rPr lang="en-US" altLang="zh-TW" smtClean="0"/>
              <a:t>health Check)</a:t>
            </a:r>
            <a:endParaRPr lang="en-US" altLang="zh-TW" dirty="0" smtClean="0"/>
          </a:p>
          <a:p>
            <a:pPr marL="914400" lvl="1" indent="-457200">
              <a:buAutoNum type="arabicPeriod"/>
            </a:pPr>
            <a:r>
              <a:rPr lang="en-US" altLang="zh-TW" dirty="0" smtClean="0"/>
              <a:t>Add code at Startup</a:t>
            </a:r>
          </a:p>
          <a:p>
            <a:pPr marL="914400" lvl="1" indent="-457200">
              <a:buAutoNum type="arabicPeriod"/>
            </a:pPr>
            <a:r>
              <a:rPr lang="en-US" altLang="zh-TW" dirty="0" smtClean="0"/>
              <a:t>Add profiling to code</a:t>
            </a:r>
          </a:p>
          <a:p>
            <a:pPr marL="914400" lvl="1" indent="-457200">
              <a:buAutoNum type="arabicPeriod"/>
            </a:pPr>
            <a:r>
              <a:rPr lang="en-US" altLang="zh-TW" dirty="0" smtClean="0"/>
              <a:t>See result at “/</a:t>
            </a:r>
            <a:r>
              <a:rPr lang="en-US" altLang="zh-TW" dirty="0" err="1" smtClean="0"/>
              <a:t>coreprofiler</a:t>
            </a:r>
            <a:r>
              <a:rPr lang="en-US" altLang="zh-TW" dirty="0" smtClean="0"/>
              <a:t>/view” </a:t>
            </a:r>
          </a:p>
        </p:txBody>
      </p:sp>
    </p:spTree>
    <p:extLst>
      <p:ext uri="{BB962C8B-B14F-4D97-AF65-F5344CB8AC3E}">
        <p14:creationId xmlns:p14="http://schemas.microsoft.com/office/powerpoint/2010/main" val="165777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AOP – Introduce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Aspect-Oriented </a:t>
            </a:r>
            <a:r>
              <a:rPr lang="en-US" altLang="zh-TW" dirty="0" smtClean="0"/>
              <a:t>Programming 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Use for Logging, Validation and </a:t>
            </a:r>
            <a:r>
              <a:rPr lang="en-US" altLang="zh-TW" dirty="0" err="1" smtClean="0"/>
              <a:t>etc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Nuget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AspNetcore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707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AOP – how to use 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zh-TW" dirty="0" smtClean="0"/>
          </a:p>
          <a:p>
            <a:pPr marL="914400" lvl="1" indent="-457200">
              <a:buAutoNum type="arabicPeriod"/>
            </a:pPr>
            <a:r>
              <a:rPr lang="en-US" altLang="zh-TW" dirty="0" smtClean="0"/>
              <a:t>Add </a:t>
            </a:r>
            <a:r>
              <a:rPr lang="en-US" altLang="zh-TW" dirty="0" err="1" smtClean="0"/>
              <a:t>nuget</a:t>
            </a:r>
            <a:r>
              <a:rPr lang="en-US" altLang="zh-TW" dirty="0" smtClean="0"/>
              <a:t> package: </a:t>
            </a:r>
            <a:r>
              <a:rPr lang="en-US" altLang="zh-TW" dirty="0" err="1" smtClean="0"/>
              <a:t>AspNetCore.DependencyInjection</a:t>
            </a:r>
            <a:r>
              <a:rPr lang="en-US" altLang="zh-TW" dirty="0" smtClean="0"/>
              <a:t>, </a:t>
            </a:r>
            <a:endParaRPr lang="en-US" altLang="zh-TW" dirty="0" smtClean="0"/>
          </a:p>
          <a:p>
            <a:pPr marL="914400" lvl="1" indent="-457200">
              <a:buAutoNum type="arabicPeriod"/>
            </a:pPr>
            <a:r>
              <a:rPr lang="en-US" altLang="zh-TW" dirty="0" smtClean="0"/>
              <a:t>Add Code </a:t>
            </a:r>
          </a:p>
        </p:txBody>
      </p:sp>
    </p:spTree>
    <p:extLst>
      <p:ext uri="{BB962C8B-B14F-4D97-AF65-F5344CB8AC3E}">
        <p14:creationId xmlns:p14="http://schemas.microsoft.com/office/powerpoint/2010/main" val="10156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126</Words>
  <Application>Microsoft Office PowerPoint</Application>
  <PresentationFormat>寬螢幕</PresentationFormat>
  <Paragraphs>41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Profiling with AOP</vt:lpstr>
      <vt:lpstr>Agenda</vt:lpstr>
      <vt:lpstr>Current Circumstances  </vt:lpstr>
      <vt:lpstr>Core Profiler</vt:lpstr>
      <vt:lpstr>Core Profiler – how to use </vt:lpstr>
      <vt:lpstr>AOP – Introduce </vt:lpstr>
      <vt:lpstr>AOP – how to use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with AOP</dc:title>
  <dc:creator>AA AA</dc:creator>
  <cp:lastModifiedBy>AA AA</cp:lastModifiedBy>
  <cp:revision>14</cp:revision>
  <dcterms:created xsi:type="dcterms:W3CDTF">2022-02-13T10:20:14Z</dcterms:created>
  <dcterms:modified xsi:type="dcterms:W3CDTF">2022-02-13T15:09:34Z</dcterms:modified>
</cp:coreProperties>
</file>