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sldIdLst>
    <p:sldId id="263" r:id="rId2"/>
    <p:sldId id="256" r:id="rId3"/>
    <p:sldId id="264" r:id="rId4"/>
    <p:sldId id="265" r:id="rId5"/>
    <p:sldId id="266" r:id="rId6"/>
    <p:sldId id="267" r:id="rId7"/>
    <p:sldId id="260" r:id="rId8"/>
    <p:sldId id="269" r:id="rId9"/>
    <p:sldId id="261" r:id="rId10"/>
    <p:sldId id="268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398" y="-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15A2-1A81-4E72-8526-27C77EFF4105}" type="datetimeFigureOut">
              <a:rPr lang="es-PE" smtClean="0"/>
              <a:t>27/05/2024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23FB-F002-432E-9E8A-A1AD22BC98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2707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15A2-1A81-4E72-8526-27C77EFF4105}" type="datetimeFigureOut">
              <a:rPr lang="es-PE" smtClean="0"/>
              <a:t>27/05/2024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23FB-F002-432E-9E8A-A1AD22BC98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71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15A2-1A81-4E72-8526-27C77EFF4105}" type="datetimeFigureOut">
              <a:rPr lang="es-PE" smtClean="0"/>
              <a:t>27/05/2024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23FB-F002-432E-9E8A-A1AD22BC9875}" type="slidenum">
              <a:rPr lang="es-PE" smtClean="0"/>
              <a:t>‹Nº›</a:t>
            </a:fld>
            <a:endParaRPr lang="es-P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744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15A2-1A81-4E72-8526-27C77EFF4105}" type="datetimeFigureOut">
              <a:rPr lang="es-PE" smtClean="0"/>
              <a:t>27/05/2024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23FB-F002-432E-9E8A-A1AD22BC98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6246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15A2-1A81-4E72-8526-27C77EFF4105}" type="datetimeFigureOut">
              <a:rPr lang="es-PE" smtClean="0"/>
              <a:t>27/05/2024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23FB-F002-432E-9E8A-A1AD22BC9875}" type="slidenum">
              <a:rPr lang="es-PE" smtClean="0"/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8892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15A2-1A81-4E72-8526-27C77EFF4105}" type="datetimeFigureOut">
              <a:rPr lang="es-PE" smtClean="0"/>
              <a:t>27/05/2024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23FB-F002-432E-9E8A-A1AD22BC98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88763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15A2-1A81-4E72-8526-27C77EFF4105}" type="datetimeFigureOut">
              <a:rPr lang="es-PE" smtClean="0"/>
              <a:t>27/05/2024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23FB-F002-432E-9E8A-A1AD22BC98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8545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15A2-1A81-4E72-8526-27C77EFF4105}" type="datetimeFigureOut">
              <a:rPr lang="es-PE" smtClean="0"/>
              <a:t>27/05/2024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23FB-F002-432E-9E8A-A1AD22BC98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754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15A2-1A81-4E72-8526-27C77EFF4105}" type="datetimeFigureOut">
              <a:rPr lang="es-PE" smtClean="0"/>
              <a:t>27/05/2024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23FB-F002-432E-9E8A-A1AD22BC98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758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15A2-1A81-4E72-8526-27C77EFF4105}" type="datetimeFigureOut">
              <a:rPr lang="es-PE" smtClean="0"/>
              <a:t>27/05/2024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23FB-F002-432E-9E8A-A1AD22BC98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749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15A2-1A81-4E72-8526-27C77EFF4105}" type="datetimeFigureOut">
              <a:rPr lang="es-PE" smtClean="0"/>
              <a:t>27/05/2024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23FB-F002-432E-9E8A-A1AD22BC98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195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15A2-1A81-4E72-8526-27C77EFF4105}" type="datetimeFigureOut">
              <a:rPr lang="es-PE" smtClean="0"/>
              <a:t>27/05/2024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23FB-F002-432E-9E8A-A1AD22BC98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963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15A2-1A81-4E72-8526-27C77EFF4105}" type="datetimeFigureOut">
              <a:rPr lang="es-PE" smtClean="0"/>
              <a:t>27/05/2024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23FB-F002-432E-9E8A-A1AD22BC98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5858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15A2-1A81-4E72-8526-27C77EFF4105}" type="datetimeFigureOut">
              <a:rPr lang="es-PE" smtClean="0"/>
              <a:t>27/05/2024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23FB-F002-432E-9E8A-A1AD22BC98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760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15A2-1A81-4E72-8526-27C77EFF4105}" type="datetimeFigureOut">
              <a:rPr lang="es-PE" smtClean="0"/>
              <a:t>27/05/2024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23FB-F002-432E-9E8A-A1AD22BC98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8851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15A2-1A81-4E72-8526-27C77EFF4105}" type="datetimeFigureOut">
              <a:rPr lang="es-PE" smtClean="0"/>
              <a:t>27/05/2024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23FB-F002-432E-9E8A-A1AD22BC98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683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415A2-1A81-4E72-8526-27C77EFF4105}" type="datetimeFigureOut">
              <a:rPr lang="es-PE" smtClean="0"/>
              <a:t>27/05/2024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F0923FB-F002-432E-9E8A-A1AD22BC98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56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1A088DB-7D88-414F-B9EE-AA34D0F58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s-PE" sz="7200" dirty="0"/>
              <a:t>Técnicas de pruebas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A53238F1-0E10-4555-844B-C65DA1392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pPr algn="ctr"/>
            <a:r>
              <a:rPr lang="es-PE" sz="2800" dirty="0">
                <a:solidFill>
                  <a:schemeClr val="tx1"/>
                </a:solidFill>
              </a:rPr>
              <a:t>Mg. Fany Sobero Rodriguez</a:t>
            </a:r>
          </a:p>
        </p:txBody>
      </p:sp>
    </p:spTree>
    <p:extLst>
      <p:ext uri="{BB962C8B-B14F-4D97-AF65-F5344CB8AC3E}">
        <p14:creationId xmlns:p14="http://schemas.microsoft.com/office/powerpoint/2010/main" val="32350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B7B6B-1976-4FF8-B20B-F7C93482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Flujo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E2B7FE-EB57-4B0F-87DD-6DC28C796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EDD5A93-7A2A-4C34-ACD4-32C7F752A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27" y="2160589"/>
            <a:ext cx="99822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090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4026D-CEC0-43EB-A3E9-5D71DA192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Complejidad </a:t>
            </a:r>
            <a:r>
              <a:rPr lang="es-PE" dirty="0" err="1"/>
              <a:t>ciclomática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6C4C51-9445-4C40-BC47-FB1F6949C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C1C9E77-15F8-4468-BD41-A9B677A735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30"/>
          <a:stretch/>
        </p:blipFill>
        <p:spPr>
          <a:xfrm>
            <a:off x="276514" y="1930400"/>
            <a:ext cx="10401300" cy="446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01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9A747-C9B8-42FD-8B19-90C7AD774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Herramientas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2E31F2-4470-4F59-8541-ABE4FA94B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err="1"/>
              <a:t>Codacy</a:t>
            </a:r>
            <a:endParaRPr lang="es-PE" dirty="0"/>
          </a:p>
          <a:p>
            <a:r>
              <a:rPr lang="es-PE" dirty="0" err="1"/>
              <a:t>Kiuwan</a:t>
            </a:r>
            <a:endParaRPr lang="es-PE" dirty="0"/>
          </a:p>
          <a:p>
            <a:r>
              <a:rPr lang="es-PE" dirty="0"/>
              <a:t>Sonar</a:t>
            </a:r>
          </a:p>
        </p:txBody>
      </p:sp>
    </p:spTree>
    <p:extLst>
      <p:ext uri="{BB962C8B-B14F-4D97-AF65-F5344CB8AC3E}">
        <p14:creationId xmlns:p14="http://schemas.microsoft.com/office/powerpoint/2010/main" val="118834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7" y="214312"/>
            <a:ext cx="9153525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66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D34644-354A-4B8E-A714-9877CCDAD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Técnicas estáticas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53F01A-C0C0-4B03-A2AA-F7A0D7023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CB08A70-5E18-4C0C-9E7B-ACC283A86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93" y="1647825"/>
            <a:ext cx="10074332" cy="367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2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AB7AB-E8A2-40E3-A87D-D8426BD98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Análisis estático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43C989-B760-47BE-85BB-1FF19BDD6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2C4DC1-A8E2-4891-A11E-C03DE1EE7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98298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98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26635-8016-40F5-BEA1-D0D718261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Análisis estático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829876-7F1F-4CCC-ABE1-CF0BBBD84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97A381-DE25-40F2-9994-E634E152E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94011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4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B28BA-C229-471A-B843-3211B0649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Análisis estático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2E13AB-EA60-4FC7-A4DF-C62F8F261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4D2E4F6-2CCB-490F-B1D8-7BBC06D90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95925"/>
            <a:ext cx="100965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68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Flujo de control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7883"/>
          <a:stretch/>
        </p:blipFill>
        <p:spPr>
          <a:xfrm>
            <a:off x="771525" y="1362075"/>
            <a:ext cx="9915351" cy="520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43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824EA-E179-43DE-ABFF-8F72911D6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Flujo de control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EBF68B-C104-4E23-B057-43C9BF0AD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A8EC4CF-9D78-446D-968F-44FE1C0C9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530" y="1400175"/>
            <a:ext cx="67722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34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8755"/>
          <a:stretch/>
        </p:blipFill>
        <p:spPr>
          <a:xfrm>
            <a:off x="965579" y="434348"/>
            <a:ext cx="9007095" cy="453135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640" y="5426999"/>
            <a:ext cx="78295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5724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946</TotalTime>
  <Words>31</Words>
  <Application>Microsoft Office PowerPoint</Application>
  <PresentationFormat>Panorámica</PresentationFormat>
  <Paragraphs>14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Faceta</vt:lpstr>
      <vt:lpstr>Técnicas de pruebas</vt:lpstr>
      <vt:lpstr>Presentación de PowerPoint</vt:lpstr>
      <vt:lpstr>Técnicas estáticas </vt:lpstr>
      <vt:lpstr>Análisis estático</vt:lpstr>
      <vt:lpstr>Análisis estático</vt:lpstr>
      <vt:lpstr>Análisis estático</vt:lpstr>
      <vt:lpstr>Flujo de control</vt:lpstr>
      <vt:lpstr>Flujo de control</vt:lpstr>
      <vt:lpstr>Presentación de PowerPoint</vt:lpstr>
      <vt:lpstr>Flujo de datos</vt:lpstr>
      <vt:lpstr>Complejidad ciclomática</vt:lpstr>
      <vt:lpstr>Herramientas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Samin</dc:creator>
  <cp:lastModifiedBy>Fany Yexenia Sobero Rodriguez</cp:lastModifiedBy>
  <cp:revision>18</cp:revision>
  <dcterms:created xsi:type="dcterms:W3CDTF">2020-04-18T13:59:51Z</dcterms:created>
  <dcterms:modified xsi:type="dcterms:W3CDTF">2024-05-28T01:26:58Z</dcterms:modified>
</cp:coreProperties>
</file>