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58" r:id="rId3"/>
    <p:sldId id="916" r:id="rId4"/>
    <p:sldId id="918" r:id="rId5"/>
    <p:sldId id="265" r:id="rId6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6357" autoAdjust="0"/>
  </p:normalViewPr>
  <p:slideViewPr>
    <p:cSldViewPr>
      <p:cViewPr varScale="1">
        <p:scale>
          <a:sx n="112" d="100"/>
          <a:sy n="112" d="100"/>
        </p:scale>
        <p:origin x="6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3407-FCD4-40F2-A026-6D8253A6AAB3}" type="datetimeFigureOut">
              <a:rPr lang="es-MX" smtClean="0"/>
              <a:t>07/07/2023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6605B-189E-4B97-B41A-3C2625FB8E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9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5034" y="1255852"/>
            <a:ext cx="782193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020550" cy="67436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0938" y="51562"/>
            <a:ext cx="785012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9110" y="1982470"/>
            <a:ext cx="8732520" cy="476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edrolezamagonzales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pedrolezamagonzales@gmail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1" y="2971800"/>
            <a:ext cx="3048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MX" sz="4400" spc="-20" dirty="0">
                <a:latin typeface="Calibri"/>
                <a:cs typeface="Calibri"/>
              </a:rPr>
              <a:t>Python Básico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0" y="4957371"/>
            <a:ext cx="36414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MX" sz="1800" spc="-35" dirty="0">
                <a:latin typeface="Calibri"/>
                <a:cs typeface="Calibri"/>
              </a:rPr>
              <a:t>Prof.</a:t>
            </a:r>
            <a:r>
              <a:rPr lang="es-MX" sz="1800" spc="-10" dirty="0">
                <a:latin typeface="Calibri"/>
                <a:cs typeface="Calibri"/>
              </a:rPr>
              <a:t> Pedro Lezama Gonzales</a:t>
            </a:r>
            <a:r>
              <a:rPr lang="es-MX" sz="1800" spc="-5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  <a:hlinkClick r:id="rId2"/>
              </a:rPr>
              <a:t>pedrolezamagonzales@gmail.com</a:t>
            </a:r>
            <a:r>
              <a:rPr lang="es-MX" sz="180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496F3-1198-32DD-D7CA-4D22F4CB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1" y="179076"/>
            <a:ext cx="6248400" cy="513715"/>
          </a:xfrm>
        </p:spPr>
        <p:txBody>
          <a:bodyPr/>
          <a:lstStyle/>
          <a:p>
            <a:r>
              <a:rPr lang="es-MX" dirty="0"/>
              <a:t>Presentación Personal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65996-01BC-8074-266B-7D607BDC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769" y="1399534"/>
            <a:ext cx="4786630" cy="830997"/>
          </a:xfrm>
        </p:spPr>
        <p:txBody>
          <a:bodyPr/>
          <a:lstStyle/>
          <a:p>
            <a:r>
              <a:rPr lang="es-MX" dirty="0"/>
              <a:t>Conocimientos en Lenguajes de Programación y Base de datos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07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941763" y="381000"/>
            <a:ext cx="5555615" cy="489557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r>
              <a:rPr lang="es-MX" sz="2400" dirty="0">
                <a:latin typeface="Arial"/>
                <a:cs typeface="Arial"/>
              </a:rPr>
              <a:t>PEDRO MARTIN LEZAMA GONZALES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r>
              <a:rPr lang="es-MX" sz="2400" dirty="0">
                <a:latin typeface="Arial"/>
                <a:cs typeface="Arial"/>
              </a:rPr>
              <a:t>DR,  MENG, Ingeniero de Sistemas, PMP, PMI-ACP, SAMC, SPOC, SMC, SSGB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r>
              <a:rPr lang="es-MX" sz="2400" dirty="0">
                <a:latin typeface="Arial"/>
                <a:cs typeface="Arial"/>
              </a:rPr>
              <a:t>EXPERIENCIA PROFESIONAL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r>
              <a:rPr lang="es-MX" sz="2400" dirty="0">
                <a:latin typeface="Arial"/>
                <a:cs typeface="Arial"/>
              </a:rPr>
              <a:t>Experto en BI, proyectos del MEF, PROMSACE, COPEINCA, ABACO, STEFANINI, BANCO DE LA NACION, RENIEC.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r>
              <a:rPr lang="es-MX" sz="2400" dirty="0">
                <a:latin typeface="Arial"/>
                <a:cs typeface="Arial"/>
              </a:rPr>
              <a:t>Sistemas OLTP. Edelnor, Inca Kola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r>
              <a:rPr lang="es-MX" sz="2400" dirty="0">
                <a:latin typeface="Arial"/>
                <a:cs typeface="Arial"/>
              </a:rPr>
              <a:t>Mail: pedrolezamagonzales@gmail.com</a:t>
            </a:r>
          </a:p>
          <a:p>
            <a:pPr>
              <a:lnSpc>
                <a:spcPct val="100000"/>
              </a:lnSpc>
              <a:spcBef>
                <a:spcPts val="450"/>
              </a:spcBef>
              <a:tabLst>
                <a:tab pos="354965" algn="l"/>
                <a:tab pos="355600" algn="l"/>
              </a:tabLst>
            </a:pPr>
            <a:r>
              <a:rPr lang="es-MX" sz="2400" dirty="0" err="1">
                <a:latin typeface="Arial"/>
                <a:cs typeface="Arial"/>
              </a:rPr>
              <a:t>Mob</a:t>
            </a:r>
            <a:r>
              <a:rPr lang="es-MX" sz="2400" dirty="0">
                <a:latin typeface="Arial"/>
                <a:cs typeface="Arial"/>
              </a:rPr>
              <a:t>: 9-45473135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Imagen 9" descr="Imagen que contiene persona, hombre, corbata, traje&#10;&#10;Descripción generada con confianza muy alta">
            <a:extLst>
              <a:ext uri="{FF2B5EF4-FFF2-40B4-BE49-F238E27FC236}">
                <a16:creationId xmlns:a16="http://schemas.microsoft.com/office/drawing/2014/main" id="{19A9D13F-95D3-4EB9-954A-5739D5E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66800"/>
            <a:ext cx="2703443" cy="38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496F3-1198-32DD-D7CA-4D22F4CB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1" y="179076"/>
            <a:ext cx="6248400" cy="492443"/>
          </a:xfrm>
        </p:spPr>
        <p:txBody>
          <a:bodyPr/>
          <a:lstStyle/>
          <a:p>
            <a:r>
              <a:rPr lang="es-MX" dirty="0"/>
              <a:t>Presentación Sílabo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65996-01BC-8074-266B-7D607BDC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769" y="1399534"/>
            <a:ext cx="4786630" cy="553998"/>
          </a:xfrm>
        </p:spPr>
        <p:txBody>
          <a:bodyPr/>
          <a:lstStyle/>
          <a:p>
            <a:r>
              <a:rPr lang="es-MX" dirty="0"/>
              <a:t>Sílabo del Curso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834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315200" y="2745422"/>
            <a:ext cx="441960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049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Sesión 1 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lang="es-MX" sz="4400" spc="-20" dirty="0">
                <a:latin typeface="Calibri"/>
                <a:cs typeface="Calibri"/>
              </a:rPr>
              <a:t>Instalación y Tipos de datos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0600" y="5367324"/>
            <a:ext cx="33296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Prof.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s-MX" sz="1800" spc="-10" dirty="0">
                <a:latin typeface="Calibri"/>
                <a:cs typeface="Calibri"/>
              </a:rPr>
              <a:t>Pedro Lezama Gonzales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  <a:hlinkClick r:id="rId2"/>
              </a:rPr>
              <a:t>pedrolezamagonzales@gmail.com</a:t>
            </a:r>
            <a:r>
              <a:rPr lang="es-MX" sz="1800" dirty="0"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</TotalTime>
  <Words>112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Personal</vt:lpstr>
      <vt:lpstr>Presentación de PowerPoint</vt:lpstr>
      <vt:lpstr>Presentación Sílabo del Curso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Pedro Martín Lezama Gonzales</cp:lastModifiedBy>
  <cp:revision>13</cp:revision>
  <dcterms:created xsi:type="dcterms:W3CDTF">2022-08-13T02:47:52Z</dcterms:created>
  <dcterms:modified xsi:type="dcterms:W3CDTF">2023-07-08T05:04:35Z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2022-08-13T00:00:00Z</vt:filetime>
  </property>
</Properties>
</file>