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data1.xml" ContentType="application/vnd.openxmlformats-officedocument.drawingml.diagramData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845" r:id="rId2"/>
    <p:sldId id="350" r:id="rId3"/>
    <p:sldId id="303" r:id="rId4"/>
    <p:sldId id="846" r:id="rId5"/>
    <p:sldId id="30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76252" autoAdjust="0"/>
  </p:normalViewPr>
  <p:slideViewPr>
    <p:cSldViewPr snapToGrid="0">
      <p:cViewPr varScale="1">
        <p:scale>
          <a:sx n="85" d="100"/>
          <a:sy n="85" d="100"/>
        </p:scale>
        <p:origin x="20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B2570-C639-45AA-9CD8-1C25DE8ACA3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1E1F347-574E-4F96-A9ED-78252A22E35F}">
      <dgm:prSet/>
      <dgm:spPr/>
      <dgm:t>
        <a:bodyPr/>
        <a:lstStyle/>
        <a:p>
          <a:r>
            <a:rPr lang="es-MX" dirty="0"/>
            <a:t>Scrum Principios</a:t>
          </a:r>
        </a:p>
      </dgm:t>
    </dgm:pt>
    <dgm:pt modelId="{3DCA4E33-1CE0-457B-A504-49CD7B686BC2}" type="parTrans" cxnId="{CE2C67B1-D420-416B-B259-5D4469CD9833}">
      <dgm:prSet/>
      <dgm:spPr/>
      <dgm:t>
        <a:bodyPr/>
        <a:lstStyle/>
        <a:p>
          <a:endParaRPr lang="es-MX"/>
        </a:p>
      </dgm:t>
    </dgm:pt>
    <dgm:pt modelId="{C68846CE-B417-4BB2-AF7F-5A3D1029A5F5}" type="sibTrans" cxnId="{CE2C67B1-D420-416B-B259-5D4469CD9833}">
      <dgm:prSet/>
      <dgm:spPr/>
      <dgm:t>
        <a:bodyPr/>
        <a:lstStyle/>
        <a:p>
          <a:endParaRPr lang="es-MX"/>
        </a:p>
      </dgm:t>
    </dgm:pt>
    <dgm:pt modelId="{28B830DC-D549-419B-9D1B-182167B0B75E}">
      <dgm:prSet/>
      <dgm:spPr/>
      <dgm:t>
        <a:bodyPr/>
        <a:lstStyle/>
        <a:p>
          <a:r>
            <a:rPr lang="es-MX" dirty="0"/>
            <a:t>Roles</a:t>
          </a:r>
        </a:p>
      </dgm:t>
    </dgm:pt>
    <dgm:pt modelId="{3D8982E7-DE48-4130-A710-E26021D69E58}" type="parTrans" cxnId="{88E3CD8D-9C82-4C60-B0BD-4069D03B7C95}">
      <dgm:prSet/>
      <dgm:spPr/>
      <dgm:t>
        <a:bodyPr/>
        <a:lstStyle/>
        <a:p>
          <a:endParaRPr lang="es-MX"/>
        </a:p>
      </dgm:t>
    </dgm:pt>
    <dgm:pt modelId="{E3A7D87C-ED54-4E2F-A1DD-5112D6050706}" type="sibTrans" cxnId="{88E3CD8D-9C82-4C60-B0BD-4069D03B7C95}">
      <dgm:prSet/>
      <dgm:spPr/>
      <dgm:t>
        <a:bodyPr/>
        <a:lstStyle/>
        <a:p>
          <a:endParaRPr lang="es-MX"/>
        </a:p>
      </dgm:t>
    </dgm:pt>
    <dgm:pt modelId="{07EBEB75-8CD9-4B67-AD64-94A92BBACB00}">
      <dgm:prSet/>
      <dgm:spPr/>
      <dgm:t>
        <a:bodyPr/>
        <a:lstStyle/>
        <a:p>
          <a:r>
            <a:rPr lang="es-MX" dirty="0"/>
            <a:t>Avance del trabajo Integrador</a:t>
          </a:r>
        </a:p>
      </dgm:t>
    </dgm:pt>
    <dgm:pt modelId="{2D01DDA2-21EE-441D-A024-B1926453E748}" type="parTrans" cxnId="{59C6EC91-C693-43D6-A892-43FFF11780A1}">
      <dgm:prSet/>
      <dgm:spPr/>
      <dgm:t>
        <a:bodyPr/>
        <a:lstStyle/>
        <a:p>
          <a:endParaRPr lang="es-MX"/>
        </a:p>
      </dgm:t>
    </dgm:pt>
    <dgm:pt modelId="{D5C2BD5D-D887-421B-A241-C5530FA1CDB5}" type="sibTrans" cxnId="{59C6EC91-C693-43D6-A892-43FFF11780A1}">
      <dgm:prSet/>
      <dgm:spPr/>
      <dgm:t>
        <a:bodyPr/>
        <a:lstStyle/>
        <a:p>
          <a:endParaRPr lang="es-MX"/>
        </a:p>
      </dgm:t>
    </dgm:pt>
    <dgm:pt modelId="{D385D4DB-DE48-46F4-931F-4CCA201137C3}" type="pres">
      <dgm:prSet presAssocID="{E4DB2570-C639-45AA-9CD8-1C25DE8ACA38}" presName="Name0" presStyleCnt="0">
        <dgm:presLayoutVars>
          <dgm:dir/>
          <dgm:resizeHandles val="exact"/>
        </dgm:presLayoutVars>
      </dgm:prSet>
      <dgm:spPr/>
    </dgm:pt>
    <dgm:pt modelId="{79CB4E13-85F0-477D-8DC5-220FA72D6123}" type="pres">
      <dgm:prSet presAssocID="{51E1F347-574E-4F96-A9ED-78252A22E35F}" presName="node" presStyleLbl="node1" presStyleIdx="0" presStyleCnt="3">
        <dgm:presLayoutVars>
          <dgm:bulletEnabled val="1"/>
        </dgm:presLayoutVars>
      </dgm:prSet>
      <dgm:spPr/>
    </dgm:pt>
    <dgm:pt modelId="{E7EE5256-6CF6-4F11-87D6-E0BC3B9E8A80}" type="pres">
      <dgm:prSet presAssocID="{C68846CE-B417-4BB2-AF7F-5A3D1029A5F5}" presName="sibTrans" presStyleLbl="sibTrans1D1" presStyleIdx="0" presStyleCnt="2"/>
      <dgm:spPr/>
    </dgm:pt>
    <dgm:pt modelId="{2BA6987B-8347-4EBC-972B-963829A16D83}" type="pres">
      <dgm:prSet presAssocID="{C68846CE-B417-4BB2-AF7F-5A3D1029A5F5}" presName="connectorText" presStyleLbl="sibTrans1D1" presStyleIdx="0" presStyleCnt="2"/>
      <dgm:spPr/>
    </dgm:pt>
    <dgm:pt modelId="{4B003E76-2B4C-4622-A00A-DAA6D59BC7B7}" type="pres">
      <dgm:prSet presAssocID="{28B830DC-D549-419B-9D1B-182167B0B75E}" presName="node" presStyleLbl="node1" presStyleIdx="1" presStyleCnt="3">
        <dgm:presLayoutVars>
          <dgm:bulletEnabled val="1"/>
        </dgm:presLayoutVars>
      </dgm:prSet>
      <dgm:spPr/>
    </dgm:pt>
    <dgm:pt modelId="{E4526389-C321-4B18-ACC4-2A2C0DD84EB0}" type="pres">
      <dgm:prSet presAssocID="{E3A7D87C-ED54-4E2F-A1DD-5112D6050706}" presName="sibTrans" presStyleLbl="sibTrans1D1" presStyleIdx="1" presStyleCnt="2"/>
      <dgm:spPr/>
    </dgm:pt>
    <dgm:pt modelId="{CAE58024-93AF-4C6F-B37E-E030F21838CB}" type="pres">
      <dgm:prSet presAssocID="{E3A7D87C-ED54-4E2F-A1DD-5112D6050706}" presName="connectorText" presStyleLbl="sibTrans1D1" presStyleIdx="1" presStyleCnt="2"/>
      <dgm:spPr/>
    </dgm:pt>
    <dgm:pt modelId="{05DEE1B5-1833-4D02-99F1-65F730A01AB8}" type="pres">
      <dgm:prSet presAssocID="{07EBEB75-8CD9-4B67-AD64-94A92BBACB00}" presName="node" presStyleLbl="node1" presStyleIdx="2" presStyleCnt="3">
        <dgm:presLayoutVars>
          <dgm:bulletEnabled val="1"/>
        </dgm:presLayoutVars>
      </dgm:prSet>
      <dgm:spPr/>
    </dgm:pt>
  </dgm:ptLst>
  <dgm:cxnLst>
    <dgm:cxn modelId="{11893A0E-E681-4974-9C60-CDE4A652CC1F}" type="presOf" srcId="{51E1F347-574E-4F96-A9ED-78252A22E35F}" destId="{79CB4E13-85F0-477D-8DC5-220FA72D6123}" srcOrd="0" destOrd="0" presId="urn:microsoft.com/office/officeart/2005/8/layout/bProcess3"/>
    <dgm:cxn modelId="{725E7024-E058-43A4-9B5F-C3DA4C668BC0}" type="presOf" srcId="{C68846CE-B417-4BB2-AF7F-5A3D1029A5F5}" destId="{E7EE5256-6CF6-4F11-87D6-E0BC3B9E8A80}" srcOrd="0" destOrd="0" presId="urn:microsoft.com/office/officeart/2005/8/layout/bProcess3"/>
    <dgm:cxn modelId="{41FCDF47-5E86-44E1-B9D9-3A47F04648BB}" type="presOf" srcId="{E3A7D87C-ED54-4E2F-A1DD-5112D6050706}" destId="{E4526389-C321-4B18-ACC4-2A2C0DD84EB0}" srcOrd="0" destOrd="0" presId="urn:microsoft.com/office/officeart/2005/8/layout/bProcess3"/>
    <dgm:cxn modelId="{9E41C84C-F587-4220-A7CF-F48740FAA5C7}" type="presOf" srcId="{E3A7D87C-ED54-4E2F-A1DD-5112D6050706}" destId="{CAE58024-93AF-4C6F-B37E-E030F21838CB}" srcOrd="1" destOrd="0" presId="urn:microsoft.com/office/officeart/2005/8/layout/bProcess3"/>
    <dgm:cxn modelId="{6E7BF171-11B0-4212-B604-80C029522622}" type="presOf" srcId="{28B830DC-D549-419B-9D1B-182167B0B75E}" destId="{4B003E76-2B4C-4622-A00A-DAA6D59BC7B7}" srcOrd="0" destOrd="0" presId="urn:microsoft.com/office/officeart/2005/8/layout/bProcess3"/>
    <dgm:cxn modelId="{515F7D8B-9DC9-402F-8E3F-BCE351DFCCE9}" type="presOf" srcId="{C68846CE-B417-4BB2-AF7F-5A3D1029A5F5}" destId="{2BA6987B-8347-4EBC-972B-963829A16D83}" srcOrd="1" destOrd="0" presId="urn:microsoft.com/office/officeart/2005/8/layout/bProcess3"/>
    <dgm:cxn modelId="{88E3CD8D-9C82-4C60-B0BD-4069D03B7C95}" srcId="{E4DB2570-C639-45AA-9CD8-1C25DE8ACA38}" destId="{28B830DC-D549-419B-9D1B-182167B0B75E}" srcOrd="1" destOrd="0" parTransId="{3D8982E7-DE48-4130-A710-E26021D69E58}" sibTransId="{E3A7D87C-ED54-4E2F-A1DD-5112D6050706}"/>
    <dgm:cxn modelId="{59C6EC91-C693-43D6-A892-43FFF11780A1}" srcId="{E4DB2570-C639-45AA-9CD8-1C25DE8ACA38}" destId="{07EBEB75-8CD9-4B67-AD64-94A92BBACB00}" srcOrd="2" destOrd="0" parTransId="{2D01DDA2-21EE-441D-A024-B1926453E748}" sibTransId="{D5C2BD5D-D887-421B-A241-C5530FA1CDB5}"/>
    <dgm:cxn modelId="{CE2C67B1-D420-416B-B259-5D4469CD9833}" srcId="{E4DB2570-C639-45AA-9CD8-1C25DE8ACA38}" destId="{51E1F347-574E-4F96-A9ED-78252A22E35F}" srcOrd="0" destOrd="0" parTransId="{3DCA4E33-1CE0-457B-A504-49CD7B686BC2}" sibTransId="{C68846CE-B417-4BB2-AF7F-5A3D1029A5F5}"/>
    <dgm:cxn modelId="{FA11CFB3-8865-4CC3-B098-DA4E225D768A}" type="presOf" srcId="{E4DB2570-C639-45AA-9CD8-1C25DE8ACA38}" destId="{D385D4DB-DE48-46F4-931F-4CCA201137C3}" srcOrd="0" destOrd="0" presId="urn:microsoft.com/office/officeart/2005/8/layout/bProcess3"/>
    <dgm:cxn modelId="{9936BCE1-A20B-4528-8021-03B4DE465235}" type="presOf" srcId="{07EBEB75-8CD9-4B67-AD64-94A92BBACB00}" destId="{05DEE1B5-1833-4D02-99F1-65F730A01AB8}" srcOrd="0" destOrd="0" presId="urn:microsoft.com/office/officeart/2005/8/layout/bProcess3"/>
    <dgm:cxn modelId="{E181E6B8-FD51-476B-AA0A-13AABF109C21}" type="presParOf" srcId="{D385D4DB-DE48-46F4-931F-4CCA201137C3}" destId="{79CB4E13-85F0-477D-8DC5-220FA72D6123}" srcOrd="0" destOrd="0" presId="urn:microsoft.com/office/officeart/2005/8/layout/bProcess3"/>
    <dgm:cxn modelId="{FF29CEE6-BCE2-46D2-B134-4619F170104F}" type="presParOf" srcId="{D385D4DB-DE48-46F4-931F-4CCA201137C3}" destId="{E7EE5256-6CF6-4F11-87D6-E0BC3B9E8A80}" srcOrd="1" destOrd="0" presId="urn:microsoft.com/office/officeart/2005/8/layout/bProcess3"/>
    <dgm:cxn modelId="{71FC39D0-5899-4B98-87D2-44124B2D3171}" type="presParOf" srcId="{E7EE5256-6CF6-4F11-87D6-E0BC3B9E8A80}" destId="{2BA6987B-8347-4EBC-972B-963829A16D83}" srcOrd="0" destOrd="0" presId="urn:microsoft.com/office/officeart/2005/8/layout/bProcess3"/>
    <dgm:cxn modelId="{ACB63D53-816E-470A-91C7-29481C5611D6}" type="presParOf" srcId="{D385D4DB-DE48-46F4-931F-4CCA201137C3}" destId="{4B003E76-2B4C-4622-A00A-DAA6D59BC7B7}" srcOrd="2" destOrd="0" presId="urn:microsoft.com/office/officeart/2005/8/layout/bProcess3"/>
    <dgm:cxn modelId="{55395359-03A4-41AC-A3CB-493FB7EE8A9C}" type="presParOf" srcId="{D385D4DB-DE48-46F4-931F-4CCA201137C3}" destId="{E4526389-C321-4B18-ACC4-2A2C0DD84EB0}" srcOrd="3" destOrd="0" presId="urn:microsoft.com/office/officeart/2005/8/layout/bProcess3"/>
    <dgm:cxn modelId="{8FA9F9FC-5350-42F7-9DEB-1209E3A1210F}" type="presParOf" srcId="{E4526389-C321-4B18-ACC4-2A2C0DD84EB0}" destId="{CAE58024-93AF-4C6F-B37E-E030F21838CB}" srcOrd="0" destOrd="0" presId="urn:microsoft.com/office/officeart/2005/8/layout/bProcess3"/>
    <dgm:cxn modelId="{0140C426-3650-4BE3-B4CE-D2D6C05609BB}" type="presParOf" srcId="{D385D4DB-DE48-46F4-931F-4CCA201137C3}" destId="{05DEE1B5-1833-4D02-99F1-65F730A01AB8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E5256-6CF6-4F11-87D6-E0BC3B9E8A80}">
      <dsp:nvSpPr>
        <dsp:cNvPr id="0" name=""/>
        <dsp:cNvSpPr/>
      </dsp:nvSpPr>
      <dsp:spPr>
        <a:xfrm>
          <a:off x="2908505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210314" y="2008024"/>
        <a:ext cx="33379" cy="6675"/>
      </dsp:txXfrm>
    </dsp:sp>
    <dsp:sp modelId="{79CB4E13-85F0-477D-8DC5-220FA72D6123}">
      <dsp:nvSpPr>
        <dsp:cNvPr id="0" name=""/>
        <dsp:cNvSpPr/>
      </dsp:nvSpPr>
      <dsp:spPr>
        <a:xfrm>
          <a:off x="7710" y="1140584"/>
          <a:ext cx="2902594" cy="1741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Scrum Principios</a:t>
          </a:r>
        </a:p>
      </dsp:txBody>
      <dsp:txXfrm>
        <a:off x="7710" y="1140584"/>
        <a:ext cx="2902594" cy="1741556"/>
      </dsp:txXfrm>
    </dsp:sp>
    <dsp:sp modelId="{E4526389-C321-4B18-ACC4-2A2C0DD84EB0}">
      <dsp:nvSpPr>
        <dsp:cNvPr id="0" name=""/>
        <dsp:cNvSpPr/>
      </dsp:nvSpPr>
      <dsp:spPr>
        <a:xfrm>
          <a:off x="6478697" y="1965642"/>
          <a:ext cx="636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99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780505" y="2008024"/>
        <a:ext cx="33379" cy="6675"/>
      </dsp:txXfrm>
    </dsp:sp>
    <dsp:sp modelId="{4B003E76-2B4C-4622-A00A-DAA6D59BC7B7}">
      <dsp:nvSpPr>
        <dsp:cNvPr id="0" name=""/>
        <dsp:cNvSpPr/>
      </dsp:nvSpPr>
      <dsp:spPr>
        <a:xfrm>
          <a:off x="3577902" y="1140584"/>
          <a:ext cx="2902594" cy="1741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Roles</a:t>
          </a:r>
        </a:p>
      </dsp:txBody>
      <dsp:txXfrm>
        <a:off x="3577902" y="1140584"/>
        <a:ext cx="2902594" cy="1741556"/>
      </dsp:txXfrm>
    </dsp:sp>
    <dsp:sp modelId="{05DEE1B5-1833-4D02-99F1-65F730A01AB8}">
      <dsp:nvSpPr>
        <dsp:cNvPr id="0" name=""/>
        <dsp:cNvSpPr/>
      </dsp:nvSpPr>
      <dsp:spPr>
        <a:xfrm>
          <a:off x="7148094" y="1140584"/>
          <a:ext cx="2902594" cy="1741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 dirty="0"/>
            <a:t>Avance del trabajo Integrador</a:t>
          </a:r>
        </a:p>
      </dsp:txBody>
      <dsp:txXfrm>
        <a:off x="7148094" y="1140584"/>
        <a:ext cx="2902594" cy="1741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761A-093C-4C53-8B1A-BC4503C0299B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210CF-379E-4031-B777-2FCF677D73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8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6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06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8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62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54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78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34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55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82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52CA75-C932-4BBF-B7DB-E722E4495C01}" type="datetimeFigureOut">
              <a:rPr lang="es-MX" smtClean="0"/>
              <a:t>06/11/2023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482898-4F05-4396-832F-10AE358FBB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223272"/>
          </a:xfrm>
        </p:spPr>
        <p:txBody>
          <a:bodyPr/>
          <a:lstStyle/>
          <a:p>
            <a:pPr algn="r"/>
            <a:r>
              <a:rPr lang="es-MX" dirty="0"/>
              <a:t>Semana 13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Introducción al Desarrollo de Software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597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A216-BAD0-4AAE-9ECA-683D76B4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BF4FDAB-E211-4ED7-AB15-D7BFCF891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44964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1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 de Procesos Ágiles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Principios Scrum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Roles Scrum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4294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Avance del trabajo Integrador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Presentación del avance del trabajo integrador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Trello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Algoritmos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Desarrollo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5866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CAD4-7EDE-4182-9E52-1457CEB4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01ADE-1B66-44BA-8C35-0715AEF3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 err="1"/>
              <a:t>Pressman</a:t>
            </a:r>
            <a:r>
              <a:rPr lang="es-MX" sz="3200" dirty="0"/>
              <a:t>, Roger S. Ingeniería del Software: Un Enfoque Práctico. 7ma. Ed. McGraw-Hill. 2010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 err="1"/>
              <a:t>Pfleeger</a:t>
            </a:r>
            <a:r>
              <a:rPr lang="es-MX" sz="3200" dirty="0"/>
              <a:t> and </a:t>
            </a:r>
            <a:r>
              <a:rPr lang="es-MX" sz="3200" dirty="0" err="1"/>
              <a:t>Atlee</a:t>
            </a:r>
            <a:r>
              <a:rPr lang="es-MX" sz="3200" dirty="0"/>
              <a:t>, Software </a:t>
            </a:r>
            <a:r>
              <a:rPr lang="es-MX" sz="3200" dirty="0" err="1"/>
              <a:t>Engineering</a:t>
            </a:r>
            <a:r>
              <a:rPr lang="es-MX" sz="3200" dirty="0"/>
              <a:t>: </a:t>
            </a:r>
            <a:r>
              <a:rPr lang="es-MX" sz="3200" dirty="0" err="1"/>
              <a:t>Theory</a:t>
            </a:r>
            <a:r>
              <a:rPr lang="es-MX" sz="3200" dirty="0"/>
              <a:t> and </a:t>
            </a:r>
            <a:r>
              <a:rPr lang="es-MX" sz="3200" dirty="0" err="1"/>
              <a:t>Practice</a:t>
            </a:r>
            <a:r>
              <a:rPr lang="es-MX" sz="3200" dirty="0"/>
              <a:t>. 2009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3200" dirty="0"/>
              <a:t>Cursos de José Antonio Robles Flores . ESAN 2015.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86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A412F11535AE143804F2A8F4B1B0F68" ma:contentTypeVersion="4" ma:contentTypeDescription="Crear nuevo documento." ma:contentTypeScope="" ma:versionID="6e3c0530436667c44ead3bcb4ce15bcf">
  <xsd:schema xmlns:xsd="http://www.w3.org/2001/XMLSchema" xmlns:xs="http://www.w3.org/2001/XMLSchema" xmlns:p="http://schemas.microsoft.com/office/2006/metadata/properties" xmlns:ns2="c0e83ce4-78d4-4725-a433-f136327a8719" targetNamespace="http://schemas.microsoft.com/office/2006/metadata/properties" ma:root="true" ma:fieldsID="2fce464ec5974a99b4e1aeee6072d700" ns2:_="">
    <xsd:import namespace="c0e83ce4-78d4-4725-a433-f136327a87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83ce4-78d4-4725-a433-f136327a87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A19697-BABD-4D2D-95FE-CAC0BFE37E11}"/>
</file>

<file path=customXml/itemProps2.xml><?xml version="1.0" encoding="utf-8"?>
<ds:datastoreItem xmlns:ds="http://schemas.openxmlformats.org/officeDocument/2006/customXml" ds:itemID="{0539CAE9-7F9F-4A03-958D-3FEE58095B0F}"/>
</file>

<file path=customXml/itemProps3.xml><?xml version="1.0" encoding="utf-8"?>
<ds:datastoreItem xmlns:ds="http://schemas.openxmlformats.org/officeDocument/2006/customXml" ds:itemID="{284D0395-6A25-4E16-AB1B-B453B34F0E0A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78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Retrospección</vt:lpstr>
      <vt:lpstr>Semana 13</vt:lpstr>
      <vt:lpstr>Presentación de PowerPoint</vt:lpstr>
      <vt:lpstr>Modelos de Procesos Ágiles</vt:lpstr>
      <vt:lpstr>Avance del trabajo Integrador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Lezama</dc:creator>
  <cp:lastModifiedBy>Pedro Martín Lezama Gonzales</cp:lastModifiedBy>
  <cp:revision>33</cp:revision>
  <dcterms:created xsi:type="dcterms:W3CDTF">2018-02-11T23:56:06Z</dcterms:created>
  <dcterms:modified xsi:type="dcterms:W3CDTF">2023-11-06T18:27:31Z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0x0101006A412F11535AE143804F2A8F4B1B0F68</vt:lpwstr>
  </property>
</Properties>
</file>