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845" r:id="rId2"/>
    <p:sldId id="350" r:id="rId3"/>
    <p:sldId id="303" r:id="rId4"/>
    <p:sldId id="846" r:id="rId5"/>
    <p:sldId id="30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76252" autoAdjust="0"/>
  </p:normalViewPr>
  <p:slideViewPr>
    <p:cSldViewPr snapToGrid="0">
      <p:cViewPr varScale="1">
        <p:scale>
          <a:sx n="85" d="100"/>
          <a:sy n="85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B2570-C639-45AA-9CD8-1C25DE8ACA3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1E1F347-574E-4F96-A9ED-78252A22E35F}">
      <dgm:prSet/>
      <dgm:spPr/>
      <dgm:t>
        <a:bodyPr/>
        <a:lstStyle/>
        <a:p>
          <a:r>
            <a:rPr lang="es-MX" dirty="0"/>
            <a:t>1 Determinar el Enfoque del Análisis</a:t>
          </a:r>
        </a:p>
      </dgm:t>
    </dgm:pt>
    <dgm:pt modelId="{3DCA4E33-1CE0-457B-A504-49CD7B686BC2}" type="parTrans" cxnId="{CE2C67B1-D420-416B-B259-5D4469CD9833}">
      <dgm:prSet/>
      <dgm:spPr/>
      <dgm:t>
        <a:bodyPr/>
        <a:lstStyle/>
        <a:p>
          <a:endParaRPr lang="es-MX"/>
        </a:p>
      </dgm:t>
    </dgm:pt>
    <dgm:pt modelId="{C68846CE-B417-4BB2-AF7F-5A3D1029A5F5}" type="sibTrans" cxnId="{CE2C67B1-D420-416B-B259-5D4469CD9833}">
      <dgm:prSet/>
      <dgm:spPr/>
      <dgm:t>
        <a:bodyPr/>
        <a:lstStyle/>
        <a:p>
          <a:endParaRPr lang="es-MX"/>
        </a:p>
      </dgm:t>
    </dgm:pt>
    <dgm:pt modelId="{07EBEB75-8CD9-4B67-AD64-94A92BBACB00}">
      <dgm:prSet/>
      <dgm:spPr/>
      <dgm:t>
        <a:bodyPr/>
        <a:lstStyle/>
        <a:p>
          <a:r>
            <a:rPr lang="es-MX" dirty="0"/>
            <a:t>4 Avance del trabajo Integrador</a:t>
          </a:r>
        </a:p>
      </dgm:t>
    </dgm:pt>
    <dgm:pt modelId="{2D01DDA2-21EE-441D-A024-B1926453E748}" type="parTrans" cxnId="{59C6EC91-C693-43D6-A892-43FFF11780A1}">
      <dgm:prSet/>
      <dgm:spPr/>
      <dgm:t>
        <a:bodyPr/>
        <a:lstStyle/>
        <a:p>
          <a:endParaRPr lang="es-MX"/>
        </a:p>
      </dgm:t>
    </dgm:pt>
    <dgm:pt modelId="{D5C2BD5D-D887-421B-A241-C5530FA1CDB5}" type="sibTrans" cxnId="{59C6EC91-C693-43D6-A892-43FFF11780A1}">
      <dgm:prSet/>
      <dgm:spPr/>
      <dgm:t>
        <a:bodyPr/>
        <a:lstStyle/>
        <a:p>
          <a:endParaRPr lang="es-MX"/>
        </a:p>
      </dgm:t>
    </dgm:pt>
    <dgm:pt modelId="{802CBFDF-4D7A-456E-B0CB-B06B18DAC139}">
      <dgm:prSet/>
      <dgm:spPr/>
      <dgm:t>
        <a:bodyPr/>
        <a:lstStyle/>
        <a:p>
          <a:r>
            <a:rPr lang="es-MX" dirty="0"/>
            <a:t>2 Crear y Analizar Modelos (Crear Representaciones estructuradas)</a:t>
          </a:r>
        </a:p>
      </dgm:t>
    </dgm:pt>
    <dgm:pt modelId="{3D84B394-26CB-44C3-BD8F-2D253915C062}" type="parTrans" cxnId="{161E3798-EBEF-435C-8CDF-BD8663C60897}">
      <dgm:prSet/>
      <dgm:spPr/>
      <dgm:t>
        <a:bodyPr/>
        <a:lstStyle/>
        <a:p>
          <a:endParaRPr lang="es-MX"/>
        </a:p>
      </dgm:t>
    </dgm:pt>
    <dgm:pt modelId="{AE948C29-94B2-47AC-B6E0-FF27171DC9BC}" type="sibTrans" cxnId="{161E3798-EBEF-435C-8CDF-BD8663C60897}">
      <dgm:prSet/>
      <dgm:spPr/>
      <dgm:t>
        <a:bodyPr/>
        <a:lstStyle/>
        <a:p>
          <a:endParaRPr lang="es-MX"/>
        </a:p>
      </dgm:t>
    </dgm:pt>
    <dgm:pt modelId="{34231D45-11A4-473C-8F66-CBB08BE03FF1}">
      <dgm:prSet/>
      <dgm:spPr/>
      <dgm:t>
        <a:bodyPr/>
        <a:lstStyle/>
        <a:p>
          <a:r>
            <a:rPr lang="es-MX" dirty="0"/>
            <a:t>3 Definir y Elaborar Requerimientos</a:t>
          </a:r>
        </a:p>
      </dgm:t>
    </dgm:pt>
    <dgm:pt modelId="{A3C7D8F4-8B72-4B8A-A435-209D3799B4DE}" type="parTrans" cxnId="{19E12571-3992-4B45-AB80-B95D58E068BA}">
      <dgm:prSet/>
      <dgm:spPr/>
      <dgm:t>
        <a:bodyPr/>
        <a:lstStyle/>
        <a:p>
          <a:endParaRPr lang="es-MX"/>
        </a:p>
      </dgm:t>
    </dgm:pt>
    <dgm:pt modelId="{C1CC1C6C-6BDF-44D4-B847-56A84B3AEDF4}" type="sibTrans" cxnId="{19E12571-3992-4B45-AB80-B95D58E068BA}">
      <dgm:prSet/>
      <dgm:spPr/>
      <dgm:t>
        <a:bodyPr/>
        <a:lstStyle/>
        <a:p>
          <a:endParaRPr lang="es-MX"/>
        </a:p>
      </dgm:t>
    </dgm:pt>
    <dgm:pt modelId="{D385D4DB-DE48-46F4-931F-4CCA201137C3}" type="pres">
      <dgm:prSet presAssocID="{E4DB2570-C639-45AA-9CD8-1C25DE8ACA38}" presName="Name0" presStyleCnt="0">
        <dgm:presLayoutVars>
          <dgm:dir/>
          <dgm:resizeHandles val="exact"/>
        </dgm:presLayoutVars>
      </dgm:prSet>
      <dgm:spPr/>
    </dgm:pt>
    <dgm:pt modelId="{79CB4E13-85F0-477D-8DC5-220FA72D6123}" type="pres">
      <dgm:prSet presAssocID="{51E1F347-574E-4F96-A9ED-78252A22E35F}" presName="node" presStyleLbl="node1" presStyleIdx="0" presStyleCnt="4">
        <dgm:presLayoutVars>
          <dgm:bulletEnabled val="1"/>
        </dgm:presLayoutVars>
      </dgm:prSet>
      <dgm:spPr/>
    </dgm:pt>
    <dgm:pt modelId="{E7EE5256-6CF6-4F11-87D6-E0BC3B9E8A80}" type="pres">
      <dgm:prSet presAssocID="{C68846CE-B417-4BB2-AF7F-5A3D1029A5F5}" presName="sibTrans" presStyleLbl="sibTrans1D1" presStyleIdx="0" presStyleCnt="3"/>
      <dgm:spPr/>
    </dgm:pt>
    <dgm:pt modelId="{2BA6987B-8347-4EBC-972B-963829A16D83}" type="pres">
      <dgm:prSet presAssocID="{C68846CE-B417-4BB2-AF7F-5A3D1029A5F5}" presName="connectorText" presStyleLbl="sibTrans1D1" presStyleIdx="0" presStyleCnt="3"/>
      <dgm:spPr/>
    </dgm:pt>
    <dgm:pt modelId="{717EC16D-D590-46C7-9BCB-325BDD9CC987}" type="pres">
      <dgm:prSet presAssocID="{802CBFDF-4D7A-456E-B0CB-B06B18DAC139}" presName="node" presStyleLbl="node1" presStyleIdx="1" presStyleCnt="4">
        <dgm:presLayoutVars>
          <dgm:bulletEnabled val="1"/>
        </dgm:presLayoutVars>
      </dgm:prSet>
      <dgm:spPr/>
    </dgm:pt>
    <dgm:pt modelId="{57A981EF-7C60-4116-A8AE-9EA80C4468C2}" type="pres">
      <dgm:prSet presAssocID="{AE948C29-94B2-47AC-B6E0-FF27171DC9BC}" presName="sibTrans" presStyleLbl="sibTrans1D1" presStyleIdx="1" presStyleCnt="3"/>
      <dgm:spPr/>
    </dgm:pt>
    <dgm:pt modelId="{78E13410-6D51-46C4-A36B-902559679CF5}" type="pres">
      <dgm:prSet presAssocID="{AE948C29-94B2-47AC-B6E0-FF27171DC9BC}" presName="connectorText" presStyleLbl="sibTrans1D1" presStyleIdx="1" presStyleCnt="3"/>
      <dgm:spPr/>
    </dgm:pt>
    <dgm:pt modelId="{39FA6F2F-7BFA-4549-80AE-1A2BAD7D4D50}" type="pres">
      <dgm:prSet presAssocID="{34231D45-11A4-473C-8F66-CBB08BE03FF1}" presName="node" presStyleLbl="node1" presStyleIdx="2" presStyleCnt="4">
        <dgm:presLayoutVars>
          <dgm:bulletEnabled val="1"/>
        </dgm:presLayoutVars>
      </dgm:prSet>
      <dgm:spPr/>
    </dgm:pt>
    <dgm:pt modelId="{1DE8D7E6-902A-4741-BAB1-9D1DAF6A07FE}" type="pres">
      <dgm:prSet presAssocID="{C1CC1C6C-6BDF-44D4-B847-56A84B3AEDF4}" presName="sibTrans" presStyleLbl="sibTrans1D1" presStyleIdx="2" presStyleCnt="3"/>
      <dgm:spPr/>
    </dgm:pt>
    <dgm:pt modelId="{19305EF4-75E3-437B-9A6B-ED02577193E1}" type="pres">
      <dgm:prSet presAssocID="{C1CC1C6C-6BDF-44D4-B847-56A84B3AEDF4}" presName="connectorText" presStyleLbl="sibTrans1D1" presStyleIdx="2" presStyleCnt="3"/>
      <dgm:spPr/>
    </dgm:pt>
    <dgm:pt modelId="{05DEE1B5-1833-4D02-99F1-65F730A01AB8}" type="pres">
      <dgm:prSet presAssocID="{07EBEB75-8CD9-4B67-AD64-94A92BBACB00}" presName="node" presStyleLbl="node1" presStyleIdx="3" presStyleCnt="4">
        <dgm:presLayoutVars>
          <dgm:bulletEnabled val="1"/>
        </dgm:presLayoutVars>
      </dgm:prSet>
      <dgm:spPr/>
    </dgm:pt>
  </dgm:ptLst>
  <dgm:cxnLst>
    <dgm:cxn modelId="{11893A0E-E681-4974-9C60-CDE4A652CC1F}" type="presOf" srcId="{51E1F347-574E-4F96-A9ED-78252A22E35F}" destId="{79CB4E13-85F0-477D-8DC5-220FA72D6123}" srcOrd="0" destOrd="0" presId="urn:microsoft.com/office/officeart/2005/8/layout/bProcess3"/>
    <dgm:cxn modelId="{0F7B6519-CC8F-4442-B8CF-EC03436E0471}" type="presOf" srcId="{C1CC1C6C-6BDF-44D4-B847-56A84B3AEDF4}" destId="{1DE8D7E6-902A-4741-BAB1-9D1DAF6A07FE}" srcOrd="0" destOrd="0" presId="urn:microsoft.com/office/officeart/2005/8/layout/bProcess3"/>
    <dgm:cxn modelId="{725E7024-E058-43A4-9B5F-C3DA4C668BC0}" type="presOf" srcId="{C68846CE-B417-4BB2-AF7F-5A3D1029A5F5}" destId="{E7EE5256-6CF6-4F11-87D6-E0BC3B9E8A80}" srcOrd="0" destOrd="0" presId="urn:microsoft.com/office/officeart/2005/8/layout/bProcess3"/>
    <dgm:cxn modelId="{0A858134-2374-4B7A-ACB0-3B5143F82BEE}" type="presOf" srcId="{802CBFDF-4D7A-456E-B0CB-B06B18DAC139}" destId="{717EC16D-D590-46C7-9BCB-325BDD9CC987}" srcOrd="0" destOrd="0" presId="urn:microsoft.com/office/officeart/2005/8/layout/bProcess3"/>
    <dgm:cxn modelId="{19E12571-3992-4B45-AB80-B95D58E068BA}" srcId="{E4DB2570-C639-45AA-9CD8-1C25DE8ACA38}" destId="{34231D45-11A4-473C-8F66-CBB08BE03FF1}" srcOrd="2" destOrd="0" parTransId="{A3C7D8F4-8B72-4B8A-A435-209D3799B4DE}" sibTransId="{C1CC1C6C-6BDF-44D4-B847-56A84B3AEDF4}"/>
    <dgm:cxn modelId="{515F7D8B-9DC9-402F-8E3F-BCE351DFCCE9}" type="presOf" srcId="{C68846CE-B417-4BB2-AF7F-5A3D1029A5F5}" destId="{2BA6987B-8347-4EBC-972B-963829A16D83}" srcOrd="1" destOrd="0" presId="urn:microsoft.com/office/officeart/2005/8/layout/bProcess3"/>
    <dgm:cxn modelId="{59C6EC91-C693-43D6-A892-43FFF11780A1}" srcId="{E4DB2570-C639-45AA-9CD8-1C25DE8ACA38}" destId="{07EBEB75-8CD9-4B67-AD64-94A92BBACB00}" srcOrd="3" destOrd="0" parTransId="{2D01DDA2-21EE-441D-A024-B1926453E748}" sibTransId="{D5C2BD5D-D887-421B-A241-C5530FA1CDB5}"/>
    <dgm:cxn modelId="{161E3798-EBEF-435C-8CDF-BD8663C60897}" srcId="{E4DB2570-C639-45AA-9CD8-1C25DE8ACA38}" destId="{802CBFDF-4D7A-456E-B0CB-B06B18DAC139}" srcOrd="1" destOrd="0" parTransId="{3D84B394-26CB-44C3-BD8F-2D253915C062}" sibTransId="{AE948C29-94B2-47AC-B6E0-FF27171DC9BC}"/>
    <dgm:cxn modelId="{D9D417A1-0C4C-4A2D-966D-04BC2E360787}" type="presOf" srcId="{AE948C29-94B2-47AC-B6E0-FF27171DC9BC}" destId="{57A981EF-7C60-4116-A8AE-9EA80C4468C2}" srcOrd="0" destOrd="0" presId="urn:microsoft.com/office/officeart/2005/8/layout/bProcess3"/>
    <dgm:cxn modelId="{A62B3DAE-162C-4A55-B032-8B0ACE8F30F7}" type="presOf" srcId="{AE948C29-94B2-47AC-B6E0-FF27171DC9BC}" destId="{78E13410-6D51-46C4-A36B-902559679CF5}" srcOrd="1" destOrd="0" presId="urn:microsoft.com/office/officeart/2005/8/layout/bProcess3"/>
    <dgm:cxn modelId="{CE2C67B1-D420-416B-B259-5D4469CD9833}" srcId="{E4DB2570-C639-45AA-9CD8-1C25DE8ACA38}" destId="{51E1F347-574E-4F96-A9ED-78252A22E35F}" srcOrd="0" destOrd="0" parTransId="{3DCA4E33-1CE0-457B-A504-49CD7B686BC2}" sibTransId="{C68846CE-B417-4BB2-AF7F-5A3D1029A5F5}"/>
    <dgm:cxn modelId="{FA11CFB3-8865-4CC3-B098-DA4E225D768A}" type="presOf" srcId="{E4DB2570-C639-45AA-9CD8-1C25DE8ACA38}" destId="{D385D4DB-DE48-46F4-931F-4CCA201137C3}" srcOrd="0" destOrd="0" presId="urn:microsoft.com/office/officeart/2005/8/layout/bProcess3"/>
    <dgm:cxn modelId="{A0733FBF-1069-422C-9387-F19768273223}" type="presOf" srcId="{C1CC1C6C-6BDF-44D4-B847-56A84B3AEDF4}" destId="{19305EF4-75E3-437B-9A6B-ED02577193E1}" srcOrd="1" destOrd="0" presId="urn:microsoft.com/office/officeart/2005/8/layout/bProcess3"/>
    <dgm:cxn modelId="{2656F5D0-098F-4DF3-AFB8-E9D5B12C234B}" type="presOf" srcId="{34231D45-11A4-473C-8F66-CBB08BE03FF1}" destId="{39FA6F2F-7BFA-4549-80AE-1A2BAD7D4D50}" srcOrd="0" destOrd="0" presId="urn:microsoft.com/office/officeart/2005/8/layout/bProcess3"/>
    <dgm:cxn modelId="{9936BCE1-A20B-4528-8021-03B4DE465235}" type="presOf" srcId="{07EBEB75-8CD9-4B67-AD64-94A92BBACB00}" destId="{05DEE1B5-1833-4D02-99F1-65F730A01AB8}" srcOrd="0" destOrd="0" presId="urn:microsoft.com/office/officeart/2005/8/layout/bProcess3"/>
    <dgm:cxn modelId="{E181E6B8-FD51-476B-AA0A-13AABF109C21}" type="presParOf" srcId="{D385D4DB-DE48-46F4-931F-4CCA201137C3}" destId="{79CB4E13-85F0-477D-8DC5-220FA72D6123}" srcOrd="0" destOrd="0" presId="urn:microsoft.com/office/officeart/2005/8/layout/bProcess3"/>
    <dgm:cxn modelId="{FF29CEE6-BCE2-46D2-B134-4619F170104F}" type="presParOf" srcId="{D385D4DB-DE48-46F4-931F-4CCA201137C3}" destId="{E7EE5256-6CF6-4F11-87D6-E0BC3B9E8A80}" srcOrd="1" destOrd="0" presId="urn:microsoft.com/office/officeart/2005/8/layout/bProcess3"/>
    <dgm:cxn modelId="{71FC39D0-5899-4B98-87D2-44124B2D3171}" type="presParOf" srcId="{E7EE5256-6CF6-4F11-87D6-E0BC3B9E8A80}" destId="{2BA6987B-8347-4EBC-972B-963829A16D83}" srcOrd="0" destOrd="0" presId="urn:microsoft.com/office/officeart/2005/8/layout/bProcess3"/>
    <dgm:cxn modelId="{087909CD-8CD6-4C61-858C-3C557008A909}" type="presParOf" srcId="{D385D4DB-DE48-46F4-931F-4CCA201137C3}" destId="{717EC16D-D590-46C7-9BCB-325BDD9CC987}" srcOrd="2" destOrd="0" presId="urn:microsoft.com/office/officeart/2005/8/layout/bProcess3"/>
    <dgm:cxn modelId="{DB884F33-1E46-4358-A654-AF958FACD24F}" type="presParOf" srcId="{D385D4DB-DE48-46F4-931F-4CCA201137C3}" destId="{57A981EF-7C60-4116-A8AE-9EA80C4468C2}" srcOrd="3" destOrd="0" presId="urn:microsoft.com/office/officeart/2005/8/layout/bProcess3"/>
    <dgm:cxn modelId="{81AA0843-04E6-4200-9734-50492AD55711}" type="presParOf" srcId="{57A981EF-7C60-4116-A8AE-9EA80C4468C2}" destId="{78E13410-6D51-46C4-A36B-902559679CF5}" srcOrd="0" destOrd="0" presId="urn:microsoft.com/office/officeart/2005/8/layout/bProcess3"/>
    <dgm:cxn modelId="{415F81F0-4FB2-44C8-85B7-84FA6AF1B1EB}" type="presParOf" srcId="{D385D4DB-DE48-46F4-931F-4CCA201137C3}" destId="{39FA6F2F-7BFA-4549-80AE-1A2BAD7D4D50}" srcOrd="4" destOrd="0" presId="urn:microsoft.com/office/officeart/2005/8/layout/bProcess3"/>
    <dgm:cxn modelId="{77C3B35A-EDBA-4824-97EE-2CF040CC0C99}" type="presParOf" srcId="{D385D4DB-DE48-46F4-931F-4CCA201137C3}" destId="{1DE8D7E6-902A-4741-BAB1-9D1DAF6A07FE}" srcOrd="5" destOrd="0" presId="urn:microsoft.com/office/officeart/2005/8/layout/bProcess3"/>
    <dgm:cxn modelId="{A603AF54-0653-4B07-95F5-C4E88B7A392A}" type="presParOf" srcId="{1DE8D7E6-902A-4741-BAB1-9D1DAF6A07FE}" destId="{19305EF4-75E3-437B-9A6B-ED02577193E1}" srcOrd="0" destOrd="0" presId="urn:microsoft.com/office/officeart/2005/8/layout/bProcess3"/>
    <dgm:cxn modelId="{0140C426-3650-4BE3-B4CE-D2D6C05609BB}" type="presParOf" srcId="{D385D4DB-DE48-46F4-931F-4CCA201137C3}" destId="{05DEE1B5-1833-4D02-99F1-65F730A01AB8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E5256-6CF6-4F11-87D6-E0BC3B9E8A80}">
      <dsp:nvSpPr>
        <dsp:cNvPr id="0" name=""/>
        <dsp:cNvSpPr/>
      </dsp:nvSpPr>
      <dsp:spPr>
        <a:xfrm>
          <a:off x="2976625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268239" y="842280"/>
        <a:ext cx="32306" cy="6461"/>
      </dsp:txXfrm>
    </dsp:sp>
    <dsp:sp modelId="{79CB4E13-85F0-477D-8DC5-220FA72D6123}">
      <dsp:nvSpPr>
        <dsp:cNvPr id="0" name=""/>
        <dsp:cNvSpPr/>
      </dsp:nvSpPr>
      <dsp:spPr>
        <a:xfrm>
          <a:off x="169146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1 Determinar el Enfoque del Análisis</a:t>
          </a:r>
        </a:p>
      </dsp:txBody>
      <dsp:txXfrm>
        <a:off x="169146" y="2727"/>
        <a:ext cx="2809279" cy="1685567"/>
      </dsp:txXfrm>
    </dsp:sp>
    <dsp:sp modelId="{57A981EF-7C60-4116-A8AE-9EA80C4468C2}">
      <dsp:nvSpPr>
        <dsp:cNvPr id="0" name=""/>
        <dsp:cNvSpPr/>
      </dsp:nvSpPr>
      <dsp:spPr>
        <a:xfrm>
          <a:off x="6432039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723653" y="842280"/>
        <a:ext cx="32306" cy="6461"/>
      </dsp:txXfrm>
    </dsp:sp>
    <dsp:sp modelId="{717EC16D-D590-46C7-9BCB-325BDD9CC987}">
      <dsp:nvSpPr>
        <dsp:cNvPr id="0" name=""/>
        <dsp:cNvSpPr/>
      </dsp:nvSpPr>
      <dsp:spPr>
        <a:xfrm>
          <a:off x="3624560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2 Crear y Analizar Modelos (Crear Representaciones estructuradas)</a:t>
          </a:r>
        </a:p>
      </dsp:txBody>
      <dsp:txXfrm>
        <a:off x="3624560" y="2727"/>
        <a:ext cx="2809279" cy="1685567"/>
      </dsp:txXfrm>
    </dsp:sp>
    <dsp:sp modelId="{1DE8D7E6-902A-4741-BAB1-9D1DAF6A07FE}">
      <dsp:nvSpPr>
        <dsp:cNvPr id="0" name=""/>
        <dsp:cNvSpPr/>
      </dsp:nvSpPr>
      <dsp:spPr>
        <a:xfrm>
          <a:off x="1573785" y="1686495"/>
          <a:ext cx="6910828" cy="615534"/>
        </a:xfrm>
        <a:custGeom>
          <a:avLst/>
          <a:gdLst/>
          <a:ahLst/>
          <a:cxnLst/>
          <a:rect l="0" t="0" r="0" b="0"/>
          <a:pathLst>
            <a:path>
              <a:moveTo>
                <a:pt x="6910828" y="0"/>
              </a:moveTo>
              <a:lnTo>
                <a:pt x="6910828" y="324867"/>
              </a:lnTo>
              <a:lnTo>
                <a:pt x="0" y="324867"/>
              </a:lnTo>
              <a:lnTo>
                <a:pt x="0" y="6155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855675" y="1991031"/>
        <a:ext cx="347048" cy="6461"/>
      </dsp:txXfrm>
    </dsp:sp>
    <dsp:sp modelId="{39FA6F2F-7BFA-4549-80AE-1A2BAD7D4D50}">
      <dsp:nvSpPr>
        <dsp:cNvPr id="0" name=""/>
        <dsp:cNvSpPr/>
      </dsp:nvSpPr>
      <dsp:spPr>
        <a:xfrm>
          <a:off x="7079974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3 Definir y Elaborar Requerimientos</a:t>
          </a:r>
        </a:p>
      </dsp:txBody>
      <dsp:txXfrm>
        <a:off x="7079974" y="2727"/>
        <a:ext cx="2809279" cy="1685567"/>
      </dsp:txXfrm>
    </dsp:sp>
    <dsp:sp modelId="{05DEE1B5-1833-4D02-99F1-65F730A01AB8}">
      <dsp:nvSpPr>
        <dsp:cNvPr id="0" name=""/>
        <dsp:cNvSpPr/>
      </dsp:nvSpPr>
      <dsp:spPr>
        <a:xfrm>
          <a:off x="169146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4 Avance del trabajo Integrador</a:t>
          </a:r>
        </a:p>
      </dsp:txBody>
      <dsp:txXfrm>
        <a:off x="169146" y="2334429"/>
        <a:ext cx="2809279" cy="16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761A-093C-4C53-8B1A-BC4503C0299B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10CF-379E-4031-B777-2FCF677D73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0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8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62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5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3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8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52CA75-C932-4BBF-B7DB-E722E4495C01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23272"/>
          </a:xfrm>
        </p:spPr>
        <p:txBody>
          <a:bodyPr/>
          <a:lstStyle/>
          <a:p>
            <a:pPr algn="r"/>
            <a:r>
              <a:rPr lang="es-MX" dirty="0"/>
              <a:t>Semana 14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Introducción al Desarrollo de Software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9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216-BAD0-4AAE-9ECA-683D76B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F4FDAB-E211-4ED7-AB15-D7BFCF891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5102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1 Determinar el Enfoque del Análisis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2 Crear y Analizar Modelos (Crear Representaciones estructuradas)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3 Definir y Elaborar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294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del trabajo Integrador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Presentación del avance del trabajo integrador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Trello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Algoritmos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Desarrollo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5866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Pressman</a:t>
            </a:r>
            <a:r>
              <a:rPr lang="es-MX" sz="3200" dirty="0"/>
              <a:t>, Roger S. Ingeniería del Software: Un Enfoque Práctico. 7ma. Ed. McGraw-Hill. 2010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Pfleeger</a:t>
            </a:r>
            <a:r>
              <a:rPr lang="es-MX" sz="3200" dirty="0"/>
              <a:t> and </a:t>
            </a:r>
            <a:r>
              <a:rPr lang="es-MX" sz="3200" dirty="0" err="1"/>
              <a:t>Atlee</a:t>
            </a:r>
            <a:r>
              <a:rPr lang="es-MX" sz="3200" dirty="0"/>
              <a:t>, Software </a:t>
            </a:r>
            <a:r>
              <a:rPr lang="es-MX" sz="3200" dirty="0" err="1"/>
              <a:t>Engineering</a:t>
            </a:r>
            <a:r>
              <a:rPr lang="es-MX" sz="3200" dirty="0"/>
              <a:t>: </a:t>
            </a:r>
            <a:r>
              <a:rPr lang="es-MX" sz="3200" dirty="0" err="1"/>
              <a:t>Theory</a:t>
            </a:r>
            <a:r>
              <a:rPr lang="es-MX" sz="3200" dirty="0"/>
              <a:t> and </a:t>
            </a:r>
            <a:r>
              <a:rPr lang="es-MX" sz="3200" dirty="0" err="1"/>
              <a:t>Practice</a:t>
            </a:r>
            <a:r>
              <a:rPr lang="es-MX" sz="3200" dirty="0"/>
              <a:t>. 2009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/>
              <a:t>PMI-PBA 2017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Cursos de José Antonio Robles Flores . ESAN 2015.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6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412F11535AE143804F2A8F4B1B0F68" ma:contentTypeVersion="4" ma:contentTypeDescription="Crear nuevo documento." ma:contentTypeScope="" ma:versionID="6e3c0530436667c44ead3bcb4ce15bcf">
  <xsd:schema xmlns:xsd="http://www.w3.org/2001/XMLSchema" xmlns:xs="http://www.w3.org/2001/XMLSchema" xmlns:p="http://schemas.microsoft.com/office/2006/metadata/properties" xmlns:ns2="c0e83ce4-78d4-4725-a433-f136327a8719" targetNamespace="http://schemas.microsoft.com/office/2006/metadata/properties" ma:root="true" ma:fieldsID="2fce464ec5974a99b4e1aeee6072d700" ns2:_="">
    <xsd:import namespace="c0e83ce4-78d4-4725-a433-f136327a87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83ce4-78d4-4725-a433-f136327a8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6A732-4162-46FD-B63B-9AA4D0B2E983}"/>
</file>

<file path=customXml/itemProps2.xml><?xml version="1.0" encoding="utf-8"?>
<ds:datastoreItem xmlns:ds="http://schemas.openxmlformats.org/officeDocument/2006/customXml" ds:itemID="{A360FBC3-05A0-4D7F-97B1-12F4CE2F3B13}"/>
</file>

<file path=customXml/itemProps3.xml><?xml version="1.0" encoding="utf-8"?>
<ds:datastoreItem xmlns:ds="http://schemas.openxmlformats.org/officeDocument/2006/customXml" ds:itemID="{25AE5C7A-A4F2-4E82-8C1B-6C76F2034A1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115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Retrospección</vt:lpstr>
      <vt:lpstr>Semana 14</vt:lpstr>
      <vt:lpstr>Presentación de PowerPoint</vt:lpstr>
      <vt:lpstr>Procesos de Análisis</vt:lpstr>
      <vt:lpstr>Avance del trabajo Integrador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Lezama</dc:creator>
  <cp:lastModifiedBy>Pedro Martín Lezama Gonzales</cp:lastModifiedBy>
  <cp:revision>34</cp:revision>
  <dcterms:created xsi:type="dcterms:W3CDTF">2018-02-11T23:56:06Z</dcterms:created>
  <dcterms:modified xsi:type="dcterms:W3CDTF">2023-11-13T17:32:18Z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0x0101006A412F11535AE143804F2A8F4B1B0F68</vt:lpwstr>
  </property>
</Properties>
</file>