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41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0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9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6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8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4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5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4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6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D6FC-5E4D-4801-9CAD-270270F16C1B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9E4B-55A4-44B8-A834-EDDC89DF9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5623" y="-300446"/>
            <a:ext cx="9144000" cy="1067209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搜尋系統架構圖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使用者登入icon圖下載| 素材下載聯盟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3" t="32271" r="51002" b="36382"/>
          <a:stretch/>
        </p:blipFill>
        <p:spPr bwMode="auto">
          <a:xfrm>
            <a:off x="1563189" y="2443072"/>
            <a:ext cx="1489165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45623" y="2445082"/>
            <a:ext cx="1771860" cy="276530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78409" y="4090946"/>
            <a:ext cx="1293223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78409" y="4645112"/>
            <a:ext cx="1293223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03456" y="2437265"/>
            <a:ext cx="1959430" cy="276530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28019" y="2797443"/>
            <a:ext cx="1293223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分析查詢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36559" y="4488695"/>
            <a:ext cx="1293223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分析排序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19080" y="3643069"/>
            <a:ext cx="1293223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進行檢索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/>
          <p:cNvCxnSpPr>
            <a:endCxn id="19" idx="1"/>
          </p:cNvCxnSpPr>
          <p:nvPr/>
        </p:nvCxnSpPr>
        <p:spPr>
          <a:xfrm flipV="1">
            <a:off x="5921241" y="3810462"/>
            <a:ext cx="1641188" cy="172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29" y="3265867"/>
            <a:ext cx="1089190" cy="108919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7335087" y="45151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42" y="1836861"/>
            <a:ext cx="1099835" cy="1196788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10788801" y="2332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爬蟲程式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8857338" y="2939143"/>
            <a:ext cx="598777" cy="32672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671285" y="33145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資料正規化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757260" y="1207378"/>
            <a:ext cx="3034737" cy="8621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30" name="直線單箭頭接點 29"/>
          <p:cNvCxnSpPr>
            <a:stCxn id="11" idx="1"/>
          </p:cNvCxnSpPr>
          <p:nvPr/>
        </p:nvCxnSpPr>
        <p:spPr>
          <a:xfrm flipH="1">
            <a:off x="3015516" y="2982109"/>
            <a:ext cx="1612503" cy="128418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16091" y="1498498"/>
            <a:ext cx="1293223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精確搜尋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368075" y="1498498"/>
            <a:ext cx="1293223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模糊搜尋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/>
          <p:cNvCxnSpPr>
            <a:stCxn id="29" idx="2"/>
            <a:endCxn id="11" idx="0"/>
          </p:cNvCxnSpPr>
          <p:nvPr/>
        </p:nvCxnSpPr>
        <p:spPr>
          <a:xfrm>
            <a:off x="5274629" y="2069575"/>
            <a:ext cx="2" cy="727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262937" y="3187337"/>
            <a:ext cx="2754" cy="4557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271876" y="4032963"/>
            <a:ext cx="2754" cy="4557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434434" y="5518987"/>
            <a:ext cx="1674883" cy="8621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636559" y="5747166"/>
            <a:ext cx="1293223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NLP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/>
          <p:cNvCxnSpPr>
            <a:endCxn id="49" idx="0"/>
          </p:cNvCxnSpPr>
          <p:nvPr/>
        </p:nvCxnSpPr>
        <p:spPr>
          <a:xfrm>
            <a:off x="5280416" y="4982698"/>
            <a:ext cx="2755" cy="76446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9" idx="3"/>
            <a:endCxn id="12" idx="1"/>
          </p:cNvCxnSpPr>
          <p:nvPr/>
        </p:nvCxnSpPr>
        <p:spPr>
          <a:xfrm flipV="1">
            <a:off x="2971632" y="4673361"/>
            <a:ext cx="1664927" cy="15641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4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搜尋系統架構圖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搜尋系統架構圖</dc:title>
  <dc:creator>沈辰峯</dc:creator>
  <cp:lastModifiedBy>沈辰峯</cp:lastModifiedBy>
  <cp:revision>3</cp:revision>
  <dcterms:created xsi:type="dcterms:W3CDTF">2021-11-22T03:46:11Z</dcterms:created>
  <dcterms:modified xsi:type="dcterms:W3CDTF">2021-11-22T04:08:50Z</dcterms:modified>
</cp:coreProperties>
</file>