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56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21768-AD19-486D-B6F2-976ACEF71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30275A-E3A8-4903-BF37-AF1CB7ADD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54E0E-321A-47AB-9F3B-87E83057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C734DC-866F-4B71-A63B-11A24722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E0ECC-2F3E-470D-8560-5A201BEE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59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D5FC4-C09C-4F7B-A8E6-8A22888F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1E2B72-EFCF-43F6-AC13-06D58CCD2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AA675D-76CD-4DDA-810C-22AC4F0E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B1107E-127A-45DD-9C13-33068724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300B9-42B1-49F6-A767-CDFEDC10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7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A529BC8-D267-4689-9178-2B86F817C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D04B4A-9DB3-441F-8A8F-FAEFA5540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83889C-623B-460F-AD6F-85352CF2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879129-3634-42EB-86AD-F0C8831C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1A4A5F-365E-455D-8976-2E62869B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84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0E7FE-97DA-4F07-8CC7-C303B032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28D255-F270-44AB-BC2A-AB18A3EB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7F29F-9222-4CBC-A334-2E32A7E9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07BA11-4929-48D8-81DF-A2557721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00BEC3-6F10-4887-B3E4-A11FA937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58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B7A0F-E7CA-4078-B0B7-3FF7BD2C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F12FCE-8279-401E-ACA4-EEA44127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F733C9-A6DF-4251-AFD1-27186904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61B9DE-D084-429E-9738-26A247DC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9CF0B9-9509-40E2-8D05-909680E2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53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5C3EC-DE05-4FDB-9DA0-A302B502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2B5A15-061F-4BAA-AB4D-302D29420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FCFE3E-A132-4A78-8AED-CA7B749D3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9434CD-285A-45E2-AC2D-A53C0361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814FEA-A574-4B0A-A4A9-EB2B4A8F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4C8626-0247-4260-9C10-A1C1CC9E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85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6B82B-9BE1-4034-BF15-49AEE510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E84E5F-8762-4CBE-9F09-07ED12439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3D8451-A4CA-41A0-BD16-B81A76A5A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A9E0AF-0A10-4637-AA63-CA0BE9806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1BEADB-B979-4D15-A53A-C0D0A7B3D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B2E439-1B9D-47A3-A816-F16FF114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F41B09-6D90-46E4-8DB4-1134E2E5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B9C0658-325A-4FE8-BA87-4112C8A0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9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24875-0043-4969-B4E5-C06D1EBC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DD6927-A4B0-4176-88CD-74EBB1E1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A50A18-C481-4B5A-9789-00C926AE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D3994E-3126-4819-AF5B-9EAFD4F1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96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85EEEFC-F066-4D30-A432-68B72CD8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9DAA3D-4B28-402E-A3AD-7FC551AE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FC9FB7-6341-4F8B-ACC1-005E83D5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99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AC732-DE0C-4A9A-904C-45FDA798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F12BB4-2E28-4C6B-99F0-16AD0F388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23B9DA-21A6-465E-A882-1EC3D6030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7E3312-2692-4F84-BF63-5E93C88C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E15B84-2B9A-4CBA-8090-C92E5DDE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1AEC40-9FF9-45D1-B7F0-91DBD2FD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01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61C5DE-F70C-4184-B5F4-698BD6F7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D00F90-DA97-451E-8BD3-60FDE977D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D63C0E-1E3C-4A83-9B45-7E3C55041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1D783A-58B9-4AC6-B6DC-9094F220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4DFA0D-AF63-4DE5-8627-77729EF8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167538-00C5-40C2-A450-9B1326C5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78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E092165-D0E0-43A1-B592-6DA4F2DD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B7D457-BA59-4A34-BA01-965B396F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4700B2-4A43-4AB9-AC16-81767A578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F18A0-BE08-4FB4-99FC-88F3F9523432}" type="datetimeFigureOut">
              <a:rPr lang="zh-TW" altLang="en-US" smtClean="0"/>
              <a:t>2021/1/7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9D6E65-0625-48E9-BB9D-E9C8915ED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F144AC-6525-430B-9208-D94B4943B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B6E8-B9FA-4DCB-9EA3-2A2423E561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29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2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9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2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6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57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4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05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2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4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7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32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62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8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7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4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1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9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0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9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7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5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9E67A4-EEE4-4ECA-A52B-DF1FD09532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7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球, 足球, 個人, 擊中 的圖片&#10;&#10;自動產生的描述">
            <a:extLst>
              <a:ext uri="{FF2B5EF4-FFF2-40B4-BE49-F238E27FC236}">
                <a16:creationId xmlns:a16="http://schemas.microsoft.com/office/drawing/2014/main" id="{3EF79B0E-D943-43CE-BBD4-D9612D7A88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97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Office PowerPoint</Application>
  <PresentationFormat>寬螢幕</PresentationFormat>
  <Paragraphs>0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方嘉祥</dc:creator>
  <cp:lastModifiedBy>嘉祥 方</cp:lastModifiedBy>
  <cp:revision>6</cp:revision>
  <dcterms:created xsi:type="dcterms:W3CDTF">2021-01-07T06:10:44Z</dcterms:created>
  <dcterms:modified xsi:type="dcterms:W3CDTF">2021-01-07T08:52:29Z</dcterms:modified>
</cp:coreProperties>
</file>