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Engineering: Tecniche e Difese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Descrizione delle tecniche di attacco e strategie di protezione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Cos'è il Social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Il social engineering è una pratica usata per manipolare le persone e ottenere informazioni riservate, accesso a risorse, o indurle a compiere azioni compromettenti. Sfrutta la psicologia umana, come urgenza o fiducia.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Tecniche di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Phishing: Email ingannevoli per rubare dati sensibili.</a:t>
            </a:r>
          </a:p>
          <a:p>
            <a:r>
              <a:t>2. Smishing/Vishing: Truffe tramite SMS o telefonate.</a:t>
            </a:r>
          </a:p>
          <a:p>
            <a:r>
              <a:t>3. Tailgating: Accesso fisico seguendo persone autorizzate.</a:t>
            </a:r>
          </a:p>
          <a:p>
            <a:r>
              <a:t>4. Pretexting: Uso di false identità per ottenere informazioni.</a:t>
            </a:r>
          </a:p>
          <a:p>
            <a:r>
              <a:t>5. Baiting: Esche per indurre a scaricare malware.</a:t>
            </a:r>
          </a:p>
          <a:p>
            <a:r>
              <a:t>6. Quid Pro Quo: Offerte di aiuto in cambio di dati.</a:t>
            </a:r>
          </a:p>
          <a:p>
            <a:r>
              <a:t>7. Dumpster Diving: Recupero di informazioni da rifiuti.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 di Difesa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Formazione: Educare su tecniche di attacco e segnali d'allarme.</a:t>
            </a:r>
          </a:p>
          <a:p>
            <a:r>
              <a:t>2. Verifica: Controllare l'identità dei richiedenti.</a:t>
            </a:r>
          </a:p>
          <a:p>
            <a:r>
              <a:t>3. Strumenti: MFA, software anti-phishing, aggiornamenti di sicurezza.</a:t>
            </a:r>
          </a:p>
          <a:p>
            <a:r>
              <a:t>4. Politiche aziendali: Regole per la gestione di dati e accessi.</a:t>
            </a:r>
          </a:p>
          <a:p>
            <a:r>
              <a:t>5. Minimizzazione dati pubblici: Limitare informazioni online.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Dettagli sulle Strategie di Difesa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 Monitoraggio: Identificare attività sospette.</a:t>
            </a:r>
          </a:p>
          <a:p>
            <a:r>
              <a:t>7. Gestione dei rifiuti: Eliminare in sicurezza documenti sensibili.</a:t>
            </a:r>
          </a:p>
          <a:p>
            <a:r>
              <a:t>8. Least Privilege: Limitare l'accesso ai soli dati necessari.</a:t>
            </a:r>
          </a:p>
          <a:p>
            <a:r>
              <a:t>Conclusione: Una cultura della sicurezza riduce il rischio di attacchi.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